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  <p:sldMasterId id="2147483970" r:id="rId6"/>
  </p:sldMasterIdLst>
  <p:notesMasterIdLst>
    <p:notesMasterId r:id="rId27"/>
  </p:notesMasterIdLst>
  <p:sldIdLst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320" r:id="rId15"/>
    <p:sldId id="326" r:id="rId16"/>
    <p:sldId id="327" r:id="rId17"/>
    <p:sldId id="330" r:id="rId18"/>
    <p:sldId id="328" r:id="rId19"/>
    <p:sldId id="321" r:id="rId20"/>
    <p:sldId id="280" r:id="rId21"/>
    <p:sldId id="317" r:id="rId22"/>
    <p:sldId id="318" r:id="rId23"/>
    <p:sldId id="295" r:id="rId24"/>
    <p:sldId id="264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543" autoAdjust="0"/>
  </p:normalViewPr>
  <p:slideViewPr>
    <p:cSldViewPr snapToGrid="0">
      <p:cViewPr varScale="1">
        <p:scale>
          <a:sx n="64" d="100"/>
          <a:sy n="64" d="100"/>
        </p:scale>
        <p:origin x="12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7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9672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465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7659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279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37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5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2" name="Google Shape;352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868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310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89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60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677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517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1" name="Google Shape;381;p7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371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576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3801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64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C8F415-2B34-7E63-020F-57DCB37207AC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8DA328D-AFEA-6A41-1D7E-682759F41299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D86FDF4-740F-E2D4-CDAA-80399CB2D491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F5B28AC-4B34-6BC0-ABAA-F7658136646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4546034-838F-6CAA-7EB5-F65CDE5A03E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825E376-A7C2-9D72-C2C2-A6FA51CCA87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82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9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gif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C2904D-A0E2-D565-8D53-F804AFE4294F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35231" y="5638244"/>
            <a:ext cx="6798501" cy="6264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206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FFF47-306B-C225-0344-CB5116FAC1F3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283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839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279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50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16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94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66652E-4A30-3C66-5B62-03D2172EE5B9}"/>
              </a:ext>
            </a:extLst>
          </p:cNvPr>
          <p:cNvSpPr/>
          <p:nvPr/>
        </p:nvSpPr>
        <p:spPr>
          <a:xfrm>
            <a:off x="-4589023" y="3383679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D638A-C630-65C7-1904-05398BDC0D08}"/>
              </a:ext>
            </a:extLst>
          </p:cNvPr>
          <p:cNvGrpSpPr/>
          <p:nvPr/>
        </p:nvGrpSpPr>
        <p:grpSpPr>
          <a:xfrm>
            <a:off x="9827513" y="4594696"/>
            <a:ext cx="2734698" cy="2710714"/>
            <a:chOff x="4519317" y="4324740"/>
            <a:chExt cx="3153365" cy="2861556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797A2FE-1601-F5B5-3514-761797A78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317" y="4324740"/>
              <a:ext cx="3153365" cy="28615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F7C46B-8613-30D2-FCD2-61DEAE1E6EB8}"/>
                </a:ext>
              </a:extLst>
            </p:cNvPr>
            <p:cNvSpPr txBox="1"/>
            <p:nvPr/>
          </p:nvSpPr>
          <p:spPr>
            <a:xfrm>
              <a:off x="5303278" y="4601019"/>
              <a:ext cx="1845034" cy="1007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bài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vào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SGK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9AA1F-399C-4CCA-B949-D9CA41580890}"/>
              </a:ext>
            </a:extLst>
          </p:cNvPr>
          <p:cNvSpPr txBox="1"/>
          <p:nvPr/>
        </p:nvSpPr>
        <p:spPr>
          <a:xfrm>
            <a:off x="-2932043" y="527403"/>
            <a:ext cx="2154769" cy="19772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66652E-4A30-3C66-5B62-03D2172EE5B9}"/>
              </a:ext>
            </a:extLst>
          </p:cNvPr>
          <p:cNvSpPr/>
          <p:nvPr/>
        </p:nvSpPr>
        <p:spPr>
          <a:xfrm>
            <a:off x="-3081867" y="433917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Google Shape;846;p15">
            <a:extLst>
              <a:ext uri="{FF2B5EF4-FFF2-40B4-BE49-F238E27FC236}">
                <a16:creationId xmlns:a16="http://schemas.microsoft.com/office/drawing/2014/main" id="{CD01F3AC-FC70-512C-4ECB-0C358114D230}"/>
              </a:ext>
            </a:extLst>
          </p:cNvPr>
          <p:cNvSpPr txBox="1"/>
          <p:nvPr/>
        </p:nvSpPr>
        <p:spPr>
          <a:xfrm>
            <a:off x="6195687" y="2039090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46;p15">
            <a:extLst>
              <a:ext uri="{FF2B5EF4-FFF2-40B4-BE49-F238E27FC236}">
                <a16:creationId xmlns:a16="http://schemas.microsoft.com/office/drawing/2014/main" id="{C0743247-D8B0-BBE5-97C3-C3197E4CD7BB}"/>
              </a:ext>
            </a:extLst>
          </p:cNvPr>
          <p:cNvSpPr txBox="1"/>
          <p:nvPr/>
        </p:nvSpPr>
        <p:spPr>
          <a:xfrm>
            <a:off x="5503375" y="1932096"/>
            <a:ext cx="60256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24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46;p15">
            <a:extLst>
              <a:ext uri="{FF2B5EF4-FFF2-40B4-BE49-F238E27FC236}">
                <a16:creationId xmlns:a16="http://schemas.microsoft.com/office/drawing/2014/main" id="{9ECEC97D-FA2F-C4D8-90F9-8E3CB717DD47}"/>
              </a:ext>
            </a:extLst>
          </p:cNvPr>
          <p:cNvSpPr txBox="1"/>
          <p:nvPr/>
        </p:nvSpPr>
        <p:spPr>
          <a:xfrm>
            <a:off x="5686849" y="2291016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46;p15">
            <a:extLst>
              <a:ext uri="{FF2B5EF4-FFF2-40B4-BE49-F238E27FC236}">
                <a16:creationId xmlns:a16="http://schemas.microsoft.com/office/drawing/2014/main" id="{9AD4D051-BBFC-D5E7-B271-4E2B175D04E3}"/>
              </a:ext>
            </a:extLst>
          </p:cNvPr>
          <p:cNvSpPr txBox="1"/>
          <p:nvPr/>
        </p:nvSpPr>
        <p:spPr>
          <a:xfrm>
            <a:off x="9798897" y="2179931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46;p15">
            <a:extLst>
              <a:ext uri="{FF2B5EF4-FFF2-40B4-BE49-F238E27FC236}">
                <a16:creationId xmlns:a16="http://schemas.microsoft.com/office/drawing/2014/main" id="{64B5F870-4F77-5699-74B2-4E0FE79D9E50}"/>
              </a:ext>
            </a:extLst>
          </p:cNvPr>
          <p:cNvSpPr txBox="1"/>
          <p:nvPr/>
        </p:nvSpPr>
        <p:spPr>
          <a:xfrm>
            <a:off x="9126071" y="2046236"/>
            <a:ext cx="56681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20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846;p15">
            <a:extLst>
              <a:ext uri="{FF2B5EF4-FFF2-40B4-BE49-F238E27FC236}">
                <a16:creationId xmlns:a16="http://schemas.microsoft.com/office/drawing/2014/main" id="{54B8569E-C8F2-635A-8AA8-226CDB41FD30}"/>
              </a:ext>
            </a:extLst>
          </p:cNvPr>
          <p:cNvSpPr txBox="1"/>
          <p:nvPr/>
        </p:nvSpPr>
        <p:spPr>
          <a:xfrm>
            <a:off x="9273801" y="2442728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46;p15">
            <a:extLst>
              <a:ext uri="{FF2B5EF4-FFF2-40B4-BE49-F238E27FC236}">
                <a16:creationId xmlns:a16="http://schemas.microsoft.com/office/drawing/2014/main" id="{123B07A9-58C0-832F-FC7F-EA72B1EF972E}"/>
              </a:ext>
            </a:extLst>
          </p:cNvPr>
          <p:cNvSpPr txBox="1"/>
          <p:nvPr/>
        </p:nvSpPr>
        <p:spPr>
          <a:xfrm>
            <a:off x="6195687" y="5143033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7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846;p15">
            <a:extLst>
              <a:ext uri="{FF2B5EF4-FFF2-40B4-BE49-F238E27FC236}">
                <a16:creationId xmlns:a16="http://schemas.microsoft.com/office/drawing/2014/main" id="{331A65EC-0411-8AA3-9EA5-D0698D6EFBB4}"/>
              </a:ext>
            </a:extLst>
          </p:cNvPr>
          <p:cNvSpPr txBox="1"/>
          <p:nvPr/>
        </p:nvSpPr>
        <p:spPr>
          <a:xfrm>
            <a:off x="5447798" y="5036019"/>
            <a:ext cx="59275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21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46;p15">
            <a:extLst>
              <a:ext uri="{FF2B5EF4-FFF2-40B4-BE49-F238E27FC236}">
                <a16:creationId xmlns:a16="http://schemas.microsoft.com/office/drawing/2014/main" id="{220138A4-DA48-76E3-0AC7-506EF5059DF6}"/>
              </a:ext>
            </a:extLst>
          </p:cNvPr>
          <p:cNvSpPr txBox="1"/>
          <p:nvPr/>
        </p:nvSpPr>
        <p:spPr>
          <a:xfrm>
            <a:off x="5619794" y="5389254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846;p15">
            <a:extLst>
              <a:ext uri="{FF2B5EF4-FFF2-40B4-BE49-F238E27FC236}">
                <a16:creationId xmlns:a16="http://schemas.microsoft.com/office/drawing/2014/main" id="{D873F0F7-3B93-F43A-BED4-C87E4FBDBE15}"/>
              </a:ext>
            </a:extLst>
          </p:cNvPr>
          <p:cNvSpPr txBox="1"/>
          <p:nvPr/>
        </p:nvSpPr>
        <p:spPr>
          <a:xfrm>
            <a:off x="9798897" y="5036019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46;p15">
            <a:extLst>
              <a:ext uri="{FF2B5EF4-FFF2-40B4-BE49-F238E27FC236}">
                <a16:creationId xmlns:a16="http://schemas.microsoft.com/office/drawing/2014/main" id="{963B6C9C-938F-38E3-AE97-3EBE43724711}"/>
              </a:ext>
            </a:extLst>
          </p:cNvPr>
          <p:cNvSpPr txBox="1"/>
          <p:nvPr/>
        </p:nvSpPr>
        <p:spPr>
          <a:xfrm>
            <a:off x="9051008" y="4896811"/>
            <a:ext cx="6418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846;p15">
            <a:extLst>
              <a:ext uri="{FF2B5EF4-FFF2-40B4-BE49-F238E27FC236}">
                <a16:creationId xmlns:a16="http://schemas.microsoft.com/office/drawing/2014/main" id="{4FA79E4D-9136-6654-E2AA-2E702ECA60AB}"/>
              </a:ext>
            </a:extLst>
          </p:cNvPr>
          <p:cNvSpPr txBox="1"/>
          <p:nvPr/>
        </p:nvSpPr>
        <p:spPr>
          <a:xfrm>
            <a:off x="9215408" y="5293303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99C9A-D236-2AD2-5305-6D9059E52ECE}"/>
              </a:ext>
            </a:extLst>
          </p:cNvPr>
          <p:cNvSpPr/>
          <p:nvPr/>
        </p:nvSpPr>
        <p:spPr>
          <a:xfrm>
            <a:off x="5154513" y="2712918"/>
            <a:ext cx="2024412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4EB9E7-DBC1-E4D7-32E2-F535C6F07CC6}"/>
              </a:ext>
            </a:extLst>
          </p:cNvPr>
          <p:cNvSpPr/>
          <p:nvPr/>
        </p:nvSpPr>
        <p:spPr>
          <a:xfrm>
            <a:off x="8762659" y="2841311"/>
            <a:ext cx="2024412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D1553-5A00-51FD-D191-56C7BE274098}"/>
              </a:ext>
            </a:extLst>
          </p:cNvPr>
          <p:cNvSpPr/>
          <p:nvPr/>
        </p:nvSpPr>
        <p:spPr>
          <a:xfrm>
            <a:off x="4731969" y="5860592"/>
            <a:ext cx="2446955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: 3 = 7 (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9082D3-8174-95C8-D60D-E06103478A16}"/>
              </a:ext>
            </a:extLst>
          </p:cNvPr>
          <p:cNvSpPr/>
          <p:nvPr/>
        </p:nvSpPr>
        <p:spPr>
          <a:xfrm>
            <a:off x="8481054" y="5815295"/>
            <a:ext cx="2446955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: 8 = 5 (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64405E-5C54-466F-B8B0-B0DAD7EEEF74}"/>
              </a:ext>
            </a:extLst>
          </p:cNvPr>
          <p:cNvCxnSpPr/>
          <p:nvPr/>
        </p:nvCxnSpPr>
        <p:spPr>
          <a:xfrm>
            <a:off x="5552739" y="2352540"/>
            <a:ext cx="48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B68CBE-FE83-C50A-B167-0CBC1552567F}"/>
              </a:ext>
            </a:extLst>
          </p:cNvPr>
          <p:cNvCxnSpPr/>
          <p:nvPr/>
        </p:nvCxnSpPr>
        <p:spPr>
          <a:xfrm>
            <a:off x="9206746" y="2472982"/>
            <a:ext cx="48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FD303A-EFB3-E828-17DA-D9F6D6C08ABB}"/>
              </a:ext>
            </a:extLst>
          </p:cNvPr>
          <p:cNvCxnSpPr/>
          <p:nvPr/>
        </p:nvCxnSpPr>
        <p:spPr>
          <a:xfrm>
            <a:off x="5552739" y="5455851"/>
            <a:ext cx="48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A5DB7C-3223-9760-7C40-8D716BE48C2E}"/>
              </a:ext>
            </a:extLst>
          </p:cNvPr>
          <p:cNvCxnSpPr/>
          <p:nvPr/>
        </p:nvCxnSpPr>
        <p:spPr>
          <a:xfrm>
            <a:off x="9153099" y="5383281"/>
            <a:ext cx="48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6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  <p:bldP spid="16" grpId="0"/>
      <p:bldP spid="18" grpId="0"/>
      <p:bldP spid="19" grpId="0"/>
      <p:bldP spid="21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834548"/>
              <a:chOff x="9225795" y="7098813"/>
              <a:chExt cx="1939746" cy="183454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556421" y="8291326"/>
                <a:ext cx="1278490" cy="642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b="1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b="1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b="1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D76F341-96B2-12D6-F1F7-07CEEC701D3E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9" y="16644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927" y="391736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Mai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67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có dư, phép chia của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0241D-617B-2AB7-370D-249919869411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A62CA7-A49A-690B-796B-9325D696312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855D0-B45D-8B4C-90E2-1B134446027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3" y="168053"/>
            <a:ext cx="11899595" cy="63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" descr="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235" y="214926"/>
            <a:ext cx="5988274" cy="11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"/>
          <p:cNvSpPr txBox="1"/>
          <p:nvPr/>
        </p:nvSpPr>
        <p:spPr>
          <a:xfrm>
            <a:off x="3882930" y="415741"/>
            <a:ext cx="4809065" cy="6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4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kumimoji="0" sz="330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9"/>
          <p:cNvGrpSpPr/>
          <p:nvPr/>
        </p:nvGrpSpPr>
        <p:grpSpPr>
          <a:xfrm>
            <a:off x="1233185" y="1217321"/>
            <a:ext cx="8926682" cy="4920648"/>
            <a:chOff x="0" y="276"/>
            <a:chExt cx="8926682" cy="4920648"/>
          </a:xfrm>
        </p:grpSpPr>
        <p:sp>
          <p:nvSpPr>
            <p:cNvPr id="636" name="Google Shape;636;p9"/>
            <p:cNvSpPr/>
            <p:nvPr/>
          </p:nvSpPr>
          <p:spPr>
            <a:xfrm rot="5400000">
              <a:off x="-265283" y="265559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1" y="619271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 rot="5400000">
              <a:off x="4507555" y="-3269290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 txBox="1"/>
            <p:nvPr/>
          </p:nvSpPr>
          <p:spPr>
            <a:xfrm>
              <a:off x="1237990" y="56392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Nhận biết phép chia hết và phép chia có dư. Biết được số dư luôn bé hơn số chia.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 rot="5400000">
              <a:off x="-265283" y="1841605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21E146"/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 txBox="1"/>
            <p:nvPr/>
          </p:nvSpPr>
          <p:spPr>
            <a:xfrm>
              <a:off x="1" y="2195317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 rot="5400000">
              <a:off x="4507555" y="-1693244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 txBox="1"/>
            <p:nvPr/>
          </p:nvSpPr>
          <p:spPr>
            <a:xfrm>
              <a:off x="1237990" y="1632438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 đúng và chỉ ra được phép chia hết và phép chia có dư.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 rot="5400000">
              <a:off x="-265283" y="3417651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9"/>
            <p:cNvSpPr txBox="1"/>
            <p:nvPr/>
          </p:nvSpPr>
          <p:spPr>
            <a:xfrm>
              <a:off x="1" y="3771363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 rot="5400000">
              <a:off x="4507555" y="-117197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1237990" y="3208485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Yêu thích môn học và trình bày bài cẩn thận, sạch đẹp.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F84F3D-12D3-6387-DB14-E44123C9B841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2897" y="2298611"/>
            <a:ext cx="8379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658" y="691462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400774-9A30-CC1A-9684-A2340C0923DE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129D06-A698-4181-29A8-AE1667DAE94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6EDD50-8832-1DD9-02BA-FCCE42CCC64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C4F96F-75B0-DA80-13EB-273EB0AF334D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41382-6BCB-0BBF-0E36-7EC144FEA2C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53660-23C5-D2CC-4CAF-EA1B7B56BDE8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4A495-CDCD-22C4-8955-8E39E9A2AB4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B41047-6EF7-9522-BA80-B712750E30C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F0B73-2941-FE59-76E0-8D91B82C15A7}"/>
              </a:ext>
            </a:extLst>
          </p:cNvPr>
          <p:cNvSpPr/>
          <p:nvPr/>
        </p:nvSpPr>
        <p:spPr>
          <a:xfrm>
            <a:off x="-2929467" y="5693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194</TotalTime>
  <Words>1368</Words>
  <Application>Microsoft Office PowerPoint</Application>
  <PresentationFormat>Widescreen</PresentationFormat>
  <Paragraphs>163</Paragraphs>
  <Slides>20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等线</vt:lpstr>
      <vt:lpstr>等线</vt:lpstr>
      <vt:lpstr>等线 Light</vt:lpstr>
      <vt:lpstr>#9Slide02 Noi dung dai</vt:lpstr>
      <vt:lpstr>#9Slide02 Tieu de dai</vt:lpstr>
      <vt:lpstr>#9Slide07 IcielKoni</vt:lpstr>
      <vt:lpstr>Alef</vt:lpstr>
      <vt:lpstr>Arial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Tahoma</vt:lpstr>
      <vt:lpstr>Times New Roman</vt:lpstr>
      <vt:lpstr>UTM Cookies</vt:lpstr>
      <vt:lpstr>Wingdings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31</cp:revision>
  <dcterms:created xsi:type="dcterms:W3CDTF">2022-07-28T02:09:00Z</dcterms:created>
  <dcterms:modified xsi:type="dcterms:W3CDTF">2025-11-09T16:11:32Z</dcterms:modified>
  <cp:category>9Slide.vn</cp:category>
</cp:coreProperties>
</file>