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4" r:id="rId3"/>
  </p:sldMasterIdLst>
  <p:notesMasterIdLst>
    <p:notesMasterId r:id="rId21"/>
  </p:notesMasterIdLst>
  <p:sldIdLst>
    <p:sldId id="326" r:id="rId4"/>
    <p:sldId id="385" r:id="rId5"/>
    <p:sldId id="378" r:id="rId6"/>
    <p:sldId id="380" r:id="rId7"/>
    <p:sldId id="409" r:id="rId8"/>
    <p:sldId id="411" r:id="rId9"/>
    <p:sldId id="265" r:id="rId10"/>
    <p:sldId id="410" r:id="rId11"/>
    <p:sldId id="412" r:id="rId12"/>
    <p:sldId id="302" r:id="rId13"/>
    <p:sldId id="414" r:id="rId14"/>
    <p:sldId id="400" r:id="rId15"/>
    <p:sldId id="257" r:id="rId16"/>
    <p:sldId id="323" r:id="rId17"/>
    <p:sldId id="332" r:id="rId18"/>
    <p:sldId id="402" r:id="rId19"/>
    <p:sldId id="264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3F352-8C24-42CC-9401-197769CC7EED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02231-5C7D-49C5-A7CD-005DF454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0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27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26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86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75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9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5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85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75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60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5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5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765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F34D3-7985-21F1-C668-E3D29DBA9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E5BB0-99EE-9529-3146-196D53566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B664F-9C74-0B4E-91C6-834B3009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AEDD4-A15F-1298-827E-83CF6C33F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B8A10-1EE4-3E25-C765-CCD1EA54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26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012A-7B13-A90C-479B-EDC24588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37D9A-4DAD-FA25-469E-DE8BD2D82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C3CF9-37AF-736D-5945-158DFE52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67D8E-EB34-AEBC-C114-B0E5C5D14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D2BD8-F466-21C3-D190-1408B41D1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14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765B2-5D6A-BEB5-0E96-A36C0F474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2A875-88AC-FAB7-F797-9CA2B1FAC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94C8A-241D-F95D-8F75-23C6507EB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BAB8-4EFE-08C8-C17D-230EA913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C2A37-7E38-ADAD-C235-512A1B17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95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694B3-3E61-6D28-0AC6-A3DE42FF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80627-C92E-3FA7-E2DE-57233BFA12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380A2-D28F-9F45-FCA2-E917F6DA9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5D341-030C-C0AB-25C2-A319ACEF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952497-6B6C-8B63-B227-7AED502A4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40478-D17D-0C77-AF83-69E69060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62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A21F-7C46-8747-07CB-E8322E47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5509D-25E3-58C2-A58A-30EA7F49C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D538F-D610-0EAC-D5F0-E4E57A744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F03EB8-1090-487D-A4B5-1E2D77822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1882F-F78A-0EE9-84DC-EA42A3F98D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CD60A-DC44-E6D7-CB2C-7216A57A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A01102-10A3-E6AC-751E-8ADD3DF1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2FEA2-FB13-A806-AE44-04516C5C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92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4ED02-D25B-BDA1-9A1A-622EBAF7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BD123-A294-CD1C-7C1F-5F4001A5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F518A-A6EB-157B-B865-56C90715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F70E5-C684-4ACE-EF5C-C2F0E6BE2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58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9BE43-BED7-F549-C103-0BCC2CCF0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535F0-F3F2-6F99-1E8F-BFF715B8A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75E2B-4139-2905-B3D8-9431031A3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3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E859E-F249-7FD4-9AD0-67925633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C9E98-73F6-7445-6D21-DA6B42191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C2D00-5E0F-32FC-FF70-AF32856FD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DC9B2-F384-1F27-EA61-357E045E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36125-1F1E-8569-F49D-CB29709A8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533FF-323D-373F-3290-298B5C076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5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5725-0AAA-47AE-8EB4-909A01A9B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2AFF1-0E34-F810-D0CF-00F89DD78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88E51-8F40-B0FF-0555-FA642B561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D4C79-527D-40F9-B8C9-289668CE9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ACCAA-CE1F-0B70-95FD-B2427F1C3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B52E1-DEE0-EBE5-084E-49E7FF40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45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54B86-E346-FCE3-D8ED-E2125CEA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15EFA-5035-BA26-F121-F44A8A557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545C8-574B-28DE-B278-5AF872BB5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F545E-E161-FAFE-28E0-2817554C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A93B1-ED08-59D1-9B67-27B176DF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21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50D233-8EF5-8FBA-F27C-056E084DE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52A15-2D84-168F-9E0C-2C5F834BE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5C72A-F9BA-BCE7-5A1A-4C0ACBB77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60887-8CE2-E165-B1CE-E3E8F5EB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E03EE-5864-E07A-946E-D44C48BF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3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8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33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BA4E24-E647-42BB-BCF6-100202554B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B0888AF-9003-45B9-81D2-EFB1D7E6532E}"/>
              </a:ext>
            </a:extLst>
          </p:cNvPr>
          <p:cNvSpPr/>
          <p:nvPr userDrawn="1"/>
        </p:nvSpPr>
        <p:spPr>
          <a:xfrm>
            <a:off x="298601" y="261381"/>
            <a:ext cx="11594797" cy="633523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9129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1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C81C24-7916-0C81-B9D0-62C9EF66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268EB-17F3-85DB-3928-77656A3A9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1256F-31D1-8ECF-4188-CFD381B85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A77E7-1B29-4D6A-9490-EAC7FDC6C5F2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D98BD-DA17-D666-1CBA-DE4AC6BCB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D593F-A39F-734F-4E83-1C5D213A2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5EC56-58AD-4D33-BD4E-7F068E270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0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slide" Target="slide14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5.jpeg"/><Relationship Id="rId4" Type="http://schemas.openxmlformats.org/officeDocument/2006/relationships/slide" Target="slide15.xm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1022004" y="2557644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880026" y="5085348"/>
            <a:ext cx="1504397" cy="1316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11B72-26C3-4D58-A53D-7B4F68A38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9" y="218618"/>
            <a:ext cx="6639382" cy="6639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CC0974-23A8-4D8E-BFA9-60A6F7769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12" y="744039"/>
            <a:ext cx="6541575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21B36EE-980C-4033-A4A2-41F758FBE9B7}"/>
              </a:ext>
            </a:extLst>
          </p:cNvPr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930F66-8738-477D-84E5-D33858C2C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7681"/>
            <a:ext cx="2245895" cy="36510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77555A-FC5F-4A05-8E1F-58387D569EBD}"/>
              </a:ext>
            </a:extLst>
          </p:cNvPr>
          <p:cNvSpPr/>
          <p:nvPr/>
        </p:nvSpPr>
        <p:spPr>
          <a:xfrm>
            <a:off x="1471365" y="498826"/>
            <a:ext cx="9881632" cy="580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Gv thao tác mẫu và thực hành sử dụng máy thu thanh để chọn kênh phát thanh theo các bước đã nêu.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thao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DDB20-2B6A-4DFE-B68C-CF87A0C83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927" y="0"/>
            <a:ext cx="6486706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79492698-1C42-4D5A-A7C8-9A601FA7F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00" y="1394665"/>
            <a:ext cx="10211685" cy="3938357"/>
          </a:xfrm>
          <a:prstGeom prst="rect">
            <a:avLst/>
          </a:prstGeom>
        </p:spPr>
      </p:pic>
      <p:sp>
        <p:nvSpPr>
          <p:cNvPr id="13" name="文本框 34">
            <a:extLst>
              <a:ext uri="{FF2B5EF4-FFF2-40B4-BE49-F238E27FC236}">
                <a16:creationId xmlns:a16="http://schemas.microsoft.com/office/drawing/2014/main" id="{A3ACE5E1-94B2-4A14-81FC-1C26C4FB2434}"/>
              </a:ext>
            </a:extLst>
          </p:cNvPr>
          <p:cNvSpPr txBox="1"/>
          <p:nvPr/>
        </p:nvSpPr>
        <p:spPr>
          <a:xfrm>
            <a:off x="1545249" y="1875722"/>
            <a:ext cx="9857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nghe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thiếu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19F8EA-FD12-4C5C-AA55-270DEEAD1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3306883"/>
            <a:ext cx="4462752" cy="4462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60918-6F7C-4206-A891-3BF19B4CB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348" y="218035"/>
            <a:ext cx="340186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53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F214301D-1172-49D7-B11F-7CDDD9A007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3124200" y="2676905"/>
            <a:ext cx="2074292" cy="321872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BA56A19-B6F3-4DAD-8B33-8F7FE78C2A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6400800" y="3132596"/>
            <a:ext cx="1780625" cy="27630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78098" y="148293"/>
            <a:ext cx="6598692" cy="1068505"/>
            <a:chOff x="2422477" y="30848"/>
            <a:chExt cx="6598692" cy="1068505"/>
          </a:xfrm>
        </p:grpSpPr>
        <p:pic>
          <p:nvPicPr>
            <p:cNvPr id="36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>
              <a:off x="2422477" y="233848"/>
              <a:ext cx="1087120" cy="865505"/>
            </a:xfrm>
            <a:prstGeom prst="rect">
              <a:avLst/>
            </a:prstGeom>
            <a:noFill/>
          </p:spPr>
        </p:pic>
        <p:pic>
          <p:nvPicPr>
            <p:cNvPr id="39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 flipH="1">
              <a:off x="7934049" y="30848"/>
              <a:ext cx="1087120" cy="865505"/>
            </a:xfrm>
            <a:prstGeom prst="rect">
              <a:avLst/>
            </a:prstGeom>
            <a:noFill/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CE1D82D-EC61-48A4-BB12-E2F38531691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79580-325C-462D-85BB-0A93E55ECA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6168" y="1638947"/>
            <a:ext cx="8669263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62542A17-AEDF-44BB-B506-93917EBD65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609240" y="2261528"/>
              <a:ext cx="2294677" cy="226619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294677" cy="2266191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9412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62542A17-AEDF-44BB-B506-93917EBD65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609240" y="2261528"/>
                <a:ext cx="2294677" cy="226619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047390" y="4711"/>
            <a:ext cx="5662527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970842" y="682471"/>
            <a:ext cx="38124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51241"/>
            <a:ext cx="3860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293808" y="266857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904375"/>
            <a:ext cx="2687830" cy="36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67309">
            <a:off x="7222184" y="-100833"/>
            <a:ext cx="5013025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21926" y="-7299"/>
            <a:ext cx="6077473" cy="3164732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239720" y="595246"/>
            <a:ext cx="43812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382887" y="426467"/>
            <a:ext cx="46461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rot="10800000" flipH="1" flipV="1">
            <a:off x="336693" y="405364"/>
            <a:ext cx="11590605" cy="6185909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13" y="189390"/>
            <a:ext cx="6552117" cy="6263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25D88-0083-4DF4-AA6C-F6B62FCF2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0" y="189390"/>
            <a:ext cx="5707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9B4250F0-2892-C221-406D-CB2427CA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774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9150" y="351381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881987" y="4271593"/>
            <a:ext cx="2310009" cy="27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99218"/>
            <a:ext cx="2837468" cy="3135580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9985" y="186667"/>
            <a:ext cx="1229857" cy="12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15DEA-04B0-4348-9634-740A06BD5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883" y="538818"/>
            <a:ext cx="6790139" cy="13234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7EAE8A-8422-4A3E-B95E-5552AC08AAD3}"/>
              </a:ext>
            </a:extLst>
          </p:cNvPr>
          <p:cNvSpPr txBox="1"/>
          <p:nvPr/>
        </p:nvSpPr>
        <p:spPr>
          <a:xfrm>
            <a:off x="2128570" y="2405205"/>
            <a:ext cx="8648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002C0-0DB9-4D63-9533-30D8B7AD22D4}"/>
              </a:ext>
            </a:extLst>
          </p:cNvPr>
          <p:cNvSpPr txBox="1"/>
          <p:nvPr/>
        </p:nvSpPr>
        <p:spPr>
          <a:xfrm>
            <a:off x="2128570" y="3262900"/>
            <a:ext cx="8648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4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8284">
              <a:defRPr/>
            </a:pPr>
            <a:endParaRPr lang="zh-CN" altLang="en-US" sz="1200" dirty="0">
              <a:solidFill>
                <a:srgbClr val="00747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Kể tên một số chương trình phát thanh </a:t>
            </a:r>
            <a:endParaRPr lang="en-US" sz="3600" b="1" dirty="0">
              <a:solidFill>
                <a:srgbClr val="00747D"/>
              </a:solidFill>
              <a:cs typeface="Arial" panose="020B0604020202020204" pitchFamily="34" charset="0"/>
            </a:endParaRPr>
          </a:p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em đã được biết?</a:t>
            </a:r>
            <a:endParaRPr lang="vi-VN" sz="3600" b="1" dirty="0">
              <a:solidFill>
                <a:srgbClr val="007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21716" y="2175539"/>
            <a:ext cx="575930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Bản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tin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thời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sự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Thế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giới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động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vật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Thể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thao 24/7</a:t>
            </a: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triệu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phú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nông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vui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vẻ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vạn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hỏi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vì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sao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7837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flipV="1">
            <a:off x="392464" y="343267"/>
            <a:ext cx="11456942" cy="618590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A63829C-9592-4948-A730-DA52E52E983B}"/>
              </a:ext>
            </a:extLst>
          </p:cNvPr>
          <p:cNvGrpSpPr/>
          <p:nvPr/>
        </p:nvGrpSpPr>
        <p:grpSpPr>
          <a:xfrm>
            <a:off x="224515" y="193940"/>
            <a:ext cx="11742970" cy="6470119"/>
            <a:chOff x="298562" y="333450"/>
            <a:chExt cx="11745688" cy="647161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2A056D6-543C-4AC9-B432-4049588CC9CC}"/>
                </a:ext>
              </a:extLst>
            </p:cNvPr>
            <p:cNvSpPr/>
            <p:nvPr/>
          </p:nvSpPr>
          <p:spPr>
            <a:xfrm>
              <a:off x="450962" y="468363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9705317-84EC-410E-9BB9-1BA1B9527555}"/>
                </a:ext>
              </a:extLst>
            </p:cNvPr>
            <p:cNvSpPr/>
            <p:nvPr/>
          </p:nvSpPr>
          <p:spPr>
            <a:xfrm>
              <a:off x="298562" y="333450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FBD3990-6A28-40A7-A22E-7C01DD580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58801" y="193940"/>
            <a:ext cx="1367835" cy="16092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8F3D14-87BF-430F-AA02-0F90BF9F2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0980176" y="5665280"/>
            <a:ext cx="987309" cy="863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50E4A-FC60-401F-AAE2-81811649E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643" y="343267"/>
            <a:ext cx="6639382" cy="6639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81D572-399C-4288-AF9C-92A8F0BE9F53}"/>
              </a:ext>
            </a:extLst>
          </p:cNvPr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5064220" y="1306804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10B72D-D1F1-4CDD-93AE-426246B01E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9915" y="1686297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702EE-1BE1-42B6-B384-D671A27F3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8318" y="3138779"/>
            <a:ext cx="6986622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2"/>
          <p:cNvGrpSpPr/>
          <p:nvPr/>
        </p:nvGrpSpPr>
        <p:grpSpPr>
          <a:xfrm>
            <a:off x="655239" y="517932"/>
            <a:ext cx="2994607" cy="2951645"/>
            <a:chOff x="3459946" y="1125761"/>
            <a:chExt cx="854394" cy="902782"/>
          </a:xfrm>
        </p:grpSpPr>
        <p:sp>
          <p:nvSpPr>
            <p:cNvPr id="52" name="等腰三角形 59"/>
            <p:cNvSpPr/>
            <p:nvPr/>
          </p:nvSpPr>
          <p:spPr>
            <a:xfrm flipV="1">
              <a:off x="3459946" y="1207397"/>
              <a:ext cx="854394" cy="821146"/>
            </a:xfrm>
            <a:prstGeom prst="triangle">
              <a:avLst/>
            </a:prstGeom>
            <a:solidFill>
              <a:srgbClr val="4AD571"/>
            </a:solidFill>
            <a:ln w="762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284"/>
              <a:endParaRPr lang="en-US" altLang="zh-CN" sz="21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0330" y="1125761"/>
              <a:ext cx="360403" cy="809243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1088284"/>
              <a:r>
                <a:rPr lang="en-US" altLang="zh-CN" sz="16597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  <a:ea typeface="黑体" panose="02010609060101010101" pitchFamily="49" charset="-122"/>
                  <a:cs typeface="Arial" pitchFamily="34" charset="0"/>
                </a:rPr>
                <a:t>1</a:t>
              </a:r>
              <a:endParaRPr lang="zh-CN" altLang="en-US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endParaRPr>
            </a:p>
          </p:txBody>
        </p:sp>
      </p:grpSp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C15A1-DD31-42A8-B46A-16EA515A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362" y="1484242"/>
            <a:ext cx="7760881" cy="3097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751840" y="62133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2000" y="6213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cs typeface="Arial" panose="020B0604020202020204" pitchFamily="34" charset="0"/>
              </a:rPr>
              <a:t>Q</a:t>
            </a: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uan sát hình 4 SGK và cho biết các bước cần thực hiện khi sử dụng máy thu thanh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DF1E3-A8AF-4756-8278-289FB4C2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6" y="1417888"/>
            <a:ext cx="2667000" cy="2533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EE588-B79C-4352-A079-400F8667C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932" y="1370864"/>
            <a:ext cx="3762375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7BF97-E3B3-4C22-8C48-EB791D68A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73" y="1417888"/>
            <a:ext cx="5064761" cy="2658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ABCAD-FB06-4536-A1C1-598CAD8E7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257" y="4124325"/>
            <a:ext cx="35909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18562-C1EE-42BD-9F61-DD18292D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1" y="1513204"/>
            <a:ext cx="10740037" cy="3333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9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42"/>
          <p:cNvSpPr>
            <a:spLocks noChangeArrowheads="1"/>
          </p:cNvSpPr>
          <p:nvPr/>
        </p:nvSpPr>
        <p:spPr bwMode="auto">
          <a:xfrm>
            <a:off x="9551585" y="765321"/>
            <a:ext cx="2026296" cy="5399350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088284" eaLnBrk="1" hangingPunct="1"/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19" name="矩形 37"/>
          <p:cNvSpPr>
            <a:spLocks noChangeArrowheads="1"/>
          </p:cNvSpPr>
          <p:nvPr/>
        </p:nvSpPr>
        <p:spPr bwMode="auto">
          <a:xfrm>
            <a:off x="563206" y="765321"/>
            <a:ext cx="8866170" cy="539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defTabSz="1088284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pitchFamily="2" charset="-12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 rot="5400000">
            <a:off x="6512393" y="2680347"/>
            <a:ext cx="8104678" cy="156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8284" eaLnBrk="1" hangingPunct="1">
              <a:defRPr/>
            </a:pPr>
            <a:r>
              <a:rPr lang="en-US" altLang="en-US" sz="9598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altLang="en-US" sz="9598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784798" y="957197"/>
            <a:ext cx="84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88284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43" y="302527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0BEA6-0254-458E-981C-E8B455DF8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876" y="433431"/>
            <a:ext cx="8108383" cy="4663844"/>
          </a:xfrm>
          <a:prstGeom prst="rect">
            <a:avLst/>
          </a:prstGeom>
        </p:spPr>
      </p:pic>
      <p:sp>
        <p:nvSpPr>
          <p:cNvPr id="11" name="等腰三角形 59">
            <a:extLst>
              <a:ext uri="{FF2B5EF4-FFF2-40B4-BE49-F238E27FC236}">
                <a16:creationId xmlns:a16="http://schemas.microsoft.com/office/drawing/2014/main" id="{BA6C3BC7-E4B3-4FA7-969F-C736F8D4EA31}"/>
              </a:ext>
            </a:extLst>
          </p:cNvPr>
          <p:cNvSpPr/>
          <p:nvPr/>
        </p:nvSpPr>
        <p:spPr>
          <a:xfrm flipV="1">
            <a:off x="655239" y="784841"/>
            <a:ext cx="2994607" cy="2684736"/>
          </a:xfrm>
          <a:prstGeom prst="triangle">
            <a:avLst/>
          </a:prstGeom>
          <a:solidFill>
            <a:srgbClr val="4AD571"/>
          </a:solidFill>
          <a:ln w="762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84"/>
            <a:endParaRPr lang="en-US" altLang="zh-CN" sz="21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3D4EC-52A3-4A18-AB9B-CE3B3AB2F564}"/>
              </a:ext>
            </a:extLst>
          </p:cNvPr>
          <p:cNvSpPr txBox="1"/>
          <p:nvPr/>
        </p:nvSpPr>
        <p:spPr>
          <a:xfrm>
            <a:off x="1549682" y="495216"/>
            <a:ext cx="1263194" cy="2645819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defTabSz="1088284"/>
            <a:r>
              <a:rPr lang="en-US" altLang="zh-CN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rPr>
              <a:t>2</a:t>
            </a:r>
            <a:endParaRPr lang="zh-CN" altLang="en-US" sz="1659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hành sử dụng máy thu thanh để chọn kênh phát thanh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B5D332-24B3-4E0E-B4D3-1EB642B39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067315"/>
              </p:ext>
            </p:extLst>
          </p:nvPr>
        </p:nvGraphicFramePr>
        <p:xfrm>
          <a:off x="552667" y="1859907"/>
          <a:ext cx="11273573" cy="4592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93029">
                  <a:extLst>
                    <a:ext uri="{9D8B030D-6E8A-4147-A177-3AD203B41FA5}">
                      <a16:colId xmlns:a16="http://schemas.microsoft.com/office/drawing/2014/main" val="2986823866"/>
                    </a:ext>
                  </a:extLst>
                </a:gridCol>
                <a:gridCol w="2221879">
                  <a:extLst>
                    <a:ext uri="{9D8B030D-6E8A-4147-A177-3AD203B41FA5}">
                      <a16:colId xmlns:a16="http://schemas.microsoft.com/office/drawing/2014/main" val="92569844"/>
                    </a:ext>
                  </a:extLst>
                </a:gridCol>
                <a:gridCol w="1171138">
                  <a:extLst>
                    <a:ext uri="{9D8B030D-6E8A-4147-A177-3AD203B41FA5}">
                      <a16:colId xmlns:a16="http://schemas.microsoft.com/office/drawing/2014/main" val="2486647955"/>
                    </a:ext>
                  </a:extLst>
                </a:gridCol>
                <a:gridCol w="2353221">
                  <a:extLst>
                    <a:ext uri="{9D8B030D-6E8A-4147-A177-3AD203B41FA5}">
                      <a16:colId xmlns:a16="http://schemas.microsoft.com/office/drawing/2014/main" val="3232572901"/>
                    </a:ext>
                  </a:extLst>
                </a:gridCol>
                <a:gridCol w="4334306">
                  <a:extLst>
                    <a:ext uri="{9D8B030D-6E8A-4147-A177-3AD203B41FA5}">
                      <a16:colId xmlns:a16="http://schemas.microsoft.com/office/drawing/2014/main" val="187484885"/>
                    </a:ext>
                  </a:extLst>
                </a:gridCol>
              </a:tblGrid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thứ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tự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Kênh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thanh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chỉ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trên</a:t>
                      </a:r>
                      <a:r>
                        <a:rPr lang="en-US" sz="2800" dirty="0"/>
                        <a:t> 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Nội</a:t>
                      </a:r>
                      <a:r>
                        <a:rPr lang="en-US" sz="2800" dirty="0"/>
                        <a:t> dung </a:t>
                      </a:r>
                      <a:r>
                        <a:rPr lang="en-US" sz="2800" dirty="0" err="1"/>
                        <a:t>chương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đang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7918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VOV1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702363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2865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 </a:t>
                      </a:r>
                      <a:r>
                        <a:rPr lang="en-US" sz="2800" dirty="0" err="1"/>
                        <a:t>giao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24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千库网">
  <a:themeElements>
    <a:clrScheme name="自定义 8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EF7768"/>
      </a:accent1>
      <a:accent2>
        <a:srgbClr val="C7C7C7"/>
      </a:accent2>
      <a:accent3>
        <a:srgbClr val="38B1BF"/>
      </a:accent3>
      <a:accent4>
        <a:srgbClr val="FF9933"/>
      </a:accent4>
      <a:accent5>
        <a:srgbClr val="7F7F7F"/>
      </a:accent5>
      <a:accent6>
        <a:srgbClr val="878787"/>
      </a:accent6>
      <a:hlink>
        <a:srgbClr val="006387"/>
      </a:hlink>
      <a:folHlink>
        <a:srgbClr val="8B8B8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318</Words>
  <Application>Microsoft Office PowerPoint</Application>
  <PresentationFormat>Widescreen</PresentationFormat>
  <Paragraphs>59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黑体</vt:lpstr>
      <vt:lpstr>#9Slide02 Noi dung dai</vt:lpstr>
      <vt:lpstr>#9Slide02 Tieu de dai</vt:lpstr>
      <vt:lpstr>Arial</vt:lpstr>
      <vt:lpstr>Calibri</vt:lpstr>
      <vt:lpstr>Calibri Light</vt:lpstr>
      <vt:lpstr>Times New Roman</vt:lpstr>
      <vt:lpstr>UTM American Sans</vt:lpstr>
      <vt:lpstr>Wingdings</vt:lpstr>
      <vt:lpstr>千库网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EHEHEHE</cp:lastModifiedBy>
  <cp:revision>29</cp:revision>
  <dcterms:created xsi:type="dcterms:W3CDTF">2022-08-14T23:09:53Z</dcterms:created>
  <dcterms:modified xsi:type="dcterms:W3CDTF">2025-11-04T08:29:57Z</dcterms:modified>
</cp:coreProperties>
</file>