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68" r:id="rId2"/>
  </p:sldMasterIdLst>
  <p:sldIdLst>
    <p:sldId id="260" r:id="rId3"/>
    <p:sldId id="261" r:id="rId4"/>
    <p:sldId id="259" r:id="rId5"/>
    <p:sldId id="263" r:id="rId6"/>
    <p:sldId id="264" r:id="rId7"/>
    <p:sldId id="265" r:id="rId8"/>
    <p:sldId id="266" r:id="rId9"/>
    <p:sldId id="267" r:id="rId10"/>
    <p:sldId id="268" r:id="rId11"/>
    <p:sldId id="269" r:id="rId12"/>
    <p:sldId id="270" r:id="rId13"/>
    <p:sldId id="271" r:id="rId14"/>
    <p:sldId id="272" r:id="rId15"/>
    <p:sldId id="273" r:id="rId16"/>
    <p:sldId id="274" r:id="rId17"/>
    <p:sldId id="262" r:id="rId18"/>
    <p:sldId id="277" r:id="rId19"/>
    <p:sldId id="278" r:id="rId20"/>
    <p:sldId id="280" r:id="rId21"/>
    <p:sldId id="279" r:id="rId22"/>
    <p:sldId id="282" r:id="rId23"/>
    <p:sldId id="281" r:id="rId24"/>
    <p:sldId id="257" r:id="rId25"/>
    <p:sldId id="276" r:id="rId26"/>
  </p:sldIdLst>
  <p:sldSz cx="12192000" cy="6858000"/>
  <p:notesSz cx="6858000" cy="9144000"/>
  <p:embeddedFontLst>
    <p:embeddedFont>
      <p:font typeface="#9Slide03 Kaleko 105 Round Bold" pitchFamily="2" charset="0"/>
      <p:bold r:id="rId27"/>
    </p:embeddedFont>
    <p:embeddedFont>
      <p:font typeface="#9Slide04 Faustina Bold" panose="00000800000000000000" pitchFamily="2" charset="0"/>
      <p:bold r:id="rId28"/>
    </p:embeddedFont>
    <p:embeddedFont>
      <p:font typeface="#9Slide07 HoneyCream" pitchFamily="2" charset="0"/>
      <p:regular r:id="rId29"/>
    </p:embeddedFont>
    <p:embeddedFont>
      <p:font typeface="#9Slide05 IcielSanelma" pitchFamily="2" charset="0"/>
      <p:regular r:id="rId30"/>
    </p:embeddedFont>
    <p:embeddedFont>
      <p:font typeface="UTM Arruba KT" panose="02040603050506020204" pitchFamily="18" charset="0"/>
      <p:regular r:id="rId31"/>
    </p:embeddedFont>
    <p:embeddedFont>
      <p:font typeface="UTM Avo" panose="02040603050506020204" pitchFamily="18" charset="0"/>
      <p:regular r:id="rId32"/>
      <p:bold r:id="rId33"/>
      <p:italic r:id="rId34"/>
      <p:boldItalic r:id="rId35"/>
    </p:embeddedFont>
    <p:embeddedFont>
      <p:font typeface="Calibri" panose="020F0502020204030204" pitchFamily="34" charset="0"/>
      <p:regular r:id="rId36"/>
      <p:bold r:id="rId37"/>
      <p:italic r:id="rId38"/>
      <p:boldItalic r:id="rId39"/>
    </p:embeddedFont>
    <p:embeddedFont>
      <p:font typeface="微软雅黑" panose="020B0503020204020204" pitchFamily="34" charset="-122"/>
      <p:regular r:id="rId40"/>
      <p:bold r:id="rId41"/>
    </p:embeddedFont>
    <p:embeddedFont>
      <p:font typeface="Cambria" panose="02040503050406030204" pitchFamily="18" charset="0"/>
      <p:regular r:id="rId42"/>
      <p:bold r:id="rId43"/>
      <p:italic r:id="rId44"/>
      <p:boldItalic r:id="rId45"/>
    </p:embeddedFont>
    <p:embeddedFont>
      <p:font typeface="SVN-Newton" panose="02040603050506020204" pitchFamily="18" charset="0"/>
      <p:regular r:id="rId4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0033"/>
    <a:srgbClr val="008080"/>
    <a:srgbClr val="33CC33"/>
    <a:srgbClr val="FF0066"/>
    <a:srgbClr val="0099CC"/>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p:scale>
          <a:sx n="71" d="100"/>
          <a:sy n="71" d="100"/>
        </p:scale>
        <p:origin x="1098" y="1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13.fntdata"/><Relationship Id="rId21" Type="http://schemas.openxmlformats.org/officeDocument/2006/relationships/slide" Target="slides/slide19.xml"/><Relationship Id="rId34" Type="http://schemas.openxmlformats.org/officeDocument/2006/relationships/font" Target="fonts/font8.fntdata"/><Relationship Id="rId42" Type="http://schemas.openxmlformats.org/officeDocument/2006/relationships/font" Target="fonts/font16.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font" Target="fonts/font3.fntdata"/><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45" Type="http://schemas.openxmlformats.org/officeDocument/2006/relationships/font" Target="fonts/font19.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2.fntdata"/><Relationship Id="rId36" Type="http://schemas.openxmlformats.org/officeDocument/2006/relationships/font" Target="fonts/font10.fntdata"/><Relationship Id="rId49"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5.fntdata"/><Relationship Id="rId44" Type="http://schemas.openxmlformats.org/officeDocument/2006/relationships/font" Target="fonts/font18.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font" Target="fonts/font17.fntdata"/><Relationship Id="rId48"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7.fntdata"/><Relationship Id="rId38" Type="http://schemas.openxmlformats.org/officeDocument/2006/relationships/font" Target="fonts/font12.fntdata"/><Relationship Id="rId46" Type="http://schemas.openxmlformats.org/officeDocument/2006/relationships/font" Target="fonts/font20.fntdata"/><Relationship Id="rId20" Type="http://schemas.openxmlformats.org/officeDocument/2006/relationships/slide" Target="slides/slide18.xml"/><Relationship Id="rId41"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2">
    <p:spTree>
      <p:nvGrpSpPr>
        <p:cNvPr id="1" name=""/>
        <p:cNvGrpSpPr/>
        <p:nvPr/>
      </p:nvGrpSpPr>
      <p:grpSpPr>
        <a:xfrm>
          <a:off x="0" y="0"/>
          <a:ext cx="0" cy="0"/>
          <a:chOff x="0" y="0"/>
          <a:chExt cx="0" cy="0"/>
        </a:xfrm>
      </p:grpSpPr>
      <p:sp>
        <p:nvSpPr>
          <p:cNvPr id="6" name="图片占位符  5"/>
          <p:cNvSpPr>
            <a:spLocks noGrp="1"/>
          </p:cNvSpPr>
          <p:nvPr>
            <p:ph type="pic" sz="quarter" idx="10"/>
          </p:nvPr>
        </p:nvSpPr>
        <p:spPr>
          <a:xfrm>
            <a:off x="5419165" y="2629182"/>
            <a:ext cx="5311587" cy="2678002"/>
          </a:xfrm>
          <a:custGeom>
            <a:avLst/>
            <a:gdLst>
              <a:gd name="connsiteX0" fmla="*/ 0 w 3947886"/>
              <a:gd name="connsiteY0" fmla="*/ 0 h 5617029"/>
              <a:gd name="connsiteX1" fmla="*/ 3947886 w 3947886"/>
              <a:gd name="connsiteY1" fmla="*/ 0 h 5617029"/>
              <a:gd name="connsiteX2" fmla="*/ 3947886 w 3947886"/>
              <a:gd name="connsiteY2" fmla="*/ 5617029 h 5617029"/>
              <a:gd name="connsiteX3" fmla="*/ 0 w 3947886"/>
              <a:gd name="connsiteY3" fmla="*/ 5617029 h 5617029"/>
            </a:gdLst>
            <a:ahLst/>
            <a:cxnLst>
              <a:cxn ang="0">
                <a:pos x="connsiteX0" y="connsiteY0"/>
              </a:cxn>
              <a:cxn ang="0">
                <a:pos x="connsiteX1" y="connsiteY1"/>
              </a:cxn>
              <a:cxn ang="0">
                <a:pos x="connsiteX2" y="connsiteY2"/>
              </a:cxn>
              <a:cxn ang="0">
                <a:pos x="connsiteX3" y="connsiteY3"/>
              </a:cxn>
            </a:cxnLst>
            <a:rect l="l" t="t" r="r" b="b"/>
            <a:pathLst>
              <a:path w="3947886" h="5617029">
                <a:moveTo>
                  <a:pt x="0" y="0"/>
                </a:moveTo>
                <a:lnTo>
                  <a:pt x="3947886" y="0"/>
                </a:lnTo>
                <a:lnTo>
                  <a:pt x="3947886" y="5617029"/>
                </a:lnTo>
                <a:lnTo>
                  <a:pt x="0" y="5617029"/>
                </a:lnTo>
                <a:close/>
              </a:path>
            </a:pathLst>
          </a:custGeom>
        </p:spPr>
        <p:txBody>
          <a:bodyPr wrap="square">
            <a:noAutofit/>
          </a:bodyPr>
          <a:lstStyle/>
          <a:p>
            <a:endParaRPr lang="id-ID"/>
          </a:p>
        </p:txBody>
      </p:sp>
    </p:spTree>
    <p:extLst>
      <p:ext uri="{BB962C8B-B14F-4D97-AF65-F5344CB8AC3E}">
        <p14:creationId xmlns:p14="http://schemas.microsoft.com/office/powerpoint/2010/main" val="395953658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54943" y="8012548"/>
            <a:ext cx="17807885" cy="2476500"/>
          </a:xfrm>
          <a:prstGeom prst="rect">
            <a:avLst/>
          </a:prstGeom>
        </p:spPr>
        <p:txBody>
          <a:bodyPr anchor="t"/>
          <a:lstStyle>
            <a:lvl1pPr algn="l">
              <a:defRPr sz="7273" b="1" cap="all"/>
            </a:lvl1pPr>
          </a:lstStyle>
          <a:p>
            <a:r>
              <a:rPr lang="en-US"/>
              <a:t>Click to edit Master title style</a:t>
            </a:r>
          </a:p>
        </p:txBody>
      </p:sp>
      <p:sp>
        <p:nvSpPr>
          <p:cNvPr id="3" name="Text Placeholder 2"/>
          <p:cNvSpPr>
            <a:spLocks noGrp="1"/>
          </p:cNvSpPr>
          <p:nvPr>
            <p:ph type="body" idx="1"/>
          </p:nvPr>
        </p:nvSpPr>
        <p:spPr>
          <a:xfrm>
            <a:off x="1654943" y="5284935"/>
            <a:ext cx="17807885" cy="2727613"/>
          </a:xfrm>
          <a:prstGeom prst="rect">
            <a:avLst/>
          </a:prstGeom>
        </p:spPr>
        <p:txBody>
          <a:bodyPr anchor="b"/>
          <a:lstStyle>
            <a:lvl1pPr marL="0" indent="0">
              <a:buNone/>
              <a:defRPr sz="3636">
                <a:solidFill>
                  <a:schemeClr val="tx1">
                    <a:tint val="75000"/>
                  </a:schemeClr>
                </a:solidFill>
              </a:defRPr>
            </a:lvl1pPr>
            <a:lvl2pPr marL="831281" indent="0">
              <a:buNone/>
              <a:defRPr sz="3273">
                <a:solidFill>
                  <a:schemeClr val="tx1">
                    <a:tint val="75000"/>
                  </a:schemeClr>
                </a:solidFill>
              </a:defRPr>
            </a:lvl2pPr>
            <a:lvl3pPr marL="1662562" indent="0">
              <a:buNone/>
              <a:defRPr sz="2909">
                <a:solidFill>
                  <a:schemeClr val="tx1">
                    <a:tint val="75000"/>
                  </a:schemeClr>
                </a:solidFill>
              </a:defRPr>
            </a:lvl3pPr>
            <a:lvl4pPr marL="2493843" indent="0">
              <a:buNone/>
              <a:defRPr sz="2545">
                <a:solidFill>
                  <a:schemeClr val="tx1">
                    <a:tint val="75000"/>
                  </a:schemeClr>
                </a:solidFill>
              </a:defRPr>
            </a:lvl4pPr>
            <a:lvl5pPr marL="3325124" indent="0">
              <a:buNone/>
              <a:defRPr sz="2545">
                <a:solidFill>
                  <a:schemeClr val="tx1">
                    <a:tint val="75000"/>
                  </a:schemeClr>
                </a:solidFill>
              </a:defRPr>
            </a:lvl5pPr>
            <a:lvl6pPr marL="4156405" indent="0">
              <a:buNone/>
              <a:defRPr sz="2545">
                <a:solidFill>
                  <a:schemeClr val="tx1">
                    <a:tint val="75000"/>
                  </a:schemeClr>
                </a:solidFill>
              </a:defRPr>
            </a:lvl6pPr>
            <a:lvl7pPr marL="4987686" indent="0">
              <a:buNone/>
              <a:defRPr sz="2545">
                <a:solidFill>
                  <a:schemeClr val="tx1">
                    <a:tint val="75000"/>
                  </a:schemeClr>
                </a:solidFill>
              </a:defRPr>
            </a:lvl7pPr>
            <a:lvl8pPr marL="5818967" indent="0">
              <a:buNone/>
              <a:defRPr sz="2545">
                <a:solidFill>
                  <a:schemeClr val="tx1">
                    <a:tint val="75000"/>
                  </a:schemeClr>
                </a:solidFill>
              </a:defRPr>
            </a:lvl8pPr>
            <a:lvl9pPr marL="6650248" indent="0">
              <a:buNone/>
              <a:defRPr sz="254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8/20/2023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4747785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1047524"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0649815"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8/20/2023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3369988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47524" y="2791114"/>
            <a:ext cx="9256755" cy="1163204"/>
          </a:xfrm>
          <a:prstGeom prst="rect">
            <a:avLst/>
          </a:prstGeom>
        </p:spPr>
        <p:txBody>
          <a:bodyPr anchor="b"/>
          <a:lstStyle>
            <a:lvl1pPr marL="0" indent="0">
              <a:buNone/>
              <a:defRPr sz="4364" b="1"/>
            </a:lvl1pPr>
            <a:lvl2pPr marL="831281" indent="0">
              <a:buNone/>
              <a:defRPr sz="3636" b="1"/>
            </a:lvl2pPr>
            <a:lvl3pPr marL="1662562" indent="0">
              <a:buNone/>
              <a:defRPr sz="3273" b="1"/>
            </a:lvl3pPr>
            <a:lvl4pPr marL="2493843" indent="0">
              <a:buNone/>
              <a:defRPr sz="2909" b="1"/>
            </a:lvl4pPr>
            <a:lvl5pPr marL="3325124" indent="0">
              <a:buNone/>
              <a:defRPr sz="2909" b="1"/>
            </a:lvl5pPr>
            <a:lvl6pPr marL="4156405" indent="0">
              <a:buNone/>
              <a:defRPr sz="2909" b="1"/>
            </a:lvl6pPr>
            <a:lvl7pPr marL="4987686" indent="0">
              <a:buNone/>
              <a:defRPr sz="2909" b="1"/>
            </a:lvl7pPr>
            <a:lvl8pPr marL="5818967" indent="0">
              <a:buNone/>
              <a:defRPr sz="2909" b="1"/>
            </a:lvl8pPr>
            <a:lvl9pPr marL="6650248" indent="0">
              <a:buNone/>
              <a:defRPr sz="2909" b="1"/>
            </a:lvl9pPr>
          </a:lstStyle>
          <a:p>
            <a:pPr lvl="0"/>
            <a:r>
              <a:rPr lang="en-US"/>
              <a:t>Click to edit Master text styles</a:t>
            </a:r>
          </a:p>
        </p:txBody>
      </p:sp>
      <p:sp>
        <p:nvSpPr>
          <p:cNvPr id="4" name="Content Placeholder 3"/>
          <p:cNvSpPr>
            <a:spLocks noGrp="1"/>
          </p:cNvSpPr>
          <p:nvPr>
            <p:ph sz="half" idx="2"/>
          </p:nvPr>
        </p:nvSpPr>
        <p:spPr>
          <a:xfrm>
            <a:off x="1047524" y="3954318"/>
            <a:ext cx="9256755"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0642541" y="2791114"/>
            <a:ext cx="9260391" cy="1163204"/>
          </a:xfrm>
          <a:prstGeom prst="rect">
            <a:avLst/>
          </a:prstGeom>
        </p:spPr>
        <p:txBody>
          <a:bodyPr anchor="b"/>
          <a:lstStyle>
            <a:lvl1pPr marL="0" indent="0">
              <a:buNone/>
              <a:defRPr sz="4364" b="1"/>
            </a:lvl1pPr>
            <a:lvl2pPr marL="831281" indent="0">
              <a:buNone/>
              <a:defRPr sz="3636" b="1"/>
            </a:lvl2pPr>
            <a:lvl3pPr marL="1662562" indent="0">
              <a:buNone/>
              <a:defRPr sz="3273" b="1"/>
            </a:lvl3pPr>
            <a:lvl4pPr marL="2493843" indent="0">
              <a:buNone/>
              <a:defRPr sz="2909" b="1"/>
            </a:lvl4pPr>
            <a:lvl5pPr marL="3325124" indent="0">
              <a:buNone/>
              <a:defRPr sz="2909" b="1"/>
            </a:lvl5pPr>
            <a:lvl6pPr marL="4156405" indent="0">
              <a:buNone/>
              <a:defRPr sz="2909" b="1"/>
            </a:lvl6pPr>
            <a:lvl7pPr marL="4987686" indent="0">
              <a:buNone/>
              <a:defRPr sz="2909" b="1"/>
            </a:lvl7pPr>
            <a:lvl8pPr marL="5818967" indent="0">
              <a:buNone/>
              <a:defRPr sz="2909" b="1"/>
            </a:lvl8pPr>
            <a:lvl9pPr marL="6650248" indent="0">
              <a:buNone/>
              <a:defRPr sz="2909" b="1"/>
            </a:lvl9pPr>
          </a:lstStyle>
          <a:p>
            <a:pPr lvl="0"/>
            <a:r>
              <a:rPr lang="en-US"/>
              <a:t>Click to edit Master text styles</a:t>
            </a:r>
          </a:p>
        </p:txBody>
      </p:sp>
      <p:sp>
        <p:nvSpPr>
          <p:cNvPr id="6" name="Content Placeholder 5"/>
          <p:cNvSpPr>
            <a:spLocks noGrp="1"/>
          </p:cNvSpPr>
          <p:nvPr>
            <p:ph sz="quarter" idx="4"/>
          </p:nvPr>
        </p:nvSpPr>
        <p:spPr>
          <a:xfrm>
            <a:off x="10642541" y="3954318"/>
            <a:ext cx="9260391"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8/20/2023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ooter Placeholder 7"/>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Slide Number Placeholder 8"/>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6458683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8/20/2023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ooter Placeholder 3"/>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3848069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8/20/2023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ooter Placeholder 2"/>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Slide Number Placeholder 3"/>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844424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7524" y="496455"/>
            <a:ext cx="6892555" cy="2112818"/>
          </a:xfrm>
          <a:prstGeom prst="rect">
            <a:avLst/>
          </a:prstGeom>
        </p:spPr>
        <p:txBody>
          <a:bodyPr anchor="b"/>
          <a:lstStyle>
            <a:lvl1pPr algn="l">
              <a:defRPr sz="3636" b="1"/>
            </a:lvl1pPr>
          </a:lstStyle>
          <a:p>
            <a:r>
              <a:rPr lang="en-US"/>
              <a:t>Click to edit Master title style</a:t>
            </a:r>
          </a:p>
        </p:txBody>
      </p:sp>
      <p:sp>
        <p:nvSpPr>
          <p:cNvPr id="3" name="Content Placeholder 2"/>
          <p:cNvSpPr>
            <a:spLocks noGrp="1"/>
          </p:cNvSpPr>
          <p:nvPr>
            <p:ph idx="1"/>
          </p:nvPr>
        </p:nvSpPr>
        <p:spPr>
          <a:xfrm>
            <a:off x="8191047" y="496457"/>
            <a:ext cx="11711885" cy="10642024"/>
          </a:xfrm>
          <a:prstGeom prst="rect">
            <a:avLst/>
          </a:prstGeom>
        </p:spPr>
        <p:txBody>
          <a:bodyPr/>
          <a:lstStyle>
            <a:lvl1pPr>
              <a:defRPr sz="5818"/>
            </a:lvl1pPr>
            <a:lvl2pPr>
              <a:defRPr sz="5091"/>
            </a:lvl2pPr>
            <a:lvl3pPr>
              <a:defRPr sz="4364"/>
            </a:lvl3pPr>
            <a:lvl4pPr>
              <a:defRPr sz="3636"/>
            </a:lvl4pPr>
            <a:lvl5pPr>
              <a:defRPr sz="3636"/>
            </a:lvl5pPr>
            <a:lvl6pPr>
              <a:defRPr sz="3636"/>
            </a:lvl6pPr>
            <a:lvl7pPr>
              <a:defRPr sz="3636"/>
            </a:lvl7pPr>
            <a:lvl8pPr>
              <a:defRPr sz="3636"/>
            </a:lvl8pPr>
            <a:lvl9pPr>
              <a:defRPr sz="363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47524" y="2609276"/>
            <a:ext cx="6892555" cy="8529205"/>
          </a:xfrm>
          <a:prstGeom prst="rect">
            <a:avLst/>
          </a:prstGeom>
        </p:spPr>
        <p:txBody>
          <a:bodyPr/>
          <a:lstStyle>
            <a:lvl1pPr marL="0" indent="0">
              <a:buNone/>
              <a:defRPr sz="2545"/>
            </a:lvl1pPr>
            <a:lvl2pPr marL="831281" indent="0">
              <a:buNone/>
              <a:defRPr sz="2182"/>
            </a:lvl2pPr>
            <a:lvl3pPr marL="1662562" indent="0">
              <a:buNone/>
              <a:defRPr sz="1818"/>
            </a:lvl3pPr>
            <a:lvl4pPr marL="2493843" indent="0">
              <a:buNone/>
              <a:defRPr sz="1636"/>
            </a:lvl4pPr>
            <a:lvl5pPr marL="3325124" indent="0">
              <a:buNone/>
              <a:defRPr sz="1636"/>
            </a:lvl5pPr>
            <a:lvl6pPr marL="4156405" indent="0">
              <a:buNone/>
              <a:defRPr sz="1636"/>
            </a:lvl6pPr>
            <a:lvl7pPr marL="4987686" indent="0">
              <a:buNone/>
              <a:defRPr sz="1636"/>
            </a:lvl7pPr>
            <a:lvl8pPr marL="5818967" indent="0">
              <a:buNone/>
              <a:defRPr sz="1636"/>
            </a:lvl8pPr>
            <a:lvl9pPr marL="6650248" indent="0">
              <a:buNone/>
              <a:defRPr sz="1636"/>
            </a:lvl9pPr>
          </a:lstStyle>
          <a:p>
            <a:pPr lvl="0"/>
            <a:r>
              <a:rPr lang="en-US"/>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8/20/2023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5555160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06434" y="8728364"/>
            <a:ext cx="12570273" cy="1030433"/>
          </a:xfrm>
          <a:prstGeom prst="rect">
            <a:avLst/>
          </a:prstGeom>
        </p:spPr>
        <p:txBody>
          <a:bodyPr anchor="b"/>
          <a:lstStyle>
            <a:lvl1pPr algn="l">
              <a:defRPr sz="3636" b="1"/>
            </a:lvl1pPr>
          </a:lstStyle>
          <a:p>
            <a:r>
              <a:rPr lang="en-US"/>
              <a:t>Click to edit Master title style</a:t>
            </a:r>
          </a:p>
        </p:txBody>
      </p:sp>
      <p:sp>
        <p:nvSpPr>
          <p:cNvPr id="3" name="Picture Placeholder 2"/>
          <p:cNvSpPr>
            <a:spLocks noGrp="1"/>
          </p:cNvSpPr>
          <p:nvPr>
            <p:ph type="pic" idx="1"/>
          </p:nvPr>
        </p:nvSpPr>
        <p:spPr>
          <a:xfrm>
            <a:off x="4106434" y="1114136"/>
            <a:ext cx="12570273" cy="7481455"/>
          </a:xfrm>
          <a:prstGeom prst="rect">
            <a:avLst/>
          </a:prstGeom>
        </p:spPr>
        <p:txBody>
          <a:bodyPr/>
          <a:lstStyle>
            <a:lvl1pPr marL="0" indent="0">
              <a:buNone/>
              <a:defRPr sz="5818"/>
            </a:lvl1pPr>
            <a:lvl2pPr marL="831281" indent="0">
              <a:buNone/>
              <a:defRPr sz="5091"/>
            </a:lvl2pPr>
            <a:lvl3pPr marL="1662562" indent="0">
              <a:buNone/>
              <a:defRPr sz="4364"/>
            </a:lvl3pPr>
            <a:lvl4pPr marL="2493843" indent="0">
              <a:buNone/>
              <a:defRPr sz="3636"/>
            </a:lvl4pPr>
            <a:lvl5pPr marL="3325124" indent="0">
              <a:buNone/>
              <a:defRPr sz="3636"/>
            </a:lvl5pPr>
            <a:lvl6pPr marL="4156405" indent="0">
              <a:buNone/>
              <a:defRPr sz="3636"/>
            </a:lvl6pPr>
            <a:lvl7pPr marL="4987686" indent="0">
              <a:buNone/>
              <a:defRPr sz="3636"/>
            </a:lvl7pPr>
            <a:lvl8pPr marL="5818967" indent="0">
              <a:buNone/>
              <a:defRPr sz="3636"/>
            </a:lvl8pPr>
            <a:lvl9pPr marL="6650248" indent="0">
              <a:buNone/>
              <a:defRPr sz="3636"/>
            </a:lvl9pPr>
          </a:lstStyle>
          <a:p>
            <a:endParaRPr lang="en-US"/>
          </a:p>
        </p:txBody>
      </p:sp>
      <p:sp>
        <p:nvSpPr>
          <p:cNvPr id="4" name="Text Placeholder 3"/>
          <p:cNvSpPr>
            <a:spLocks noGrp="1"/>
          </p:cNvSpPr>
          <p:nvPr>
            <p:ph type="body" sz="half" idx="2"/>
          </p:nvPr>
        </p:nvSpPr>
        <p:spPr>
          <a:xfrm>
            <a:off x="4106434" y="9758797"/>
            <a:ext cx="12570273" cy="1463385"/>
          </a:xfrm>
          <a:prstGeom prst="rect">
            <a:avLst/>
          </a:prstGeom>
        </p:spPr>
        <p:txBody>
          <a:bodyPr/>
          <a:lstStyle>
            <a:lvl1pPr marL="0" indent="0">
              <a:buNone/>
              <a:defRPr sz="2545"/>
            </a:lvl1pPr>
            <a:lvl2pPr marL="831281" indent="0">
              <a:buNone/>
              <a:defRPr sz="2182"/>
            </a:lvl2pPr>
            <a:lvl3pPr marL="1662562" indent="0">
              <a:buNone/>
              <a:defRPr sz="1818"/>
            </a:lvl3pPr>
            <a:lvl4pPr marL="2493843" indent="0">
              <a:buNone/>
              <a:defRPr sz="1636"/>
            </a:lvl4pPr>
            <a:lvl5pPr marL="3325124" indent="0">
              <a:buNone/>
              <a:defRPr sz="1636"/>
            </a:lvl5pPr>
            <a:lvl6pPr marL="4156405" indent="0">
              <a:buNone/>
              <a:defRPr sz="1636"/>
            </a:lvl6pPr>
            <a:lvl7pPr marL="4987686" indent="0">
              <a:buNone/>
              <a:defRPr sz="1636"/>
            </a:lvl7pPr>
            <a:lvl8pPr marL="5818967" indent="0">
              <a:buNone/>
              <a:defRPr sz="1636"/>
            </a:lvl8pPr>
            <a:lvl9pPr marL="6650248" indent="0">
              <a:buNone/>
              <a:defRPr sz="1636"/>
            </a:lvl9pPr>
          </a:lstStyle>
          <a:p>
            <a:pPr lvl="0"/>
            <a:r>
              <a:rPr lang="en-US"/>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8/20/2023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8663422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1047524" y="2909457"/>
            <a:ext cx="18855407" cy="822902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8/20/2023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6379920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189079" y="499345"/>
            <a:ext cx="4713853" cy="10639136"/>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1047522" y="499345"/>
            <a:ext cx="13792382" cy="1063913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8/20/2023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5433202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67682801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12">
    <p:spTree>
      <p:nvGrpSpPr>
        <p:cNvPr id="1" name=""/>
        <p:cNvGrpSpPr/>
        <p:nvPr/>
      </p:nvGrpSpPr>
      <p:grpSpPr>
        <a:xfrm>
          <a:off x="0" y="0"/>
          <a:ext cx="0" cy="0"/>
          <a:chOff x="0" y="0"/>
          <a:chExt cx="0" cy="0"/>
        </a:xfrm>
      </p:grpSpPr>
      <p:sp>
        <p:nvSpPr>
          <p:cNvPr id="4" name="Rectangle 3"/>
          <p:cNvSpPr/>
          <p:nvPr userDrawn="1"/>
        </p:nvSpPr>
        <p:spPr>
          <a:xfrm>
            <a:off x="309093" y="218941"/>
            <a:ext cx="11578107" cy="6465194"/>
          </a:xfrm>
          <a:prstGeom prst="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4261474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12">
    <p:spTree>
      <p:nvGrpSpPr>
        <p:cNvPr id="1" name=""/>
        <p:cNvGrpSpPr/>
        <p:nvPr/>
      </p:nvGrpSpPr>
      <p:grpSpPr>
        <a:xfrm>
          <a:off x="0" y="0"/>
          <a:ext cx="0" cy="0"/>
          <a:chOff x="0" y="0"/>
          <a:chExt cx="0" cy="0"/>
        </a:xfrm>
      </p:grpSpPr>
      <p:sp>
        <p:nvSpPr>
          <p:cNvPr id="6" name="图片占位符  8"/>
          <p:cNvSpPr>
            <a:spLocks noGrp="1"/>
          </p:cNvSpPr>
          <p:nvPr>
            <p:ph type="pic" sz="quarter" idx="10"/>
          </p:nvPr>
        </p:nvSpPr>
        <p:spPr>
          <a:xfrm>
            <a:off x="1291363" y="1775012"/>
            <a:ext cx="5513293" cy="2070847"/>
          </a:xfrm>
          <a:custGeom>
            <a:avLst/>
            <a:gdLst>
              <a:gd name="connsiteX0" fmla="*/ 0 w 3947886"/>
              <a:gd name="connsiteY0" fmla="*/ 0 h 5617029"/>
              <a:gd name="connsiteX1" fmla="*/ 3947886 w 3947886"/>
              <a:gd name="connsiteY1" fmla="*/ 0 h 5617029"/>
              <a:gd name="connsiteX2" fmla="*/ 3947886 w 3947886"/>
              <a:gd name="connsiteY2" fmla="*/ 5617029 h 5617029"/>
              <a:gd name="connsiteX3" fmla="*/ 0 w 3947886"/>
              <a:gd name="connsiteY3" fmla="*/ 5617029 h 5617029"/>
            </a:gdLst>
            <a:ahLst/>
            <a:cxnLst>
              <a:cxn ang="0">
                <a:pos x="connsiteX0" y="connsiteY0"/>
              </a:cxn>
              <a:cxn ang="0">
                <a:pos x="connsiteX1" y="connsiteY1"/>
              </a:cxn>
              <a:cxn ang="0">
                <a:pos x="connsiteX2" y="connsiteY2"/>
              </a:cxn>
              <a:cxn ang="0">
                <a:pos x="connsiteX3" y="connsiteY3"/>
              </a:cxn>
            </a:cxnLst>
            <a:rect l="l" t="t" r="r" b="b"/>
            <a:pathLst>
              <a:path w="3947886" h="5617029">
                <a:moveTo>
                  <a:pt x="0" y="0"/>
                </a:moveTo>
                <a:lnTo>
                  <a:pt x="3947886" y="0"/>
                </a:lnTo>
                <a:lnTo>
                  <a:pt x="3947886" y="5617029"/>
                </a:lnTo>
                <a:lnTo>
                  <a:pt x="0" y="5617029"/>
                </a:lnTo>
                <a:close/>
              </a:path>
            </a:pathLst>
          </a:custGeom>
        </p:spPr>
        <p:txBody>
          <a:bodyPr wrap="square">
            <a:noAutofit/>
          </a:bodyPr>
          <a:lstStyle/>
          <a:p>
            <a:endParaRPr lang="id-ID"/>
          </a:p>
        </p:txBody>
      </p:sp>
    </p:spTree>
    <p:extLst>
      <p:ext uri="{BB962C8B-B14F-4D97-AF65-F5344CB8AC3E}">
        <p14:creationId xmlns:p14="http://schemas.microsoft.com/office/powerpoint/2010/main" val="102976521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12">
    <p:spTree>
      <p:nvGrpSpPr>
        <p:cNvPr id="1" name=""/>
        <p:cNvGrpSpPr/>
        <p:nvPr/>
      </p:nvGrpSpPr>
      <p:grpSpPr>
        <a:xfrm>
          <a:off x="0" y="0"/>
          <a:ext cx="0" cy="0"/>
          <a:chOff x="0" y="0"/>
          <a:chExt cx="0" cy="0"/>
        </a:xfrm>
      </p:grpSpPr>
      <p:sp>
        <p:nvSpPr>
          <p:cNvPr id="6" name="图片占位符  12"/>
          <p:cNvSpPr>
            <a:spLocks noGrp="1"/>
          </p:cNvSpPr>
          <p:nvPr>
            <p:ph type="pic" sz="quarter" idx="10"/>
          </p:nvPr>
        </p:nvSpPr>
        <p:spPr>
          <a:xfrm>
            <a:off x="820271" y="2514599"/>
            <a:ext cx="3036789" cy="2904565"/>
          </a:xfrm>
          <a:custGeom>
            <a:avLst/>
            <a:gdLst>
              <a:gd name="connsiteX0" fmla="*/ 0 w 3947886"/>
              <a:gd name="connsiteY0" fmla="*/ 0 h 5617029"/>
              <a:gd name="connsiteX1" fmla="*/ 3947886 w 3947886"/>
              <a:gd name="connsiteY1" fmla="*/ 0 h 5617029"/>
              <a:gd name="connsiteX2" fmla="*/ 3947886 w 3947886"/>
              <a:gd name="connsiteY2" fmla="*/ 5617029 h 5617029"/>
              <a:gd name="connsiteX3" fmla="*/ 0 w 3947886"/>
              <a:gd name="connsiteY3" fmla="*/ 5617029 h 5617029"/>
            </a:gdLst>
            <a:ahLst/>
            <a:cxnLst>
              <a:cxn ang="0">
                <a:pos x="connsiteX0" y="connsiteY0"/>
              </a:cxn>
              <a:cxn ang="0">
                <a:pos x="connsiteX1" y="connsiteY1"/>
              </a:cxn>
              <a:cxn ang="0">
                <a:pos x="connsiteX2" y="connsiteY2"/>
              </a:cxn>
              <a:cxn ang="0">
                <a:pos x="connsiteX3" y="connsiteY3"/>
              </a:cxn>
            </a:cxnLst>
            <a:rect l="l" t="t" r="r" b="b"/>
            <a:pathLst>
              <a:path w="3947886" h="5617029">
                <a:moveTo>
                  <a:pt x="0" y="0"/>
                </a:moveTo>
                <a:lnTo>
                  <a:pt x="3947886" y="0"/>
                </a:lnTo>
                <a:lnTo>
                  <a:pt x="3947886" y="5617029"/>
                </a:lnTo>
                <a:lnTo>
                  <a:pt x="0" y="5617029"/>
                </a:lnTo>
                <a:close/>
              </a:path>
            </a:pathLst>
          </a:custGeom>
        </p:spPr>
        <p:txBody>
          <a:bodyPr wrap="square">
            <a:noAutofit/>
          </a:bodyPr>
          <a:lstStyle/>
          <a:p>
            <a:endParaRPr lang="id-ID"/>
          </a:p>
        </p:txBody>
      </p:sp>
    </p:spTree>
    <p:extLst>
      <p:ext uri="{BB962C8B-B14F-4D97-AF65-F5344CB8AC3E}">
        <p14:creationId xmlns:p14="http://schemas.microsoft.com/office/powerpoint/2010/main" val="420464455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3" name="图片 2" descr="背景图案&#10;&#10;描述已自动生成">
            <a:extLst>
              <a:ext uri="{FF2B5EF4-FFF2-40B4-BE49-F238E27FC236}">
                <a16:creationId xmlns:a16="http://schemas.microsoft.com/office/drawing/2014/main" id="{806E030B-3C67-7330-E39F-27263BDA469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6" name="图片 4" descr="水中的倒影&#10;&#10;低可信度描述已自动生成">
            <a:extLst>
              <a:ext uri="{FF2B5EF4-FFF2-40B4-BE49-F238E27FC236}">
                <a16:creationId xmlns:a16="http://schemas.microsoft.com/office/drawing/2014/main" id="{90D566F5-D73A-BB66-A06C-DD95F3F2695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436" t="33936" r="6339" b="24370"/>
          <a:stretch/>
        </p:blipFill>
        <p:spPr>
          <a:xfrm flipV="1">
            <a:off x="-12879" y="0"/>
            <a:ext cx="12204879" cy="6865244"/>
          </a:xfrm>
          <a:custGeom>
            <a:avLst/>
            <a:gdLst>
              <a:gd name="connsiteX0" fmla="*/ 0 w 12192000"/>
              <a:gd name="connsiteY0" fmla="*/ 6858000 h 6858000"/>
              <a:gd name="connsiteX1" fmla="*/ 12192000 w 12192000"/>
              <a:gd name="connsiteY1" fmla="*/ 6858000 h 6858000"/>
              <a:gd name="connsiteX2" fmla="*/ 12192000 w 12192000"/>
              <a:gd name="connsiteY2" fmla="*/ 0 h 6858000"/>
              <a:gd name="connsiteX3" fmla="*/ 0 w 12192000"/>
              <a:gd name="connsiteY3" fmla="*/ 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6858000"/>
                </a:moveTo>
                <a:lnTo>
                  <a:pt x="12192000" y="6858000"/>
                </a:lnTo>
                <a:lnTo>
                  <a:pt x="12192000" y="0"/>
                </a:lnTo>
                <a:lnTo>
                  <a:pt x="0" y="0"/>
                </a:lnTo>
                <a:close/>
              </a:path>
            </a:pathLst>
          </a:custGeom>
        </p:spPr>
      </p:pic>
    </p:spTree>
    <p:extLst>
      <p:ext uri="{BB962C8B-B14F-4D97-AF65-F5344CB8AC3E}">
        <p14:creationId xmlns:p14="http://schemas.microsoft.com/office/powerpoint/2010/main" val="358424105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425187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71285" y="3873503"/>
            <a:ext cx="17807885" cy="2672773"/>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3142568" y="7065818"/>
            <a:ext cx="14665318" cy="3186545"/>
          </a:xfrm>
          <a:prstGeom prst="rect">
            <a:avLst/>
          </a:prstGeom>
        </p:spPr>
        <p:txBody>
          <a:bodyPr/>
          <a:lstStyle>
            <a:lvl1pPr marL="0" indent="0" algn="ctr">
              <a:buNone/>
              <a:defRPr>
                <a:solidFill>
                  <a:schemeClr val="tx1">
                    <a:tint val="75000"/>
                  </a:schemeClr>
                </a:solidFill>
              </a:defRPr>
            </a:lvl1pPr>
            <a:lvl2pPr marL="831281" indent="0" algn="ctr">
              <a:buNone/>
              <a:defRPr>
                <a:solidFill>
                  <a:schemeClr val="tx1">
                    <a:tint val="75000"/>
                  </a:schemeClr>
                </a:solidFill>
              </a:defRPr>
            </a:lvl2pPr>
            <a:lvl3pPr marL="1662562" indent="0" algn="ctr">
              <a:buNone/>
              <a:defRPr>
                <a:solidFill>
                  <a:schemeClr val="tx1">
                    <a:tint val="75000"/>
                  </a:schemeClr>
                </a:solidFill>
              </a:defRPr>
            </a:lvl3pPr>
            <a:lvl4pPr marL="2493843" indent="0" algn="ctr">
              <a:buNone/>
              <a:defRPr>
                <a:solidFill>
                  <a:schemeClr val="tx1">
                    <a:tint val="75000"/>
                  </a:schemeClr>
                </a:solidFill>
              </a:defRPr>
            </a:lvl4pPr>
            <a:lvl5pPr marL="3325124" indent="0" algn="ctr">
              <a:buNone/>
              <a:defRPr>
                <a:solidFill>
                  <a:schemeClr val="tx1">
                    <a:tint val="75000"/>
                  </a:schemeClr>
                </a:solidFill>
              </a:defRPr>
            </a:lvl5pPr>
            <a:lvl6pPr marL="4156405" indent="0" algn="ctr">
              <a:buNone/>
              <a:defRPr>
                <a:solidFill>
                  <a:schemeClr val="tx1">
                    <a:tint val="75000"/>
                  </a:schemeClr>
                </a:solidFill>
              </a:defRPr>
            </a:lvl6pPr>
            <a:lvl7pPr marL="4987686" indent="0" algn="ctr">
              <a:buNone/>
              <a:defRPr>
                <a:solidFill>
                  <a:schemeClr val="tx1">
                    <a:tint val="75000"/>
                  </a:schemeClr>
                </a:solidFill>
              </a:defRPr>
            </a:lvl7pPr>
            <a:lvl8pPr marL="5818967" indent="0" algn="ctr">
              <a:buNone/>
              <a:defRPr>
                <a:solidFill>
                  <a:schemeClr val="tx1">
                    <a:tint val="75000"/>
                  </a:schemeClr>
                </a:solidFill>
              </a:defRPr>
            </a:lvl8pPr>
            <a:lvl9pPr marL="665024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8/20/2023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9464839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047524" y="2909457"/>
            <a:ext cx="18855407" cy="822902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8/20/2023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7652806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13" Type="http://schemas.openxmlformats.org/officeDocument/2006/relationships/image" Target="../media/image5.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3.png"/><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image" Target="../media/image6.png"/><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17" Type="http://schemas.openxmlformats.org/officeDocument/2006/relationships/image" Target="../media/image9.png"/><Relationship Id="rId2" Type="http://schemas.openxmlformats.org/officeDocument/2006/relationships/slideLayout" Target="../slideLayouts/slideLayout9.xml"/><Relationship Id="rId16" Type="http://schemas.openxmlformats.org/officeDocument/2006/relationships/image" Target="../media/image8.png"/><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image" Target="../media/image7.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9"/>
          <a:stretch>
            <a:fillRect/>
          </a:stretch>
        </p:blipFill>
        <p:spPr>
          <a:xfrm>
            <a:off x="-5112616" y="-1247833"/>
            <a:ext cx="17680425" cy="14586162"/>
          </a:xfrm>
          <a:prstGeom prst="rect">
            <a:avLst/>
          </a:prstGeom>
        </p:spPr>
      </p:pic>
      <p:pic>
        <p:nvPicPr>
          <p:cNvPr id="3" name="图片 2" descr="背景图案&#10;&#10;描述已自动生成">
            <a:extLst>
              <a:ext uri="{FF2B5EF4-FFF2-40B4-BE49-F238E27FC236}">
                <a16:creationId xmlns:a16="http://schemas.microsoft.com/office/drawing/2014/main" id="{806E030B-3C67-7330-E39F-27263BDA4697}"/>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grpSp>
        <p:nvGrpSpPr>
          <p:cNvPr id="4" name="组合 3">
            <a:extLst>
              <a:ext uri="{FF2B5EF4-FFF2-40B4-BE49-F238E27FC236}">
                <a16:creationId xmlns:a16="http://schemas.microsoft.com/office/drawing/2014/main" id="{32A6DA39-44C4-52A9-5AF1-88908B614D63}"/>
              </a:ext>
            </a:extLst>
          </p:cNvPr>
          <p:cNvGrpSpPr/>
          <p:nvPr userDrawn="1"/>
        </p:nvGrpSpPr>
        <p:grpSpPr>
          <a:xfrm>
            <a:off x="-12879" y="0"/>
            <a:ext cx="12204879" cy="6865244"/>
            <a:chOff x="-12879" y="1"/>
            <a:chExt cx="12204879" cy="6865244"/>
          </a:xfrm>
        </p:grpSpPr>
        <p:pic>
          <p:nvPicPr>
            <p:cNvPr id="5" name="图片 4" descr="水中的倒影&#10;&#10;低可信度描述已自动生成">
              <a:extLst>
                <a:ext uri="{FF2B5EF4-FFF2-40B4-BE49-F238E27FC236}">
                  <a16:creationId xmlns:a16="http://schemas.microsoft.com/office/drawing/2014/main" id="{90D566F5-D73A-BB66-A06C-DD95F3F26953}"/>
                </a:ext>
              </a:extLst>
            </p:cNvPr>
            <p:cNvPicPr>
              <a:picLocks noChangeAspect="1"/>
            </p:cNvPicPr>
            <p:nvPr/>
          </p:nvPicPr>
          <p:blipFill rotWithShape="1">
            <a:blip r:embed="rId11">
              <a:extLst>
                <a:ext uri="{28A0092B-C50C-407E-A947-70E740481C1C}">
                  <a14:useLocalDpi xmlns:a14="http://schemas.microsoft.com/office/drawing/2010/main" val="0"/>
                </a:ext>
              </a:extLst>
            </a:blip>
            <a:srcRect l="7436" t="33936" r="6339" b="24370"/>
            <a:stretch/>
          </p:blipFill>
          <p:spPr>
            <a:xfrm flipV="1">
              <a:off x="-12879" y="1"/>
              <a:ext cx="12204879" cy="6865244"/>
            </a:xfrm>
            <a:custGeom>
              <a:avLst/>
              <a:gdLst>
                <a:gd name="connsiteX0" fmla="*/ 0 w 12192000"/>
                <a:gd name="connsiteY0" fmla="*/ 6858000 h 6858000"/>
                <a:gd name="connsiteX1" fmla="*/ 12192000 w 12192000"/>
                <a:gd name="connsiteY1" fmla="*/ 6858000 h 6858000"/>
                <a:gd name="connsiteX2" fmla="*/ 12192000 w 12192000"/>
                <a:gd name="connsiteY2" fmla="*/ 0 h 6858000"/>
                <a:gd name="connsiteX3" fmla="*/ 0 w 12192000"/>
                <a:gd name="connsiteY3" fmla="*/ 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6858000"/>
                  </a:moveTo>
                  <a:lnTo>
                    <a:pt x="12192000" y="6858000"/>
                  </a:lnTo>
                  <a:lnTo>
                    <a:pt x="12192000" y="0"/>
                  </a:lnTo>
                  <a:lnTo>
                    <a:pt x="0" y="0"/>
                  </a:lnTo>
                  <a:close/>
                </a:path>
              </a:pathLst>
            </a:custGeom>
          </p:spPr>
        </p:pic>
        <p:pic>
          <p:nvPicPr>
            <p:cNvPr id="6" name="图片 5" descr="图片包含 游戏机, 物体, 钟表, 花&#10;&#10;描述已自动生成">
              <a:extLst>
                <a:ext uri="{FF2B5EF4-FFF2-40B4-BE49-F238E27FC236}">
                  <a16:creationId xmlns:a16="http://schemas.microsoft.com/office/drawing/2014/main" id="{47BDECBC-7999-5230-A032-0A89C7A89D1E}"/>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b="61293"/>
            <a:stretch/>
          </p:blipFill>
          <p:spPr>
            <a:xfrm flipV="1">
              <a:off x="0" y="4300780"/>
              <a:ext cx="12192000" cy="2557220"/>
            </a:xfrm>
            <a:prstGeom prst="rect">
              <a:avLst/>
            </a:prstGeom>
          </p:spPr>
        </p:pic>
      </p:grpSp>
      <p:pic>
        <p:nvPicPr>
          <p:cNvPr id="11" name="图片 10" descr="卡通人物&#10;&#10;中度可信度描述已自动生成">
            <a:extLst>
              <a:ext uri="{FF2B5EF4-FFF2-40B4-BE49-F238E27FC236}">
                <a16:creationId xmlns:a16="http://schemas.microsoft.com/office/drawing/2014/main" id="{DA6CE9F9-8A42-6D66-1FB0-4D3AF01CF98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937151" y="4739392"/>
            <a:ext cx="2376348" cy="2376348"/>
          </a:xfrm>
          <a:prstGeom prst="rect">
            <a:avLst/>
          </a:prstGeom>
        </p:spPr>
      </p:pic>
      <p:sp>
        <p:nvSpPr>
          <p:cNvPr id="8"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9"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39727546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微软雅黑" panose="020B0503020204020204" pitchFamily="34" charset="-122"/>
          <a:ea typeface="微软雅黑" panose="020B0503020204020204"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pic>
        <p:nvPicPr>
          <p:cNvPr id="22" name="Picture 21"/>
          <p:cNvPicPr>
            <a:picLocks noChangeAspect="1"/>
          </p:cNvPicPr>
          <p:nvPr userDrawn="1"/>
        </p:nvPicPr>
        <p:blipFill>
          <a:blip r:embed="rId17"/>
          <a:stretch>
            <a:fillRect/>
          </a:stretch>
        </p:blipFill>
        <p:spPr>
          <a:xfrm>
            <a:off x="-277644" y="-450609"/>
            <a:ext cx="12747287" cy="7759218"/>
          </a:xfrm>
          <a:prstGeom prst="rect">
            <a:avLst/>
          </a:prstGeom>
        </p:spPr>
      </p:pic>
    </p:spTree>
    <p:extLst>
      <p:ext uri="{BB962C8B-B14F-4D97-AF65-F5344CB8AC3E}">
        <p14:creationId xmlns:p14="http://schemas.microsoft.com/office/powerpoint/2010/main" val="3635899437"/>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txStyles>
    <p:titleStyle>
      <a:lvl1pPr algn="ctr" defTabSz="1662562" rtl="0" eaLnBrk="1" latinLnBrk="0" hangingPunct="1">
        <a:spcBef>
          <a:spcPct val="0"/>
        </a:spcBef>
        <a:buNone/>
        <a:defRPr sz="8000" kern="1200">
          <a:solidFill>
            <a:schemeClr val="tx1"/>
          </a:solidFill>
          <a:latin typeface="+mj-lt"/>
          <a:ea typeface="+mj-ea"/>
          <a:cs typeface="+mj-cs"/>
        </a:defRPr>
      </a:lvl1pPr>
    </p:titleStyle>
    <p:bodyStyle>
      <a:lvl1pPr marL="623461" indent="-623461" algn="l" defTabSz="1662562" rtl="0" eaLnBrk="1" latinLnBrk="0" hangingPunct="1">
        <a:spcBef>
          <a:spcPct val="20000"/>
        </a:spcBef>
        <a:buFont typeface="Arial" pitchFamily="34" charset="0"/>
        <a:buChar char="•"/>
        <a:defRPr sz="5818" kern="1200">
          <a:solidFill>
            <a:schemeClr val="tx1"/>
          </a:solidFill>
          <a:latin typeface="+mn-lt"/>
          <a:ea typeface="+mn-ea"/>
          <a:cs typeface="+mn-cs"/>
        </a:defRPr>
      </a:lvl1pPr>
      <a:lvl2pPr marL="1350832" indent="-519551" algn="l" defTabSz="1662562" rtl="0" eaLnBrk="1" latinLnBrk="0" hangingPunct="1">
        <a:spcBef>
          <a:spcPct val="20000"/>
        </a:spcBef>
        <a:buFont typeface="Arial" pitchFamily="34" charset="0"/>
        <a:buChar char="–"/>
        <a:defRPr sz="5091" kern="1200">
          <a:solidFill>
            <a:schemeClr val="tx1"/>
          </a:solidFill>
          <a:latin typeface="+mn-lt"/>
          <a:ea typeface="+mn-ea"/>
          <a:cs typeface="+mn-cs"/>
        </a:defRPr>
      </a:lvl2pPr>
      <a:lvl3pPr marL="2078203" indent="-415641" algn="l" defTabSz="1662562" rtl="0" eaLnBrk="1" latinLnBrk="0" hangingPunct="1">
        <a:spcBef>
          <a:spcPct val="20000"/>
        </a:spcBef>
        <a:buFont typeface="Arial" pitchFamily="34" charset="0"/>
        <a:buChar char="•"/>
        <a:defRPr sz="4364" kern="1200">
          <a:solidFill>
            <a:schemeClr val="tx1"/>
          </a:solidFill>
          <a:latin typeface="+mn-lt"/>
          <a:ea typeface="+mn-ea"/>
          <a:cs typeface="+mn-cs"/>
        </a:defRPr>
      </a:lvl3pPr>
      <a:lvl4pPr marL="2909484"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4pPr>
      <a:lvl5pPr marL="3740765"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5pPr>
      <a:lvl6pPr marL="4572046"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6pPr>
      <a:lvl7pPr marL="5403327"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7pPr>
      <a:lvl8pPr marL="6234608"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8pPr>
      <a:lvl9pPr marL="7065889"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9pPr>
    </p:bodyStyle>
    <p:otherStyle>
      <a:defPPr>
        <a:defRPr lang="en-US"/>
      </a:defPPr>
      <a:lvl1pPr marL="0" algn="l" defTabSz="1662562" rtl="0" eaLnBrk="1" latinLnBrk="0" hangingPunct="1">
        <a:defRPr sz="3273" kern="1200">
          <a:solidFill>
            <a:schemeClr val="tx1"/>
          </a:solidFill>
          <a:latin typeface="+mn-lt"/>
          <a:ea typeface="+mn-ea"/>
          <a:cs typeface="+mn-cs"/>
        </a:defRPr>
      </a:lvl1pPr>
      <a:lvl2pPr marL="831281" algn="l" defTabSz="1662562" rtl="0" eaLnBrk="1" latinLnBrk="0" hangingPunct="1">
        <a:defRPr sz="3273" kern="1200">
          <a:solidFill>
            <a:schemeClr val="tx1"/>
          </a:solidFill>
          <a:latin typeface="+mn-lt"/>
          <a:ea typeface="+mn-ea"/>
          <a:cs typeface="+mn-cs"/>
        </a:defRPr>
      </a:lvl2pPr>
      <a:lvl3pPr marL="1662562" algn="l" defTabSz="1662562" rtl="0" eaLnBrk="1" latinLnBrk="0" hangingPunct="1">
        <a:defRPr sz="3273" kern="1200">
          <a:solidFill>
            <a:schemeClr val="tx1"/>
          </a:solidFill>
          <a:latin typeface="+mn-lt"/>
          <a:ea typeface="+mn-ea"/>
          <a:cs typeface="+mn-cs"/>
        </a:defRPr>
      </a:lvl3pPr>
      <a:lvl4pPr marL="2493843" algn="l" defTabSz="1662562" rtl="0" eaLnBrk="1" latinLnBrk="0" hangingPunct="1">
        <a:defRPr sz="3273" kern="1200">
          <a:solidFill>
            <a:schemeClr val="tx1"/>
          </a:solidFill>
          <a:latin typeface="+mn-lt"/>
          <a:ea typeface="+mn-ea"/>
          <a:cs typeface="+mn-cs"/>
        </a:defRPr>
      </a:lvl4pPr>
      <a:lvl5pPr marL="3325124" algn="l" defTabSz="1662562" rtl="0" eaLnBrk="1" latinLnBrk="0" hangingPunct="1">
        <a:defRPr sz="3273" kern="1200">
          <a:solidFill>
            <a:schemeClr val="tx1"/>
          </a:solidFill>
          <a:latin typeface="+mn-lt"/>
          <a:ea typeface="+mn-ea"/>
          <a:cs typeface="+mn-cs"/>
        </a:defRPr>
      </a:lvl5pPr>
      <a:lvl6pPr marL="4156405" algn="l" defTabSz="1662562" rtl="0" eaLnBrk="1" latinLnBrk="0" hangingPunct="1">
        <a:defRPr sz="3273" kern="1200">
          <a:solidFill>
            <a:schemeClr val="tx1"/>
          </a:solidFill>
          <a:latin typeface="+mn-lt"/>
          <a:ea typeface="+mn-ea"/>
          <a:cs typeface="+mn-cs"/>
        </a:defRPr>
      </a:lvl6pPr>
      <a:lvl7pPr marL="4987686" algn="l" defTabSz="1662562" rtl="0" eaLnBrk="1" latinLnBrk="0" hangingPunct="1">
        <a:defRPr sz="3273" kern="1200">
          <a:solidFill>
            <a:schemeClr val="tx1"/>
          </a:solidFill>
          <a:latin typeface="+mn-lt"/>
          <a:ea typeface="+mn-ea"/>
          <a:cs typeface="+mn-cs"/>
        </a:defRPr>
      </a:lvl7pPr>
      <a:lvl8pPr marL="5818967" algn="l" defTabSz="1662562" rtl="0" eaLnBrk="1" latinLnBrk="0" hangingPunct="1">
        <a:defRPr sz="3273" kern="1200">
          <a:solidFill>
            <a:schemeClr val="tx1"/>
          </a:solidFill>
          <a:latin typeface="+mn-lt"/>
          <a:ea typeface="+mn-ea"/>
          <a:cs typeface="+mn-cs"/>
        </a:defRPr>
      </a:lvl8pPr>
      <a:lvl9pPr marL="6650248" algn="l" defTabSz="1662562" rtl="0" eaLnBrk="1" latinLnBrk="0" hangingPunct="1">
        <a:defRPr sz="327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3.xml"/><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1.png"/><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2.png"/><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5.png"/><Relationship Id="rId1" Type="http://schemas.openxmlformats.org/officeDocument/2006/relationships/slideLayout" Target="../slideLayouts/slideLayout3.xml"/><Relationship Id="rId5" Type="http://schemas.microsoft.com/office/2007/relationships/hdphoto" Target="../media/hdphoto6.wdp"/><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7.png"/><Relationship Id="rId1" Type="http://schemas.openxmlformats.org/officeDocument/2006/relationships/slideLayout" Target="../slideLayouts/slideLayout3.xml"/><Relationship Id="rId4" Type="http://schemas.microsoft.com/office/2007/relationships/hdphoto" Target="../media/hdphoto5.wdp"/></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7.png"/><Relationship Id="rId1" Type="http://schemas.openxmlformats.org/officeDocument/2006/relationships/slideLayout" Target="../slideLayouts/slideLayout3.xml"/><Relationship Id="rId4" Type="http://schemas.microsoft.com/office/2007/relationships/hdphoto" Target="../media/hdphoto6.wdp"/></Relationships>
</file>

<file path=ppt/slides/_rels/slide16.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9.png"/><Relationship Id="rId3" Type="http://schemas.openxmlformats.org/officeDocument/2006/relationships/image" Target="../media/image21.png"/><Relationship Id="rId7" Type="http://schemas.openxmlformats.org/officeDocument/2006/relationships/image" Target="../media/image14.png"/><Relationship Id="rId12" Type="http://schemas.openxmlformats.org/officeDocument/2006/relationships/image" Target="../media/image15.png"/><Relationship Id="rId2" Type="http://schemas.openxmlformats.org/officeDocument/2006/relationships/image" Target="../media/image20.png"/><Relationship Id="rId1" Type="http://schemas.openxmlformats.org/officeDocument/2006/relationships/slideLayout" Target="../slideLayouts/slideLayout6.xml"/><Relationship Id="rId6" Type="http://schemas.openxmlformats.org/officeDocument/2006/relationships/image" Target="../media/image24.png"/><Relationship Id="rId11" Type="http://schemas.openxmlformats.org/officeDocument/2006/relationships/image" Target="../media/image16.png"/><Relationship Id="rId5" Type="http://schemas.openxmlformats.org/officeDocument/2006/relationships/image" Target="../media/image23.png"/><Relationship Id="rId10" Type="http://schemas.openxmlformats.org/officeDocument/2006/relationships/image" Target="../media/image38.png"/><Relationship Id="rId4" Type="http://schemas.openxmlformats.org/officeDocument/2006/relationships/image" Target="../media/image22.png"/><Relationship Id="rId9" Type="http://schemas.microsoft.com/office/2007/relationships/hdphoto" Target="../media/hdphoto1.wdp"/></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png"/><Relationship Id="rId1" Type="http://schemas.openxmlformats.org/officeDocument/2006/relationships/slideLayout" Target="../slideLayouts/slideLayout6.xml"/><Relationship Id="rId6" Type="http://schemas.microsoft.com/office/2007/relationships/hdphoto" Target="../media/hdphoto8.wdp"/><Relationship Id="rId5" Type="http://schemas.openxmlformats.org/officeDocument/2006/relationships/image" Target="../media/image41.png"/><Relationship Id="rId4" Type="http://schemas.microsoft.com/office/2007/relationships/hdphoto" Target="../media/hdphoto7.wdp"/></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png"/><Relationship Id="rId1" Type="http://schemas.openxmlformats.org/officeDocument/2006/relationships/slideLayout" Target="../slideLayouts/slideLayout6.xml"/><Relationship Id="rId6" Type="http://schemas.openxmlformats.org/officeDocument/2006/relationships/image" Target="../media/image43.png"/><Relationship Id="rId5" Type="http://schemas.openxmlformats.org/officeDocument/2006/relationships/image" Target="../media/image4.png"/><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1.png"/><Relationship Id="rId7" Type="http://schemas.openxmlformats.org/officeDocument/2006/relationships/image" Target="../media/image14.png"/><Relationship Id="rId2" Type="http://schemas.openxmlformats.org/officeDocument/2006/relationships/image" Target="../media/image20.png"/><Relationship Id="rId1" Type="http://schemas.openxmlformats.org/officeDocument/2006/relationships/slideLayout" Target="../slideLayouts/slideLayout6.xml"/><Relationship Id="rId6" Type="http://schemas.openxmlformats.org/officeDocument/2006/relationships/image" Target="../media/image24.png"/><Relationship Id="rId11" Type="http://schemas.openxmlformats.org/officeDocument/2006/relationships/image" Target="../media/image27.png"/><Relationship Id="rId5" Type="http://schemas.openxmlformats.org/officeDocument/2006/relationships/image" Target="../media/image23.png"/><Relationship Id="rId10" Type="http://schemas.microsoft.com/office/2007/relationships/hdphoto" Target="../media/hdphoto1.wdp"/><Relationship Id="rId4" Type="http://schemas.openxmlformats.org/officeDocument/2006/relationships/image" Target="../media/image22.png"/><Relationship Id="rId9" Type="http://schemas.openxmlformats.org/officeDocument/2006/relationships/image" Target="../media/image26.png"/></Relationships>
</file>

<file path=ppt/slides/_rels/slide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3.xml"/><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9.png"/><Relationship Id="rId1" Type="http://schemas.openxmlformats.org/officeDocument/2006/relationships/slideLayout" Target="../slideLayouts/slideLayout3.xml"/><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9.png"/><Relationship Id="rId1" Type="http://schemas.openxmlformats.org/officeDocument/2006/relationships/slideLayout" Target="../slideLayouts/slideLayout3.xml"/><Relationship Id="rId4" Type="http://schemas.microsoft.com/office/2007/relationships/hdphoto" Target="../media/hdphoto4.wdp"/></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3.png"/><Relationship Id="rId1" Type="http://schemas.openxmlformats.org/officeDocument/2006/relationships/slideLayout" Target="../slideLayouts/slideLayout3.xml"/><Relationship Id="rId6" Type="http://schemas.openxmlformats.org/officeDocument/2006/relationships/image" Target="../media/image15.png"/><Relationship Id="rId5" Type="http://schemas.microsoft.com/office/2007/relationships/hdphoto" Target="../media/hdphoto1.wdp"/><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a:stretch>
            <a:fillRect/>
          </a:stretch>
        </p:blipFill>
        <p:spPr>
          <a:xfrm>
            <a:off x="-120652" y="-196712"/>
            <a:ext cx="2578832" cy="1664352"/>
          </a:xfrm>
          <a:prstGeom prst="rect">
            <a:avLst/>
          </a:prstGeom>
        </p:spPr>
      </p:pic>
      <p:pic>
        <p:nvPicPr>
          <p:cNvPr id="2" name="Picture 1">
            <a:extLst>
              <a:ext uri="{FF2B5EF4-FFF2-40B4-BE49-F238E27FC236}">
                <a16:creationId xmlns:a16="http://schemas.microsoft.com/office/drawing/2014/main" id="{71720B60-D660-B162-D3C1-B39AC0CCF9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99" y="-33844"/>
            <a:ext cx="1576290" cy="1576290"/>
          </a:xfrm>
          <a:prstGeom prst="rect">
            <a:avLst/>
          </a:prstGeom>
        </p:spPr>
      </p:pic>
      <p:pic>
        <p:nvPicPr>
          <p:cNvPr id="3" name="Picture 2">
            <a:extLst>
              <a:ext uri="{FF2B5EF4-FFF2-40B4-BE49-F238E27FC236}">
                <a16:creationId xmlns:a16="http://schemas.microsoft.com/office/drawing/2014/main" id="{E6FFA1E5-ABA9-0712-75A1-C86E1D4383C7}"/>
              </a:ext>
            </a:extLst>
          </p:cNvPr>
          <p:cNvPicPr>
            <a:picLocks noChangeAspect="1"/>
          </p:cNvPicPr>
          <p:nvPr/>
        </p:nvPicPr>
        <p:blipFill>
          <a:blip r:embed="rId4"/>
          <a:stretch>
            <a:fillRect/>
          </a:stretch>
        </p:blipFill>
        <p:spPr>
          <a:xfrm>
            <a:off x="4542901" y="208514"/>
            <a:ext cx="2751590" cy="1018120"/>
          </a:xfrm>
          <a:prstGeom prst="rect">
            <a:avLst/>
          </a:prstGeom>
        </p:spPr>
      </p:pic>
      <p:pic>
        <p:nvPicPr>
          <p:cNvPr id="10" name="Picture 9"/>
          <p:cNvPicPr>
            <a:picLocks noChangeAspect="1"/>
          </p:cNvPicPr>
          <p:nvPr/>
        </p:nvPicPr>
        <p:blipFill>
          <a:blip r:embed="rId5"/>
          <a:stretch>
            <a:fillRect/>
          </a:stretch>
        </p:blipFill>
        <p:spPr>
          <a:xfrm>
            <a:off x="1261811" y="1128881"/>
            <a:ext cx="9522777" cy="4273666"/>
          </a:xfrm>
          <a:prstGeom prst="rect">
            <a:avLst/>
          </a:prstGeom>
        </p:spPr>
      </p:pic>
      <p:pic>
        <p:nvPicPr>
          <p:cNvPr id="11" name="图片 30" descr="卡通人物&#10;&#10;中度可信度描述已自动生成">
            <a:extLst>
              <a:ext uri="{FF2B5EF4-FFF2-40B4-BE49-F238E27FC236}">
                <a16:creationId xmlns:a16="http://schemas.microsoft.com/office/drawing/2014/main" id="{016F98EC-BB6F-81E1-BE91-262A7F06526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40673" b="80699"/>
          <a:stretch/>
        </p:blipFill>
        <p:spPr>
          <a:xfrm flipH="1">
            <a:off x="9479797" y="163051"/>
            <a:ext cx="2712203" cy="1323636"/>
          </a:xfrm>
          <a:prstGeom prst="rect">
            <a:avLst/>
          </a:prstGeom>
        </p:spPr>
      </p:pic>
      <p:pic>
        <p:nvPicPr>
          <p:cNvPr id="12" name="图片 13" descr="图标&#10;&#10;描述已自动生成">
            <a:extLst>
              <a:ext uri="{FF2B5EF4-FFF2-40B4-BE49-F238E27FC236}">
                <a16:creationId xmlns:a16="http://schemas.microsoft.com/office/drawing/2014/main" id="{6A4A0D34-673C-1386-3565-B3A91FFAE61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616048" y="1974188"/>
            <a:ext cx="1291526" cy="1291526"/>
          </a:xfrm>
          <a:prstGeom prst="rect">
            <a:avLst/>
          </a:prstGeom>
        </p:spPr>
      </p:pic>
      <p:pic>
        <p:nvPicPr>
          <p:cNvPr id="13" name="图片 25" descr="图片包含 游戏机, 花&#10;&#10;描述已自动生成">
            <a:extLst>
              <a:ext uri="{FF2B5EF4-FFF2-40B4-BE49-F238E27FC236}">
                <a16:creationId xmlns:a16="http://schemas.microsoft.com/office/drawing/2014/main" id="{8BBC1A11-136E-CD4C-C51E-A0162CDBCA6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6751" t="16291" r="22251" b="22711"/>
          <a:stretch/>
        </p:blipFill>
        <p:spPr>
          <a:xfrm>
            <a:off x="10662666" y="2236598"/>
            <a:ext cx="825628" cy="825628"/>
          </a:xfrm>
          <a:prstGeom prst="rect">
            <a:avLst/>
          </a:prstGeom>
        </p:spPr>
      </p:pic>
      <p:pic>
        <p:nvPicPr>
          <p:cNvPr id="14" name="图片 25" descr="图片包含 游戏机, 花&#10;&#10;描述已自动生成">
            <a:extLst>
              <a:ext uri="{FF2B5EF4-FFF2-40B4-BE49-F238E27FC236}">
                <a16:creationId xmlns:a16="http://schemas.microsoft.com/office/drawing/2014/main" id="{8BBC1A11-136E-CD4C-C51E-A0162CDBCA6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6751" t="16291" r="22251" b="22711"/>
          <a:stretch/>
        </p:blipFill>
        <p:spPr>
          <a:xfrm>
            <a:off x="539756" y="4219894"/>
            <a:ext cx="629008" cy="629008"/>
          </a:xfrm>
          <a:prstGeom prst="rect">
            <a:avLst/>
          </a:prstGeom>
        </p:spPr>
      </p:pic>
      <p:pic>
        <p:nvPicPr>
          <p:cNvPr id="15" name="图片 25" descr="图片包含 游戏机, 花&#10;&#10;描述已自动生成">
            <a:extLst>
              <a:ext uri="{FF2B5EF4-FFF2-40B4-BE49-F238E27FC236}">
                <a16:creationId xmlns:a16="http://schemas.microsoft.com/office/drawing/2014/main" id="{8BBC1A11-136E-CD4C-C51E-A0162CDBCA65}"/>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6751" t="16291" r="22251" b="22711"/>
          <a:stretch/>
        </p:blipFill>
        <p:spPr>
          <a:xfrm>
            <a:off x="10557227" y="4947826"/>
            <a:ext cx="454721" cy="454721"/>
          </a:xfrm>
          <a:prstGeom prst="rect">
            <a:avLst/>
          </a:prstGeom>
        </p:spPr>
      </p:pic>
      <p:pic>
        <p:nvPicPr>
          <p:cNvPr id="17" name="Picture 16">
            <a:extLst>
              <a:ext uri="{FF2B5EF4-FFF2-40B4-BE49-F238E27FC236}">
                <a16:creationId xmlns:a16="http://schemas.microsoft.com/office/drawing/2014/main" id="{04803EB6-79B4-0771-612F-29F506452F37}"/>
              </a:ext>
            </a:extLst>
          </p:cNvPr>
          <p:cNvPicPr>
            <a:picLocks noChangeAspect="1"/>
          </p:cNvPicPr>
          <p:nvPr/>
        </p:nvPicPr>
        <p:blipFill>
          <a:blip r:embed="rId10"/>
          <a:stretch>
            <a:fillRect/>
          </a:stretch>
        </p:blipFill>
        <p:spPr>
          <a:xfrm>
            <a:off x="6792687" y="4340875"/>
            <a:ext cx="5314712" cy="2537775"/>
          </a:xfrm>
          <a:prstGeom prst="rect">
            <a:avLst/>
          </a:prstGeom>
        </p:spPr>
      </p:pic>
    </p:spTree>
    <p:extLst>
      <p:ext uri="{BB962C8B-B14F-4D97-AF65-F5344CB8AC3E}">
        <p14:creationId xmlns:p14="http://schemas.microsoft.com/office/powerpoint/2010/main" val="197090511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randombar(horizontal)">
                                      <p:cBhvr>
                                        <p:cTn id="11" dur="500"/>
                                        <p:tgtEl>
                                          <p:spTgt spid="10"/>
                                        </p:tgtEl>
                                      </p:cBhvr>
                                    </p:animEffect>
                                  </p:childTnLst>
                                </p:cTn>
                              </p:par>
                              <p:par>
                                <p:cTn id="12" presetID="42" presetClass="entr" presetSubtype="0" fill="hold" nodeType="with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95165" y="0"/>
            <a:ext cx="1192460" cy="1348753"/>
          </a:xfrm>
          <a:prstGeom prst="rect">
            <a:avLst/>
          </a:prstGeom>
        </p:spPr>
      </p:pic>
      <p:sp>
        <p:nvSpPr>
          <p:cNvPr id="3" name="圆角矩形 6">
            <a:extLst>
              <a:ext uri="{FF2B5EF4-FFF2-40B4-BE49-F238E27FC236}">
                <a16:creationId xmlns:a16="http://schemas.microsoft.com/office/drawing/2014/main" id="{173CBCCC-E337-D629-688D-27734993821D}"/>
              </a:ext>
            </a:extLst>
          </p:cNvPr>
          <p:cNvSpPr/>
          <p:nvPr/>
        </p:nvSpPr>
        <p:spPr>
          <a:xfrm>
            <a:off x="1356996" y="275068"/>
            <a:ext cx="4077153" cy="574018"/>
          </a:xfrm>
          <a:prstGeom prst="roundRect">
            <a:avLst>
              <a:gd name="adj" fmla="val 50000"/>
            </a:avLst>
          </a:prstGeom>
          <a:solidFill>
            <a:schemeClr val="bg1"/>
          </a:solidFill>
          <a:ln>
            <a:solidFill>
              <a:srgbClr val="0051A4"/>
            </a:solidFill>
          </a:ln>
          <a:effectLst>
            <a:outerShdw dist="50800" dir="5400000" algn="t" rotWithShape="0">
              <a:srgbClr val="0051A4"/>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3600" b="1" smtClean="0">
                <a:solidFill>
                  <a:srgbClr val="0051A4"/>
                </a:solidFill>
                <a:latin typeface="Cambria" panose="02040503050406030204" pitchFamily="18" charset="0"/>
                <a:ea typeface="Vogue-ExtraBold" panose="020B0500000000000000" pitchFamily="34" charset="0"/>
                <a:cs typeface="Vogue-ExtraBold" panose="020B0500000000000000" pitchFamily="34" charset="0"/>
              </a:rPr>
              <a:t>Xử lí tình huống</a:t>
            </a:r>
            <a:endParaRPr kumimoji="1" lang="zh-CN" altLang="en-US" sz="3600" b="1" i="0" u="none" strike="noStrike" kern="1200" cap="none" spc="0" normalizeH="0" baseline="0" noProof="0" dirty="0">
              <a:ln>
                <a:noFill/>
              </a:ln>
              <a:solidFill>
                <a:srgbClr val="0051A4"/>
              </a:solidFill>
              <a:effectLst/>
              <a:uLnTx/>
              <a:uFillTx/>
              <a:latin typeface="Cambria" panose="02040503050406030204" pitchFamily="18" charset="0"/>
              <a:ea typeface="Vogue-ExtraBold" panose="020B0500000000000000" pitchFamily="34" charset="0"/>
              <a:cs typeface="Vogue-ExtraBold" panose="020B0500000000000000" pitchFamily="34" charset="0"/>
            </a:endParaRPr>
          </a:p>
        </p:txBody>
      </p:sp>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38856"/>
          <a:stretch/>
        </p:blipFill>
        <p:spPr>
          <a:xfrm>
            <a:off x="4950823" y="2769326"/>
            <a:ext cx="6935705" cy="3886902"/>
          </a:xfrm>
          <a:prstGeom prst="rect">
            <a:avLst/>
          </a:prstGeom>
        </p:spPr>
      </p:pic>
      <p:grpSp>
        <p:nvGrpSpPr>
          <p:cNvPr id="5" name="Group 4">
            <a:extLst>
              <a:ext uri="{FF2B5EF4-FFF2-40B4-BE49-F238E27FC236}">
                <a16:creationId xmlns:a16="http://schemas.microsoft.com/office/drawing/2014/main" id="{3E543A0B-E972-0D4A-B032-08CCCFDD452B}"/>
              </a:ext>
            </a:extLst>
          </p:cNvPr>
          <p:cNvGrpSpPr/>
          <p:nvPr/>
        </p:nvGrpSpPr>
        <p:grpSpPr>
          <a:xfrm>
            <a:off x="295165" y="1959729"/>
            <a:ext cx="4741382" cy="4493323"/>
            <a:chOff x="7055427" y="1629296"/>
            <a:chExt cx="4741382" cy="3940232"/>
          </a:xfrm>
        </p:grpSpPr>
        <p:sp>
          <p:nvSpPr>
            <p:cNvPr id="6" name="Rectangle: Rounded Corners 6">
              <a:extLst>
                <a:ext uri="{FF2B5EF4-FFF2-40B4-BE49-F238E27FC236}">
                  <a16:creationId xmlns:a16="http://schemas.microsoft.com/office/drawing/2014/main" id="{F417EADB-4971-68AA-FB3E-1FC6A5CCC752}"/>
                </a:ext>
              </a:extLst>
            </p:cNvPr>
            <p:cNvSpPr/>
            <p:nvPr/>
          </p:nvSpPr>
          <p:spPr>
            <a:xfrm>
              <a:off x="7055427" y="1629296"/>
              <a:ext cx="4741382" cy="3940232"/>
            </a:xfrm>
            <a:prstGeom prst="roundRect">
              <a:avLst/>
            </a:prstGeom>
            <a:noFill/>
            <a:ln w="38100">
              <a:solidFill>
                <a:srgbClr val="2ED6FF"/>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D4DF022-03B6-2C13-C899-C3F0C93339E7}"/>
                </a:ext>
              </a:extLst>
            </p:cNvPr>
            <p:cNvSpPr txBox="1"/>
            <p:nvPr/>
          </p:nvSpPr>
          <p:spPr>
            <a:xfrm>
              <a:off x="7243587" y="1688984"/>
              <a:ext cx="4441371" cy="3859453"/>
            </a:xfrm>
            <a:prstGeom prst="rect">
              <a:avLst/>
            </a:prstGeom>
            <a:noFill/>
          </p:spPr>
          <p:txBody>
            <a:bodyPr wrap="square" rtlCol="0">
              <a:spAutoFit/>
            </a:bodyPr>
            <a:lstStyle/>
            <a:p>
              <a:pPr algn="just"/>
              <a:r>
                <a:rPr lang="en-US" sz="2800" b="1" smtClean="0">
                  <a:solidFill>
                    <a:srgbClr val="002060"/>
                  </a:solidFill>
                  <a:latin typeface="Cambria" panose="02040503050406030204" pitchFamily="18" charset="0"/>
                </a:rPr>
                <a:t>a) Trên đường đi học, thấy bác đầu bếp của trường bị đổ xe hàng, Phương nói với Khánh: “Mình qua nhặt đồ giúp bác đi!”. Khánh nói: “Không phải việc của mình đâu!”.</a:t>
              </a:r>
            </a:p>
            <a:p>
              <a:pPr algn="just"/>
              <a:r>
                <a:rPr lang="en-US" sz="2800" b="1" smtClean="0">
                  <a:solidFill>
                    <a:srgbClr val="002060"/>
                  </a:solidFill>
                  <a:latin typeface="Cambria" panose="02040503050406030204" pitchFamily="18" charset="0"/>
                </a:rPr>
                <a:t> Nếu là Phương, em sẽ làm gì?</a:t>
              </a:r>
              <a:endParaRPr lang="en-US" sz="2800" b="1" dirty="0">
                <a:solidFill>
                  <a:srgbClr val="002060"/>
                </a:solidFill>
                <a:latin typeface="Cambria" panose="02040503050406030204" pitchFamily="18" charset="0"/>
              </a:endParaRPr>
            </a:p>
          </p:txBody>
        </p:sp>
      </p:grpSp>
      <p:grpSp>
        <p:nvGrpSpPr>
          <p:cNvPr id="10" name="Group 9"/>
          <p:cNvGrpSpPr/>
          <p:nvPr/>
        </p:nvGrpSpPr>
        <p:grpSpPr>
          <a:xfrm>
            <a:off x="5577839" y="849085"/>
            <a:ext cx="5969727" cy="2468881"/>
            <a:chOff x="5577839" y="849085"/>
            <a:chExt cx="5969727" cy="2468881"/>
          </a:xfrm>
        </p:grpSpPr>
        <p:sp>
          <p:nvSpPr>
            <p:cNvPr id="8" name="Rounded Rectangle 7"/>
            <p:cNvSpPr/>
            <p:nvPr/>
          </p:nvSpPr>
          <p:spPr>
            <a:xfrm>
              <a:off x="5577839" y="849085"/>
              <a:ext cx="5969727" cy="2468881"/>
            </a:xfrm>
            <a:prstGeom prst="roundRect">
              <a:avLst/>
            </a:prstGeom>
            <a:solidFill>
              <a:schemeClr val="accent4">
                <a:lumMod val="20000"/>
                <a:lumOff val="80000"/>
              </a:schemeClr>
            </a:solidFill>
            <a:ln w="28575">
              <a:solidFill>
                <a:srgbClr val="0099C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CD4DF022-03B6-2C13-C899-C3F0C93339E7}"/>
                </a:ext>
              </a:extLst>
            </p:cNvPr>
            <p:cNvSpPr txBox="1"/>
            <p:nvPr/>
          </p:nvSpPr>
          <p:spPr>
            <a:xfrm>
              <a:off x="5678606" y="975409"/>
              <a:ext cx="5758325" cy="2185214"/>
            </a:xfrm>
            <a:prstGeom prst="rect">
              <a:avLst/>
            </a:prstGeom>
            <a:noFill/>
          </p:spPr>
          <p:txBody>
            <a:bodyPr wrap="square" rtlCol="0">
              <a:spAutoFit/>
            </a:bodyPr>
            <a:lstStyle/>
            <a:p>
              <a:pPr algn="ctr"/>
              <a:r>
                <a:rPr lang="nl-NL" sz="3400" b="1" i="1" smtClean="0">
                  <a:solidFill>
                    <a:srgbClr val="990033"/>
                  </a:solidFill>
                  <a:latin typeface="Cambria" panose="02040503050406030204" pitchFamily="18" charset="0"/>
                  <a:ea typeface="Cambria" panose="02040503050406030204" pitchFamily="18" charset="0"/>
                </a:rPr>
                <a:t> Phương </a:t>
              </a:r>
              <a:r>
                <a:rPr lang="nl-NL" sz="3400" b="1" i="1">
                  <a:solidFill>
                    <a:srgbClr val="990033"/>
                  </a:solidFill>
                  <a:latin typeface="Cambria" panose="02040503050406030204" pitchFamily="18" charset="0"/>
                  <a:ea typeface="Cambria" panose="02040503050406030204" pitchFamily="18" charset="0"/>
                </a:rPr>
                <a:t>nên thuyết phục Khánh qua nhặt đổ giúp bác. Nếu Khánh không đồng ý thì Phương vẫn nên giúp bác.</a:t>
              </a:r>
              <a:endParaRPr lang="en-US" sz="3400" b="1">
                <a:solidFill>
                  <a:srgbClr val="990033"/>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46128562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455660" y="2731789"/>
            <a:ext cx="4978490" cy="3862237"/>
          </a:xfrm>
          <a:prstGeom prst="rect">
            <a:avLst/>
          </a:prstGeom>
        </p:spPr>
      </p:pic>
      <p:grpSp>
        <p:nvGrpSpPr>
          <p:cNvPr id="5" name="Group 4">
            <a:extLst>
              <a:ext uri="{FF2B5EF4-FFF2-40B4-BE49-F238E27FC236}">
                <a16:creationId xmlns:a16="http://schemas.microsoft.com/office/drawing/2014/main" id="{3E543A0B-E972-0D4A-B032-08CCCFDD452B}"/>
              </a:ext>
            </a:extLst>
          </p:cNvPr>
          <p:cNvGrpSpPr/>
          <p:nvPr/>
        </p:nvGrpSpPr>
        <p:grpSpPr>
          <a:xfrm>
            <a:off x="5695406" y="3422469"/>
            <a:ext cx="5911760" cy="3006531"/>
            <a:chOff x="7055427" y="1629296"/>
            <a:chExt cx="4741382" cy="3940232"/>
          </a:xfrm>
        </p:grpSpPr>
        <p:sp>
          <p:nvSpPr>
            <p:cNvPr id="6" name="Rectangle: Rounded Corners 6">
              <a:extLst>
                <a:ext uri="{FF2B5EF4-FFF2-40B4-BE49-F238E27FC236}">
                  <a16:creationId xmlns:a16="http://schemas.microsoft.com/office/drawing/2014/main" id="{F417EADB-4971-68AA-FB3E-1FC6A5CCC752}"/>
                </a:ext>
              </a:extLst>
            </p:cNvPr>
            <p:cNvSpPr/>
            <p:nvPr/>
          </p:nvSpPr>
          <p:spPr>
            <a:xfrm>
              <a:off x="7055427" y="1629296"/>
              <a:ext cx="4741382" cy="3940232"/>
            </a:xfrm>
            <a:prstGeom prst="roundRect">
              <a:avLst/>
            </a:prstGeom>
            <a:noFill/>
            <a:ln w="38100">
              <a:solidFill>
                <a:srgbClr val="2ED6FF"/>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D4DF022-03B6-2C13-C899-C3F0C93339E7}"/>
                </a:ext>
              </a:extLst>
            </p:cNvPr>
            <p:cNvSpPr txBox="1"/>
            <p:nvPr/>
          </p:nvSpPr>
          <p:spPr>
            <a:xfrm>
              <a:off x="7243587" y="1849355"/>
              <a:ext cx="4441371" cy="2853661"/>
            </a:xfrm>
            <a:prstGeom prst="rect">
              <a:avLst/>
            </a:prstGeom>
            <a:noFill/>
          </p:spPr>
          <p:txBody>
            <a:bodyPr wrap="square" rtlCol="0">
              <a:spAutoFit/>
            </a:bodyPr>
            <a:lstStyle/>
            <a:p>
              <a:pPr algn="just"/>
              <a:r>
                <a:rPr lang="en-US" sz="2800" b="1" smtClean="0">
                  <a:solidFill>
                    <a:srgbClr val="002060"/>
                  </a:solidFill>
                  <a:latin typeface="Cambria" panose="02040503050406030204" pitchFamily="18" charset="0"/>
                </a:rPr>
                <a:t>b) Cô giáo yêu cầu các bạn giới thiệu về nghề nghiệp của người thân. Một bạn bên cạnh chê nghề nghiệp của bố mẹ Mai.</a:t>
              </a:r>
            </a:p>
            <a:p>
              <a:pPr algn="just"/>
              <a:r>
                <a:rPr lang="en-US" sz="2800" b="1" smtClean="0">
                  <a:solidFill>
                    <a:srgbClr val="002060"/>
                  </a:solidFill>
                  <a:latin typeface="Cambria" panose="02040503050406030204" pitchFamily="18" charset="0"/>
                </a:rPr>
                <a:t> Nếu là Mai, em sẽ nói gì với bạn đó?</a:t>
              </a:r>
              <a:endParaRPr lang="en-US" sz="2800" b="1" dirty="0">
                <a:solidFill>
                  <a:srgbClr val="002060"/>
                </a:solidFill>
                <a:latin typeface="Cambria" panose="02040503050406030204" pitchFamily="18" charset="0"/>
              </a:endParaRPr>
            </a:p>
          </p:txBody>
        </p:sp>
      </p:grpSp>
      <p:pic>
        <p:nvPicPr>
          <p:cNvPr id="8" name="Picture 7"/>
          <p:cNvPicPr>
            <a:picLocks noChangeAspect="1"/>
          </p:cNvPicPr>
          <p:nvPr/>
        </p:nvPicPr>
        <p:blipFill>
          <a:blip r:embed="rId4"/>
          <a:stretch>
            <a:fillRect/>
          </a:stretch>
        </p:blipFill>
        <p:spPr>
          <a:xfrm>
            <a:off x="295165" y="0"/>
            <a:ext cx="1192460" cy="1348753"/>
          </a:xfrm>
          <a:prstGeom prst="rect">
            <a:avLst/>
          </a:prstGeom>
        </p:spPr>
      </p:pic>
      <p:sp>
        <p:nvSpPr>
          <p:cNvPr id="9" name="圆角矩形 6">
            <a:extLst>
              <a:ext uri="{FF2B5EF4-FFF2-40B4-BE49-F238E27FC236}">
                <a16:creationId xmlns:a16="http://schemas.microsoft.com/office/drawing/2014/main" id="{173CBCCC-E337-D629-688D-27734993821D}"/>
              </a:ext>
            </a:extLst>
          </p:cNvPr>
          <p:cNvSpPr/>
          <p:nvPr/>
        </p:nvSpPr>
        <p:spPr>
          <a:xfrm>
            <a:off x="1356996" y="275068"/>
            <a:ext cx="4077153" cy="574018"/>
          </a:xfrm>
          <a:prstGeom prst="roundRect">
            <a:avLst>
              <a:gd name="adj" fmla="val 50000"/>
            </a:avLst>
          </a:prstGeom>
          <a:solidFill>
            <a:schemeClr val="bg1"/>
          </a:solidFill>
          <a:ln>
            <a:solidFill>
              <a:srgbClr val="0051A4"/>
            </a:solidFill>
          </a:ln>
          <a:effectLst>
            <a:outerShdw dist="50800" dir="5400000" algn="t" rotWithShape="0">
              <a:srgbClr val="0051A4"/>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3600" b="1" smtClean="0">
                <a:solidFill>
                  <a:srgbClr val="0051A4"/>
                </a:solidFill>
                <a:latin typeface="Cambria" panose="02040503050406030204" pitchFamily="18" charset="0"/>
                <a:ea typeface="Vogue-ExtraBold" panose="020B0500000000000000" pitchFamily="34" charset="0"/>
                <a:cs typeface="Vogue-ExtraBold" panose="020B0500000000000000" pitchFamily="34" charset="0"/>
              </a:rPr>
              <a:t>Xử lí tình huống</a:t>
            </a:r>
            <a:endParaRPr kumimoji="1" lang="zh-CN" altLang="en-US" sz="3600" b="1" i="0" u="none" strike="noStrike" kern="1200" cap="none" spc="0" normalizeH="0" baseline="0" noProof="0" dirty="0">
              <a:ln>
                <a:noFill/>
              </a:ln>
              <a:solidFill>
                <a:srgbClr val="0051A4"/>
              </a:solidFill>
              <a:effectLst/>
              <a:uLnTx/>
              <a:uFillTx/>
              <a:latin typeface="Cambria" panose="02040503050406030204" pitchFamily="18" charset="0"/>
              <a:ea typeface="Vogue-ExtraBold" panose="020B0500000000000000" pitchFamily="34" charset="0"/>
              <a:cs typeface="Vogue-ExtraBold" panose="020B0500000000000000" pitchFamily="34" charset="0"/>
            </a:endParaRPr>
          </a:p>
        </p:txBody>
      </p:sp>
      <p:grpSp>
        <p:nvGrpSpPr>
          <p:cNvPr id="10" name="Group 9"/>
          <p:cNvGrpSpPr/>
          <p:nvPr/>
        </p:nvGrpSpPr>
        <p:grpSpPr>
          <a:xfrm>
            <a:off x="3892733" y="980461"/>
            <a:ext cx="7811589" cy="2400655"/>
            <a:chOff x="5577839" y="809882"/>
            <a:chExt cx="5969727" cy="2575845"/>
          </a:xfrm>
        </p:grpSpPr>
        <p:sp>
          <p:nvSpPr>
            <p:cNvPr id="11" name="Rounded Rectangle 10"/>
            <p:cNvSpPr/>
            <p:nvPr/>
          </p:nvSpPr>
          <p:spPr>
            <a:xfrm>
              <a:off x="5577839" y="849085"/>
              <a:ext cx="5969727" cy="2468881"/>
            </a:xfrm>
            <a:prstGeom prst="roundRect">
              <a:avLst/>
            </a:prstGeom>
            <a:solidFill>
              <a:schemeClr val="accent4">
                <a:lumMod val="20000"/>
                <a:lumOff val="80000"/>
              </a:schemeClr>
            </a:solidFill>
            <a:ln w="28575">
              <a:solidFill>
                <a:srgbClr val="0099C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CD4DF022-03B6-2C13-C899-C3F0C93339E7}"/>
                </a:ext>
              </a:extLst>
            </p:cNvPr>
            <p:cNvSpPr txBox="1"/>
            <p:nvPr/>
          </p:nvSpPr>
          <p:spPr>
            <a:xfrm>
              <a:off x="5667685" y="809882"/>
              <a:ext cx="5779229" cy="2575845"/>
            </a:xfrm>
            <a:prstGeom prst="rect">
              <a:avLst/>
            </a:prstGeom>
            <a:noFill/>
          </p:spPr>
          <p:txBody>
            <a:bodyPr wrap="square" rtlCol="0">
              <a:spAutoFit/>
            </a:bodyPr>
            <a:lstStyle/>
            <a:p>
              <a:pPr algn="just"/>
              <a:r>
                <a:rPr lang="nl-NL" sz="3000" b="1" i="1" smtClean="0">
                  <a:solidFill>
                    <a:srgbClr val="990033"/>
                  </a:solidFill>
                  <a:latin typeface="Cambria" panose="02040503050406030204" pitchFamily="18" charset="0"/>
                  <a:ea typeface="Cambria" panose="02040503050406030204" pitchFamily="18" charset="0"/>
                </a:rPr>
                <a:t> </a:t>
              </a:r>
              <a:r>
                <a:rPr lang="nl-NL" sz="3000" b="1" i="1">
                  <a:solidFill>
                    <a:srgbClr val="990033"/>
                  </a:solidFill>
                  <a:latin typeface="Cambria" panose="02040503050406030204" pitchFamily="18" charset="0"/>
                  <a:ea typeface="Cambria" panose="02040503050406030204" pitchFamily="18" charset="0"/>
                </a:rPr>
                <a:t>Mai nên nói với bạn đó: Mỗi nghề nghiệp đều quan trọng và có vai trò khác nhau trong xã hội. Mai cần nói rõ tầm quan trọng của nghề nghiệp của bố mẹ mình cho bạn đó hiểu hơn.</a:t>
              </a:r>
              <a:endParaRPr lang="en-US" sz="3000" b="1">
                <a:solidFill>
                  <a:srgbClr val="990033"/>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82724956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6008914" y="2321493"/>
            <a:ext cx="5796289" cy="4219255"/>
          </a:xfrm>
          <a:prstGeom prst="rect">
            <a:avLst/>
          </a:prstGeom>
        </p:spPr>
      </p:pic>
      <p:grpSp>
        <p:nvGrpSpPr>
          <p:cNvPr id="5" name="Group 4">
            <a:extLst>
              <a:ext uri="{FF2B5EF4-FFF2-40B4-BE49-F238E27FC236}">
                <a16:creationId xmlns:a16="http://schemas.microsoft.com/office/drawing/2014/main" id="{3E543A0B-E972-0D4A-B032-08CCCFDD452B}"/>
              </a:ext>
            </a:extLst>
          </p:cNvPr>
          <p:cNvGrpSpPr/>
          <p:nvPr/>
        </p:nvGrpSpPr>
        <p:grpSpPr>
          <a:xfrm>
            <a:off x="321290" y="3306344"/>
            <a:ext cx="5713750" cy="3305538"/>
            <a:chOff x="7055427" y="1786027"/>
            <a:chExt cx="4741382" cy="3922780"/>
          </a:xfrm>
        </p:grpSpPr>
        <p:sp>
          <p:nvSpPr>
            <p:cNvPr id="6" name="Rectangle: Rounded Corners 6">
              <a:extLst>
                <a:ext uri="{FF2B5EF4-FFF2-40B4-BE49-F238E27FC236}">
                  <a16:creationId xmlns:a16="http://schemas.microsoft.com/office/drawing/2014/main" id="{F417EADB-4971-68AA-FB3E-1FC6A5CCC752}"/>
                </a:ext>
              </a:extLst>
            </p:cNvPr>
            <p:cNvSpPr/>
            <p:nvPr/>
          </p:nvSpPr>
          <p:spPr>
            <a:xfrm>
              <a:off x="7055427" y="1786027"/>
              <a:ext cx="4741382" cy="3783499"/>
            </a:xfrm>
            <a:prstGeom prst="roundRect">
              <a:avLst/>
            </a:prstGeom>
            <a:noFill/>
            <a:ln w="38100">
              <a:solidFill>
                <a:srgbClr val="2ED6FF"/>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D4DF022-03B6-2C13-C899-C3F0C93339E7}"/>
                </a:ext>
              </a:extLst>
            </p:cNvPr>
            <p:cNvSpPr txBox="1"/>
            <p:nvPr/>
          </p:nvSpPr>
          <p:spPr>
            <a:xfrm>
              <a:off x="7243587" y="1849354"/>
              <a:ext cx="4441371" cy="3859453"/>
            </a:xfrm>
            <a:prstGeom prst="rect">
              <a:avLst/>
            </a:prstGeom>
            <a:noFill/>
          </p:spPr>
          <p:txBody>
            <a:bodyPr wrap="square" rtlCol="0">
              <a:spAutoFit/>
            </a:bodyPr>
            <a:lstStyle/>
            <a:p>
              <a:pPr algn="just"/>
              <a:r>
                <a:rPr lang="en-US" sz="2800" b="1">
                  <a:solidFill>
                    <a:srgbClr val="002060"/>
                  </a:solidFill>
                  <a:latin typeface="Cambria" panose="02040503050406030204" pitchFamily="18" charset="0"/>
                </a:rPr>
                <a:t>c</a:t>
              </a:r>
              <a:r>
                <a:rPr lang="en-US" sz="2800" b="1" smtClean="0">
                  <a:solidFill>
                    <a:srgbClr val="002060"/>
                  </a:solidFill>
                  <a:latin typeface="Cambria" panose="02040503050406030204" pitchFamily="18" charset="0"/>
                </a:rPr>
                <a:t>) Các bác ở quê gửi cho nhà Nhung rất nhiều rau, củ, quả. Tuy nhiên, nhà bạn ít người, ăn không hết nên có thể các thực phẩm đó sẽ bị hỏng. Anh của Nhung bảo nếu hỏng thì bỏ đi.</a:t>
              </a:r>
            </a:p>
            <a:p>
              <a:pPr algn="just"/>
              <a:r>
                <a:rPr lang="en-US" sz="2800" b="1" smtClean="0">
                  <a:solidFill>
                    <a:srgbClr val="002060"/>
                  </a:solidFill>
                  <a:latin typeface="Cambria" panose="02040503050406030204" pitchFamily="18" charset="0"/>
                </a:rPr>
                <a:t> Nếu là Nhung, em sẽ làm gì?</a:t>
              </a:r>
              <a:endParaRPr lang="en-US" sz="2800" b="1" dirty="0">
                <a:solidFill>
                  <a:srgbClr val="002060"/>
                </a:solidFill>
                <a:latin typeface="Cambria" panose="02040503050406030204" pitchFamily="18" charset="0"/>
              </a:endParaRPr>
            </a:p>
          </p:txBody>
        </p:sp>
      </p:grpSp>
      <p:pic>
        <p:nvPicPr>
          <p:cNvPr id="8" name="Picture 7"/>
          <p:cNvPicPr>
            <a:picLocks noChangeAspect="1"/>
          </p:cNvPicPr>
          <p:nvPr/>
        </p:nvPicPr>
        <p:blipFill>
          <a:blip r:embed="rId4"/>
          <a:stretch>
            <a:fillRect/>
          </a:stretch>
        </p:blipFill>
        <p:spPr>
          <a:xfrm>
            <a:off x="295165" y="78378"/>
            <a:ext cx="1192460" cy="1348753"/>
          </a:xfrm>
          <a:prstGeom prst="rect">
            <a:avLst/>
          </a:prstGeom>
        </p:spPr>
      </p:pic>
      <p:sp>
        <p:nvSpPr>
          <p:cNvPr id="9" name="圆角矩形 6">
            <a:extLst>
              <a:ext uri="{FF2B5EF4-FFF2-40B4-BE49-F238E27FC236}">
                <a16:creationId xmlns:a16="http://schemas.microsoft.com/office/drawing/2014/main" id="{173CBCCC-E337-D629-688D-27734993821D}"/>
              </a:ext>
            </a:extLst>
          </p:cNvPr>
          <p:cNvSpPr/>
          <p:nvPr/>
        </p:nvSpPr>
        <p:spPr>
          <a:xfrm>
            <a:off x="1356996" y="353446"/>
            <a:ext cx="4077153" cy="574018"/>
          </a:xfrm>
          <a:prstGeom prst="roundRect">
            <a:avLst>
              <a:gd name="adj" fmla="val 50000"/>
            </a:avLst>
          </a:prstGeom>
          <a:solidFill>
            <a:schemeClr val="bg1"/>
          </a:solidFill>
          <a:ln>
            <a:solidFill>
              <a:srgbClr val="0051A4"/>
            </a:solidFill>
          </a:ln>
          <a:effectLst>
            <a:outerShdw dist="50800" dir="5400000" algn="t" rotWithShape="0">
              <a:srgbClr val="0051A4"/>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3600" b="1" smtClean="0">
                <a:solidFill>
                  <a:srgbClr val="0051A4"/>
                </a:solidFill>
                <a:latin typeface="Cambria" panose="02040503050406030204" pitchFamily="18" charset="0"/>
                <a:ea typeface="Vogue-ExtraBold" panose="020B0500000000000000" pitchFamily="34" charset="0"/>
                <a:cs typeface="Vogue-ExtraBold" panose="020B0500000000000000" pitchFamily="34" charset="0"/>
              </a:rPr>
              <a:t>Xử lí tình huống</a:t>
            </a:r>
            <a:endParaRPr kumimoji="1" lang="zh-CN" altLang="en-US" sz="3600" b="1" i="0" u="none" strike="noStrike" kern="1200" cap="none" spc="0" normalizeH="0" baseline="0" noProof="0" dirty="0">
              <a:ln>
                <a:noFill/>
              </a:ln>
              <a:solidFill>
                <a:srgbClr val="0051A4"/>
              </a:solidFill>
              <a:effectLst/>
              <a:uLnTx/>
              <a:uFillTx/>
              <a:latin typeface="Cambria" panose="02040503050406030204" pitchFamily="18" charset="0"/>
              <a:ea typeface="Vogue-ExtraBold" panose="020B0500000000000000" pitchFamily="34" charset="0"/>
              <a:cs typeface="Vogue-ExtraBold" panose="020B0500000000000000" pitchFamily="34" charset="0"/>
            </a:endParaRPr>
          </a:p>
        </p:txBody>
      </p:sp>
      <p:grpSp>
        <p:nvGrpSpPr>
          <p:cNvPr id="10" name="Group 9"/>
          <p:cNvGrpSpPr/>
          <p:nvPr/>
        </p:nvGrpSpPr>
        <p:grpSpPr>
          <a:xfrm>
            <a:off x="375472" y="1294458"/>
            <a:ext cx="6626220" cy="1696938"/>
            <a:chOff x="5577839" y="849086"/>
            <a:chExt cx="5969727" cy="2154861"/>
          </a:xfrm>
        </p:grpSpPr>
        <p:sp>
          <p:nvSpPr>
            <p:cNvPr id="11" name="Rounded Rectangle 10"/>
            <p:cNvSpPr/>
            <p:nvPr/>
          </p:nvSpPr>
          <p:spPr>
            <a:xfrm>
              <a:off x="5577839" y="849086"/>
              <a:ext cx="5969727" cy="2154861"/>
            </a:xfrm>
            <a:prstGeom prst="roundRect">
              <a:avLst/>
            </a:prstGeom>
            <a:solidFill>
              <a:schemeClr val="accent4">
                <a:lumMod val="20000"/>
                <a:lumOff val="80000"/>
              </a:schemeClr>
            </a:solidFill>
            <a:ln w="28575">
              <a:solidFill>
                <a:srgbClr val="0099C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CD4DF022-03B6-2C13-C899-C3F0C93339E7}"/>
                </a:ext>
              </a:extLst>
            </p:cNvPr>
            <p:cNvSpPr txBox="1"/>
            <p:nvPr/>
          </p:nvSpPr>
          <p:spPr>
            <a:xfrm>
              <a:off x="5654823" y="859646"/>
              <a:ext cx="5792091" cy="1978421"/>
            </a:xfrm>
            <a:prstGeom prst="rect">
              <a:avLst/>
            </a:prstGeom>
            <a:noFill/>
          </p:spPr>
          <p:txBody>
            <a:bodyPr wrap="square" rtlCol="0">
              <a:spAutoFit/>
            </a:bodyPr>
            <a:lstStyle/>
            <a:p>
              <a:pPr algn="just"/>
              <a:r>
                <a:rPr lang="nl-NL" sz="3200" b="1" i="1" smtClean="0">
                  <a:solidFill>
                    <a:srgbClr val="990033"/>
                  </a:solidFill>
                  <a:latin typeface="Cambria" panose="02040503050406030204" pitchFamily="18" charset="0"/>
                  <a:ea typeface="Cambria" panose="02040503050406030204" pitchFamily="18" charset="0"/>
                </a:rPr>
                <a:t> </a:t>
              </a:r>
              <a:r>
                <a:rPr lang="nl-NL" sz="3200" b="1" i="1">
                  <a:solidFill>
                    <a:srgbClr val="990033"/>
                  </a:solidFill>
                  <a:latin typeface="Cambria" panose="02040503050406030204" pitchFamily="18" charset="0"/>
                  <a:ea typeface="Cambria" panose="02040503050406030204" pitchFamily="18" charset="0"/>
                </a:rPr>
                <a:t>Nhung nên xin phép bố mẹ chia sẻ bớt những rau, củ, quả đó cho mọi người xung quanh</a:t>
              </a:r>
              <a:r>
                <a:rPr lang="nl-NL" sz="3200" b="1">
                  <a:solidFill>
                    <a:srgbClr val="990033"/>
                  </a:solidFill>
                  <a:latin typeface="Cambria" panose="02040503050406030204" pitchFamily="18" charset="0"/>
                  <a:ea typeface="Cambria" panose="02040503050406030204" pitchFamily="18" charset="0"/>
                </a:rPr>
                <a:t>.</a:t>
              </a:r>
              <a:endParaRPr lang="en-US" sz="3200" b="1">
                <a:solidFill>
                  <a:srgbClr val="990033"/>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82531343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535576" y="384461"/>
            <a:ext cx="809898" cy="746366"/>
          </a:xfrm>
          <a:prstGeom prst="ellipse">
            <a:avLst/>
          </a:prstGeom>
          <a:solidFill>
            <a:srgbClr val="0099CC"/>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latin typeface="#9Slide03 Kaleko 105 Round Bold" pitchFamily="2" charset="0"/>
              </a:rPr>
              <a:t>4</a:t>
            </a:r>
          </a:p>
        </p:txBody>
      </p:sp>
      <p:sp>
        <p:nvSpPr>
          <p:cNvPr id="3" name="圆角矩形 6">
            <a:extLst>
              <a:ext uri="{FF2B5EF4-FFF2-40B4-BE49-F238E27FC236}">
                <a16:creationId xmlns:a16="http://schemas.microsoft.com/office/drawing/2014/main" id="{173CBCCC-E337-D629-688D-27734993821D}"/>
              </a:ext>
            </a:extLst>
          </p:cNvPr>
          <p:cNvSpPr/>
          <p:nvPr/>
        </p:nvSpPr>
        <p:spPr>
          <a:xfrm>
            <a:off x="1670505" y="384461"/>
            <a:ext cx="8714466" cy="798616"/>
          </a:xfrm>
          <a:prstGeom prst="roundRect">
            <a:avLst>
              <a:gd name="adj" fmla="val 50000"/>
            </a:avLst>
          </a:prstGeom>
          <a:solidFill>
            <a:schemeClr val="bg1"/>
          </a:solidFill>
          <a:ln>
            <a:solidFill>
              <a:srgbClr val="0051A4"/>
            </a:solidFill>
          </a:ln>
          <a:effectLst>
            <a:outerShdw dist="50800" dir="5400000" algn="t" rotWithShape="0">
              <a:srgbClr val="0051A4"/>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4000" b="1" smtClean="0">
                <a:solidFill>
                  <a:srgbClr val="0051A4"/>
                </a:solidFill>
                <a:latin typeface="Cambria" panose="02040503050406030204" pitchFamily="18" charset="0"/>
                <a:ea typeface="Vogue-ExtraBold" panose="020B0500000000000000" pitchFamily="34" charset="0"/>
                <a:cs typeface="Vogue-ExtraBold" panose="020B0500000000000000" pitchFamily="34" charset="0"/>
              </a:rPr>
              <a:t>Em có lời khuyên gì dành cho bạn?</a:t>
            </a:r>
            <a:endParaRPr kumimoji="1" lang="zh-CN" altLang="en-US" sz="4000" b="1" i="0" u="none" strike="noStrike" kern="1200" cap="none" spc="0" normalizeH="0" baseline="0" noProof="0" dirty="0">
              <a:ln>
                <a:noFill/>
              </a:ln>
              <a:solidFill>
                <a:srgbClr val="0051A4"/>
              </a:solidFill>
              <a:effectLst/>
              <a:uLnTx/>
              <a:uFillTx/>
              <a:latin typeface="Cambria" panose="02040503050406030204" pitchFamily="18" charset="0"/>
              <a:ea typeface="Vogue-ExtraBold" panose="020B0500000000000000" pitchFamily="34" charset="0"/>
              <a:cs typeface="Vogue-ExtraBold" panose="020B0500000000000000" pitchFamily="34" charset="0"/>
            </a:endParaRPr>
          </a:p>
        </p:txBody>
      </p:sp>
      <p:grpSp>
        <p:nvGrpSpPr>
          <p:cNvPr id="12" name="Group 11"/>
          <p:cNvGrpSpPr/>
          <p:nvPr/>
        </p:nvGrpSpPr>
        <p:grpSpPr>
          <a:xfrm>
            <a:off x="2011681" y="1424774"/>
            <a:ext cx="9496696" cy="2755603"/>
            <a:chOff x="2011681" y="1424774"/>
            <a:chExt cx="9496696" cy="2755603"/>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6897187" y="1424774"/>
              <a:ext cx="4611190" cy="2755603"/>
            </a:xfrm>
            <a:prstGeom prst="rect">
              <a:avLst/>
            </a:prstGeom>
          </p:spPr>
        </p:pic>
        <p:grpSp>
          <p:nvGrpSpPr>
            <p:cNvPr id="6" name="Group 5">
              <a:extLst>
                <a:ext uri="{FF2B5EF4-FFF2-40B4-BE49-F238E27FC236}">
                  <a16:creationId xmlns:a16="http://schemas.microsoft.com/office/drawing/2014/main" id="{3E543A0B-E972-0D4A-B032-08CCCFDD452B}"/>
                </a:ext>
              </a:extLst>
            </p:cNvPr>
            <p:cNvGrpSpPr/>
            <p:nvPr/>
          </p:nvGrpSpPr>
          <p:grpSpPr>
            <a:xfrm>
              <a:off x="2011681" y="1509237"/>
              <a:ext cx="4585062" cy="1522268"/>
              <a:chOff x="7055427" y="1629296"/>
              <a:chExt cx="4741382" cy="3940232"/>
            </a:xfrm>
          </p:grpSpPr>
          <p:sp>
            <p:nvSpPr>
              <p:cNvPr id="7" name="Rectangle: Rounded Corners 6">
                <a:extLst>
                  <a:ext uri="{FF2B5EF4-FFF2-40B4-BE49-F238E27FC236}">
                    <a16:creationId xmlns:a16="http://schemas.microsoft.com/office/drawing/2014/main" id="{F417EADB-4971-68AA-FB3E-1FC6A5CCC752}"/>
                  </a:ext>
                </a:extLst>
              </p:cNvPr>
              <p:cNvSpPr/>
              <p:nvPr/>
            </p:nvSpPr>
            <p:spPr>
              <a:xfrm>
                <a:off x="7055427" y="1629296"/>
                <a:ext cx="4741382" cy="3940232"/>
              </a:xfrm>
              <a:prstGeom prst="roundRect">
                <a:avLst/>
              </a:prstGeom>
              <a:solidFill>
                <a:schemeClr val="accent5">
                  <a:lumMod val="20000"/>
                  <a:lumOff val="80000"/>
                </a:schemeClr>
              </a:solidFill>
              <a:ln w="38100">
                <a:solidFill>
                  <a:srgbClr val="2ED6FF"/>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CD4DF022-03B6-2C13-C899-C3F0C93339E7}"/>
                  </a:ext>
                </a:extLst>
              </p:cNvPr>
              <p:cNvSpPr txBox="1"/>
              <p:nvPr/>
            </p:nvSpPr>
            <p:spPr>
              <a:xfrm>
                <a:off x="7243587" y="1849355"/>
                <a:ext cx="4441371" cy="2379964"/>
              </a:xfrm>
              <a:prstGeom prst="rect">
                <a:avLst/>
              </a:prstGeom>
              <a:noFill/>
            </p:spPr>
            <p:txBody>
              <a:bodyPr wrap="square" rtlCol="0">
                <a:spAutoFit/>
              </a:bodyPr>
              <a:lstStyle/>
              <a:p>
                <a:pPr algn="just"/>
                <a:r>
                  <a:rPr lang="en-US" sz="2800" b="1" smtClean="0">
                    <a:solidFill>
                      <a:srgbClr val="002060"/>
                    </a:solidFill>
                    <a:latin typeface="Cambria" panose="02040503050406030204" pitchFamily="18" charset="0"/>
                  </a:rPr>
                  <a:t>a) Huy giẫm chân lên hành lang mà bác lao công vừa lau sạch.</a:t>
                </a:r>
                <a:endParaRPr lang="en-US" sz="2800" b="1" dirty="0">
                  <a:solidFill>
                    <a:srgbClr val="002060"/>
                  </a:solidFill>
                  <a:latin typeface="Cambria" panose="02040503050406030204" pitchFamily="18" charset="0"/>
                </a:endParaRPr>
              </a:p>
            </p:txBody>
          </p:sp>
        </p:grpSp>
      </p:grpSp>
      <p:grpSp>
        <p:nvGrpSpPr>
          <p:cNvPr id="13" name="Group 12"/>
          <p:cNvGrpSpPr/>
          <p:nvPr/>
        </p:nvGrpSpPr>
        <p:grpSpPr>
          <a:xfrm>
            <a:off x="404948" y="3031505"/>
            <a:ext cx="11103429" cy="3606273"/>
            <a:chOff x="404948" y="3031505"/>
            <a:chExt cx="11103429" cy="3606273"/>
          </a:xfrm>
        </p:grpSpPr>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404948" y="3031505"/>
              <a:ext cx="4579227" cy="3606273"/>
            </a:xfrm>
            <a:prstGeom prst="rect">
              <a:avLst/>
            </a:prstGeom>
          </p:spPr>
        </p:pic>
        <p:grpSp>
          <p:nvGrpSpPr>
            <p:cNvPr id="9" name="Group 8">
              <a:extLst>
                <a:ext uri="{FF2B5EF4-FFF2-40B4-BE49-F238E27FC236}">
                  <a16:creationId xmlns:a16="http://schemas.microsoft.com/office/drawing/2014/main" id="{3E543A0B-E972-0D4A-B032-08CCCFDD452B}"/>
                </a:ext>
              </a:extLst>
            </p:cNvPr>
            <p:cNvGrpSpPr/>
            <p:nvPr/>
          </p:nvGrpSpPr>
          <p:grpSpPr>
            <a:xfrm>
              <a:off x="5129350" y="4422074"/>
              <a:ext cx="6379027" cy="2019077"/>
              <a:chOff x="7055427" y="1629296"/>
              <a:chExt cx="4741382" cy="3940232"/>
            </a:xfrm>
          </p:grpSpPr>
          <p:sp>
            <p:nvSpPr>
              <p:cNvPr id="10" name="Rectangle: Rounded Corners 6">
                <a:extLst>
                  <a:ext uri="{FF2B5EF4-FFF2-40B4-BE49-F238E27FC236}">
                    <a16:creationId xmlns:a16="http://schemas.microsoft.com/office/drawing/2014/main" id="{F417EADB-4971-68AA-FB3E-1FC6A5CCC752}"/>
                  </a:ext>
                </a:extLst>
              </p:cNvPr>
              <p:cNvSpPr/>
              <p:nvPr/>
            </p:nvSpPr>
            <p:spPr>
              <a:xfrm>
                <a:off x="7055427" y="1629296"/>
                <a:ext cx="4741382" cy="3940232"/>
              </a:xfrm>
              <a:prstGeom prst="roundRect">
                <a:avLst/>
              </a:prstGeom>
              <a:solidFill>
                <a:schemeClr val="accent4">
                  <a:lumMod val="40000"/>
                  <a:lumOff val="60000"/>
                </a:schemeClr>
              </a:solidFill>
              <a:ln w="38100">
                <a:solidFill>
                  <a:srgbClr val="2ED6FF"/>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CD4DF022-03B6-2C13-C899-C3F0C93339E7}"/>
                  </a:ext>
                </a:extLst>
              </p:cNvPr>
              <p:cNvSpPr txBox="1"/>
              <p:nvPr/>
            </p:nvSpPr>
            <p:spPr>
              <a:xfrm>
                <a:off x="7243587" y="1849355"/>
                <a:ext cx="4441371" cy="3543696"/>
              </a:xfrm>
              <a:prstGeom prst="rect">
                <a:avLst/>
              </a:prstGeom>
              <a:noFill/>
            </p:spPr>
            <p:txBody>
              <a:bodyPr wrap="square" rtlCol="0">
                <a:spAutoFit/>
              </a:bodyPr>
              <a:lstStyle/>
              <a:p>
                <a:pPr algn="just"/>
                <a:r>
                  <a:rPr lang="en-US" sz="2800" b="1">
                    <a:solidFill>
                      <a:srgbClr val="002060"/>
                    </a:solidFill>
                    <a:latin typeface="Cambria" panose="02040503050406030204" pitchFamily="18" charset="0"/>
                  </a:rPr>
                  <a:t>b</a:t>
                </a:r>
                <a:r>
                  <a:rPr lang="en-US" sz="2800" b="1" smtClean="0">
                    <a:solidFill>
                      <a:srgbClr val="002060"/>
                    </a:solidFill>
                    <a:latin typeface="Cambria" panose="02040503050406030204" pitchFamily="18" charset="0"/>
                  </a:rPr>
                  <a:t>) Tổng kết năm học, cả lớp được đi liên hoan tại nhà hàng tự chọn. Một số bạn lấy rất nhiều đồ ăn mà không ăn hết.</a:t>
                </a:r>
                <a:endParaRPr lang="en-US" sz="2800" b="1" dirty="0">
                  <a:solidFill>
                    <a:srgbClr val="002060"/>
                  </a:solidFill>
                  <a:latin typeface="Cambria" panose="02040503050406030204" pitchFamily="18" charset="0"/>
                </a:endParaRPr>
              </a:p>
            </p:txBody>
          </p:sp>
        </p:grpSp>
      </p:grpSp>
    </p:spTree>
    <p:extLst>
      <p:ext uri="{BB962C8B-B14F-4D97-AF65-F5344CB8AC3E}">
        <p14:creationId xmlns:p14="http://schemas.microsoft.com/office/powerpoint/2010/main" val="206516947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randombar(horizontal)">
                                      <p:cBhvr>
                                        <p:cTn id="16" dur="500"/>
                                        <p:tgtEl>
                                          <p:spTgt spid="12"/>
                                        </p:tgtEl>
                                      </p:cBhvr>
                                    </p:animEffect>
                                  </p:childTnLst>
                                </p:cTn>
                              </p:par>
                            </p:childTnLst>
                          </p:cTn>
                        </p:par>
                        <p:par>
                          <p:cTn id="17" fill="hold">
                            <p:stCondLst>
                              <p:cond delay="500"/>
                            </p:stCondLst>
                            <p:childTnLst>
                              <p:par>
                                <p:cTn id="18" presetID="14" presetClass="entr" presetSubtype="10" fill="hold"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randombar(horizontal)">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82103" y="119245"/>
            <a:ext cx="984994" cy="1114095"/>
          </a:xfrm>
          <a:prstGeom prst="rect">
            <a:avLst/>
          </a:prstGeom>
        </p:spPr>
      </p:pic>
      <p:sp>
        <p:nvSpPr>
          <p:cNvPr id="3" name="圆角矩形 6">
            <a:extLst>
              <a:ext uri="{FF2B5EF4-FFF2-40B4-BE49-F238E27FC236}">
                <a16:creationId xmlns:a16="http://schemas.microsoft.com/office/drawing/2014/main" id="{173CBCCC-E337-D629-688D-27734993821D}"/>
              </a:ext>
            </a:extLst>
          </p:cNvPr>
          <p:cNvSpPr/>
          <p:nvPr/>
        </p:nvSpPr>
        <p:spPr>
          <a:xfrm>
            <a:off x="1267097" y="240769"/>
            <a:ext cx="7395118" cy="673630"/>
          </a:xfrm>
          <a:prstGeom prst="roundRect">
            <a:avLst>
              <a:gd name="adj" fmla="val 50000"/>
            </a:avLst>
          </a:prstGeom>
          <a:solidFill>
            <a:schemeClr val="bg1"/>
          </a:solidFill>
          <a:ln>
            <a:solidFill>
              <a:srgbClr val="0051A4"/>
            </a:solidFill>
          </a:ln>
          <a:effectLst>
            <a:outerShdw dist="50800" dir="5400000" algn="t" rotWithShape="0">
              <a:srgbClr val="0051A4"/>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3200" b="1" smtClean="0">
                <a:solidFill>
                  <a:srgbClr val="0051A4"/>
                </a:solidFill>
                <a:latin typeface="Cambria" panose="02040503050406030204" pitchFamily="18" charset="0"/>
                <a:ea typeface="Vogue-ExtraBold" panose="020B0500000000000000" pitchFamily="34" charset="0"/>
                <a:cs typeface="Vogue-ExtraBold" panose="020B0500000000000000" pitchFamily="34" charset="0"/>
              </a:rPr>
              <a:t>Em có lời khuyên gì dành cho bạn?</a:t>
            </a:r>
            <a:endParaRPr kumimoji="1" lang="zh-CN" altLang="en-US" sz="3200" b="1" i="0" u="none" strike="noStrike" kern="1200" cap="none" spc="0" normalizeH="0" baseline="0" noProof="0" dirty="0">
              <a:ln>
                <a:noFill/>
              </a:ln>
              <a:solidFill>
                <a:srgbClr val="0051A4"/>
              </a:solidFill>
              <a:effectLst/>
              <a:uLnTx/>
              <a:uFillTx/>
              <a:latin typeface="Cambria" panose="02040503050406030204" pitchFamily="18" charset="0"/>
              <a:ea typeface="Vogue-ExtraBold" panose="020B0500000000000000" pitchFamily="34" charset="0"/>
              <a:cs typeface="Vogue-ExtraBold" panose="020B0500000000000000" pitchFamily="34" charset="0"/>
            </a:endParaRPr>
          </a:p>
        </p:txBody>
      </p:sp>
      <p:grpSp>
        <p:nvGrpSpPr>
          <p:cNvPr id="4" name="Group 3"/>
          <p:cNvGrpSpPr/>
          <p:nvPr/>
        </p:nvGrpSpPr>
        <p:grpSpPr>
          <a:xfrm>
            <a:off x="1267097" y="1066018"/>
            <a:ext cx="10123713" cy="2755603"/>
            <a:chOff x="2011681" y="1135928"/>
            <a:chExt cx="10123713" cy="2755603"/>
          </a:xfrm>
        </p:grpSpPr>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7524204" y="1135928"/>
              <a:ext cx="4611190" cy="2755603"/>
            </a:xfrm>
            <a:prstGeom prst="rect">
              <a:avLst/>
            </a:prstGeom>
          </p:spPr>
        </p:pic>
        <p:grpSp>
          <p:nvGrpSpPr>
            <p:cNvPr id="6" name="Group 5">
              <a:extLst>
                <a:ext uri="{FF2B5EF4-FFF2-40B4-BE49-F238E27FC236}">
                  <a16:creationId xmlns:a16="http://schemas.microsoft.com/office/drawing/2014/main" id="{3E543A0B-E972-0D4A-B032-08CCCFDD452B}"/>
                </a:ext>
              </a:extLst>
            </p:cNvPr>
            <p:cNvGrpSpPr/>
            <p:nvPr/>
          </p:nvGrpSpPr>
          <p:grpSpPr>
            <a:xfrm>
              <a:off x="2011681" y="1509237"/>
              <a:ext cx="4585062" cy="1522268"/>
              <a:chOff x="7055427" y="1629296"/>
              <a:chExt cx="4741382" cy="3940232"/>
            </a:xfrm>
          </p:grpSpPr>
          <p:sp>
            <p:nvSpPr>
              <p:cNvPr id="7" name="Rectangle: Rounded Corners 6">
                <a:extLst>
                  <a:ext uri="{FF2B5EF4-FFF2-40B4-BE49-F238E27FC236}">
                    <a16:creationId xmlns:a16="http://schemas.microsoft.com/office/drawing/2014/main" id="{F417EADB-4971-68AA-FB3E-1FC6A5CCC752}"/>
                  </a:ext>
                </a:extLst>
              </p:cNvPr>
              <p:cNvSpPr/>
              <p:nvPr/>
            </p:nvSpPr>
            <p:spPr>
              <a:xfrm>
                <a:off x="7055427" y="1629296"/>
                <a:ext cx="4741382" cy="3940232"/>
              </a:xfrm>
              <a:prstGeom prst="roundRect">
                <a:avLst/>
              </a:prstGeom>
              <a:solidFill>
                <a:schemeClr val="accent5">
                  <a:lumMod val="20000"/>
                  <a:lumOff val="80000"/>
                </a:schemeClr>
              </a:solidFill>
              <a:ln w="38100">
                <a:solidFill>
                  <a:srgbClr val="2ED6FF"/>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CD4DF022-03B6-2C13-C899-C3F0C93339E7}"/>
                  </a:ext>
                </a:extLst>
              </p:cNvPr>
              <p:cNvSpPr txBox="1"/>
              <p:nvPr/>
            </p:nvSpPr>
            <p:spPr>
              <a:xfrm>
                <a:off x="7243587" y="1849355"/>
                <a:ext cx="4441371" cy="2379964"/>
              </a:xfrm>
              <a:prstGeom prst="rect">
                <a:avLst/>
              </a:prstGeom>
              <a:noFill/>
            </p:spPr>
            <p:txBody>
              <a:bodyPr wrap="square" rtlCol="0">
                <a:spAutoFit/>
              </a:bodyPr>
              <a:lstStyle/>
              <a:p>
                <a:pPr algn="just"/>
                <a:r>
                  <a:rPr lang="en-US" sz="2800" b="1" smtClean="0">
                    <a:solidFill>
                      <a:srgbClr val="002060"/>
                    </a:solidFill>
                    <a:latin typeface="Cambria" panose="02040503050406030204" pitchFamily="18" charset="0"/>
                  </a:rPr>
                  <a:t>a) Huy giẫm chân lên hành lang mà bác lao công vừa lau sạch.</a:t>
                </a:r>
                <a:endParaRPr lang="en-US" sz="2800" b="1" dirty="0">
                  <a:solidFill>
                    <a:srgbClr val="002060"/>
                  </a:solidFill>
                  <a:latin typeface="Cambria" panose="02040503050406030204" pitchFamily="18" charset="0"/>
                </a:endParaRPr>
              </a:p>
            </p:txBody>
          </p:sp>
        </p:grpSp>
      </p:grpSp>
      <p:grpSp>
        <p:nvGrpSpPr>
          <p:cNvPr id="9" name="Group 8">
            <a:extLst>
              <a:ext uri="{FF2B5EF4-FFF2-40B4-BE49-F238E27FC236}">
                <a16:creationId xmlns:a16="http://schemas.microsoft.com/office/drawing/2014/main" id="{3E543A0B-E972-0D4A-B032-08CCCFDD452B}"/>
              </a:ext>
            </a:extLst>
          </p:cNvPr>
          <p:cNvGrpSpPr/>
          <p:nvPr/>
        </p:nvGrpSpPr>
        <p:grpSpPr>
          <a:xfrm>
            <a:off x="457200" y="3975356"/>
            <a:ext cx="10933610" cy="2536513"/>
            <a:chOff x="7055427" y="1629296"/>
            <a:chExt cx="4741382" cy="3940232"/>
          </a:xfrm>
        </p:grpSpPr>
        <p:sp>
          <p:nvSpPr>
            <p:cNvPr id="10" name="Rectangle: Rounded Corners 6">
              <a:extLst>
                <a:ext uri="{FF2B5EF4-FFF2-40B4-BE49-F238E27FC236}">
                  <a16:creationId xmlns:a16="http://schemas.microsoft.com/office/drawing/2014/main" id="{F417EADB-4971-68AA-FB3E-1FC6A5CCC752}"/>
                </a:ext>
              </a:extLst>
            </p:cNvPr>
            <p:cNvSpPr/>
            <p:nvPr/>
          </p:nvSpPr>
          <p:spPr>
            <a:xfrm>
              <a:off x="7055427" y="1629296"/>
              <a:ext cx="4741382" cy="3940232"/>
            </a:xfrm>
            <a:prstGeom prst="roundRect">
              <a:avLst/>
            </a:prstGeom>
            <a:noFill/>
            <a:ln w="38100">
              <a:solidFill>
                <a:srgbClr val="2ED6FF"/>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CD4DF022-03B6-2C13-C899-C3F0C93339E7}"/>
                </a:ext>
              </a:extLst>
            </p:cNvPr>
            <p:cNvSpPr txBox="1"/>
            <p:nvPr/>
          </p:nvSpPr>
          <p:spPr>
            <a:xfrm>
              <a:off x="7117739" y="1747894"/>
              <a:ext cx="4567219" cy="3729193"/>
            </a:xfrm>
            <a:prstGeom prst="rect">
              <a:avLst/>
            </a:prstGeom>
            <a:noFill/>
          </p:spPr>
          <p:txBody>
            <a:bodyPr wrap="square" rtlCol="0">
              <a:spAutoFit/>
            </a:bodyPr>
            <a:lstStyle/>
            <a:p>
              <a:pPr algn="just"/>
              <a:r>
                <a:rPr lang="nl-NL" sz="3000" b="1" i="1">
                  <a:solidFill>
                    <a:srgbClr val="008080"/>
                  </a:solidFill>
                  <a:latin typeface="Cambria" panose="02040503050406030204" pitchFamily="18" charset="0"/>
                  <a:ea typeface="Cambria" panose="02040503050406030204" pitchFamily="18" charset="0"/>
                </a:rPr>
                <a:t>Khuyên Huy không nên làm như vậy vì đó là hành động không tôn trọng thành quả của người lao động; bác lao công đã vất vả lau sạch hành lang, lần sau Huy nên chờ sàn nhà khô rồi hãy bước vào hoặc chọn đi lối khác, không giẫm chân bẩn lên hành lang đã được lau sạch.</a:t>
              </a:r>
              <a:endParaRPr lang="en-US" sz="3000" b="1">
                <a:solidFill>
                  <a:srgbClr val="00808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86366374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82103" y="119245"/>
            <a:ext cx="984994" cy="1114095"/>
          </a:xfrm>
          <a:prstGeom prst="rect">
            <a:avLst/>
          </a:prstGeom>
        </p:spPr>
      </p:pic>
      <p:sp>
        <p:nvSpPr>
          <p:cNvPr id="3" name="圆角矩形 6">
            <a:extLst>
              <a:ext uri="{FF2B5EF4-FFF2-40B4-BE49-F238E27FC236}">
                <a16:creationId xmlns:a16="http://schemas.microsoft.com/office/drawing/2014/main" id="{173CBCCC-E337-D629-688D-27734993821D}"/>
              </a:ext>
            </a:extLst>
          </p:cNvPr>
          <p:cNvSpPr/>
          <p:nvPr/>
        </p:nvSpPr>
        <p:spPr>
          <a:xfrm>
            <a:off x="1267097" y="240769"/>
            <a:ext cx="7395118" cy="673630"/>
          </a:xfrm>
          <a:prstGeom prst="roundRect">
            <a:avLst>
              <a:gd name="adj" fmla="val 50000"/>
            </a:avLst>
          </a:prstGeom>
          <a:solidFill>
            <a:schemeClr val="bg1"/>
          </a:solidFill>
          <a:ln>
            <a:solidFill>
              <a:srgbClr val="0051A4"/>
            </a:solidFill>
          </a:ln>
          <a:effectLst>
            <a:outerShdw dist="50800" dir="5400000" algn="t" rotWithShape="0">
              <a:srgbClr val="0051A4"/>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3200" b="1" smtClean="0">
                <a:solidFill>
                  <a:srgbClr val="0051A4"/>
                </a:solidFill>
                <a:latin typeface="Cambria" panose="02040503050406030204" pitchFamily="18" charset="0"/>
                <a:ea typeface="Vogue-ExtraBold" panose="020B0500000000000000" pitchFamily="34" charset="0"/>
                <a:cs typeface="Vogue-ExtraBold" panose="020B0500000000000000" pitchFamily="34" charset="0"/>
              </a:rPr>
              <a:t>Em có lời khuyên gì dành cho bạn?</a:t>
            </a:r>
            <a:endParaRPr kumimoji="1" lang="zh-CN" altLang="en-US" sz="3200" b="1" i="0" u="none" strike="noStrike" kern="1200" cap="none" spc="0" normalizeH="0" baseline="0" noProof="0" dirty="0">
              <a:ln>
                <a:noFill/>
              </a:ln>
              <a:solidFill>
                <a:srgbClr val="0051A4"/>
              </a:solidFill>
              <a:effectLst/>
              <a:uLnTx/>
              <a:uFillTx/>
              <a:latin typeface="Cambria" panose="02040503050406030204" pitchFamily="18" charset="0"/>
              <a:ea typeface="Vogue-ExtraBold" panose="020B0500000000000000" pitchFamily="34" charset="0"/>
              <a:cs typeface="Vogue-ExtraBold" panose="020B0500000000000000" pitchFamily="34" charset="0"/>
            </a:endParaRPr>
          </a:p>
        </p:txBody>
      </p:sp>
      <p:grpSp>
        <p:nvGrpSpPr>
          <p:cNvPr id="4" name="Group 3"/>
          <p:cNvGrpSpPr/>
          <p:nvPr/>
        </p:nvGrpSpPr>
        <p:grpSpPr>
          <a:xfrm>
            <a:off x="269040" y="1048986"/>
            <a:ext cx="11103429" cy="3213819"/>
            <a:chOff x="404948" y="3423959"/>
            <a:chExt cx="11103429" cy="3213819"/>
          </a:xfrm>
        </p:grpSpPr>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404948" y="3423959"/>
              <a:ext cx="4080891" cy="3213819"/>
            </a:xfrm>
            <a:prstGeom prst="rect">
              <a:avLst/>
            </a:prstGeom>
          </p:spPr>
        </p:pic>
        <p:grpSp>
          <p:nvGrpSpPr>
            <p:cNvPr id="6" name="Group 5">
              <a:extLst>
                <a:ext uri="{FF2B5EF4-FFF2-40B4-BE49-F238E27FC236}">
                  <a16:creationId xmlns:a16="http://schemas.microsoft.com/office/drawing/2014/main" id="{3E543A0B-E972-0D4A-B032-08CCCFDD452B}"/>
                </a:ext>
              </a:extLst>
            </p:cNvPr>
            <p:cNvGrpSpPr/>
            <p:nvPr/>
          </p:nvGrpSpPr>
          <p:grpSpPr>
            <a:xfrm>
              <a:off x="5129350" y="4422074"/>
              <a:ext cx="6379027" cy="2019077"/>
              <a:chOff x="7055427" y="1629296"/>
              <a:chExt cx="4741382" cy="3940232"/>
            </a:xfrm>
          </p:grpSpPr>
          <p:sp>
            <p:nvSpPr>
              <p:cNvPr id="7" name="Rectangle: Rounded Corners 6">
                <a:extLst>
                  <a:ext uri="{FF2B5EF4-FFF2-40B4-BE49-F238E27FC236}">
                    <a16:creationId xmlns:a16="http://schemas.microsoft.com/office/drawing/2014/main" id="{F417EADB-4971-68AA-FB3E-1FC6A5CCC752}"/>
                  </a:ext>
                </a:extLst>
              </p:cNvPr>
              <p:cNvSpPr/>
              <p:nvPr/>
            </p:nvSpPr>
            <p:spPr>
              <a:xfrm>
                <a:off x="7055427" y="1629296"/>
                <a:ext cx="4741382" cy="3940232"/>
              </a:xfrm>
              <a:prstGeom prst="roundRect">
                <a:avLst/>
              </a:prstGeom>
              <a:solidFill>
                <a:schemeClr val="accent4">
                  <a:lumMod val="40000"/>
                  <a:lumOff val="60000"/>
                </a:schemeClr>
              </a:solidFill>
              <a:ln w="38100">
                <a:solidFill>
                  <a:srgbClr val="2ED6FF"/>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CD4DF022-03B6-2C13-C899-C3F0C93339E7}"/>
                  </a:ext>
                </a:extLst>
              </p:cNvPr>
              <p:cNvSpPr txBox="1"/>
              <p:nvPr/>
            </p:nvSpPr>
            <p:spPr>
              <a:xfrm>
                <a:off x="7243587" y="1849355"/>
                <a:ext cx="4441371" cy="3543696"/>
              </a:xfrm>
              <a:prstGeom prst="rect">
                <a:avLst/>
              </a:prstGeom>
              <a:noFill/>
            </p:spPr>
            <p:txBody>
              <a:bodyPr wrap="square" rtlCol="0">
                <a:spAutoFit/>
              </a:bodyPr>
              <a:lstStyle/>
              <a:p>
                <a:pPr algn="just"/>
                <a:r>
                  <a:rPr lang="en-US" sz="2800" b="1">
                    <a:solidFill>
                      <a:srgbClr val="002060"/>
                    </a:solidFill>
                    <a:latin typeface="Cambria" panose="02040503050406030204" pitchFamily="18" charset="0"/>
                  </a:rPr>
                  <a:t>b</a:t>
                </a:r>
                <a:r>
                  <a:rPr lang="en-US" sz="2800" b="1" smtClean="0">
                    <a:solidFill>
                      <a:srgbClr val="002060"/>
                    </a:solidFill>
                    <a:latin typeface="Cambria" panose="02040503050406030204" pitchFamily="18" charset="0"/>
                  </a:rPr>
                  <a:t>) Tổng kết năm học, cả lớp được đi liên hoan tại nhà hàng tự chọn. Một số bạn lấy rất nhiều đồ ăn mà không ăn hết.</a:t>
                </a:r>
                <a:endParaRPr lang="en-US" sz="2800" b="1" dirty="0">
                  <a:solidFill>
                    <a:srgbClr val="002060"/>
                  </a:solidFill>
                  <a:latin typeface="Cambria" panose="02040503050406030204" pitchFamily="18" charset="0"/>
                </a:endParaRPr>
              </a:p>
            </p:txBody>
          </p:sp>
        </p:grpSp>
      </p:grpSp>
      <p:grpSp>
        <p:nvGrpSpPr>
          <p:cNvPr id="9" name="Group 8">
            <a:extLst>
              <a:ext uri="{FF2B5EF4-FFF2-40B4-BE49-F238E27FC236}">
                <a16:creationId xmlns:a16="http://schemas.microsoft.com/office/drawing/2014/main" id="{3E543A0B-E972-0D4A-B032-08CCCFDD452B}"/>
              </a:ext>
            </a:extLst>
          </p:cNvPr>
          <p:cNvGrpSpPr/>
          <p:nvPr/>
        </p:nvGrpSpPr>
        <p:grpSpPr>
          <a:xfrm>
            <a:off x="438859" y="4680298"/>
            <a:ext cx="10933610" cy="1430418"/>
            <a:chOff x="7055427" y="1629296"/>
            <a:chExt cx="4741382" cy="3940232"/>
          </a:xfrm>
        </p:grpSpPr>
        <p:sp>
          <p:nvSpPr>
            <p:cNvPr id="10" name="Rectangle: Rounded Corners 6">
              <a:extLst>
                <a:ext uri="{FF2B5EF4-FFF2-40B4-BE49-F238E27FC236}">
                  <a16:creationId xmlns:a16="http://schemas.microsoft.com/office/drawing/2014/main" id="{F417EADB-4971-68AA-FB3E-1FC6A5CCC752}"/>
                </a:ext>
              </a:extLst>
            </p:cNvPr>
            <p:cNvSpPr/>
            <p:nvPr/>
          </p:nvSpPr>
          <p:spPr>
            <a:xfrm>
              <a:off x="7055427" y="1629296"/>
              <a:ext cx="4741382" cy="3940232"/>
            </a:xfrm>
            <a:prstGeom prst="roundRect">
              <a:avLst/>
            </a:prstGeom>
            <a:noFill/>
            <a:ln w="38100">
              <a:solidFill>
                <a:srgbClr val="2ED6FF"/>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1" name="TextBox 10">
              <a:extLst>
                <a:ext uri="{FF2B5EF4-FFF2-40B4-BE49-F238E27FC236}">
                  <a16:creationId xmlns:a16="http://schemas.microsoft.com/office/drawing/2014/main" id="{CD4DF022-03B6-2C13-C899-C3F0C93339E7}"/>
                </a:ext>
              </a:extLst>
            </p:cNvPr>
            <p:cNvSpPr txBox="1"/>
            <p:nvPr/>
          </p:nvSpPr>
          <p:spPr>
            <a:xfrm>
              <a:off x="7106410" y="1914312"/>
              <a:ext cx="4578548" cy="2967307"/>
            </a:xfrm>
            <a:prstGeom prst="rect">
              <a:avLst/>
            </a:prstGeom>
            <a:noFill/>
          </p:spPr>
          <p:txBody>
            <a:bodyPr wrap="square" rtlCol="0">
              <a:spAutoFit/>
            </a:bodyPr>
            <a:lstStyle/>
            <a:p>
              <a:pPr algn="just"/>
              <a:r>
                <a:rPr lang="nl-NL" sz="3200" b="1" i="1">
                  <a:solidFill>
                    <a:srgbClr val="008080"/>
                  </a:solidFill>
                  <a:latin typeface="Cambria" panose="02040503050406030204" pitchFamily="18" charset="0"/>
                  <a:ea typeface="Cambria" panose="02040503050406030204" pitchFamily="18" charset="0"/>
                </a:rPr>
                <a:t>Khuyên bạn không nên lấy quá nhiều đồ ăn vì nếu không ăn hết sẽ lãng phí công sức của người lao </a:t>
              </a:r>
              <a:r>
                <a:rPr lang="nl-NL" sz="3200" b="1" i="1">
                  <a:solidFill>
                    <a:srgbClr val="008080"/>
                  </a:solidFill>
                  <a:latin typeface="Cambria" panose="02040503050406030204" pitchFamily="18" charset="0"/>
                  <a:ea typeface="Cambria" panose="02040503050406030204" pitchFamily="18" charset="0"/>
                </a:rPr>
                <a:t>động</a:t>
              </a:r>
              <a:r>
                <a:rPr lang="nl-NL" sz="3200" b="1" i="1" smtClean="0">
                  <a:solidFill>
                    <a:srgbClr val="008080"/>
                  </a:solidFill>
                  <a:latin typeface="Cambria" panose="02040503050406030204" pitchFamily="18" charset="0"/>
                  <a:ea typeface="Cambria" panose="02040503050406030204" pitchFamily="18" charset="0"/>
                </a:rPr>
                <a:t>.</a:t>
              </a:r>
              <a:endParaRPr lang="en-US" sz="3200" b="1">
                <a:solidFill>
                  <a:srgbClr val="00808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02766561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3" name="图片 22" descr="黑白色的花&#10;&#10;中度可信度描述已自动生成">
            <a:extLst>
              <a:ext uri="{FF2B5EF4-FFF2-40B4-BE49-F238E27FC236}">
                <a16:creationId xmlns:a16="http://schemas.microsoft.com/office/drawing/2014/main" id="{09E5CCBB-26B8-8378-2323-200BFC01786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1462" b="21462"/>
          <a:stretch/>
        </p:blipFill>
        <p:spPr>
          <a:xfrm>
            <a:off x="1850418" y="930963"/>
            <a:ext cx="7885161" cy="4500548"/>
          </a:xfrm>
          <a:prstGeom prst="rect">
            <a:avLst/>
          </a:prstGeom>
        </p:spPr>
      </p:pic>
      <p:pic>
        <p:nvPicPr>
          <p:cNvPr id="11" name="图片 10" descr="图片包含 图标&#10;&#10;描述已自动生成">
            <a:extLst>
              <a:ext uri="{FF2B5EF4-FFF2-40B4-BE49-F238E27FC236}">
                <a16:creationId xmlns:a16="http://schemas.microsoft.com/office/drawing/2014/main" id="{18E96586-37DE-AC84-4925-4FBABD8E46E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2227"/>
          <a:stretch/>
        </p:blipFill>
        <p:spPr>
          <a:xfrm>
            <a:off x="0" y="4664990"/>
            <a:ext cx="12192000" cy="2193010"/>
          </a:xfrm>
          <a:prstGeom prst="rect">
            <a:avLst/>
          </a:prstGeom>
        </p:spPr>
      </p:pic>
      <p:pic>
        <p:nvPicPr>
          <p:cNvPr id="25" name="图片 24" descr="游戏机里面的人物&#10;&#10;低可信度描述已自动生成">
            <a:extLst>
              <a:ext uri="{FF2B5EF4-FFF2-40B4-BE49-F238E27FC236}">
                <a16:creationId xmlns:a16="http://schemas.microsoft.com/office/drawing/2014/main" id="{F2505A2D-DA46-CC35-4DE6-75888A1DC075}"/>
              </a:ext>
            </a:extLst>
          </p:cNvPr>
          <p:cNvPicPr>
            <a:picLocks noChangeAspect="1"/>
          </p:cNvPicPr>
          <p:nvPr/>
        </p:nvPicPr>
        <p:blipFill rotWithShape="1">
          <a:blip r:embed="rId5">
            <a:extLst>
              <a:ext uri="{28A0092B-C50C-407E-A947-70E740481C1C}">
                <a14:useLocalDpi xmlns:a14="http://schemas.microsoft.com/office/drawing/2010/main" val="0"/>
              </a:ext>
            </a:extLst>
          </a:blip>
          <a:srcRect t="30205" b="37817"/>
          <a:stretch/>
        </p:blipFill>
        <p:spPr>
          <a:xfrm flipH="1">
            <a:off x="0" y="4005022"/>
            <a:ext cx="8921858" cy="2852978"/>
          </a:xfrm>
          <a:custGeom>
            <a:avLst/>
            <a:gdLst>
              <a:gd name="connsiteX0" fmla="*/ 0 w 6858000"/>
              <a:gd name="connsiteY0" fmla="*/ 0 h 4264506"/>
              <a:gd name="connsiteX1" fmla="*/ 6858000 w 6858000"/>
              <a:gd name="connsiteY1" fmla="*/ 0 h 4264506"/>
              <a:gd name="connsiteX2" fmla="*/ 6858000 w 6858000"/>
              <a:gd name="connsiteY2" fmla="*/ 4264506 h 4264506"/>
              <a:gd name="connsiteX3" fmla="*/ 0 w 6858000"/>
              <a:gd name="connsiteY3" fmla="*/ 4264506 h 4264506"/>
            </a:gdLst>
            <a:ahLst/>
            <a:cxnLst>
              <a:cxn ang="0">
                <a:pos x="connsiteX0" y="connsiteY0"/>
              </a:cxn>
              <a:cxn ang="0">
                <a:pos x="connsiteX1" y="connsiteY1"/>
              </a:cxn>
              <a:cxn ang="0">
                <a:pos x="connsiteX2" y="connsiteY2"/>
              </a:cxn>
              <a:cxn ang="0">
                <a:pos x="connsiteX3" y="connsiteY3"/>
              </a:cxn>
            </a:cxnLst>
            <a:rect l="l" t="t" r="r" b="b"/>
            <a:pathLst>
              <a:path w="6858000" h="4264506">
                <a:moveTo>
                  <a:pt x="0" y="0"/>
                </a:moveTo>
                <a:lnTo>
                  <a:pt x="6858000" y="0"/>
                </a:lnTo>
                <a:lnTo>
                  <a:pt x="6858000" y="4264506"/>
                </a:lnTo>
                <a:lnTo>
                  <a:pt x="0" y="4264506"/>
                </a:lnTo>
                <a:close/>
              </a:path>
            </a:pathLst>
          </a:custGeom>
        </p:spPr>
      </p:pic>
      <p:pic>
        <p:nvPicPr>
          <p:cNvPr id="21" name="图片 20" descr="图标&#10;&#10;描述已自动生成">
            <a:extLst>
              <a:ext uri="{FF2B5EF4-FFF2-40B4-BE49-F238E27FC236}">
                <a16:creationId xmlns:a16="http://schemas.microsoft.com/office/drawing/2014/main" id="{43191343-22AF-A06C-370E-C10C4387F13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6915" y="-1"/>
            <a:ext cx="3605933" cy="3605933"/>
          </a:xfrm>
          <a:prstGeom prst="rect">
            <a:avLst/>
          </a:prstGeom>
        </p:spPr>
      </p:pic>
      <p:pic>
        <p:nvPicPr>
          <p:cNvPr id="31" name="图片 30" descr="卡通人物&#10;&#10;中度可信度描述已自动生成">
            <a:extLst>
              <a:ext uri="{FF2B5EF4-FFF2-40B4-BE49-F238E27FC236}">
                <a16:creationId xmlns:a16="http://schemas.microsoft.com/office/drawing/2014/main" id="{016F98EC-BB6F-81E1-BE91-262A7F06526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40673" b="80699"/>
          <a:stretch/>
        </p:blipFill>
        <p:spPr>
          <a:xfrm flipH="1">
            <a:off x="9479797" y="163051"/>
            <a:ext cx="2712203" cy="1323636"/>
          </a:xfrm>
          <a:prstGeom prst="rect">
            <a:avLst/>
          </a:prstGeom>
        </p:spPr>
      </p:pic>
      <p:pic>
        <p:nvPicPr>
          <p:cNvPr id="34" name="图片 33" descr="背景图案&#10;&#10;描述已自动生成">
            <a:extLst>
              <a:ext uri="{FF2B5EF4-FFF2-40B4-BE49-F238E27FC236}">
                <a16:creationId xmlns:a16="http://schemas.microsoft.com/office/drawing/2014/main" id="{A1BF9799-8502-CC58-6A93-B28009643A16}"/>
              </a:ext>
            </a:extLst>
          </p:cNvPr>
          <p:cNvPicPr>
            <a:picLocks noChangeAspect="1"/>
          </p:cNvPicPr>
          <p:nvPr/>
        </p:nvPicPr>
        <p:blipFill>
          <a:blip r:embed="rId8" cstate="print">
            <a:extLst>
              <a:ext uri="{BEBA8EAE-BF5A-486C-A8C5-ECC9F3942E4B}">
                <a14:imgProps xmlns:a14="http://schemas.microsoft.com/office/drawing/2010/main">
                  <a14:imgLayer r:embed="rId9">
                    <a14:imgEffect>
                      <a14:saturation sat="4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8186978" y="2852978"/>
            <a:ext cx="4005022" cy="4005022"/>
          </a:xfrm>
          <a:prstGeom prst="rect">
            <a:avLst/>
          </a:prstGeom>
        </p:spPr>
      </p:pic>
      <p:pic>
        <p:nvPicPr>
          <p:cNvPr id="9" name="Picture 8"/>
          <p:cNvPicPr>
            <a:picLocks noChangeAspect="1"/>
          </p:cNvPicPr>
          <p:nvPr/>
        </p:nvPicPr>
        <p:blipFill>
          <a:blip r:embed="rId10"/>
          <a:stretch>
            <a:fillRect/>
          </a:stretch>
        </p:blipFill>
        <p:spPr>
          <a:xfrm>
            <a:off x="1732779" y="1486687"/>
            <a:ext cx="7885233" cy="3824338"/>
          </a:xfrm>
          <a:prstGeom prst="rect">
            <a:avLst/>
          </a:prstGeom>
        </p:spPr>
      </p:pic>
      <p:pic>
        <p:nvPicPr>
          <p:cNvPr id="18" name="图片 25" descr="图片包含 游戏机, 花&#10;&#10;描述已自动生成">
            <a:extLst>
              <a:ext uri="{FF2B5EF4-FFF2-40B4-BE49-F238E27FC236}">
                <a16:creationId xmlns:a16="http://schemas.microsoft.com/office/drawing/2014/main" id="{8BBC1A11-136E-CD4C-C51E-A0162CDBCA65}"/>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16751" t="16291" r="22251" b="22711"/>
          <a:stretch/>
        </p:blipFill>
        <p:spPr>
          <a:xfrm>
            <a:off x="3388786" y="608391"/>
            <a:ext cx="825628" cy="825628"/>
          </a:xfrm>
          <a:prstGeom prst="rect">
            <a:avLst/>
          </a:prstGeom>
        </p:spPr>
      </p:pic>
      <p:pic>
        <p:nvPicPr>
          <p:cNvPr id="19" name="图片 13" descr="图标&#10;&#10;描述已自动生成">
            <a:extLst>
              <a:ext uri="{FF2B5EF4-FFF2-40B4-BE49-F238E27FC236}">
                <a16:creationId xmlns:a16="http://schemas.microsoft.com/office/drawing/2014/main" id="{6A4A0D34-673C-1386-3565-B3A91FFAE61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132271" y="1955369"/>
            <a:ext cx="1291526" cy="1291526"/>
          </a:xfrm>
          <a:prstGeom prst="rect">
            <a:avLst/>
          </a:prstGeom>
        </p:spPr>
      </p:pic>
      <p:pic>
        <p:nvPicPr>
          <p:cNvPr id="20" name="图片 47" descr="卡通人物&#10;&#10;中度可信度描述已自动生成">
            <a:extLst>
              <a:ext uri="{FF2B5EF4-FFF2-40B4-BE49-F238E27FC236}">
                <a16:creationId xmlns:a16="http://schemas.microsoft.com/office/drawing/2014/main" id="{4439FCF7-8DFC-A27F-F0D5-4F5C446E45F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952882" y="3727381"/>
            <a:ext cx="3287775" cy="3287775"/>
          </a:xfrm>
          <a:prstGeom prst="rect">
            <a:avLst/>
          </a:prstGeom>
        </p:spPr>
      </p:pic>
    </p:spTree>
    <p:extLst>
      <p:ext uri="{BB962C8B-B14F-4D97-AF65-F5344CB8AC3E}">
        <p14:creationId xmlns:p14="http://schemas.microsoft.com/office/powerpoint/2010/main" val="791499419"/>
      </p:ext>
    </p:extLst>
  </p:cSld>
  <p:clrMapOvr>
    <a:masterClrMapping/>
  </p:clrMapOvr>
  <p:transition spd="slow">
    <p:randomBar dir="vert"/>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509451" y="1998617"/>
            <a:ext cx="1069614" cy="1058092"/>
          </a:xfrm>
          <a:prstGeom prst="ellipse">
            <a:avLst/>
          </a:prstGeom>
          <a:solidFill>
            <a:srgbClr val="0099CC"/>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a:latin typeface="#9Slide03 Kaleko 105 Round Bold" pitchFamily="2" charset="0"/>
              </a:rPr>
              <a:t>1</a:t>
            </a:r>
          </a:p>
        </p:txBody>
      </p:sp>
      <p:sp>
        <p:nvSpPr>
          <p:cNvPr id="3" name="圆角矩形 6">
            <a:extLst>
              <a:ext uri="{FF2B5EF4-FFF2-40B4-BE49-F238E27FC236}">
                <a16:creationId xmlns:a16="http://schemas.microsoft.com/office/drawing/2014/main" id="{173CBCCC-E337-D629-688D-27734993821D}"/>
              </a:ext>
            </a:extLst>
          </p:cNvPr>
          <p:cNvSpPr/>
          <p:nvPr/>
        </p:nvSpPr>
        <p:spPr>
          <a:xfrm>
            <a:off x="1853384" y="1544235"/>
            <a:ext cx="9968502" cy="2217868"/>
          </a:xfrm>
          <a:prstGeom prst="roundRect">
            <a:avLst>
              <a:gd name="adj" fmla="val 50000"/>
            </a:avLst>
          </a:prstGeom>
          <a:solidFill>
            <a:schemeClr val="bg1"/>
          </a:solidFill>
          <a:ln>
            <a:solidFill>
              <a:srgbClr val="0051A4"/>
            </a:solidFill>
          </a:ln>
          <a:effectLst>
            <a:outerShdw dist="50800" dir="5400000" algn="t" rotWithShape="0">
              <a:srgbClr val="0051A4"/>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4000" b="1" smtClean="0">
                <a:solidFill>
                  <a:srgbClr val="0051A4"/>
                </a:solidFill>
                <a:latin typeface="Cambria" panose="02040503050406030204" pitchFamily="18" charset="0"/>
                <a:ea typeface="Vogue-ExtraBold" panose="020B0500000000000000" pitchFamily="34" charset="0"/>
                <a:cs typeface="Vogue-ExtraBold" panose="020B0500000000000000" pitchFamily="34" charset="0"/>
              </a:rPr>
              <a:t>Hãy chia sẻ một số việc em đã làm để thể hiện lòng biết ơn người lao động. Khi đó em cảm thấy thế nào?</a:t>
            </a:r>
            <a:endParaRPr kumimoji="1" lang="zh-CN" altLang="en-US" sz="4000" b="1" i="0" u="none" strike="noStrike" kern="1200" cap="none" spc="0" normalizeH="0" baseline="0" noProof="0" dirty="0">
              <a:ln>
                <a:noFill/>
              </a:ln>
              <a:solidFill>
                <a:srgbClr val="0051A4"/>
              </a:solidFill>
              <a:effectLst/>
              <a:uLnTx/>
              <a:uFillTx/>
              <a:latin typeface="Cambria" panose="02040503050406030204" pitchFamily="18" charset="0"/>
              <a:ea typeface="Vogue-ExtraBold" panose="020B0500000000000000" pitchFamily="34" charset="0"/>
              <a:cs typeface="Vogue-ExtraBold" panose="020B0500000000000000" pitchFamily="34" charset="0"/>
            </a:endParaRPr>
          </a:p>
        </p:txBody>
      </p:sp>
    </p:spTree>
    <p:extLst>
      <p:ext uri="{BB962C8B-B14F-4D97-AF65-F5344CB8AC3E}">
        <p14:creationId xmlns:p14="http://schemas.microsoft.com/office/powerpoint/2010/main" val="152548780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8" descr="图片包含 游戏机, 物体, 钟表, 花&#10;&#10;描述已自动生成">
            <a:extLst>
              <a:ext uri="{FF2B5EF4-FFF2-40B4-BE49-F238E27FC236}">
                <a16:creationId xmlns:a16="http://schemas.microsoft.com/office/drawing/2014/main" id="{9F9D2F69-0F80-5E8B-720D-8DF531E998F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61293"/>
          <a:stretch/>
        </p:blipFill>
        <p:spPr>
          <a:xfrm>
            <a:off x="0" y="0"/>
            <a:ext cx="12192000" cy="2557220"/>
          </a:xfrm>
          <a:prstGeom prst="rect">
            <a:avLst/>
          </a:prstGeom>
        </p:spPr>
      </p:pic>
      <p:pic>
        <p:nvPicPr>
          <p:cNvPr id="3" name="Picture 2"/>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667" b="53515" l="10788" r="45091">
                        <a14:foregroundMark x1="33455" y1="15939" x2="32970" y2="36000"/>
                      </a14:backgroundRemoval>
                    </a14:imgEffect>
                  </a14:imgLayer>
                </a14:imgProps>
              </a:ext>
              <a:ext uri="{28A0092B-C50C-407E-A947-70E740481C1C}">
                <a14:useLocalDpi xmlns:a14="http://schemas.microsoft.com/office/drawing/2010/main" val="0"/>
              </a:ext>
            </a:extLst>
          </a:blip>
          <a:srcRect l="8349" r="53175" b="45714"/>
          <a:stretch/>
        </p:blipFill>
        <p:spPr>
          <a:xfrm>
            <a:off x="8490856" y="1996278"/>
            <a:ext cx="3540036" cy="4994605"/>
          </a:xfrm>
          <a:prstGeom prst="rect">
            <a:avLst/>
          </a:prstGeom>
        </p:spPr>
      </p:pic>
      <p:pic>
        <p:nvPicPr>
          <p:cNvPr id="5" name="Picture 4"/>
          <p:cNvPicPr>
            <a:picLocks noChangeAspect="1"/>
          </p:cNvPicPr>
          <p:nvPr/>
        </p:nvPicPr>
        <p:blipFill>
          <a:blip r:embed="rId5" cstate="print">
            <a:extLst>
              <a:ext uri="{BEBA8EAE-BF5A-486C-A8C5-ECC9F3942E4B}">
                <a14:imgProps xmlns:a14="http://schemas.microsoft.com/office/drawing/2010/main">
                  <a14:imgLayer r:embed="rId6">
                    <a14:imgEffect>
                      <a14:backgroundRemoval t="1273" b="98423" l="9938" r="92902"/>
                    </a14:imgEffect>
                  </a14:imgLayer>
                </a14:imgProps>
              </a:ext>
              <a:ext uri="{28A0092B-C50C-407E-A947-70E740481C1C}">
                <a14:useLocalDpi xmlns:a14="http://schemas.microsoft.com/office/drawing/2010/main" val="0"/>
              </a:ext>
            </a:extLst>
          </a:blip>
          <a:stretch>
            <a:fillRect/>
          </a:stretch>
        </p:blipFill>
        <p:spPr>
          <a:xfrm>
            <a:off x="5394960" y="2090444"/>
            <a:ext cx="3366943" cy="4926107"/>
          </a:xfrm>
          <a:prstGeom prst="rect">
            <a:avLst/>
          </a:prstGeom>
        </p:spPr>
      </p:pic>
      <p:grpSp>
        <p:nvGrpSpPr>
          <p:cNvPr id="7" name="Group 6"/>
          <p:cNvGrpSpPr/>
          <p:nvPr/>
        </p:nvGrpSpPr>
        <p:grpSpPr>
          <a:xfrm>
            <a:off x="162701" y="2195960"/>
            <a:ext cx="4213356" cy="1577100"/>
            <a:chOff x="8813651" y="1042386"/>
            <a:chExt cx="2438243" cy="1577100"/>
          </a:xfrm>
        </p:grpSpPr>
        <p:sp>
          <p:nvSpPr>
            <p:cNvPr id="8" name="TextBox 7"/>
            <p:cNvSpPr txBox="1"/>
            <p:nvPr/>
          </p:nvSpPr>
          <p:spPr>
            <a:xfrm>
              <a:off x="8813651" y="1042386"/>
              <a:ext cx="2438243" cy="1569660"/>
            </a:xfrm>
            <a:prstGeom prst="rect">
              <a:avLst/>
            </a:prstGeom>
            <a:noFill/>
          </p:spPr>
          <p:txBody>
            <a:bodyPr wrap="square" rtlCol="0">
              <a:spAutoFit/>
            </a:bodyPr>
            <a:lstStyle/>
            <a:p>
              <a:r>
                <a:rPr lang="en-US" sz="9600">
                  <a:ln w="117475">
                    <a:solidFill>
                      <a:schemeClr val="bg1"/>
                    </a:solidFill>
                  </a:ln>
                  <a:solidFill>
                    <a:schemeClr val="bg1"/>
                  </a:solidFill>
                  <a:effectLst>
                    <a:outerShdw blurRad="38100" dist="38100" dir="2700000" algn="tl">
                      <a:srgbClr val="000000">
                        <a:alpha val="43137"/>
                      </a:srgbClr>
                    </a:outerShdw>
                  </a:effectLst>
                  <a:latin typeface="UTM Arruba KT" panose="02040603050506020204" pitchFamily="18" charset="0"/>
                </a:rPr>
                <a:t> </a:t>
              </a:r>
              <a:r>
                <a:rPr lang="en-US" sz="9600" smtClean="0">
                  <a:ln w="196850">
                    <a:solidFill>
                      <a:schemeClr val="bg1"/>
                    </a:solidFill>
                  </a:ln>
                  <a:solidFill>
                    <a:schemeClr val="bg1"/>
                  </a:solidFill>
                  <a:effectLst>
                    <a:outerShdw blurRad="38100" dist="38100" dir="2700000" algn="tl">
                      <a:srgbClr val="000000">
                        <a:alpha val="43137"/>
                      </a:srgbClr>
                    </a:outerShdw>
                  </a:effectLst>
                  <a:latin typeface="UTM Arruba KT" panose="02040603050506020204" pitchFamily="18" charset="0"/>
                </a:rPr>
                <a:t>Phóng</a:t>
              </a:r>
              <a:endParaRPr lang="en-US" sz="9600">
                <a:ln w="196850">
                  <a:solidFill>
                    <a:schemeClr val="bg1"/>
                  </a:solidFill>
                </a:ln>
                <a:solidFill>
                  <a:schemeClr val="bg1"/>
                </a:solidFill>
                <a:effectLst>
                  <a:outerShdw blurRad="38100" dist="38100" dir="2700000" algn="tl">
                    <a:srgbClr val="000000">
                      <a:alpha val="43137"/>
                    </a:srgbClr>
                  </a:outerShdw>
                </a:effectLst>
                <a:latin typeface="UTM Arruba KT" panose="02040603050506020204" pitchFamily="18" charset="0"/>
              </a:endParaRPr>
            </a:p>
          </p:txBody>
        </p:sp>
        <p:sp>
          <p:nvSpPr>
            <p:cNvPr id="9" name="TextBox 8"/>
            <p:cNvSpPr txBox="1"/>
            <p:nvPr/>
          </p:nvSpPr>
          <p:spPr>
            <a:xfrm>
              <a:off x="8813651" y="1049826"/>
              <a:ext cx="2438243" cy="1569660"/>
            </a:xfrm>
            <a:prstGeom prst="rect">
              <a:avLst/>
            </a:prstGeom>
            <a:noFill/>
          </p:spPr>
          <p:txBody>
            <a:bodyPr wrap="square" rtlCol="0">
              <a:spAutoFit/>
            </a:bodyPr>
            <a:lstStyle/>
            <a:p>
              <a:r>
                <a:rPr lang="en-US" sz="9600">
                  <a:solidFill>
                    <a:srgbClr val="FF3399"/>
                  </a:solidFill>
                  <a:effectLst>
                    <a:outerShdw blurRad="38100" dist="38100" dir="2700000" algn="tl">
                      <a:srgbClr val="000000">
                        <a:alpha val="43137"/>
                      </a:srgbClr>
                    </a:outerShdw>
                  </a:effectLst>
                  <a:latin typeface="UTM Arruba KT" panose="02040603050506020204" pitchFamily="18" charset="0"/>
                </a:rPr>
                <a:t> </a:t>
              </a:r>
              <a:r>
                <a:rPr lang="en-US" sz="9600" smtClean="0">
                  <a:solidFill>
                    <a:srgbClr val="FF3399"/>
                  </a:solidFill>
                  <a:effectLst>
                    <a:outerShdw blurRad="38100" dist="38100" dir="2700000" algn="tl">
                      <a:srgbClr val="000000">
                        <a:alpha val="43137"/>
                      </a:srgbClr>
                    </a:outerShdw>
                  </a:effectLst>
                  <a:latin typeface="UTM Arruba KT" panose="02040603050506020204" pitchFamily="18" charset="0"/>
                </a:rPr>
                <a:t>P</a:t>
              </a:r>
              <a:r>
                <a:rPr lang="en-US" sz="9600" smtClean="0">
                  <a:solidFill>
                    <a:srgbClr val="33CC33"/>
                  </a:solidFill>
                  <a:effectLst>
                    <a:outerShdw blurRad="38100" dist="38100" dir="2700000" algn="tl">
                      <a:srgbClr val="000000">
                        <a:alpha val="43137"/>
                      </a:srgbClr>
                    </a:outerShdw>
                  </a:effectLst>
                  <a:latin typeface="UTM Arruba KT" panose="02040603050506020204" pitchFamily="18" charset="0"/>
                </a:rPr>
                <a:t>h</a:t>
              </a:r>
              <a:r>
                <a:rPr lang="en-US" sz="9600" smtClean="0">
                  <a:solidFill>
                    <a:srgbClr val="FF6600"/>
                  </a:solidFill>
                  <a:effectLst>
                    <a:outerShdw blurRad="38100" dist="38100" dir="2700000" algn="tl">
                      <a:srgbClr val="000000">
                        <a:alpha val="43137"/>
                      </a:srgbClr>
                    </a:outerShdw>
                  </a:effectLst>
                  <a:latin typeface="UTM Arruba KT" panose="02040603050506020204" pitchFamily="18" charset="0"/>
                </a:rPr>
                <a:t>ó</a:t>
              </a:r>
              <a:r>
                <a:rPr lang="en-US" sz="9600" smtClean="0">
                  <a:solidFill>
                    <a:srgbClr val="7030A0"/>
                  </a:solidFill>
                  <a:effectLst>
                    <a:outerShdw blurRad="38100" dist="38100" dir="2700000" algn="tl">
                      <a:srgbClr val="000000">
                        <a:alpha val="43137"/>
                      </a:srgbClr>
                    </a:outerShdw>
                  </a:effectLst>
                  <a:latin typeface="UTM Arruba KT" panose="02040603050506020204" pitchFamily="18" charset="0"/>
                </a:rPr>
                <a:t>n</a:t>
              </a:r>
              <a:r>
                <a:rPr lang="en-US" sz="9600" smtClean="0">
                  <a:solidFill>
                    <a:srgbClr val="FFFF00"/>
                  </a:solidFill>
                  <a:effectLst>
                    <a:outerShdw blurRad="38100" dist="38100" dir="2700000" algn="tl">
                      <a:srgbClr val="000000">
                        <a:alpha val="43137"/>
                      </a:srgbClr>
                    </a:outerShdw>
                  </a:effectLst>
                  <a:latin typeface="UTM Arruba KT" panose="02040603050506020204" pitchFamily="18" charset="0"/>
                </a:rPr>
                <a:t>g</a:t>
              </a:r>
              <a:endParaRPr lang="en-US" sz="9600">
                <a:solidFill>
                  <a:srgbClr val="FFFF00"/>
                </a:solidFill>
                <a:effectLst>
                  <a:outerShdw blurRad="38100" dist="38100" dir="2700000" algn="tl">
                    <a:srgbClr val="000000">
                      <a:alpha val="43137"/>
                    </a:srgbClr>
                  </a:outerShdw>
                </a:effectLst>
                <a:latin typeface="UTM Arruba KT" panose="02040603050506020204" pitchFamily="18" charset="0"/>
              </a:endParaRPr>
            </a:p>
          </p:txBody>
        </p:sp>
      </p:grpSp>
      <p:grpSp>
        <p:nvGrpSpPr>
          <p:cNvPr id="10" name="Group 9"/>
          <p:cNvGrpSpPr/>
          <p:nvPr/>
        </p:nvGrpSpPr>
        <p:grpSpPr>
          <a:xfrm>
            <a:off x="1590907" y="3705030"/>
            <a:ext cx="3642945" cy="1577100"/>
            <a:chOff x="9319956" y="2288881"/>
            <a:chExt cx="3642945" cy="1577100"/>
          </a:xfrm>
        </p:grpSpPr>
        <p:sp>
          <p:nvSpPr>
            <p:cNvPr id="11" name="TextBox 10"/>
            <p:cNvSpPr txBox="1"/>
            <p:nvPr/>
          </p:nvSpPr>
          <p:spPr>
            <a:xfrm>
              <a:off x="9319956" y="2288881"/>
              <a:ext cx="3642945" cy="1569660"/>
            </a:xfrm>
            <a:prstGeom prst="rect">
              <a:avLst/>
            </a:prstGeom>
            <a:noFill/>
          </p:spPr>
          <p:txBody>
            <a:bodyPr wrap="square" rtlCol="0">
              <a:spAutoFit/>
            </a:bodyPr>
            <a:lstStyle/>
            <a:p>
              <a:r>
                <a:rPr lang="en-US" sz="9600">
                  <a:solidFill>
                    <a:schemeClr val="bg1"/>
                  </a:solidFill>
                  <a:effectLst>
                    <a:outerShdw blurRad="38100" dist="38100" dir="2700000" algn="tl">
                      <a:srgbClr val="000000">
                        <a:alpha val="43137"/>
                      </a:srgbClr>
                    </a:outerShdw>
                  </a:effectLst>
                  <a:latin typeface="UTM Arruba KT" panose="02040603050506020204" pitchFamily="18" charset="0"/>
                </a:rPr>
                <a:t> </a:t>
              </a:r>
              <a:r>
                <a:rPr lang="en-US" sz="9600" smtClean="0">
                  <a:ln w="168275">
                    <a:solidFill>
                      <a:schemeClr val="bg1"/>
                    </a:solidFill>
                  </a:ln>
                  <a:solidFill>
                    <a:schemeClr val="bg1"/>
                  </a:solidFill>
                  <a:effectLst>
                    <a:outerShdw blurRad="38100" dist="38100" dir="2700000" algn="tl">
                      <a:srgbClr val="000000">
                        <a:alpha val="43137"/>
                      </a:srgbClr>
                    </a:outerShdw>
                  </a:effectLst>
                  <a:latin typeface="UTM Arruba KT" panose="02040603050506020204" pitchFamily="18" charset="0"/>
                </a:rPr>
                <a:t>viên</a:t>
              </a:r>
              <a:endParaRPr lang="en-US" sz="9600">
                <a:ln w="168275">
                  <a:solidFill>
                    <a:schemeClr val="bg1"/>
                  </a:solidFill>
                </a:ln>
                <a:solidFill>
                  <a:schemeClr val="bg1"/>
                </a:solidFill>
                <a:effectLst>
                  <a:outerShdw blurRad="38100" dist="38100" dir="2700000" algn="tl">
                    <a:srgbClr val="000000">
                      <a:alpha val="43137"/>
                    </a:srgbClr>
                  </a:outerShdw>
                </a:effectLst>
                <a:latin typeface="UTM Arruba KT" panose="02040603050506020204" pitchFamily="18" charset="0"/>
              </a:endParaRPr>
            </a:p>
          </p:txBody>
        </p:sp>
        <p:sp>
          <p:nvSpPr>
            <p:cNvPr id="12" name="TextBox 11"/>
            <p:cNvSpPr txBox="1"/>
            <p:nvPr/>
          </p:nvSpPr>
          <p:spPr>
            <a:xfrm>
              <a:off x="9319956" y="2296321"/>
              <a:ext cx="3642945" cy="1569660"/>
            </a:xfrm>
            <a:prstGeom prst="rect">
              <a:avLst/>
            </a:prstGeom>
            <a:noFill/>
          </p:spPr>
          <p:txBody>
            <a:bodyPr wrap="square" rtlCol="0">
              <a:spAutoFit/>
            </a:bodyPr>
            <a:lstStyle/>
            <a:p>
              <a:r>
                <a:rPr lang="en-US" sz="9600">
                  <a:latin typeface="UTM Arruba KT" panose="02040603050506020204" pitchFamily="18" charset="0"/>
                </a:rPr>
                <a:t> </a:t>
              </a:r>
              <a:r>
                <a:rPr lang="en-US" sz="9600" smtClean="0">
                  <a:solidFill>
                    <a:srgbClr val="00B0F0"/>
                  </a:solidFill>
                  <a:effectLst>
                    <a:outerShdw blurRad="38100" dist="38100" dir="2700000" algn="tl">
                      <a:srgbClr val="000000">
                        <a:alpha val="43137"/>
                      </a:srgbClr>
                    </a:outerShdw>
                  </a:effectLst>
                  <a:latin typeface="UTM Arruba KT" panose="02040603050506020204" pitchFamily="18" charset="0"/>
                </a:rPr>
                <a:t>v</a:t>
              </a:r>
              <a:r>
                <a:rPr lang="en-US" sz="9600" smtClean="0">
                  <a:effectLst>
                    <a:outerShdw blurRad="38100" dist="38100" dir="2700000" algn="tl">
                      <a:srgbClr val="000000">
                        <a:alpha val="43137"/>
                      </a:srgbClr>
                    </a:outerShdw>
                  </a:effectLst>
                  <a:latin typeface="UTM Arruba KT" panose="02040603050506020204" pitchFamily="18" charset="0"/>
                </a:rPr>
                <a:t>i</a:t>
              </a:r>
              <a:r>
                <a:rPr lang="en-US" sz="9600" smtClean="0">
                  <a:solidFill>
                    <a:srgbClr val="FF0000"/>
                  </a:solidFill>
                  <a:effectLst>
                    <a:outerShdw blurRad="38100" dist="38100" dir="2700000" algn="tl">
                      <a:srgbClr val="000000">
                        <a:alpha val="43137"/>
                      </a:srgbClr>
                    </a:outerShdw>
                  </a:effectLst>
                  <a:latin typeface="UTM Arruba KT" panose="02040603050506020204" pitchFamily="18" charset="0"/>
                </a:rPr>
                <a:t>ê</a:t>
              </a:r>
              <a:r>
                <a:rPr lang="en-US" sz="9600" smtClean="0">
                  <a:solidFill>
                    <a:srgbClr val="008080"/>
                  </a:solidFill>
                  <a:effectLst>
                    <a:outerShdw blurRad="38100" dist="38100" dir="2700000" algn="tl">
                      <a:srgbClr val="000000">
                        <a:alpha val="43137"/>
                      </a:srgbClr>
                    </a:outerShdw>
                  </a:effectLst>
                  <a:latin typeface="UTM Arruba KT" panose="02040603050506020204" pitchFamily="18" charset="0"/>
                </a:rPr>
                <a:t>n</a:t>
              </a:r>
              <a:endParaRPr lang="en-US" sz="9600">
                <a:solidFill>
                  <a:srgbClr val="008080"/>
                </a:solidFill>
                <a:effectLst>
                  <a:outerShdw blurRad="38100" dist="38100" dir="2700000" algn="tl">
                    <a:srgbClr val="000000">
                      <a:alpha val="43137"/>
                    </a:srgbClr>
                  </a:outerShdw>
                </a:effectLst>
                <a:latin typeface="UTM Arruba KT" panose="02040603050506020204" pitchFamily="18" charset="0"/>
              </a:endParaRPr>
            </a:p>
          </p:txBody>
        </p:sp>
      </p:grpSp>
      <p:grpSp>
        <p:nvGrpSpPr>
          <p:cNvPr id="13" name="Group 12"/>
          <p:cNvGrpSpPr/>
          <p:nvPr/>
        </p:nvGrpSpPr>
        <p:grpSpPr>
          <a:xfrm>
            <a:off x="2785824" y="5049149"/>
            <a:ext cx="3642946" cy="1613830"/>
            <a:chOff x="9319955" y="2288881"/>
            <a:chExt cx="3642946" cy="1613830"/>
          </a:xfrm>
        </p:grpSpPr>
        <p:sp>
          <p:nvSpPr>
            <p:cNvPr id="14" name="TextBox 13"/>
            <p:cNvSpPr txBox="1"/>
            <p:nvPr/>
          </p:nvSpPr>
          <p:spPr>
            <a:xfrm>
              <a:off x="9319956" y="2288881"/>
              <a:ext cx="3642945" cy="1569660"/>
            </a:xfrm>
            <a:prstGeom prst="rect">
              <a:avLst/>
            </a:prstGeom>
            <a:noFill/>
          </p:spPr>
          <p:txBody>
            <a:bodyPr wrap="square" rtlCol="0">
              <a:spAutoFit/>
            </a:bodyPr>
            <a:lstStyle/>
            <a:p>
              <a:r>
                <a:rPr lang="en-US" sz="9600">
                  <a:solidFill>
                    <a:schemeClr val="bg1"/>
                  </a:solidFill>
                  <a:effectLst>
                    <a:outerShdw blurRad="38100" dist="38100" dir="2700000" algn="tl">
                      <a:srgbClr val="000000">
                        <a:alpha val="43137"/>
                      </a:srgbClr>
                    </a:outerShdw>
                  </a:effectLst>
                  <a:latin typeface="UTM Arruba KT" panose="02040603050506020204" pitchFamily="18" charset="0"/>
                </a:rPr>
                <a:t> </a:t>
              </a:r>
              <a:r>
                <a:rPr lang="en-US" sz="9600" smtClean="0">
                  <a:ln w="168275">
                    <a:solidFill>
                      <a:schemeClr val="bg1"/>
                    </a:solidFill>
                  </a:ln>
                  <a:solidFill>
                    <a:schemeClr val="bg1"/>
                  </a:solidFill>
                  <a:effectLst>
                    <a:outerShdw blurRad="38100" dist="38100" dir="2700000" algn="tl">
                      <a:srgbClr val="000000">
                        <a:alpha val="43137"/>
                      </a:srgbClr>
                    </a:outerShdw>
                  </a:effectLst>
                  <a:latin typeface="UTM Arruba KT" panose="02040603050506020204" pitchFamily="18" charset="0"/>
                </a:rPr>
                <a:t>nhí</a:t>
              </a:r>
              <a:endParaRPr lang="en-US" sz="9600">
                <a:ln w="168275">
                  <a:solidFill>
                    <a:schemeClr val="bg1"/>
                  </a:solidFill>
                </a:ln>
                <a:solidFill>
                  <a:schemeClr val="bg1"/>
                </a:solidFill>
                <a:effectLst>
                  <a:outerShdw blurRad="38100" dist="38100" dir="2700000" algn="tl">
                    <a:srgbClr val="000000">
                      <a:alpha val="43137"/>
                    </a:srgbClr>
                  </a:outerShdw>
                </a:effectLst>
                <a:latin typeface="UTM Arruba KT" panose="02040603050506020204" pitchFamily="18" charset="0"/>
              </a:endParaRPr>
            </a:p>
          </p:txBody>
        </p:sp>
        <p:sp>
          <p:nvSpPr>
            <p:cNvPr id="15" name="TextBox 14"/>
            <p:cNvSpPr txBox="1"/>
            <p:nvPr/>
          </p:nvSpPr>
          <p:spPr>
            <a:xfrm>
              <a:off x="9319955" y="2333051"/>
              <a:ext cx="3642945" cy="1569660"/>
            </a:xfrm>
            <a:prstGeom prst="rect">
              <a:avLst/>
            </a:prstGeom>
            <a:noFill/>
          </p:spPr>
          <p:txBody>
            <a:bodyPr wrap="square" rtlCol="0">
              <a:spAutoFit/>
            </a:bodyPr>
            <a:lstStyle/>
            <a:p>
              <a:r>
                <a:rPr lang="en-US" sz="9600">
                  <a:latin typeface="UTM Arruba KT" panose="02040603050506020204" pitchFamily="18" charset="0"/>
                </a:rPr>
                <a:t> </a:t>
              </a:r>
              <a:r>
                <a:rPr lang="en-US" sz="9600" smtClean="0">
                  <a:solidFill>
                    <a:srgbClr val="FF0066"/>
                  </a:solidFill>
                  <a:effectLst>
                    <a:outerShdw blurRad="38100" dist="38100" dir="2700000" algn="tl">
                      <a:srgbClr val="000000">
                        <a:alpha val="43137"/>
                      </a:srgbClr>
                    </a:outerShdw>
                  </a:effectLst>
                  <a:latin typeface="UTM Arruba KT" panose="02040603050506020204" pitchFamily="18" charset="0"/>
                </a:rPr>
                <a:t>n</a:t>
              </a:r>
              <a:r>
                <a:rPr lang="en-US" sz="9600" smtClean="0">
                  <a:solidFill>
                    <a:srgbClr val="33CC33"/>
                  </a:solidFill>
                  <a:effectLst>
                    <a:outerShdw blurRad="38100" dist="38100" dir="2700000" algn="tl">
                      <a:srgbClr val="000000">
                        <a:alpha val="43137"/>
                      </a:srgbClr>
                    </a:outerShdw>
                  </a:effectLst>
                  <a:latin typeface="UTM Arruba KT" panose="02040603050506020204" pitchFamily="18" charset="0"/>
                </a:rPr>
                <a:t>h</a:t>
              </a:r>
              <a:r>
                <a:rPr lang="en-US" sz="9600" smtClean="0">
                  <a:solidFill>
                    <a:srgbClr val="00B0F0"/>
                  </a:solidFill>
                  <a:effectLst>
                    <a:outerShdw blurRad="38100" dist="38100" dir="2700000" algn="tl">
                      <a:srgbClr val="000000">
                        <a:alpha val="43137"/>
                      </a:srgbClr>
                    </a:outerShdw>
                  </a:effectLst>
                  <a:latin typeface="UTM Arruba KT" panose="02040603050506020204" pitchFamily="18" charset="0"/>
                </a:rPr>
                <a:t>í</a:t>
              </a:r>
              <a:endParaRPr lang="en-US" sz="9600">
                <a:effectLst>
                  <a:outerShdw blurRad="38100" dist="38100" dir="2700000" algn="tl">
                    <a:srgbClr val="000000">
                      <a:alpha val="43137"/>
                    </a:srgbClr>
                  </a:outerShdw>
                </a:effectLst>
                <a:latin typeface="UTM Arruba KT" panose="02040603050506020204" pitchFamily="18" charset="0"/>
              </a:endParaRPr>
            </a:p>
          </p:txBody>
        </p:sp>
      </p:grpSp>
      <p:sp>
        <p:nvSpPr>
          <p:cNvPr id="16" name="TextBox 15"/>
          <p:cNvSpPr txBox="1"/>
          <p:nvPr/>
        </p:nvSpPr>
        <p:spPr>
          <a:xfrm>
            <a:off x="1037826" y="786287"/>
            <a:ext cx="2463106" cy="1200329"/>
          </a:xfrm>
          <a:prstGeom prst="rect">
            <a:avLst/>
          </a:prstGeom>
          <a:noFill/>
        </p:spPr>
        <p:txBody>
          <a:bodyPr wrap="square" rtlCol="0">
            <a:spAutoFit/>
          </a:bodyPr>
          <a:lstStyle/>
          <a:p>
            <a:r>
              <a:rPr lang="en-US" sz="7200" smtClean="0">
                <a:latin typeface="#9Slide05 IcielSanelma" pitchFamily="2" charset="0"/>
              </a:rPr>
              <a:t>Trò chơi</a:t>
            </a:r>
            <a:endParaRPr lang="en-US" sz="7200">
              <a:latin typeface="#9Slide05 IcielSanelma" pitchFamily="2" charset="0"/>
            </a:endParaRPr>
          </a:p>
        </p:txBody>
      </p:sp>
    </p:spTree>
    <p:extLst>
      <p:ext uri="{BB962C8B-B14F-4D97-AF65-F5344CB8AC3E}">
        <p14:creationId xmlns:p14="http://schemas.microsoft.com/office/powerpoint/2010/main" val="78825767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1000" fill="hold"/>
                                        <p:tgtEl>
                                          <p:spTgt spid="10"/>
                                        </p:tgtEl>
                                        <p:attrNameLst>
                                          <p:attrName>ppt_w</p:attrName>
                                        </p:attrNameLst>
                                      </p:cBhvr>
                                      <p:tavLst>
                                        <p:tav tm="0">
                                          <p:val>
                                            <p:fltVal val="0"/>
                                          </p:val>
                                        </p:tav>
                                        <p:tav tm="100000">
                                          <p:val>
                                            <p:strVal val="#ppt_w"/>
                                          </p:val>
                                        </p:tav>
                                      </p:tavLst>
                                    </p:anim>
                                    <p:anim calcmode="lin" valueType="num">
                                      <p:cBhvr>
                                        <p:cTn id="14" dur="1000" fill="hold"/>
                                        <p:tgtEl>
                                          <p:spTgt spid="10"/>
                                        </p:tgtEl>
                                        <p:attrNameLst>
                                          <p:attrName>ppt_h</p:attrName>
                                        </p:attrNameLst>
                                      </p:cBhvr>
                                      <p:tavLst>
                                        <p:tav tm="0">
                                          <p:val>
                                            <p:fltVal val="0"/>
                                          </p:val>
                                        </p:tav>
                                        <p:tav tm="100000">
                                          <p:val>
                                            <p:strVal val="#ppt_h"/>
                                          </p:val>
                                        </p:tav>
                                      </p:tavLst>
                                    </p:anim>
                                    <p:animEffect transition="in" filter="fade">
                                      <p:cBhvr>
                                        <p:cTn id="15" dur="1000"/>
                                        <p:tgtEl>
                                          <p:spTgt spid="10"/>
                                        </p:tgtEl>
                                      </p:cBhvr>
                                    </p:animEffect>
                                  </p:childTnLst>
                                </p:cTn>
                              </p:par>
                            </p:childTnLst>
                          </p:cTn>
                        </p:par>
                        <p:par>
                          <p:cTn id="16" fill="hold">
                            <p:stCondLst>
                              <p:cond delay="1500"/>
                            </p:stCondLst>
                            <p:childTnLst>
                              <p:par>
                                <p:cTn id="17" presetID="53" presetClass="entr" presetSubtype="16"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1000" fill="hold"/>
                                        <p:tgtEl>
                                          <p:spTgt spid="13"/>
                                        </p:tgtEl>
                                        <p:attrNameLst>
                                          <p:attrName>ppt_w</p:attrName>
                                        </p:attrNameLst>
                                      </p:cBhvr>
                                      <p:tavLst>
                                        <p:tav tm="0">
                                          <p:val>
                                            <p:fltVal val="0"/>
                                          </p:val>
                                        </p:tav>
                                        <p:tav tm="100000">
                                          <p:val>
                                            <p:strVal val="#ppt_w"/>
                                          </p:val>
                                        </p:tav>
                                      </p:tavLst>
                                    </p:anim>
                                    <p:anim calcmode="lin" valueType="num">
                                      <p:cBhvr>
                                        <p:cTn id="20" dur="1000" fill="hold"/>
                                        <p:tgtEl>
                                          <p:spTgt spid="13"/>
                                        </p:tgtEl>
                                        <p:attrNameLst>
                                          <p:attrName>ppt_h</p:attrName>
                                        </p:attrNameLst>
                                      </p:cBhvr>
                                      <p:tavLst>
                                        <p:tav tm="0">
                                          <p:val>
                                            <p:fltVal val="0"/>
                                          </p:val>
                                        </p:tav>
                                        <p:tav tm="100000">
                                          <p:val>
                                            <p:strVal val="#ppt_h"/>
                                          </p:val>
                                        </p:tav>
                                      </p:tavLst>
                                    </p:anim>
                                    <p:animEffect transition="in" filter="fade">
                                      <p:cBhvr>
                                        <p:cTn id="21"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0" descr="卡通人物&#10;&#10;中度可信度描述已自动生成">
            <a:extLst>
              <a:ext uri="{FF2B5EF4-FFF2-40B4-BE49-F238E27FC236}">
                <a16:creationId xmlns:a16="http://schemas.microsoft.com/office/drawing/2014/main" id="{016F98EC-BB6F-81E1-BE91-262A7F06526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40673" b="80699"/>
          <a:stretch/>
        </p:blipFill>
        <p:spPr>
          <a:xfrm flipH="1">
            <a:off x="9479797" y="163051"/>
            <a:ext cx="2712203" cy="1323636"/>
          </a:xfrm>
          <a:prstGeom prst="rect">
            <a:avLst/>
          </a:prstGeom>
        </p:spPr>
      </p:pic>
      <p:sp>
        <p:nvSpPr>
          <p:cNvPr id="4" name="Rectangle 3"/>
          <p:cNvSpPr/>
          <p:nvPr/>
        </p:nvSpPr>
        <p:spPr>
          <a:xfrm>
            <a:off x="944880" y="1198491"/>
            <a:ext cx="9962606" cy="3970318"/>
          </a:xfrm>
          <a:prstGeom prst="rect">
            <a:avLst/>
          </a:prstGeom>
        </p:spPr>
        <p:txBody>
          <a:bodyPr wrap="square">
            <a:spAutoFit/>
          </a:bodyPr>
          <a:lstStyle/>
          <a:p>
            <a:pPr lvl="0" algn="just">
              <a:defRPr/>
            </a:pPr>
            <a:r>
              <a:rPr kumimoji="1" lang="en-US" altLang="zh-CN" sz="3600" b="1">
                <a:solidFill>
                  <a:srgbClr val="0051A4"/>
                </a:solidFill>
                <a:latin typeface="Cambria" panose="02040503050406030204" pitchFamily="18" charset="0"/>
                <a:ea typeface="Vogue-ExtraBold" panose="020B0500000000000000" pitchFamily="34" charset="0"/>
                <a:cs typeface="Vogue-ExtraBold" panose="020B0500000000000000" pitchFamily="34" charset="0"/>
              </a:rPr>
              <a:t>Hãy làm một phóng viên nhí và lần lượt hỏi các bạn trong lớp:</a:t>
            </a:r>
          </a:p>
          <a:p>
            <a:pPr marL="571500" lvl="0" indent="-571500" algn="just">
              <a:buFontTx/>
              <a:buChar char="-"/>
              <a:defRPr/>
            </a:pPr>
            <a:r>
              <a:rPr kumimoji="1" lang="en-US" altLang="zh-CN" sz="3600" b="1">
                <a:solidFill>
                  <a:srgbClr val="990033"/>
                </a:solidFill>
                <a:latin typeface="Cambria" panose="02040503050406030204" pitchFamily="18" charset="0"/>
                <a:ea typeface="Vogue-ExtraBold" panose="020B0500000000000000" pitchFamily="34" charset="0"/>
                <a:cs typeface="Vogue-ExtraBold" panose="020B0500000000000000" pitchFamily="34" charset="0"/>
              </a:rPr>
              <a:t>Bạn đã làm gì để thể hiện lòng biết ơn người lao động?</a:t>
            </a:r>
          </a:p>
          <a:p>
            <a:pPr marL="571500" indent="-571500" algn="just">
              <a:buFontTx/>
              <a:buChar char="-"/>
              <a:defRPr/>
            </a:pPr>
            <a:r>
              <a:rPr lang="nl-NL" sz="3600" b="1">
                <a:solidFill>
                  <a:srgbClr val="990033"/>
                </a:solidFill>
                <a:latin typeface="Cambria" panose="02040503050406030204" pitchFamily="18" charset="0"/>
                <a:ea typeface="Cambria" panose="02040503050406030204" pitchFamily="18" charset="0"/>
              </a:rPr>
              <a:t>Có khi nào bạn chứng kiến những lời nói, việc làm chưa biết ơn người lao động? Bạn có suy nghĩ gì về điều đó?</a:t>
            </a:r>
            <a:endParaRPr lang="en-US" sz="3600" b="1">
              <a:solidFill>
                <a:srgbClr val="990033"/>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0233219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5D2DAB1-4E2B-D3BA-EEFF-36D06A6A162B}"/>
              </a:ext>
            </a:extLst>
          </p:cNvPr>
          <p:cNvPicPr>
            <a:picLocks noChangeAspect="1"/>
          </p:cNvPicPr>
          <p:nvPr/>
        </p:nvPicPr>
        <p:blipFill>
          <a:blip r:embed="rId2"/>
          <a:stretch>
            <a:fillRect/>
          </a:stretch>
        </p:blipFill>
        <p:spPr>
          <a:xfrm>
            <a:off x="2285997" y="0"/>
            <a:ext cx="7014757" cy="1468366"/>
          </a:xfrm>
          <a:prstGeom prst="rect">
            <a:avLst/>
          </a:prstGeom>
        </p:spPr>
      </p:pic>
      <p:sp>
        <p:nvSpPr>
          <p:cNvPr id="3" name="TextBox 2">
            <a:extLst>
              <a:ext uri="{FF2B5EF4-FFF2-40B4-BE49-F238E27FC236}">
                <a16:creationId xmlns:a16="http://schemas.microsoft.com/office/drawing/2014/main" id="{A7FA98B1-2967-EA67-4E76-5A009E6EDF63}"/>
              </a:ext>
            </a:extLst>
          </p:cNvPr>
          <p:cNvSpPr txBox="1"/>
          <p:nvPr/>
        </p:nvSpPr>
        <p:spPr>
          <a:xfrm>
            <a:off x="685800" y="1153391"/>
            <a:ext cx="11112909" cy="4476211"/>
          </a:xfrm>
          <a:prstGeom prst="rect">
            <a:avLst/>
          </a:prstGeom>
          <a:noFill/>
          <a:ln w="28575">
            <a:noFill/>
          </a:ln>
        </p:spPr>
        <p:txBody>
          <a:bodyPr wrap="square" rtlCol="0">
            <a:spAutoFit/>
          </a:bodyPr>
          <a:lstStyle/>
          <a:p>
            <a:pPr algn="just"/>
            <a:r>
              <a:rPr lang="en-US" sz="2800" b="1" dirty="0">
                <a:latin typeface="Cambria" panose="02040503050406030204" pitchFamily="18" charset="0"/>
              </a:rPr>
              <a:t>1. </a:t>
            </a:r>
            <a:r>
              <a:rPr lang="en-US" sz="2800" b="1" dirty="0" err="1">
                <a:latin typeface="Cambria" panose="02040503050406030204" pitchFamily="18" charset="0"/>
              </a:rPr>
              <a:t>Năng</a:t>
            </a:r>
            <a:r>
              <a:rPr lang="en-US" sz="2800" b="1" dirty="0">
                <a:latin typeface="Cambria" panose="02040503050406030204" pitchFamily="18" charset="0"/>
              </a:rPr>
              <a:t> </a:t>
            </a:r>
            <a:r>
              <a:rPr lang="en-US" sz="2800" b="1" dirty="0" err="1">
                <a:latin typeface="Cambria" panose="02040503050406030204" pitchFamily="18" charset="0"/>
              </a:rPr>
              <a:t>lực</a:t>
            </a:r>
            <a:r>
              <a:rPr lang="en-US" sz="2800" b="1" dirty="0">
                <a:latin typeface="Cambria" panose="02040503050406030204" pitchFamily="18" charset="0"/>
              </a:rPr>
              <a:t> </a:t>
            </a:r>
            <a:r>
              <a:rPr lang="en-US" sz="2800" b="1" dirty="0" err="1">
                <a:latin typeface="Cambria" panose="02040503050406030204" pitchFamily="18" charset="0"/>
              </a:rPr>
              <a:t>đặc</a:t>
            </a:r>
            <a:r>
              <a:rPr lang="en-US" sz="2800" b="1" dirty="0">
                <a:latin typeface="Cambria" panose="02040503050406030204" pitchFamily="18" charset="0"/>
              </a:rPr>
              <a:t> </a:t>
            </a:r>
            <a:r>
              <a:rPr lang="en-US" sz="2800" b="1" dirty="0" err="1">
                <a:latin typeface="Cambria" panose="02040503050406030204" pitchFamily="18" charset="0"/>
              </a:rPr>
              <a:t>thù</a:t>
            </a:r>
            <a:r>
              <a:rPr lang="en-US" sz="2800" b="1" dirty="0">
                <a:latin typeface="Cambria" panose="02040503050406030204" pitchFamily="18" charset="0"/>
              </a:rPr>
              <a:t>:</a:t>
            </a:r>
          </a:p>
          <a:p>
            <a:pPr marL="285750" indent="-285750" algn="just">
              <a:buFontTx/>
              <a:buChar char="-"/>
            </a:pPr>
            <a:r>
              <a:rPr lang="en-US" sz="2800" dirty="0" err="1">
                <a:latin typeface="Cambria" panose="02040503050406030204" pitchFamily="18" charset="0"/>
              </a:rPr>
              <a:t>Nêu</a:t>
            </a:r>
            <a:r>
              <a:rPr lang="en-US" sz="2800" dirty="0">
                <a:latin typeface="Cambria" panose="02040503050406030204" pitchFamily="18" charset="0"/>
              </a:rPr>
              <a:t> </a:t>
            </a:r>
            <a:r>
              <a:rPr lang="en-US" sz="2800" dirty="0" err="1">
                <a:latin typeface="Cambria" panose="02040503050406030204" pitchFamily="18" charset="0"/>
              </a:rPr>
              <a:t>được</a:t>
            </a:r>
            <a:r>
              <a:rPr lang="en-US" sz="2800" dirty="0">
                <a:latin typeface="Cambria" panose="02040503050406030204" pitchFamily="18" charset="0"/>
              </a:rPr>
              <a:t> </a:t>
            </a:r>
            <a:r>
              <a:rPr lang="en-US" sz="2800" dirty="0" err="1">
                <a:latin typeface="Cambria" panose="02040503050406030204" pitchFamily="18" charset="0"/>
              </a:rPr>
              <a:t>đóng</a:t>
            </a:r>
            <a:r>
              <a:rPr lang="en-US" sz="2800" dirty="0">
                <a:latin typeface="Cambria" panose="02040503050406030204" pitchFamily="18" charset="0"/>
              </a:rPr>
              <a:t> </a:t>
            </a:r>
            <a:r>
              <a:rPr lang="en-US" sz="2800" dirty="0" err="1">
                <a:latin typeface="Cambria" panose="02040503050406030204" pitchFamily="18" charset="0"/>
              </a:rPr>
              <a:t>góp</a:t>
            </a:r>
            <a:r>
              <a:rPr lang="en-US" sz="2800" dirty="0">
                <a:latin typeface="Cambria" panose="02040503050406030204" pitchFamily="18" charset="0"/>
              </a:rPr>
              <a:t> </a:t>
            </a:r>
            <a:r>
              <a:rPr lang="en-US" sz="2800" dirty="0" err="1">
                <a:latin typeface="Cambria" panose="02040503050406030204" pitchFamily="18" charset="0"/>
              </a:rPr>
              <a:t>của</a:t>
            </a:r>
            <a:r>
              <a:rPr lang="en-US" sz="2800" dirty="0">
                <a:latin typeface="Cambria" panose="02040503050406030204" pitchFamily="18" charset="0"/>
              </a:rPr>
              <a:t> </a:t>
            </a:r>
            <a:r>
              <a:rPr lang="en-US" sz="2800" dirty="0" err="1">
                <a:latin typeface="Cambria" panose="02040503050406030204" pitchFamily="18" charset="0"/>
              </a:rPr>
              <a:t>một</a:t>
            </a:r>
            <a:r>
              <a:rPr lang="en-US" sz="2800" dirty="0">
                <a:latin typeface="Cambria" panose="02040503050406030204" pitchFamily="18" charset="0"/>
              </a:rPr>
              <a:t> </a:t>
            </a:r>
            <a:r>
              <a:rPr lang="en-US" sz="2800" dirty="0" err="1">
                <a:latin typeface="Cambria" panose="02040503050406030204" pitchFamily="18" charset="0"/>
              </a:rPr>
              <a:t>số</a:t>
            </a:r>
            <a:r>
              <a:rPr lang="en-US" sz="2800" dirty="0">
                <a:latin typeface="Cambria" panose="02040503050406030204" pitchFamily="18" charset="0"/>
              </a:rPr>
              <a:t> </a:t>
            </a:r>
            <a:r>
              <a:rPr lang="en-US" sz="2800" dirty="0" err="1">
                <a:latin typeface="Cambria" panose="02040503050406030204" pitchFamily="18" charset="0"/>
              </a:rPr>
              <a:t>người</a:t>
            </a:r>
            <a:r>
              <a:rPr lang="en-US" sz="2800" dirty="0">
                <a:latin typeface="Cambria" panose="02040503050406030204" pitchFamily="18" charset="0"/>
              </a:rPr>
              <a:t> </a:t>
            </a:r>
            <a:r>
              <a:rPr lang="en-US" sz="2800" dirty="0" err="1">
                <a:latin typeface="Cambria" panose="02040503050406030204" pitchFamily="18" charset="0"/>
              </a:rPr>
              <a:t>lao</a:t>
            </a:r>
            <a:r>
              <a:rPr lang="en-US" sz="2800" dirty="0">
                <a:latin typeface="Cambria" panose="02040503050406030204" pitchFamily="18" charset="0"/>
              </a:rPr>
              <a:t> </a:t>
            </a:r>
            <a:r>
              <a:rPr lang="en-US" sz="2800" dirty="0" err="1">
                <a:latin typeface="Cambria" panose="02040503050406030204" pitchFamily="18" charset="0"/>
              </a:rPr>
              <a:t>động</a:t>
            </a:r>
            <a:r>
              <a:rPr lang="en-US" sz="2800" dirty="0">
                <a:latin typeface="Cambria" panose="02040503050406030204" pitchFamily="18" charset="0"/>
              </a:rPr>
              <a:t> ở </a:t>
            </a:r>
            <a:r>
              <a:rPr lang="en-US" sz="2800" dirty="0" err="1">
                <a:latin typeface="Cambria" panose="02040503050406030204" pitchFamily="18" charset="0"/>
              </a:rPr>
              <a:t>xung</a:t>
            </a:r>
            <a:r>
              <a:rPr lang="en-US" sz="2800" dirty="0">
                <a:latin typeface="Cambria" panose="02040503050406030204" pitchFamily="18" charset="0"/>
              </a:rPr>
              <a:t> </a:t>
            </a:r>
            <a:r>
              <a:rPr lang="en-US" sz="2800" dirty="0" err="1">
                <a:latin typeface="Cambria" panose="02040503050406030204" pitchFamily="18" charset="0"/>
              </a:rPr>
              <a:t>quanh</a:t>
            </a:r>
            <a:r>
              <a:rPr lang="en-US" sz="2800" dirty="0">
                <a:latin typeface="Cambria" panose="02040503050406030204" pitchFamily="18" charset="0"/>
              </a:rPr>
              <a:t>.</a:t>
            </a:r>
          </a:p>
          <a:p>
            <a:pPr marL="285750" indent="-285750" algn="just">
              <a:buFontTx/>
              <a:buChar char="-"/>
            </a:pPr>
            <a:r>
              <a:rPr lang="en-US" sz="2800" dirty="0" err="1">
                <a:latin typeface="Cambria" panose="02040503050406030204" pitchFamily="18" charset="0"/>
              </a:rPr>
              <a:t>Biết</a:t>
            </a:r>
            <a:r>
              <a:rPr lang="en-US" sz="2800" dirty="0">
                <a:latin typeface="Cambria" panose="02040503050406030204" pitchFamily="18" charset="0"/>
              </a:rPr>
              <a:t> </a:t>
            </a:r>
            <a:r>
              <a:rPr lang="en-US" sz="2800" dirty="0" err="1">
                <a:latin typeface="Cambria" panose="02040503050406030204" pitchFamily="18" charset="0"/>
              </a:rPr>
              <a:t>vì</a:t>
            </a:r>
            <a:r>
              <a:rPr lang="en-US" sz="2800" dirty="0">
                <a:latin typeface="Cambria" panose="02040503050406030204" pitchFamily="18" charset="0"/>
              </a:rPr>
              <a:t> </a:t>
            </a:r>
            <a:r>
              <a:rPr lang="en-US" sz="2800" dirty="0" err="1">
                <a:latin typeface="Cambria" panose="02040503050406030204" pitchFamily="18" charset="0"/>
              </a:rPr>
              <a:t>sao</a:t>
            </a:r>
            <a:r>
              <a:rPr lang="en-US" sz="2800" dirty="0">
                <a:latin typeface="Cambria" panose="02040503050406030204" pitchFamily="18" charset="0"/>
              </a:rPr>
              <a:t> </a:t>
            </a:r>
            <a:r>
              <a:rPr lang="en-US" sz="2800" dirty="0" err="1">
                <a:latin typeface="Cambria" panose="02040503050406030204" pitchFamily="18" charset="0"/>
              </a:rPr>
              <a:t>phải</a:t>
            </a:r>
            <a:r>
              <a:rPr lang="en-US" sz="2800" dirty="0">
                <a:latin typeface="Cambria" panose="02040503050406030204" pitchFamily="18" charset="0"/>
              </a:rPr>
              <a:t> </a:t>
            </a:r>
            <a:r>
              <a:rPr lang="en-US" sz="2800" dirty="0" err="1">
                <a:latin typeface="Cambria" panose="02040503050406030204" pitchFamily="18" charset="0"/>
              </a:rPr>
              <a:t>biết</a:t>
            </a:r>
            <a:r>
              <a:rPr lang="en-US" sz="2800" dirty="0">
                <a:latin typeface="Cambria" panose="02040503050406030204" pitchFamily="18" charset="0"/>
              </a:rPr>
              <a:t> </a:t>
            </a:r>
            <a:r>
              <a:rPr lang="en-US" sz="2800" dirty="0" err="1">
                <a:latin typeface="Cambria" panose="02040503050406030204" pitchFamily="18" charset="0"/>
              </a:rPr>
              <a:t>ơn</a:t>
            </a:r>
            <a:r>
              <a:rPr lang="en-US" sz="2800" dirty="0">
                <a:latin typeface="Cambria" panose="02040503050406030204" pitchFamily="18" charset="0"/>
              </a:rPr>
              <a:t> </a:t>
            </a:r>
            <a:r>
              <a:rPr lang="en-US" sz="2800" dirty="0" err="1">
                <a:latin typeface="Cambria" panose="02040503050406030204" pitchFamily="18" charset="0"/>
              </a:rPr>
              <a:t>người</a:t>
            </a:r>
            <a:r>
              <a:rPr lang="en-US" sz="2800" dirty="0">
                <a:latin typeface="Cambria" panose="02040503050406030204" pitchFamily="18" charset="0"/>
              </a:rPr>
              <a:t> </a:t>
            </a:r>
            <a:r>
              <a:rPr lang="en-US" sz="2800" dirty="0" err="1">
                <a:latin typeface="Cambria" panose="02040503050406030204" pitchFamily="18" charset="0"/>
              </a:rPr>
              <a:t>lao</a:t>
            </a:r>
            <a:r>
              <a:rPr lang="en-US" sz="2800" dirty="0">
                <a:latin typeface="Cambria" panose="02040503050406030204" pitchFamily="18" charset="0"/>
              </a:rPr>
              <a:t> </a:t>
            </a:r>
            <a:r>
              <a:rPr lang="en-US" sz="2800" dirty="0" err="1">
                <a:latin typeface="Cambria" panose="02040503050406030204" pitchFamily="18" charset="0"/>
              </a:rPr>
              <a:t>động</a:t>
            </a:r>
            <a:r>
              <a:rPr lang="en-US" sz="2800" dirty="0">
                <a:latin typeface="Cambria" panose="02040503050406030204" pitchFamily="18" charset="0"/>
              </a:rPr>
              <a:t>.</a:t>
            </a:r>
          </a:p>
          <a:p>
            <a:pPr marL="285750" indent="-285750" algn="just">
              <a:buFontTx/>
              <a:buChar char="-"/>
            </a:pPr>
            <a:r>
              <a:rPr lang="en-US" sz="2800" dirty="0" err="1">
                <a:latin typeface="Cambria" panose="02040503050406030204" pitchFamily="18" charset="0"/>
              </a:rPr>
              <a:t>Thể</a:t>
            </a:r>
            <a:r>
              <a:rPr lang="en-US" sz="2800" dirty="0">
                <a:latin typeface="Cambria" panose="02040503050406030204" pitchFamily="18" charset="0"/>
              </a:rPr>
              <a:t> </a:t>
            </a:r>
            <a:r>
              <a:rPr lang="en-US" sz="2800" dirty="0" err="1">
                <a:latin typeface="Cambria" panose="02040503050406030204" pitchFamily="18" charset="0"/>
              </a:rPr>
              <a:t>hiện</a:t>
            </a:r>
            <a:r>
              <a:rPr lang="en-US" sz="2800" dirty="0">
                <a:latin typeface="Cambria" panose="02040503050406030204" pitchFamily="18" charset="0"/>
              </a:rPr>
              <a:t> </a:t>
            </a:r>
            <a:r>
              <a:rPr lang="en-US" sz="2800" dirty="0" err="1">
                <a:latin typeface="Cambria" panose="02040503050406030204" pitchFamily="18" charset="0"/>
              </a:rPr>
              <a:t>được</a:t>
            </a:r>
            <a:r>
              <a:rPr lang="en-US" sz="2800" dirty="0">
                <a:latin typeface="Cambria" panose="02040503050406030204" pitchFamily="18" charset="0"/>
              </a:rPr>
              <a:t> long </a:t>
            </a:r>
            <a:r>
              <a:rPr lang="en-US" sz="2800" dirty="0" err="1">
                <a:latin typeface="Cambria" panose="02040503050406030204" pitchFamily="18" charset="0"/>
              </a:rPr>
              <a:t>biết</a:t>
            </a:r>
            <a:r>
              <a:rPr lang="en-US" sz="2800" dirty="0">
                <a:latin typeface="Cambria" panose="02040503050406030204" pitchFamily="18" charset="0"/>
              </a:rPr>
              <a:t> </a:t>
            </a:r>
            <a:r>
              <a:rPr lang="en-US" sz="2800" dirty="0" err="1">
                <a:latin typeface="Cambria" panose="02040503050406030204" pitchFamily="18" charset="0"/>
              </a:rPr>
              <a:t>ơn</a:t>
            </a:r>
            <a:r>
              <a:rPr lang="en-US" sz="2800" dirty="0">
                <a:latin typeface="Cambria" panose="02040503050406030204" pitchFamily="18" charset="0"/>
              </a:rPr>
              <a:t> </a:t>
            </a:r>
            <a:r>
              <a:rPr lang="en-US" sz="2800" dirty="0" err="1">
                <a:latin typeface="Cambria" panose="02040503050406030204" pitchFamily="18" charset="0"/>
              </a:rPr>
              <a:t>người</a:t>
            </a:r>
            <a:r>
              <a:rPr lang="en-US" sz="2800" dirty="0">
                <a:latin typeface="Cambria" panose="02040503050406030204" pitchFamily="18" charset="0"/>
              </a:rPr>
              <a:t> </a:t>
            </a:r>
            <a:r>
              <a:rPr lang="en-US" sz="2800" dirty="0" err="1">
                <a:latin typeface="Cambria" panose="02040503050406030204" pitchFamily="18" charset="0"/>
              </a:rPr>
              <a:t>lao</a:t>
            </a:r>
            <a:r>
              <a:rPr lang="en-US" sz="2800" dirty="0">
                <a:latin typeface="Cambria" panose="02040503050406030204" pitchFamily="18" charset="0"/>
              </a:rPr>
              <a:t> </a:t>
            </a:r>
            <a:r>
              <a:rPr lang="en-US" sz="2800" dirty="0" err="1">
                <a:latin typeface="Cambria" panose="02040503050406030204" pitchFamily="18" charset="0"/>
              </a:rPr>
              <a:t>động</a:t>
            </a:r>
            <a:r>
              <a:rPr lang="en-US" sz="2800" dirty="0">
                <a:latin typeface="Cambria" panose="02040503050406030204" pitchFamily="18" charset="0"/>
              </a:rPr>
              <a:t> </a:t>
            </a:r>
            <a:r>
              <a:rPr lang="en-US" sz="2800" dirty="0" err="1">
                <a:latin typeface="Cambria" panose="02040503050406030204" pitchFamily="18" charset="0"/>
              </a:rPr>
              <a:t>bằng</a:t>
            </a:r>
            <a:r>
              <a:rPr lang="en-US" sz="2800" dirty="0">
                <a:latin typeface="Cambria" panose="02040503050406030204" pitchFamily="18" charset="0"/>
              </a:rPr>
              <a:t> </a:t>
            </a:r>
            <a:r>
              <a:rPr lang="en-US" sz="2800" dirty="0" err="1">
                <a:latin typeface="Cambria" panose="02040503050406030204" pitchFamily="18" charset="0"/>
              </a:rPr>
              <a:t>lời</a:t>
            </a:r>
            <a:r>
              <a:rPr lang="en-US" sz="2800" dirty="0">
                <a:latin typeface="Cambria" panose="02040503050406030204" pitchFamily="18" charset="0"/>
              </a:rPr>
              <a:t> </a:t>
            </a:r>
            <a:r>
              <a:rPr lang="en-US" sz="2800" dirty="0" err="1">
                <a:latin typeface="Cambria" panose="02040503050406030204" pitchFamily="18" charset="0"/>
              </a:rPr>
              <a:t>nói</a:t>
            </a:r>
            <a:r>
              <a:rPr lang="en-US" sz="2800" dirty="0">
                <a:latin typeface="Cambria" panose="02040503050406030204" pitchFamily="18" charset="0"/>
              </a:rPr>
              <a:t>, </a:t>
            </a:r>
            <a:r>
              <a:rPr lang="en-US" sz="2800" dirty="0" err="1">
                <a:latin typeface="Cambria" panose="02040503050406030204" pitchFamily="18" charset="0"/>
              </a:rPr>
              <a:t>việc</a:t>
            </a:r>
            <a:r>
              <a:rPr lang="en-US" sz="2800" dirty="0">
                <a:latin typeface="Cambria" panose="02040503050406030204" pitchFamily="18" charset="0"/>
              </a:rPr>
              <a:t> </a:t>
            </a:r>
            <a:r>
              <a:rPr lang="en-US" sz="2800" dirty="0" err="1">
                <a:latin typeface="Cambria" panose="02040503050406030204" pitchFamily="18" charset="0"/>
              </a:rPr>
              <a:t>làm</a:t>
            </a:r>
            <a:r>
              <a:rPr lang="en-US" sz="2800" dirty="0">
                <a:latin typeface="Cambria" panose="02040503050406030204" pitchFamily="18" charset="0"/>
              </a:rPr>
              <a:t> </a:t>
            </a:r>
            <a:r>
              <a:rPr lang="en-US" sz="2800" dirty="0" err="1">
                <a:latin typeface="Cambria" panose="02040503050406030204" pitchFamily="18" charset="0"/>
              </a:rPr>
              <a:t>cụ</a:t>
            </a:r>
            <a:r>
              <a:rPr lang="en-US" sz="2800" dirty="0">
                <a:latin typeface="Cambria" panose="02040503050406030204" pitchFamily="18" charset="0"/>
              </a:rPr>
              <a:t> </a:t>
            </a:r>
            <a:r>
              <a:rPr lang="en-US" sz="2800" dirty="0" err="1">
                <a:latin typeface="Cambria" panose="02040503050406030204" pitchFamily="18" charset="0"/>
              </a:rPr>
              <a:t>thể</a:t>
            </a:r>
            <a:r>
              <a:rPr lang="en-US" sz="2800" dirty="0">
                <a:latin typeface="Cambria" panose="02040503050406030204" pitchFamily="18" charset="0"/>
              </a:rPr>
              <a:t> </a:t>
            </a:r>
            <a:r>
              <a:rPr lang="en-US" sz="2800" dirty="0" err="1">
                <a:latin typeface="Cambria" panose="02040503050406030204" pitchFamily="18" charset="0"/>
              </a:rPr>
              <a:t>cụ</a:t>
            </a:r>
            <a:r>
              <a:rPr lang="en-US" sz="2800" dirty="0">
                <a:latin typeface="Cambria" panose="02040503050406030204" pitchFamily="18" charset="0"/>
              </a:rPr>
              <a:t> </a:t>
            </a:r>
            <a:r>
              <a:rPr lang="en-US" sz="2800" dirty="0" err="1">
                <a:latin typeface="Cambria" panose="02040503050406030204" pitchFamily="18" charset="0"/>
              </a:rPr>
              <a:t>thể</a:t>
            </a:r>
            <a:r>
              <a:rPr lang="en-US" sz="2800" dirty="0">
                <a:latin typeface="Cambria" panose="02040503050406030204" pitchFamily="18" charset="0"/>
              </a:rPr>
              <a:t> </a:t>
            </a:r>
            <a:r>
              <a:rPr lang="en-US" sz="2800" dirty="0" err="1">
                <a:latin typeface="Cambria" panose="02040503050406030204" pitchFamily="18" charset="0"/>
              </a:rPr>
              <a:t>phù</a:t>
            </a:r>
            <a:r>
              <a:rPr lang="en-US" sz="2800" dirty="0">
                <a:latin typeface="Cambria" panose="02040503050406030204" pitchFamily="18" charset="0"/>
              </a:rPr>
              <a:t> </a:t>
            </a:r>
            <a:r>
              <a:rPr lang="en-US" sz="2800" dirty="0" err="1">
                <a:latin typeface="Cambria" panose="02040503050406030204" pitchFamily="18" charset="0"/>
              </a:rPr>
              <a:t>hợp</a:t>
            </a:r>
            <a:r>
              <a:rPr lang="en-US" sz="2800" dirty="0">
                <a:latin typeface="Cambria" panose="02040503050406030204" pitchFamily="18" charset="0"/>
              </a:rPr>
              <a:t> </a:t>
            </a:r>
            <a:r>
              <a:rPr lang="en-US" sz="2800" dirty="0" err="1">
                <a:latin typeface="Cambria" panose="02040503050406030204" pitchFamily="18" charset="0"/>
              </a:rPr>
              <a:t>với</a:t>
            </a:r>
            <a:r>
              <a:rPr lang="en-US" sz="2800" dirty="0">
                <a:latin typeface="Cambria" panose="02040503050406030204" pitchFamily="18" charset="0"/>
              </a:rPr>
              <a:t> </a:t>
            </a:r>
            <a:r>
              <a:rPr lang="en-US" sz="2800" dirty="0" err="1">
                <a:latin typeface="Cambria" panose="02040503050406030204" pitchFamily="18" charset="0"/>
              </a:rPr>
              <a:t>lứa</a:t>
            </a:r>
            <a:r>
              <a:rPr lang="en-US" sz="2800" dirty="0">
                <a:latin typeface="Cambria" panose="02040503050406030204" pitchFamily="18" charset="0"/>
              </a:rPr>
              <a:t> </a:t>
            </a:r>
            <a:r>
              <a:rPr lang="en-US" sz="2800" dirty="0" err="1">
                <a:latin typeface="Cambria" panose="02040503050406030204" pitchFamily="18" charset="0"/>
              </a:rPr>
              <a:t>tuổi</a:t>
            </a:r>
            <a:r>
              <a:rPr lang="en-US" sz="2800" dirty="0">
                <a:latin typeface="Cambria" panose="02040503050406030204" pitchFamily="18" charset="0"/>
              </a:rPr>
              <a:t>.</a:t>
            </a:r>
          </a:p>
          <a:p>
            <a:pPr marL="285750" indent="-285750" algn="just">
              <a:buFontTx/>
              <a:buChar char="-"/>
            </a:pPr>
            <a:r>
              <a:rPr lang="en-US" sz="2800" dirty="0" err="1">
                <a:latin typeface="Cambria" panose="02040503050406030204" pitchFamily="18" charset="0"/>
              </a:rPr>
              <a:t>Nhắc</a:t>
            </a:r>
            <a:r>
              <a:rPr lang="en-US" sz="2800" dirty="0">
                <a:latin typeface="Cambria" panose="02040503050406030204" pitchFamily="18" charset="0"/>
              </a:rPr>
              <a:t> </a:t>
            </a:r>
            <a:r>
              <a:rPr lang="en-US" sz="2800" dirty="0" err="1">
                <a:latin typeface="Cambria" panose="02040503050406030204" pitchFamily="18" charset="0"/>
              </a:rPr>
              <a:t>nhở</a:t>
            </a:r>
            <a:r>
              <a:rPr lang="en-US" sz="2800" dirty="0">
                <a:latin typeface="Cambria" panose="02040503050406030204" pitchFamily="18" charset="0"/>
              </a:rPr>
              <a:t> </a:t>
            </a:r>
            <a:r>
              <a:rPr lang="en-US" sz="2800" dirty="0" err="1">
                <a:latin typeface="Cambria" panose="02040503050406030204" pitchFamily="18" charset="0"/>
              </a:rPr>
              <a:t>bạn</a:t>
            </a:r>
            <a:r>
              <a:rPr lang="en-US" sz="2800" dirty="0">
                <a:latin typeface="Cambria" panose="02040503050406030204" pitchFamily="18" charset="0"/>
              </a:rPr>
              <a:t> </a:t>
            </a:r>
            <a:r>
              <a:rPr lang="en-US" sz="2800" dirty="0" err="1">
                <a:latin typeface="Cambria" panose="02040503050406030204" pitchFamily="18" charset="0"/>
              </a:rPr>
              <a:t>bè</a:t>
            </a:r>
            <a:r>
              <a:rPr lang="en-US" sz="2800" dirty="0">
                <a:latin typeface="Cambria" panose="02040503050406030204" pitchFamily="18" charset="0"/>
              </a:rPr>
              <a:t>, </a:t>
            </a:r>
            <a:r>
              <a:rPr lang="en-US" sz="2800" dirty="0" err="1">
                <a:latin typeface="Cambria" panose="02040503050406030204" pitchFamily="18" charset="0"/>
              </a:rPr>
              <a:t>người</a:t>
            </a:r>
            <a:r>
              <a:rPr lang="en-US" sz="2800" dirty="0">
                <a:latin typeface="Cambria" panose="02040503050406030204" pitchFamily="18" charset="0"/>
              </a:rPr>
              <a:t> </a:t>
            </a:r>
            <a:r>
              <a:rPr lang="en-US" sz="2800" dirty="0" err="1">
                <a:latin typeface="Cambria" panose="02040503050406030204" pitchFamily="18" charset="0"/>
              </a:rPr>
              <a:t>thân</a:t>
            </a:r>
            <a:r>
              <a:rPr lang="en-US" sz="2800" dirty="0">
                <a:latin typeface="Cambria" panose="02040503050406030204" pitchFamily="18" charset="0"/>
              </a:rPr>
              <a:t> </a:t>
            </a:r>
            <a:r>
              <a:rPr lang="en-US" sz="2800" dirty="0" err="1">
                <a:latin typeface="Cambria" panose="02040503050406030204" pitchFamily="18" charset="0"/>
              </a:rPr>
              <a:t>có</a:t>
            </a:r>
            <a:r>
              <a:rPr lang="en-US" sz="2800" dirty="0">
                <a:latin typeface="Cambria" panose="02040503050406030204" pitchFamily="18" charset="0"/>
              </a:rPr>
              <a:t> </a:t>
            </a:r>
            <a:r>
              <a:rPr lang="en-US" sz="2800" dirty="0" err="1">
                <a:latin typeface="Cambria" panose="02040503050406030204" pitchFamily="18" charset="0"/>
              </a:rPr>
              <a:t>thái</a:t>
            </a:r>
            <a:r>
              <a:rPr lang="en-US" sz="2800" dirty="0">
                <a:latin typeface="Cambria" panose="02040503050406030204" pitchFamily="18" charset="0"/>
              </a:rPr>
              <a:t> </a:t>
            </a:r>
            <a:r>
              <a:rPr lang="en-US" sz="2800" dirty="0" err="1">
                <a:latin typeface="Cambria" panose="02040503050406030204" pitchFamily="18" charset="0"/>
              </a:rPr>
              <a:t>độ</a:t>
            </a:r>
            <a:r>
              <a:rPr lang="en-US" sz="2800" dirty="0">
                <a:latin typeface="Cambria" panose="02040503050406030204" pitchFamily="18" charset="0"/>
              </a:rPr>
              <a:t>, </a:t>
            </a:r>
            <a:r>
              <a:rPr lang="en-US" sz="2800" dirty="0" err="1">
                <a:latin typeface="Cambria" panose="02040503050406030204" pitchFamily="18" charset="0"/>
              </a:rPr>
              <a:t>hành</a:t>
            </a:r>
            <a:r>
              <a:rPr lang="en-US" sz="2800" dirty="0">
                <a:latin typeface="Cambria" panose="02040503050406030204" pitchFamily="18" charset="0"/>
              </a:rPr>
              <a:t> vi </a:t>
            </a:r>
            <a:r>
              <a:rPr lang="en-US" sz="2800" dirty="0" err="1">
                <a:latin typeface="Cambria" panose="02040503050406030204" pitchFamily="18" charset="0"/>
              </a:rPr>
              <a:t>biết</a:t>
            </a:r>
            <a:r>
              <a:rPr lang="en-US" sz="2800" dirty="0">
                <a:latin typeface="Cambria" panose="02040503050406030204" pitchFamily="18" charset="0"/>
              </a:rPr>
              <a:t> </a:t>
            </a:r>
            <a:r>
              <a:rPr lang="en-US" sz="2800" dirty="0" err="1">
                <a:latin typeface="Cambria" panose="02040503050406030204" pitchFamily="18" charset="0"/>
              </a:rPr>
              <a:t>ơn</a:t>
            </a:r>
            <a:r>
              <a:rPr lang="en-US" sz="2800" dirty="0">
                <a:latin typeface="Cambria" panose="02040503050406030204" pitchFamily="18" charset="0"/>
              </a:rPr>
              <a:t> </a:t>
            </a:r>
            <a:r>
              <a:rPr lang="en-US" sz="2800" dirty="0" err="1">
                <a:latin typeface="Cambria" panose="02040503050406030204" pitchFamily="18" charset="0"/>
              </a:rPr>
              <a:t>những</a:t>
            </a:r>
            <a:r>
              <a:rPr lang="en-US" sz="2800" dirty="0">
                <a:latin typeface="Cambria" panose="02040503050406030204" pitchFamily="18" charset="0"/>
              </a:rPr>
              <a:t> </a:t>
            </a:r>
            <a:r>
              <a:rPr lang="en-US" sz="2800" dirty="0" err="1">
                <a:latin typeface="Cambria" panose="02040503050406030204" pitchFamily="18" charset="0"/>
              </a:rPr>
              <a:t>người</a:t>
            </a:r>
            <a:r>
              <a:rPr lang="en-US" sz="2800" dirty="0">
                <a:latin typeface="Cambria" panose="02040503050406030204" pitchFamily="18" charset="0"/>
              </a:rPr>
              <a:t> </a:t>
            </a:r>
            <a:r>
              <a:rPr lang="en-US" sz="2800" dirty="0" err="1">
                <a:latin typeface="Cambria" panose="02040503050406030204" pitchFamily="18" charset="0"/>
              </a:rPr>
              <a:t>lao</a:t>
            </a:r>
            <a:r>
              <a:rPr lang="en-US" sz="2800" dirty="0">
                <a:latin typeface="Cambria" panose="02040503050406030204" pitchFamily="18" charset="0"/>
              </a:rPr>
              <a:t> </a:t>
            </a:r>
            <a:r>
              <a:rPr lang="en-US" sz="2800" dirty="0" err="1">
                <a:latin typeface="Cambria" panose="02040503050406030204" pitchFamily="18" charset="0"/>
              </a:rPr>
              <a:t>động</a:t>
            </a:r>
            <a:r>
              <a:rPr lang="en-US" sz="2800" dirty="0">
                <a:latin typeface="Cambria" panose="02040503050406030204" pitchFamily="18" charset="0"/>
              </a:rPr>
              <a:t>.</a:t>
            </a:r>
          </a:p>
          <a:p>
            <a:pPr algn="just"/>
            <a:r>
              <a:rPr lang="en-US" sz="2800" b="1" dirty="0">
                <a:latin typeface="Cambria" panose="02040503050406030204" pitchFamily="18" charset="0"/>
              </a:rPr>
              <a:t>2. </a:t>
            </a:r>
            <a:r>
              <a:rPr lang="en-US" sz="2800" b="1" dirty="0" err="1">
                <a:latin typeface="Cambria" panose="02040503050406030204" pitchFamily="18" charset="0"/>
              </a:rPr>
              <a:t>Năng</a:t>
            </a:r>
            <a:r>
              <a:rPr lang="en-US" sz="2800" b="1" dirty="0">
                <a:latin typeface="Cambria" panose="02040503050406030204" pitchFamily="18" charset="0"/>
              </a:rPr>
              <a:t> </a:t>
            </a:r>
            <a:r>
              <a:rPr lang="en-US" sz="2800" b="1" dirty="0" err="1">
                <a:latin typeface="Cambria" panose="02040503050406030204" pitchFamily="18" charset="0"/>
              </a:rPr>
              <a:t>lực</a:t>
            </a:r>
            <a:r>
              <a:rPr lang="en-US" sz="2800" b="1" dirty="0">
                <a:latin typeface="Cambria" panose="02040503050406030204" pitchFamily="18" charset="0"/>
              </a:rPr>
              <a:t> </a:t>
            </a:r>
            <a:r>
              <a:rPr lang="en-US" sz="2800" b="1" dirty="0" err="1">
                <a:latin typeface="Cambria" panose="02040503050406030204" pitchFamily="18" charset="0"/>
              </a:rPr>
              <a:t>chung</a:t>
            </a:r>
            <a:r>
              <a:rPr lang="en-US" sz="2800" b="1" dirty="0">
                <a:latin typeface="Cambria" panose="02040503050406030204" pitchFamily="18" charset="0"/>
              </a:rPr>
              <a:t>: </a:t>
            </a:r>
            <a:r>
              <a:rPr lang="en-US" sz="2800" dirty="0" err="1">
                <a:latin typeface="Cambria" panose="02040503050406030204" pitchFamily="18" charset="0"/>
              </a:rPr>
              <a:t>tự</a:t>
            </a:r>
            <a:r>
              <a:rPr lang="en-US" sz="2800" dirty="0">
                <a:latin typeface="Cambria" panose="02040503050406030204" pitchFamily="18" charset="0"/>
              </a:rPr>
              <a:t> </a:t>
            </a:r>
            <a:r>
              <a:rPr lang="en-US" sz="2800" dirty="0" err="1">
                <a:latin typeface="Cambria" panose="02040503050406030204" pitchFamily="18" charset="0"/>
              </a:rPr>
              <a:t>chủ</a:t>
            </a:r>
            <a:r>
              <a:rPr lang="en-US" sz="2800" dirty="0">
                <a:latin typeface="Cambria" panose="02040503050406030204" pitchFamily="18" charset="0"/>
              </a:rPr>
              <a:t> </a:t>
            </a:r>
            <a:r>
              <a:rPr lang="en-US" sz="2800" dirty="0" err="1">
                <a:latin typeface="Cambria" panose="02040503050406030204" pitchFamily="18" charset="0"/>
              </a:rPr>
              <a:t>và</a:t>
            </a:r>
            <a:r>
              <a:rPr lang="en-US" sz="2800" dirty="0">
                <a:latin typeface="Cambria" panose="02040503050406030204" pitchFamily="18" charset="0"/>
              </a:rPr>
              <a:t> </a:t>
            </a:r>
            <a:r>
              <a:rPr lang="en-US" sz="2800" dirty="0" err="1">
                <a:latin typeface="Cambria" panose="02040503050406030204" pitchFamily="18" charset="0"/>
              </a:rPr>
              <a:t>tự</a:t>
            </a:r>
            <a:r>
              <a:rPr lang="en-US" sz="2800" dirty="0">
                <a:latin typeface="Cambria" panose="02040503050406030204" pitchFamily="18" charset="0"/>
              </a:rPr>
              <a:t> </a:t>
            </a:r>
            <a:r>
              <a:rPr lang="en-US" sz="2800" dirty="0" err="1">
                <a:latin typeface="Cambria" panose="02040503050406030204" pitchFamily="18" charset="0"/>
              </a:rPr>
              <a:t>học</a:t>
            </a:r>
            <a:r>
              <a:rPr lang="en-US" sz="2800" dirty="0">
                <a:latin typeface="Cambria" panose="02040503050406030204" pitchFamily="18" charset="0"/>
              </a:rPr>
              <a:t>, </a:t>
            </a:r>
            <a:r>
              <a:rPr lang="en-US" sz="2800" dirty="0" err="1">
                <a:latin typeface="Cambria" panose="02040503050406030204" pitchFamily="18" charset="0"/>
              </a:rPr>
              <a:t>giao</a:t>
            </a:r>
            <a:r>
              <a:rPr lang="en-US" sz="2800" dirty="0">
                <a:latin typeface="Cambria" panose="02040503050406030204" pitchFamily="18" charset="0"/>
              </a:rPr>
              <a:t> </a:t>
            </a:r>
            <a:r>
              <a:rPr lang="en-US" sz="2800" dirty="0" err="1">
                <a:latin typeface="Cambria" panose="02040503050406030204" pitchFamily="18" charset="0"/>
              </a:rPr>
              <a:t>tiếp</a:t>
            </a:r>
            <a:r>
              <a:rPr lang="en-US" sz="2800" dirty="0">
                <a:latin typeface="Cambria" panose="02040503050406030204" pitchFamily="18" charset="0"/>
              </a:rPr>
              <a:t> </a:t>
            </a:r>
            <a:r>
              <a:rPr lang="en-US" sz="2800" dirty="0" err="1">
                <a:latin typeface="Cambria" panose="02040503050406030204" pitchFamily="18" charset="0"/>
              </a:rPr>
              <a:t>và</a:t>
            </a:r>
            <a:r>
              <a:rPr lang="en-US" sz="2800" dirty="0">
                <a:latin typeface="Cambria" panose="02040503050406030204" pitchFamily="18" charset="0"/>
              </a:rPr>
              <a:t> </a:t>
            </a:r>
            <a:r>
              <a:rPr lang="en-US" sz="2800" dirty="0" err="1">
                <a:latin typeface="Cambria" panose="02040503050406030204" pitchFamily="18" charset="0"/>
              </a:rPr>
              <a:t>hợp</a:t>
            </a:r>
            <a:r>
              <a:rPr lang="en-US" sz="2800" dirty="0">
                <a:latin typeface="Cambria" panose="02040503050406030204" pitchFamily="18" charset="0"/>
              </a:rPr>
              <a:t> </a:t>
            </a:r>
            <a:r>
              <a:rPr lang="en-US" sz="2800" dirty="0" err="1">
                <a:latin typeface="Cambria" panose="02040503050406030204" pitchFamily="18" charset="0"/>
              </a:rPr>
              <a:t>tác</a:t>
            </a:r>
            <a:r>
              <a:rPr lang="en-US" sz="2800" dirty="0">
                <a:latin typeface="Cambria" panose="02040503050406030204" pitchFamily="18" charset="0"/>
              </a:rPr>
              <a:t>, </a:t>
            </a:r>
            <a:r>
              <a:rPr lang="en-US" sz="2800" dirty="0" err="1">
                <a:latin typeface="Cambria" panose="02040503050406030204" pitchFamily="18" charset="0"/>
              </a:rPr>
              <a:t>giải</a:t>
            </a:r>
            <a:r>
              <a:rPr lang="en-US" sz="2800" dirty="0">
                <a:latin typeface="Cambria" panose="02040503050406030204" pitchFamily="18" charset="0"/>
              </a:rPr>
              <a:t> </a:t>
            </a:r>
            <a:r>
              <a:rPr lang="en-US" sz="2800" dirty="0" err="1">
                <a:latin typeface="Cambria" panose="02040503050406030204" pitchFamily="18" charset="0"/>
              </a:rPr>
              <a:t>quyết</a:t>
            </a:r>
            <a:r>
              <a:rPr lang="en-US" sz="2800" dirty="0">
                <a:latin typeface="Cambria" panose="02040503050406030204" pitchFamily="18" charset="0"/>
              </a:rPr>
              <a:t> </a:t>
            </a:r>
            <a:r>
              <a:rPr lang="en-US" sz="2800" dirty="0" err="1">
                <a:latin typeface="Cambria" panose="02040503050406030204" pitchFamily="18" charset="0"/>
              </a:rPr>
              <a:t>vấn</a:t>
            </a:r>
            <a:r>
              <a:rPr lang="en-US" sz="2800" dirty="0">
                <a:latin typeface="Cambria" panose="02040503050406030204" pitchFamily="18" charset="0"/>
              </a:rPr>
              <a:t> </a:t>
            </a:r>
            <a:r>
              <a:rPr lang="en-US" sz="2800" dirty="0" err="1">
                <a:latin typeface="Cambria" panose="02040503050406030204" pitchFamily="18" charset="0"/>
              </a:rPr>
              <a:t>đề</a:t>
            </a:r>
            <a:r>
              <a:rPr lang="en-US" sz="2800" dirty="0">
                <a:latin typeface="Cambria" panose="02040503050406030204" pitchFamily="18" charset="0"/>
              </a:rPr>
              <a:t> </a:t>
            </a:r>
            <a:r>
              <a:rPr lang="en-US" sz="2800" dirty="0" err="1">
                <a:latin typeface="Cambria" panose="02040503050406030204" pitchFamily="18" charset="0"/>
              </a:rPr>
              <a:t>sáng</a:t>
            </a:r>
            <a:r>
              <a:rPr lang="en-US" sz="2800" dirty="0">
                <a:latin typeface="Cambria" panose="02040503050406030204" pitchFamily="18" charset="0"/>
              </a:rPr>
              <a:t> </a:t>
            </a:r>
            <a:r>
              <a:rPr lang="en-US" sz="2800" dirty="0" err="1">
                <a:latin typeface="Cambria" panose="02040503050406030204" pitchFamily="18" charset="0"/>
              </a:rPr>
              <a:t>tạo</a:t>
            </a:r>
            <a:r>
              <a:rPr lang="en-US" sz="2800" dirty="0">
                <a:latin typeface="Cambria" panose="02040503050406030204" pitchFamily="18" charset="0"/>
              </a:rPr>
              <a:t> </a:t>
            </a:r>
            <a:r>
              <a:rPr lang="en-US" sz="2800" dirty="0" err="1">
                <a:latin typeface="Cambria" panose="02040503050406030204" pitchFamily="18" charset="0"/>
              </a:rPr>
              <a:t>trước</a:t>
            </a:r>
            <a:r>
              <a:rPr lang="en-US" sz="2800" dirty="0">
                <a:latin typeface="Cambria" panose="02040503050406030204" pitchFamily="18" charset="0"/>
              </a:rPr>
              <a:t> </a:t>
            </a:r>
            <a:r>
              <a:rPr lang="en-US" sz="2800" dirty="0" err="1">
                <a:latin typeface="Cambria" panose="02040503050406030204" pitchFamily="18" charset="0"/>
              </a:rPr>
              <a:t>những</a:t>
            </a:r>
            <a:r>
              <a:rPr lang="en-US" sz="2800" dirty="0">
                <a:latin typeface="Cambria" panose="02040503050406030204" pitchFamily="18" charset="0"/>
              </a:rPr>
              <a:t> </a:t>
            </a:r>
            <a:r>
              <a:rPr lang="en-US" sz="2800" dirty="0" err="1">
                <a:latin typeface="Cambria" panose="02040503050406030204" pitchFamily="18" charset="0"/>
              </a:rPr>
              <a:t>tình</a:t>
            </a:r>
            <a:r>
              <a:rPr lang="en-US" sz="2800" dirty="0">
                <a:latin typeface="Cambria" panose="02040503050406030204" pitchFamily="18" charset="0"/>
              </a:rPr>
              <a:t> </a:t>
            </a:r>
            <a:r>
              <a:rPr lang="en-US" sz="2800" dirty="0" err="1">
                <a:latin typeface="Cambria" panose="02040503050406030204" pitchFamily="18" charset="0"/>
              </a:rPr>
              <a:t>huống</a:t>
            </a:r>
            <a:r>
              <a:rPr lang="en-US" sz="2800" dirty="0">
                <a:latin typeface="Cambria" panose="02040503050406030204" pitchFamily="18" charset="0"/>
              </a:rPr>
              <a:t> </a:t>
            </a:r>
            <a:r>
              <a:rPr lang="en-US" sz="2800" dirty="0" err="1">
                <a:latin typeface="Cambria" panose="02040503050406030204" pitchFamily="18" charset="0"/>
              </a:rPr>
              <a:t>có</a:t>
            </a:r>
            <a:r>
              <a:rPr lang="en-US" sz="2800" dirty="0">
                <a:latin typeface="Cambria" panose="02040503050406030204" pitchFamily="18" charset="0"/>
              </a:rPr>
              <a:t> </a:t>
            </a:r>
            <a:r>
              <a:rPr lang="en-US" sz="2800" dirty="0" err="1">
                <a:latin typeface="Cambria" panose="02040503050406030204" pitchFamily="18" charset="0"/>
              </a:rPr>
              <a:t>liên</a:t>
            </a:r>
            <a:r>
              <a:rPr lang="en-US" sz="2800" dirty="0">
                <a:latin typeface="Cambria" panose="02040503050406030204" pitchFamily="18" charset="0"/>
              </a:rPr>
              <a:t> </a:t>
            </a:r>
            <a:r>
              <a:rPr lang="en-US" sz="2800" dirty="0" err="1">
                <a:latin typeface="Cambria" panose="02040503050406030204" pitchFamily="18" charset="0"/>
              </a:rPr>
              <a:t>quan</a:t>
            </a:r>
            <a:r>
              <a:rPr lang="en-US" sz="2800" dirty="0">
                <a:latin typeface="Cambria" panose="02040503050406030204" pitchFamily="18" charset="0"/>
              </a:rPr>
              <a:t>.</a:t>
            </a:r>
          </a:p>
          <a:p>
            <a:pPr algn="just"/>
            <a:r>
              <a:rPr lang="en-US" sz="2800" b="1" dirty="0">
                <a:latin typeface="Cambria" panose="02040503050406030204" pitchFamily="18" charset="0"/>
              </a:rPr>
              <a:t>3. </a:t>
            </a:r>
            <a:r>
              <a:rPr lang="en-US" sz="2800" b="1" dirty="0" err="1">
                <a:latin typeface="Cambria" panose="02040503050406030204" pitchFamily="18" charset="0"/>
              </a:rPr>
              <a:t>Phẩm</a:t>
            </a:r>
            <a:r>
              <a:rPr lang="en-US" sz="2800" b="1" dirty="0">
                <a:latin typeface="Cambria" panose="02040503050406030204" pitchFamily="18" charset="0"/>
              </a:rPr>
              <a:t> </a:t>
            </a:r>
            <a:r>
              <a:rPr lang="en-US" sz="2800" b="1" dirty="0" err="1">
                <a:latin typeface="Cambria" panose="02040503050406030204" pitchFamily="18" charset="0"/>
              </a:rPr>
              <a:t>chất</a:t>
            </a:r>
            <a:r>
              <a:rPr lang="en-US" sz="2800" b="1" dirty="0">
                <a:latin typeface="Cambria" panose="02040503050406030204" pitchFamily="18" charset="0"/>
              </a:rPr>
              <a:t>: </a:t>
            </a:r>
            <a:r>
              <a:rPr lang="en-US" sz="2800" dirty="0" err="1">
                <a:latin typeface="Cambria" panose="02040503050406030204" pitchFamily="18" charset="0"/>
              </a:rPr>
              <a:t>Yêu</a:t>
            </a:r>
            <a:r>
              <a:rPr lang="en-US" sz="2800" dirty="0">
                <a:latin typeface="Cambria" panose="02040503050406030204" pitchFamily="18" charset="0"/>
              </a:rPr>
              <a:t> </a:t>
            </a:r>
            <a:r>
              <a:rPr lang="en-US" sz="2800" dirty="0" err="1">
                <a:latin typeface="Cambria" panose="02040503050406030204" pitchFamily="18" charset="0"/>
              </a:rPr>
              <a:t>nước</a:t>
            </a:r>
            <a:r>
              <a:rPr lang="en-US" sz="2800" dirty="0">
                <a:latin typeface="Cambria" panose="02040503050406030204" pitchFamily="18" charset="0"/>
              </a:rPr>
              <a:t>, </a:t>
            </a:r>
            <a:r>
              <a:rPr lang="en-US" sz="2800" dirty="0" err="1">
                <a:latin typeface="Cambria" panose="02040503050406030204" pitchFamily="18" charset="0"/>
              </a:rPr>
              <a:t>yêu</a:t>
            </a:r>
            <a:r>
              <a:rPr lang="en-US" sz="2800" dirty="0">
                <a:latin typeface="Cambria" panose="02040503050406030204" pitchFamily="18" charset="0"/>
              </a:rPr>
              <a:t> </a:t>
            </a:r>
            <a:r>
              <a:rPr lang="en-US" sz="2800" dirty="0" err="1">
                <a:latin typeface="Cambria" panose="02040503050406030204" pitchFamily="18" charset="0"/>
              </a:rPr>
              <a:t>mến</a:t>
            </a:r>
            <a:r>
              <a:rPr lang="en-US" sz="2800" dirty="0">
                <a:latin typeface="Cambria" panose="02040503050406030204" pitchFamily="18" charset="0"/>
              </a:rPr>
              <a:t>, </a:t>
            </a:r>
            <a:r>
              <a:rPr lang="en-US" sz="2800" dirty="0" err="1">
                <a:latin typeface="Cambria" panose="02040503050406030204" pitchFamily="18" charset="0"/>
              </a:rPr>
              <a:t>kính</a:t>
            </a:r>
            <a:r>
              <a:rPr lang="en-US" sz="2800" dirty="0">
                <a:latin typeface="Cambria" panose="02040503050406030204" pitchFamily="18" charset="0"/>
              </a:rPr>
              <a:t> </a:t>
            </a:r>
            <a:r>
              <a:rPr lang="en-US" sz="2800" dirty="0" err="1">
                <a:latin typeface="Cambria" panose="02040503050406030204" pitchFamily="18" charset="0"/>
              </a:rPr>
              <a:t>trọng</a:t>
            </a:r>
            <a:r>
              <a:rPr lang="en-US" sz="2800" dirty="0">
                <a:latin typeface="Cambria" panose="02040503050406030204" pitchFamily="18" charset="0"/>
              </a:rPr>
              <a:t>, </a:t>
            </a:r>
            <a:r>
              <a:rPr lang="en-US" sz="2800" dirty="0" err="1">
                <a:latin typeface="Cambria" panose="02040503050406030204" pitchFamily="18" charset="0"/>
              </a:rPr>
              <a:t>biết</a:t>
            </a:r>
            <a:r>
              <a:rPr lang="en-US" sz="2800" dirty="0">
                <a:latin typeface="Cambria" panose="02040503050406030204" pitchFamily="18" charset="0"/>
              </a:rPr>
              <a:t> </a:t>
            </a:r>
            <a:r>
              <a:rPr lang="en-US" sz="2800" dirty="0" err="1">
                <a:latin typeface="Cambria" panose="02040503050406030204" pitchFamily="18" charset="0"/>
              </a:rPr>
              <a:t>ơn</a:t>
            </a:r>
            <a:r>
              <a:rPr lang="en-US" sz="2800" dirty="0">
                <a:latin typeface="Cambria" panose="02040503050406030204" pitchFamily="18" charset="0"/>
              </a:rPr>
              <a:t> </a:t>
            </a:r>
            <a:r>
              <a:rPr lang="en-US" sz="2800" dirty="0" err="1">
                <a:latin typeface="Cambria" panose="02040503050406030204" pitchFamily="18" charset="0"/>
              </a:rPr>
              <a:t>người</a:t>
            </a:r>
            <a:r>
              <a:rPr lang="en-US" sz="2800" dirty="0">
                <a:latin typeface="Cambria" panose="02040503050406030204" pitchFamily="18" charset="0"/>
              </a:rPr>
              <a:t> </a:t>
            </a:r>
            <a:r>
              <a:rPr lang="en-US" sz="2800" dirty="0" err="1">
                <a:latin typeface="Cambria" panose="02040503050406030204" pitchFamily="18" charset="0"/>
              </a:rPr>
              <a:t>lao</a:t>
            </a:r>
            <a:r>
              <a:rPr lang="en-US" sz="2800" dirty="0">
                <a:latin typeface="Cambria" panose="02040503050406030204" pitchFamily="18" charset="0"/>
              </a:rPr>
              <a:t> </a:t>
            </a:r>
            <a:r>
              <a:rPr lang="en-US" sz="2800" dirty="0" err="1">
                <a:latin typeface="Cambria" panose="02040503050406030204" pitchFamily="18" charset="0"/>
              </a:rPr>
              <a:t>động</a:t>
            </a:r>
            <a:r>
              <a:rPr lang="en-US" sz="2800" dirty="0">
                <a:latin typeface="Cambria" panose="02040503050406030204" pitchFamily="18" charset="0"/>
              </a:rPr>
              <a:t>.</a:t>
            </a:r>
          </a:p>
        </p:txBody>
      </p:sp>
    </p:spTree>
    <p:extLst>
      <p:ext uri="{BB962C8B-B14F-4D97-AF65-F5344CB8AC3E}">
        <p14:creationId xmlns:p14="http://schemas.microsoft.com/office/powerpoint/2010/main" val="102359432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509451" y="1998617"/>
            <a:ext cx="1069614" cy="1058092"/>
          </a:xfrm>
          <a:prstGeom prst="ellipse">
            <a:avLst/>
          </a:prstGeom>
          <a:solidFill>
            <a:srgbClr val="0099CC"/>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smtClean="0">
                <a:latin typeface="#9Slide03 Kaleko 105 Round Bold" pitchFamily="2" charset="0"/>
              </a:rPr>
              <a:t>2</a:t>
            </a:r>
            <a:endParaRPr lang="en-US" sz="6000">
              <a:latin typeface="#9Slide03 Kaleko 105 Round Bold" pitchFamily="2" charset="0"/>
            </a:endParaRPr>
          </a:p>
        </p:txBody>
      </p:sp>
      <p:sp>
        <p:nvSpPr>
          <p:cNvPr id="3" name="圆角矩形 6">
            <a:extLst>
              <a:ext uri="{FF2B5EF4-FFF2-40B4-BE49-F238E27FC236}">
                <a16:creationId xmlns:a16="http://schemas.microsoft.com/office/drawing/2014/main" id="{173CBCCC-E337-D629-688D-27734993821D}"/>
              </a:ext>
            </a:extLst>
          </p:cNvPr>
          <p:cNvSpPr/>
          <p:nvPr/>
        </p:nvSpPr>
        <p:spPr>
          <a:xfrm>
            <a:off x="1853384" y="1544235"/>
            <a:ext cx="9968502" cy="2217868"/>
          </a:xfrm>
          <a:prstGeom prst="roundRect">
            <a:avLst>
              <a:gd name="adj" fmla="val 50000"/>
            </a:avLst>
          </a:prstGeom>
          <a:solidFill>
            <a:schemeClr val="bg1"/>
          </a:solidFill>
          <a:ln>
            <a:solidFill>
              <a:srgbClr val="0051A4"/>
            </a:solidFill>
          </a:ln>
          <a:effectLst>
            <a:outerShdw dist="50800" dir="5400000" algn="t" rotWithShape="0">
              <a:srgbClr val="0051A4"/>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4000" b="1" smtClean="0">
                <a:solidFill>
                  <a:srgbClr val="0051A4"/>
                </a:solidFill>
                <a:latin typeface="Cambria" panose="02040503050406030204" pitchFamily="18" charset="0"/>
                <a:ea typeface="Vogue-ExtraBold" panose="020B0500000000000000" pitchFamily="34" charset="0"/>
                <a:cs typeface="Vogue-ExtraBold" panose="020B0500000000000000" pitchFamily="34" charset="0"/>
              </a:rPr>
              <a:t>Sưu tầm các câu ca dao, tục ngữ, bài thơ, bài hát, tranh, ảnh, truyện,… về người lao động.</a:t>
            </a:r>
            <a:endParaRPr kumimoji="1" lang="zh-CN" altLang="en-US" sz="4000" b="1" i="0" u="none" strike="noStrike" kern="1200" cap="none" spc="0" normalizeH="0" baseline="0" noProof="0" dirty="0">
              <a:ln>
                <a:noFill/>
              </a:ln>
              <a:solidFill>
                <a:srgbClr val="0051A4"/>
              </a:solidFill>
              <a:effectLst/>
              <a:uLnTx/>
              <a:uFillTx/>
              <a:latin typeface="Cambria" panose="02040503050406030204" pitchFamily="18" charset="0"/>
              <a:ea typeface="Vogue-ExtraBold" panose="020B0500000000000000" pitchFamily="34" charset="0"/>
              <a:cs typeface="Vogue-ExtraBold" panose="020B0500000000000000" pitchFamily="34" charset="0"/>
            </a:endParaRPr>
          </a:p>
        </p:txBody>
      </p:sp>
    </p:spTree>
    <p:extLst>
      <p:ext uri="{BB962C8B-B14F-4D97-AF65-F5344CB8AC3E}">
        <p14:creationId xmlns:p14="http://schemas.microsoft.com/office/powerpoint/2010/main" val="361609360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24" descr="游戏机里面的人物&#10;&#10;低可信度描述已自动生成">
            <a:extLst>
              <a:ext uri="{FF2B5EF4-FFF2-40B4-BE49-F238E27FC236}">
                <a16:creationId xmlns:a16="http://schemas.microsoft.com/office/drawing/2014/main" id="{F2505A2D-DA46-CC35-4DE6-75888A1DC07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0205" b="37817"/>
          <a:stretch/>
        </p:blipFill>
        <p:spPr>
          <a:xfrm flipH="1">
            <a:off x="-182880" y="4502080"/>
            <a:ext cx="7367451" cy="2355919"/>
          </a:xfrm>
          <a:custGeom>
            <a:avLst/>
            <a:gdLst>
              <a:gd name="connsiteX0" fmla="*/ 0 w 6858000"/>
              <a:gd name="connsiteY0" fmla="*/ 0 h 4264506"/>
              <a:gd name="connsiteX1" fmla="*/ 6858000 w 6858000"/>
              <a:gd name="connsiteY1" fmla="*/ 0 h 4264506"/>
              <a:gd name="connsiteX2" fmla="*/ 6858000 w 6858000"/>
              <a:gd name="connsiteY2" fmla="*/ 4264506 h 4264506"/>
              <a:gd name="connsiteX3" fmla="*/ 0 w 6858000"/>
              <a:gd name="connsiteY3" fmla="*/ 4264506 h 4264506"/>
            </a:gdLst>
            <a:ahLst/>
            <a:cxnLst>
              <a:cxn ang="0">
                <a:pos x="connsiteX0" y="connsiteY0"/>
              </a:cxn>
              <a:cxn ang="0">
                <a:pos x="connsiteX1" y="connsiteY1"/>
              </a:cxn>
              <a:cxn ang="0">
                <a:pos x="connsiteX2" y="connsiteY2"/>
              </a:cxn>
              <a:cxn ang="0">
                <a:pos x="connsiteX3" y="connsiteY3"/>
              </a:cxn>
            </a:cxnLst>
            <a:rect l="l" t="t" r="r" b="b"/>
            <a:pathLst>
              <a:path w="6858000" h="4264506">
                <a:moveTo>
                  <a:pt x="0" y="0"/>
                </a:moveTo>
                <a:lnTo>
                  <a:pt x="6858000" y="0"/>
                </a:lnTo>
                <a:lnTo>
                  <a:pt x="6858000" y="4264506"/>
                </a:lnTo>
                <a:lnTo>
                  <a:pt x="0" y="4264506"/>
                </a:lnTo>
                <a:close/>
              </a:path>
            </a:pathLst>
          </a:custGeom>
        </p:spPr>
      </p:pic>
      <p:sp>
        <p:nvSpPr>
          <p:cNvPr id="3" name="Rectangle 2"/>
          <p:cNvSpPr/>
          <p:nvPr/>
        </p:nvSpPr>
        <p:spPr>
          <a:xfrm>
            <a:off x="767124" y="4146342"/>
            <a:ext cx="9962606" cy="1200329"/>
          </a:xfrm>
          <a:prstGeom prst="rect">
            <a:avLst/>
          </a:prstGeom>
        </p:spPr>
        <p:txBody>
          <a:bodyPr wrap="square">
            <a:spAutoFit/>
          </a:bodyPr>
          <a:lstStyle/>
          <a:p>
            <a:pPr lvl="0" algn="ctr">
              <a:defRPr/>
            </a:pPr>
            <a:r>
              <a:rPr kumimoji="1" lang="en-US" altLang="zh-CN" sz="3600" b="1" smtClean="0">
                <a:solidFill>
                  <a:srgbClr val="990033"/>
                </a:solidFill>
                <a:latin typeface="Cambria" panose="02040503050406030204" pitchFamily="18" charset="0"/>
                <a:ea typeface="Vogue-ExtraBold" panose="020B0500000000000000" pitchFamily="34" charset="0"/>
                <a:cs typeface="Vogue-ExtraBold" panose="020B0500000000000000" pitchFamily="34" charset="0"/>
              </a:rPr>
              <a:t>Bắc thần đã mọc xê xê</a:t>
            </a:r>
          </a:p>
          <a:p>
            <a:pPr lvl="0" algn="ctr">
              <a:defRPr/>
            </a:pPr>
            <a:r>
              <a:rPr kumimoji="1" lang="en-US" sz="3600" b="1" smtClean="0">
                <a:solidFill>
                  <a:srgbClr val="990033"/>
                </a:solidFill>
                <a:latin typeface="Cambria" panose="02040503050406030204" pitchFamily="18" charset="0"/>
                <a:ea typeface="Cambria" panose="02040503050406030204" pitchFamily="18" charset="0"/>
              </a:rPr>
              <a:t>Chị em thức dậy lo nghề đi buôn.</a:t>
            </a:r>
            <a:endParaRPr lang="en-US" sz="3600" b="1">
              <a:solidFill>
                <a:srgbClr val="990033"/>
              </a:solidFill>
              <a:latin typeface="Cambria" panose="02040503050406030204" pitchFamily="18" charset="0"/>
              <a:ea typeface="Cambria" panose="02040503050406030204" pitchFamily="18" charset="0"/>
            </a:endParaRPr>
          </a:p>
        </p:txBody>
      </p:sp>
      <p:sp>
        <p:nvSpPr>
          <p:cNvPr id="4" name="Rectangle 3"/>
          <p:cNvSpPr/>
          <p:nvPr/>
        </p:nvSpPr>
        <p:spPr>
          <a:xfrm>
            <a:off x="857792" y="1311701"/>
            <a:ext cx="9962606" cy="2308324"/>
          </a:xfrm>
          <a:prstGeom prst="rect">
            <a:avLst/>
          </a:prstGeom>
        </p:spPr>
        <p:txBody>
          <a:bodyPr wrap="square">
            <a:spAutoFit/>
          </a:bodyPr>
          <a:lstStyle/>
          <a:p>
            <a:pPr lvl="0" algn="ctr">
              <a:defRPr/>
            </a:pPr>
            <a:r>
              <a:rPr kumimoji="1" lang="en-US" altLang="zh-CN" sz="3600" b="1" smtClean="0">
                <a:solidFill>
                  <a:srgbClr val="008080"/>
                </a:solidFill>
                <a:latin typeface="Cambria" panose="02040503050406030204" pitchFamily="18" charset="0"/>
                <a:ea typeface="Vogue-ExtraBold" panose="020B0500000000000000" pitchFamily="34" charset="0"/>
                <a:cs typeface="Vogue-ExtraBold" panose="020B0500000000000000" pitchFamily="34" charset="0"/>
              </a:rPr>
              <a:t>Cày đồng đang buổi ban trưa</a:t>
            </a:r>
          </a:p>
          <a:p>
            <a:pPr lvl="0" algn="ctr">
              <a:defRPr/>
            </a:pPr>
            <a:r>
              <a:rPr kumimoji="1" lang="en-US" altLang="zh-CN" sz="3600" b="1" smtClean="0">
                <a:solidFill>
                  <a:srgbClr val="008080"/>
                </a:solidFill>
                <a:latin typeface="Cambria" panose="02040503050406030204" pitchFamily="18" charset="0"/>
                <a:ea typeface="Vogue-ExtraBold" panose="020B0500000000000000" pitchFamily="34" charset="0"/>
                <a:cs typeface="Vogue-ExtraBold" panose="020B0500000000000000" pitchFamily="34" charset="0"/>
              </a:rPr>
              <a:t>Mồ hôi thánh thót như mưa ruộng cày.</a:t>
            </a:r>
          </a:p>
          <a:p>
            <a:pPr lvl="0" algn="ctr">
              <a:defRPr/>
            </a:pPr>
            <a:r>
              <a:rPr kumimoji="1" lang="en-US" altLang="zh-CN" sz="3600" b="1" smtClean="0">
                <a:solidFill>
                  <a:srgbClr val="008080"/>
                </a:solidFill>
                <a:latin typeface="Cambria" panose="02040503050406030204" pitchFamily="18" charset="0"/>
                <a:ea typeface="Vogue-ExtraBold" panose="020B0500000000000000" pitchFamily="34" charset="0"/>
                <a:cs typeface="Vogue-ExtraBold" panose="020B0500000000000000" pitchFamily="34" charset="0"/>
              </a:rPr>
              <a:t>Ai ơi, bưng bát cơm đầy</a:t>
            </a:r>
          </a:p>
          <a:p>
            <a:pPr lvl="0" algn="ctr">
              <a:defRPr/>
            </a:pPr>
            <a:r>
              <a:rPr kumimoji="1" lang="en-US" sz="3600" b="1" smtClean="0">
                <a:solidFill>
                  <a:srgbClr val="008080"/>
                </a:solidFill>
                <a:latin typeface="Cambria" panose="02040503050406030204" pitchFamily="18" charset="0"/>
                <a:ea typeface="Cambria" panose="02040503050406030204" pitchFamily="18" charset="0"/>
              </a:rPr>
              <a:t>Dẻo thơm một hạt, đắng cay muôn phần!</a:t>
            </a:r>
            <a:endParaRPr lang="en-US" sz="3600" b="1">
              <a:solidFill>
                <a:srgbClr val="008080"/>
              </a:solidFill>
              <a:latin typeface="Cambria" panose="02040503050406030204" pitchFamily="18" charset="0"/>
              <a:ea typeface="Cambria" panose="02040503050406030204" pitchFamily="18" charset="0"/>
            </a:endParaRPr>
          </a:p>
        </p:txBody>
      </p:sp>
      <p:sp>
        <p:nvSpPr>
          <p:cNvPr id="5" name="圆角矩形 6">
            <a:extLst>
              <a:ext uri="{FF2B5EF4-FFF2-40B4-BE49-F238E27FC236}">
                <a16:creationId xmlns:a16="http://schemas.microsoft.com/office/drawing/2014/main" id="{173CBCCC-E337-D629-688D-27734993821D}"/>
              </a:ext>
            </a:extLst>
          </p:cNvPr>
          <p:cNvSpPr/>
          <p:nvPr/>
        </p:nvSpPr>
        <p:spPr>
          <a:xfrm>
            <a:off x="2050868" y="345076"/>
            <a:ext cx="7395118" cy="673630"/>
          </a:xfrm>
          <a:prstGeom prst="roundRect">
            <a:avLst>
              <a:gd name="adj" fmla="val 50000"/>
            </a:avLst>
          </a:prstGeom>
          <a:solidFill>
            <a:schemeClr val="bg1"/>
          </a:solidFill>
          <a:ln>
            <a:solidFill>
              <a:srgbClr val="0051A4"/>
            </a:solidFill>
          </a:ln>
          <a:effectLst>
            <a:outerShdw dist="50800" dir="5400000" algn="t" rotWithShape="0">
              <a:srgbClr val="0051A4"/>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3200" b="1" smtClean="0">
                <a:solidFill>
                  <a:srgbClr val="0051A4"/>
                </a:solidFill>
                <a:latin typeface="Cambria" panose="02040503050406030204" pitchFamily="18" charset="0"/>
                <a:ea typeface="Vogue-ExtraBold" panose="020B0500000000000000" pitchFamily="34" charset="0"/>
                <a:cs typeface="Vogue-ExtraBold" panose="020B0500000000000000" pitchFamily="34" charset="0"/>
              </a:rPr>
              <a:t>Ca dao, tục ngữ về người lao động</a:t>
            </a:r>
            <a:endParaRPr kumimoji="1" lang="zh-CN" altLang="en-US" sz="3200" b="1" i="0" u="none" strike="noStrike" kern="1200" cap="none" spc="0" normalizeH="0" baseline="0" noProof="0" dirty="0">
              <a:ln>
                <a:noFill/>
              </a:ln>
              <a:solidFill>
                <a:srgbClr val="0051A4"/>
              </a:solidFill>
              <a:effectLst/>
              <a:uLnTx/>
              <a:uFillTx/>
              <a:latin typeface="Cambria" panose="02040503050406030204" pitchFamily="18" charset="0"/>
              <a:ea typeface="Vogue-ExtraBold" panose="020B0500000000000000" pitchFamily="34" charset="0"/>
              <a:cs typeface="Vogue-ExtraBold" panose="020B0500000000000000" pitchFamily="34" charset="0"/>
            </a:endParaRPr>
          </a:p>
        </p:txBody>
      </p:sp>
      <p:sp>
        <p:nvSpPr>
          <p:cNvPr id="6" name="Oval 5"/>
          <p:cNvSpPr/>
          <p:nvPr/>
        </p:nvSpPr>
        <p:spPr>
          <a:xfrm>
            <a:off x="600891" y="1175656"/>
            <a:ext cx="822960" cy="770709"/>
          </a:xfrm>
          <a:prstGeom prst="ellipse">
            <a:avLst/>
          </a:prstGeom>
          <a:solidFill>
            <a:srgbClr val="0099CC"/>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9Slide03 Kaleko 105 Round Bold" pitchFamily="2" charset="0"/>
              </a:rPr>
              <a:t>1</a:t>
            </a:r>
          </a:p>
        </p:txBody>
      </p:sp>
      <p:sp>
        <p:nvSpPr>
          <p:cNvPr id="7" name="Oval 6"/>
          <p:cNvSpPr/>
          <p:nvPr/>
        </p:nvSpPr>
        <p:spPr>
          <a:xfrm>
            <a:off x="509451" y="3913020"/>
            <a:ext cx="822960" cy="776546"/>
          </a:xfrm>
          <a:prstGeom prst="ellipse">
            <a:avLst/>
          </a:prstGeom>
          <a:solidFill>
            <a:srgbClr val="0099CC"/>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latin typeface="#9Slide03 Kaleko 105 Round Bold" pitchFamily="2" charset="0"/>
              </a:rPr>
              <a:t>2</a:t>
            </a:r>
            <a:endParaRPr lang="en-US" sz="4800">
              <a:latin typeface="#9Slide03 Kaleko 105 Round Bold" pitchFamily="2" charset="0"/>
            </a:endParaRPr>
          </a:p>
        </p:txBody>
      </p:sp>
      <p:pic>
        <p:nvPicPr>
          <p:cNvPr id="9" name="图片 47" descr="卡通人物&#10;&#10;中度可信度描述已自动生成">
            <a:extLst>
              <a:ext uri="{FF2B5EF4-FFF2-40B4-BE49-F238E27FC236}">
                <a16:creationId xmlns:a16="http://schemas.microsoft.com/office/drawing/2014/main" id="{4439FCF7-8DFC-A27F-F0D5-4F5C446E45F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569168" y="3620025"/>
            <a:ext cx="3287775" cy="3287775"/>
          </a:xfrm>
          <a:prstGeom prst="rect">
            <a:avLst/>
          </a:prstGeom>
        </p:spPr>
      </p:pic>
    </p:spTree>
    <p:extLst>
      <p:ext uri="{BB962C8B-B14F-4D97-AF65-F5344CB8AC3E}">
        <p14:creationId xmlns:p14="http://schemas.microsoft.com/office/powerpoint/2010/main" val="201190237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left)">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animBg="1"/>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509451" y="1998617"/>
            <a:ext cx="1069614" cy="1058092"/>
          </a:xfrm>
          <a:prstGeom prst="ellipse">
            <a:avLst/>
          </a:prstGeom>
          <a:solidFill>
            <a:srgbClr val="0099CC"/>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a:latin typeface="#9Slide03 Kaleko 105 Round Bold" pitchFamily="2" charset="0"/>
              </a:rPr>
              <a:t>3</a:t>
            </a:r>
          </a:p>
        </p:txBody>
      </p:sp>
      <p:sp>
        <p:nvSpPr>
          <p:cNvPr id="3" name="圆角矩形 6">
            <a:extLst>
              <a:ext uri="{FF2B5EF4-FFF2-40B4-BE49-F238E27FC236}">
                <a16:creationId xmlns:a16="http://schemas.microsoft.com/office/drawing/2014/main" id="{173CBCCC-E337-D629-688D-27734993821D}"/>
              </a:ext>
            </a:extLst>
          </p:cNvPr>
          <p:cNvSpPr/>
          <p:nvPr/>
        </p:nvSpPr>
        <p:spPr>
          <a:xfrm>
            <a:off x="1853384" y="1544235"/>
            <a:ext cx="9968502" cy="2217868"/>
          </a:xfrm>
          <a:prstGeom prst="roundRect">
            <a:avLst>
              <a:gd name="adj" fmla="val 50000"/>
            </a:avLst>
          </a:prstGeom>
          <a:solidFill>
            <a:schemeClr val="bg1"/>
          </a:solidFill>
          <a:ln>
            <a:solidFill>
              <a:srgbClr val="0051A4"/>
            </a:solidFill>
          </a:ln>
          <a:effectLst>
            <a:outerShdw dist="50800" dir="5400000" algn="t" rotWithShape="0">
              <a:srgbClr val="0051A4"/>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4000" b="1" smtClean="0">
                <a:solidFill>
                  <a:srgbClr val="0051A4"/>
                </a:solidFill>
                <a:latin typeface="Cambria" panose="02040503050406030204" pitchFamily="18" charset="0"/>
                <a:ea typeface="Vogue-ExtraBold" panose="020B0500000000000000" pitchFamily="34" charset="0"/>
                <a:cs typeface="Vogue-ExtraBold" panose="020B0500000000000000" pitchFamily="34" charset="0"/>
              </a:rPr>
              <a:t>Cùng các bạn trong nhóm xây dựng và biểu diễn tiểu phẩm về chủ đề “Biết ơn người lao động”.</a:t>
            </a:r>
            <a:endParaRPr kumimoji="1" lang="zh-CN" altLang="en-US" sz="4000" b="1" i="0" u="none" strike="noStrike" kern="1200" cap="none" spc="0" normalizeH="0" baseline="0" noProof="0" dirty="0">
              <a:ln>
                <a:noFill/>
              </a:ln>
              <a:solidFill>
                <a:srgbClr val="0051A4"/>
              </a:solidFill>
              <a:effectLst/>
              <a:uLnTx/>
              <a:uFillTx/>
              <a:latin typeface="Cambria" panose="02040503050406030204" pitchFamily="18" charset="0"/>
              <a:ea typeface="Vogue-ExtraBold" panose="020B0500000000000000" pitchFamily="34" charset="0"/>
              <a:cs typeface="Vogue-ExtraBold" panose="020B0500000000000000" pitchFamily="34" charset="0"/>
            </a:endParaRPr>
          </a:p>
        </p:txBody>
      </p:sp>
    </p:spTree>
    <p:extLst>
      <p:ext uri="{BB962C8B-B14F-4D97-AF65-F5344CB8AC3E}">
        <p14:creationId xmlns:p14="http://schemas.microsoft.com/office/powerpoint/2010/main" val="212150657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图片 10" descr="图片包含 图标&#10;&#10;描述已自动生成">
            <a:extLst>
              <a:ext uri="{FF2B5EF4-FFF2-40B4-BE49-F238E27FC236}">
                <a16:creationId xmlns:a16="http://schemas.microsoft.com/office/drawing/2014/main" id="{18E96586-37DE-AC84-4925-4FBABD8E46E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2227"/>
          <a:stretch/>
        </p:blipFill>
        <p:spPr>
          <a:xfrm>
            <a:off x="0" y="4664990"/>
            <a:ext cx="12192000" cy="2193010"/>
          </a:xfrm>
          <a:prstGeom prst="rect">
            <a:avLst/>
          </a:prstGeom>
        </p:spPr>
      </p:pic>
      <p:pic>
        <p:nvPicPr>
          <p:cNvPr id="15" name="图片 14" descr="卡通人物&#10;&#10;中度可信度描述已自动生成">
            <a:extLst>
              <a:ext uri="{FF2B5EF4-FFF2-40B4-BE49-F238E27FC236}">
                <a16:creationId xmlns:a16="http://schemas.microsoft.com/office/drawing/2014/main" id="{DDA98A51-4475-5193-4B3B-7514D52FC4D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9290"/>
          <a:stretch/>
        </p:blipFill>
        <p:spPr>
          <a:xfrm>
            <a:off x="0" y="4494508"/>
            <a:ext cx="12192000" cy="2363492"/>
          </a:xfrm>
          <a:prstGeom prst="rect">
            <a:avLst/>
          </a:prstGeom>
        </p:spPr>
      </p:pic>
      <p:pic>
        <p:nvPicPr>
          <p:cNvPr id="29" name="图片 28" descr="图片包含 游戏机, 物体, 钟表, 花&#10;&#10;描述已自动生成">
            <a:extLst>
              <a:ext uri="{FF2B5EF4-FFF2-40B4-BE49-F238E27FC236}">
                <a16:creationId xmlns:a16="http://schemas.microsoft.com/office/drawing/2014/main" id="{9F9D2F69-0F80-5E8B-720D-8DF531E998F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61293"/>
          <a:stretch/>
        </p:blipFill>
        <p:spPr>
          <a:xfrm>
            <a:off x="0" y="0"/>
            <a:ext cx="12192000" cy="2557220"/>
          </a:xfrm>
          <a:prstGeom prst="rect">
            <a:avLst/>
          </a:prstGeom>
        </p:spPr>
      </p:pic>
      <p:sp>
        <p:nvSpPr>
          <p:cNvPr id="13" name="圆角矩形 6">
            <a:extLst>
              <a:ext uri="{FF2B5EF4-FFF2-40B4-BE49-F238E27FC236}">
                <a16:creationId xmlns:a16="http://schemas.microsoft.com/office/drawing/2014/main" id="{33BFBB78-E320-F8BE-0870-1DB40A9B0479}"/>
              </a:ext>
            </a:extLst>
          </p:cNvPr>
          <p:cNvSpPr/>
          <p:nvPr/>
        </p:nvSpPr>
        <p:spPr>
          <a:xfrm>
            <a:off x="4325319" y="1029650"/>
            <a:ext cx="3067536" cy="593852"/>
          </a:xfrm>
          <a:prstGeom prst="roundRect">
            <a:avLst>
              <a:gd name="adj" fmla="val 50000"/>
            </a:avLst>
          </a:prstGeom>
          <a:solidFill>
            <a:schemeClr val="bg1"/>
          </a:solidFill>
          <a:ln>
            <a:noFill/>
          </a:ln>
          <a:effectLst>
            <a:outerShdw dist="50800" dir="5400000" algn="t" rotWithShape="0">
              <a:srgbClr val="0051A4"/>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3600" dirty="0">
                <a:solidFill>
                  <a:srgbClr val="0051A4"/>
                </a:solidFill>
                <a:latin typeface="#9Slide04 Faustina Bold" panose="00000800000000000000" pitchFamily="2" charset="0"/>
                <a:ea typeface="Vogue-ExtraBold" panose="020B0500000000000000" pitchFamily="34" charset="0"/>
                <a:cs typeface="Vogue-ExtraBold" panose="020B0500000000000000" pitchFamily="34" charset="0"/>
              </a:rPr>
              <a:t>ĐẠO ĐỨC</a:t>
            </a:r>
            <a:endParaRPr kumimoji="1" lang="zh-CN" altLang="en-US" sz="3600" b="0" i="0" u="none" strike="noStrike" kern="1200" cap="none" spc="0" normalizeH="0" baseline="0" noProof="0" dirty="0">
              <a:ln>
                <a:noFill/>
              </a:ln>
              <a:solidFill>
                <a:srgbClr val="0051A4"/>
              </a:solidFill>
              <a:effectLst/>
              <a:uLnTx/>
              <a:uFillTx/>
              <a:latin typeface="#9Slide04 Faustina Bold" panose="00000800000000000000" pitchFamily="2" charset="0"/>
              <a:ea typeface="Vogue-ExtraBold" panose="020B0500000000000000" pitchFamily="34" charset="0"/>
              <a:cs typeface="Vogue-ExtraBold" panose="020B0500000000000000" pitchFamily="34" charset="0"/>
            </a:endParaRPr>
          </a:p>
        </p:txBody>
      </p:sp>
      <p:pic>
        <p:nvPicPr>
          <p:cNvPr id="14" name="Picture 13">
            <a:extLst>
              <a:ext uri="{FF2B5EF4-FFF2-40B4-BE49-F238E27FC236}">
                <a16:creationId xmlns:a16="http://schemas.microsoft.com/office/drawing/2014/main" id="{C5225A9C-AC3E-3A4A-D7D2-2FEBECF5E86F}"/>
              </a:ext>
            </a:extLst>
          </p:cNvPr>
          <p:cNvPicPr>
            <a:picLocks noChangeAspect="1"/>
          </p:cNvPicPr>
          <p:nvPr/>
        </p:nvPicPr>
        <p:blipFill>
          <a:blip r:embed="rId6"/>
          <a:stretch>
            <a:fillRect/>
          </a:stretch>
        </p:blipFill>
        <p:spPr>
          <a:xfrm>
            <a:off x="1378654" y="2245565"/>
            <a:ext cx="9123884" cy="3183789"/>
          </a:xfrm>
          <a:prstGeom prst="rect">
            <a:avLst/>
          </a:prstGeom>
        </p:spPr>
      </p:pic>
    </p:spTree>
    <p:extLst>
      <p:ext uri="{BB962C8B-B14F-4D97-AF65-F5344CB8AC3E}">
        <p14:creationId xmlns:p14="http://schemas.microsoft.com/office/powerpoint/2010/main" val="50942066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9547339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3" name="图片 22" descr="黑白色的花&#10;&#10;中度可信度描述已自动生成">
            <a:extLst>
              <a:ext uri="{FF2B5EF4-FFF2-40B4-BE49-F238E27FC236}">
                <a16:creationId xmlns:a16="http://schemas.microsoft.com/office/drawing/2014/main" id="{09E5CCBB-26B8-8378-2323-200BFC01786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1462" b="21462"/>
          <a:stretch/>
        </p:blipFill>
        <p:spPr>
          <a:xfrm>
            <a:off x="1850418" y="930963"/>
            <a:ext cx="7885161" cy="4500548"/>
          </a:xfrm>
          <a:prstGeom prst="rect">
            <a:avLst/>
          </a:prstGeom>
        </p:spPr>
      </p:pic>
      <p:pic>
        <p:nvPicPr>
          <p:cNvPr id="11" name="图片 10" descr="图片包含 图标&#10;&#10;描述已自动生成">
            <a:extLst>
              <a:ext uri="{FF2B5EF4-FFF2-40B4-BE49-F238E27FC236}">
                <a16:creationId xmlns:a16="http://schemas.microsoft.com/office/drawing/2014/main" id="{18E96586-37DE-AC84-4925-4FBABD8E46E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2227"/>
          <a:stretch/>
        </p:blipFill>
        <p:spPr>
          <a:xfrm>
            <a:off x="0" y="4664990"/>
            <a:ext cx="12192000" cy="2193010"/>
          </a:xfrm>
          <a:prstGeom prst="rect">
            <a:avLst/>
          </a:prstGeom>
        </p:spPr>
      </p:pic>
      <p:pic>
        <p:nvPicPr>
          <p:cNvPr id="25" name="图片 24" descr="游戏机里面的人物&#10;&#10;低可信度描述已自动生成">
            <a:extLst>
              <a:ext uri="{FF2B5EF4-FFF2-40B4-BE49-F238E27FC236}">
                <a16:creationId xmlns:a16="http://schemas.microsoft.com/office/drawing/2014/main" id="{F2505A2D-DA46-CC35-4DE6-75888A1DC075}"/>
              </a:ext>
            </a:extLst>
          </p:cNvPr>
          <p:cNvPicPr>
            <a:picLocks noChangeAspect="1"/>
          </p:cNvPicPr>
          <p:nvPr/>
        </p:nvPicPr>
        <p:blipFill rotWithShape="1">
          <a:blip r:embed="rId5">
            <a:extLst>
              <a:ext uri="{28A0092B-C50C-407E-A947-70E740481C1C}">
                <a14:useLocalDpi xmlns:a14="http://schemas.microsoft.com/office/drawing/2010/main" val="0"/>
              </a:ext>
            </a:extLst>
          </a:blip>
          <a:srcRect t="30205" b="37817"/>
          <a:stretch/>
        </p:blipFill>
        <p:spPr>
          <a:xfrm flipH="1">
            <a:off x="0" y="4005022"/>
            <a:ext cx="8921858" cy="2852978"/>
          </a:xfrm>
          <a:custGeom>
            <a:avLst/>
            <a:gdLst>
              <a:gd name="connsiteX0" fmla="*/ 0 w 6858000"/>
              <a:gd name="connsiteY0" fmla="*/ 0 h 4264506"/>
              <a:gd name="connsiteX1" fmla="*/ 6858000 w 6858000"/>
              <a:gd name="connsiteY1" fmla="*/ 0 h 4264506"/>
              <a:gd name="connsiteX2" fmla="*/ 6858000 w 6858000"/>
              <a:gd name="connsiteY2" fmla="*/ 4264506 h 4264506"/>
              <a:gd name="connsiteX3" fmla="*/ 0 w 6858000"/>
              <a:gd name="connsiteY3" fmla="*/ 4264506 h 4264506"/>
            </a:gdLst>
            <a:ahLst/>
            <a:cxnLst>
              <a:cxn ang="0">
                <a:pos x="connsiteX0" y="connsiteY0"/>
              </a:cxn>
              <a:cxn ang="0">
                <a:pos x="connsiteX1" y="connsiteY1"/>
              </a:cxn>
              <a:cxn ang="0">
                <a:pos x="connsiteX2" y="connsiteY2"/>
              </a:cxn>
              <a:cxn ang="0">
                <a:pos x="connsiteX3" y="connsiteY3"/>
              </a:cxn>
            </a:cxnLst>
            <a:rect l="l" t="t" r="r" b="b"/>
            <a:pathLst>
              <a:path w="6858000" h="4264506">
                <a:moveTo>
                  <a:pt x="0" y="0"/>
                </a:moveTo>
                <a:lnTo>
                  <a:pt x="6858000" y="0"/>
                </a:lnTo>
                <a:lnTo>
                  <a:pt x="6858000" y="4264506"/>
                </a:lnTo>
                <a:lnTo>
                  <a:pt x="0" y="4264506"/>
                </a:lnTo>
                <a:close/>
              </a:path>
            </a:pathLst>
          </a:custGeom>
        </p:spPr>
      </p:pic>
      <p:pic>
        <p:nvPicPr>
          <p:cNvPr id="21" name="图片 20" descr="图标&#10;&#10;描述已自动生成">
            <a:extLst>
              <a:ext uri="{FF2B5EF4-FFF2-40B4-BE49-F238E27FC236}">
                <a16:creationId xmlns:a16="http://schemas.microsoft.com/office/drawing/2014/main" id="{43191343-22AF-A06C-370E-C10C4387F13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6915" y="-1"/>
            <a:ext cx="3605933" cy="3605933"/>
          </a:xfrm>
          <a:prstGeom prst="rect">
            <a:avLst/>
          </a:prstGeom>
        </p:spPr>
      </p:pic>
      <p:pic>
        <p:nvPicPr>
          <p:cNvPr id="31" name="图片 30" descr="卡通人物&#10;&#10;中度可信度描述已自动生成">
            <a:extLst>
              <a:ext uri="{FF2B5EF4-FFF2-40B4-BE49-F238E27FC236}">
                <a16:creationId xmlns:a16="http://schemas.microsoft.com/office/drawing/2014/main" id="{016F98EC-BB6F-81E1-BE91-262A7F06526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40673" b="80699"/>
          <a:stretch/>
        </p:blipFill>
        <p:spPr>
          <a:xfrm flipH="1">
            <a:off x="9479797" y="163051"/>
            <a:ext cx="2712203" cy="1323636"/>
          </a:xfrm>
          <a:prstGeom prst="rect">
            <a:avLst/>
          </a:prstGeom>
        </p:spPr>
      </p:pic>
      <p:pic>
        <p:nvPicPr>
          <p:cNvPr id="33" name="图片 32" descr="图形用户界面, 应用程序&#10;&#10;描述已自动生成">
            <a:extLst>
              <a:ext uri="{FF2B5EF4-FFF2-40B4-BE49-F238E27FC236}">
                <a16:creationId xmlns:a16="http://schemas.microsoft.com/office/drawing/2014/main" id="{7A5014CD-0B0E-53EA-429D-3089AFAC2E8C}"/>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0000" t="34463" r="2191" b="50000"/>
          <a:stretch/>
        </p:blipFill>
        <p:spPr>
          <a:xfrm>
            <a:off x="4631659" y="654939"/>
            <a:ext cx="2576834" cy="1663496"/>
          </a:xfrm>
          <a:prstGeom prst="rect">
            <a:avLst/>
          </a:prstGeom>
        </p:spPr>
      </p:pic>
      <p:pic>
        <p:nvPicPr>
          <p:cNvPr id="34" name="图片 33" descr="背景图案&#10;&#10;描述已自动生成">
            <a:extLst>
              <a:ext uri="{FF2B5EF4-FFF2-40B4-BE49-F238E27FC236}">
                <a16:creationId xmlns:a16="http://schemas.microsoft.com/office/drawing/2014/main" id="{A1BF9799-8502-CC58-6A93-B28009643A16}"/>
              </a:ext>
            </a:extLst>
          </p:cNvPr>
          <p:cNvPicPr>
            <a:picLocks noChangeAspect="1"/>
          </p:cNvPicPr>
          <p:nvPr/>
        </p:nvPicPr>
        <p:blipFill>
          <a:blip r:embed="rId9" cstate="print">
            <a:extLst>
              <a:ext uri="{BEBA8EAE-BF5A-486C-A8C5-ECC9F3942E4B}">
                <a14:imgProps xmlns:a14="http://schemas.microsoft.com/office/drawing/2010/main">
                  <a14:imgLayer r:embed="rId10">
                    <a14:imgEffect>
                      <a14:saturation sat="4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8186978" y="2852978"/>
            <a:ext cx="4005022" cy="4005022"/>
          </a:xfrm>
          <a:prstGeom prst="rect">
            <a:avLst/>
          </a:prstGeom>
        </p:spPr>
      </p:pic>
      <p:pic>
        <p:nvPicPr>
          <p:cNvPr id="4" name="Picture 3"/>
          <p:cNvPicPr>
            <a:picLocks noChangeAspect="1"/>
          </p:cNvPicPr>
          <p:nvPr/>
        </p:nvPicPr>
        <p:blipFill>
          <a:blip r:embed="rId11"/>
          <a:stretch>
            <a:fillRect/>
          </a:stretch>
        </p:blipFill>
        <p:spPr>
          <a:xfrm>
            <a:off x="2139053" y="1643397"/>
            <a:ext cx="7248772" cy="3548180"/>
          </a:xfrm>
          <a:prstGeom prst="rect">
            <a:avLst/>
          </a:prstGeom>
        </p:spPr>
      </p:pic>
    </p:spTree>
    <p:extLst>
      <p:ext uri="{BB962C8B-B14F-4D97-AF65-F5344CB8AC3E}">
        <p14:creationId xmlns:p14="http://schemas.microsoft.com/office/powerpoint/2010/main" val="1441722578"/>
      </p:ext>
    </p:extLst>
  </p:cSld>
  <p:clrMapOvr>
    <a:masterClrMapping/>
  </p:clrMapOvr>
  <p:transition spd="slow">
    <p:randomBar dir="ver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927462" y="567341"/>
            <a:ext cx="809898" cy="746366"/>
          </a:xfrm>
          <a:prstGeom prst="ellipse">
            <a:avLst/>
          </a:prstGeom>
          <a:solidFill>
            <a:srgbClr val="0099CC"/>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smtClean="0">
                <a:latin typeface="#9Slide03 Kaleko 105 Round Bold" pitchFamily="2" charset="0"/>
              </a:rPr>
              <a:t>3</a:t>
            </a:r>
            <a:endParaRPr lang="en-US" sz="4400">
              <a:latin typeface="#9Slide03 Kaleko 105 Round Bold" pitchFamily="2" charset="0"/>
            </a:endParaRPr>
          </a:p>
        </p:txBody>
      </p:sp>
      <p:sp>
        <p:nvSpPr>
          <p:cNvPr id="3" name="圆角矩形 6">
            <a:extLst>
              <a:ext uri="{FF2B5EF4-FFF2-40B4-BE49-F238E27FC236}">
                <a16:creationId xmlns:a16="http://schemas.microsoft.com/office/drawing/2014/main" id="{173CBCCC-E337-D629-688D-27734993821D}"/>
              </a:ext>
            </a:extLst>
          </p:cNvPr>
          <p:cNvSpPr/>
          <p:nvPr/>
        </p:nvSpPr>
        <p:spPr>
          <a:xfrm>
            <a:off x="2049328" y="515091"/>
            <a:ext cx="5357314" cy="798616"/>
          </a:xfrm>
          <a:prstGeom prst="roundRect">
            <a:avLst>
              <a:gd name="adj" fmla="val 50000"/>
            </a:avLst>
          </a:prstGeom>
          <a:solidFill>
            <a:schemeClr val="bg1"/>
          </a:solidFill>
          <a:ln>
            <a:solidFill>
              <a:srgbClr val="0051A4"/>
            </a:solidFill>
          </a:ln>
          <a:effectLst>
            <a:outerShdw dist="50800" dir="5400000" algn="t" rotWithShape="0">
              <a:srgbClr val="0051A4"/>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4000" b="1" smtClean="0">
                <a:solidFill>
                  <a:srgbClr val="0051A4"/>
                </a:solidFill>
                <a:latin typeface="Cambria" panose="02040503050406030204" pitchFamily="18" charset="0"/>
                <a:ea typeface="Vogue-ExtraBold" panose="020B0500000000000000" pitchFamily="34" charset="0"/>
                <a:cs typeface="Vogue-ExtraBold" panose="020B0500000000000000" pitchFamily="34" charset="0"/>
              </a:rPr>
              <a:t>Xử lí tình huống</a:t>
            </a:r>
            <a:endParaRPr kumimoji="1" lang="zh-CN" altLang="en-US" sz="4000" b="1" i="0" u="none" strike="noStrike" kern="1200" cap="none" spc="0" normalizeH="0" baseline="0" noProof="0" dirty="0">
              <a:ln>
                <a:noFill/>
              </a:ln>
              <a:solidFill>
                <a:srgbClr val="0051A4"/>
              </a:solidFill>
              <a:effectLst/>
              <a:uLnTx/>
              <a:uFillTx/>
              <a:latin typeface="Cambria" panose="02040503050406030204" pitchFamily="18" charset="0"/>
              <a:ea typeface="Vogue-ExtraBold" panose="020B0500000000000000" pitchFamily="34" charset="0"/>
              <a:cs typeface="Vogue-ExtraBold" panose="020B0500000000000000" pitchFamily="34" charset="0"/>
            </a:endParaRPr>
          </a:p>
        </p:txBody>
      </p:sp>
      <p:sp>
        <p:nvSpPr>
          <p:cNvPr id="4" name="TextBox 3"/>
          <p:cNvSpPr txBox="1"/>
          <p:nvPr/>
        </p:nvSpPr>
        <p:spPr>
          <a:xfrm>
            <a:off x="339633" y="1998616"/>
            <a:ext cx="5943601" cy="2308324"/>
          </a:xfrm>
          <a:prstGeom prst="rect">
            <a:avLst/>
          </a:prstGeom>
          <a:noFill/>
        </p:spPr>
        <p:txBody>
          <a:bodyPr wrap="square" rtlCol="0">
            <a:spAutoFit/>
          </a:bodyPr>
          <a:lstStyle/>
          <a:p>
            <a:pPr algn="ctr"/>
            <a:r>
              <a:rPr lang="en-US" sz="4800" smtClean="0">
                <a:latin typeface="Cambria" panose="02040503050406030204" pitchFamily="18" charset="0"/>
                <a:ea typeface="Cambria" panose="02040503050406030204" pitchFamily="18" charset="0"/>
              </a:rPr>
              <a:t>Quan sát tranh, đọc và xử lí tình huống </a:t>
            </a:r>
          </a:p>
          <a:p>
            <a:pPr algn="ctr"/>
            <a:r>
              <a:rPr lang="en-US" sz="4800" smtClean="0">
                <a:latin typeface="Cambria" panose="02040503050406030204" pitchFamily="18" charset="0"/>
                <a:ea typeface="Cambria" panose="02040503050406030204" pitchFamily="18" charset="0"/>
              </a:rPr>
              <a:t>SGK/Trang 10.</a:t>
            </a:r>
            <a:endParaRPr lang="en-US" sz="4800">
              <a:latin typeface="Cambria" panose="02040503050406030204" pitchFamily="18" charset="0"/>
              <a:ea typeface="Cambria" panose="02040503050406030204" pitchFamily="18"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49674" y="1567542"/>
            <a:ext cx="6076714" cy="4146770"/>
          </a:xfrm>
          <a:prstGeom prst="rect">
            <a:avLst/>
          </a:prstGeom>
        </p:spPr>
      </p:pic>
    </p:spTree>
    <p:extLst>
      <p:ext uri="{BB962C8B-B14F-4D97-AF65-F5344CB8AC3E}">
        <p14:creationId xmlns:p14="http://schemas.microsoft.com/office/powerpoint/2010/main" val="367673860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randombar(horizont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95165" y="408599"/>
            <a:ext cx="1192460" cy="1348753"/>
          </a:xfrm>
          <a:prstGeom prst="rect">
            <a:avLst/>
          </a:prstGeom>
        </p:spPr>
      </p:pic>
      <p:sp>
        <p:nvSpPr>
          <p:cNvPr id="3" name="圆角矩形 6">
            <a:extLst>
              <a:ext uri="{FF2B5EF4-FFF2-40B4-BE49-F238E27FC236}">
                <a16:creationId xmlns:a16="http://schemas.microsoft.com/office/drawing/2014/main" id="{173CBCCC-E337-D629-688D-27734993821D}"/>
              </a:ext>
            </a:extLst>
          </p:cNvPr>
          <p:cNvSpPr/>
          <p:nvPr/>
        </p:nvSpPr>
        <p:spPr>
          <a:xfrm>
            <a:off x="1487625" y="549312"/>
            <a:ext cx="5357314" cy="798616"/>
          </a:xfrm>
          <a:prstGeom prst="roundRect">
            <a:avLst>
              <a:gd name="adj" fmla="val 50000"/>
            </a:avLst>
          </a:prstGeom>
          <a:solidFill>
            <a:schemeClr val="bg1"/>
          </a:solidFill>
          <a:ln>
            <a:solidFill>
              <a:srgbClr val="0051A4"/>
            </a:solidFill>
          </a:ln>
          <a:effectLst>
            <a:outerShdw dist="50800" dir="5400000" algn="t" rotWithShape="0">
              <a:srgbClr val="0051A4"/>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4000" b="1" smtClean="0">
                <a:solidFill>
                  <a:srgbClr val="0051A4"/>
                </a:solidFill>
                <a:latin typeface="Cambria" panose="02040503050406030204" pitchFamily="18" charset="0"/>
                <a:ea typeface="Vogue-ExtraBold" panose="020B0500000000000000" pitchFamily="34" charset="0"/>
                <a:cs typeface="Vogue-ExtraBold" panose="020B0500000000000000" pitchFamily="34" charset="0"/>
              </a:rPr>
              <a:t>Xử lí tình huống</a:t>
            </a:r>
            <a:endParaRPr kumimoji="1" lang="zh-CN" altLang="en-US" sz="4000" b="1" i="0" u="none" strike="noStrike" kern="1200" cap="none" spc="0" normalizeH="0" baseline="0" noProof="0" dirty="0">
              <a:ln>
                <a:noFill/>
              </a:ln>
              <a:solidFill>
                <a:srgbClr val="0051A4"/>
              </a:solidFill>
              <a:effectLst/>
              <a:uLnTx/>
              <a:uFillTx/>
              <a:latin typeface="Cambria" panose="02040503050406030204" pitchFamily="18" charset="0"/>
              <a:ea typeface="Vogue-ExtraBold" panose="020B0500000000000000" pitchFamily="34" charset="0"/>
              <a:cs typeface="Vogue-ExtraBold" panose="020B0500000000000000" pitchFamily="34" charset="0"/>
            </a:endParaRPr>
          </a:p>
        </p:txBody>
      </p:sp>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38856"/>
          <a:stretch/>
        </p:blipFill>
        <p:spPr>
          <a:xfrm>
            <a:off x="4950823" y="2769326"/>
            <a:ext cx="6935705" cy="3886902"/>
          </a:xfrm>
          <a:prstGeom prst="rect">
            <a:avLst/>
          </a:prstGeom>
        </p:spPr>
      </p:pic>
      <p:grpSp>
        <p:nvGrpSpPr>
          <p:cNvPr id="5" name="Group 4">
            <a:extLst>
              <a:ext uri="{FF2B5EF4-FFF2-40B4-BE49-F238E27FC236}">
                <a16:creationId xmlns:a16="http://schemas.microsoft.com/office/drawing/2014/main" id="{3E543A0B-E972-0D4A-B032-08CCCFDD452B}"/>
              </a:ext>
            </a:extLst>
          </p:cNvPr>
          <p:cNvGrpSpPr/>
          <p:nvPr/>
        </p:nvGrpSpPr>
        <p:grpSpPr>
          <a:xfrm>
            <a:off x="295165" y="1959729"/>
            <a:ext cx="4741382" cy="4493323"/>
            <a:chOff x="7055427" y="1629296"/>
            <a:chExt cx="4741382" cy="3940232"/>
          </a:xfrm>
        </p:grpSpPr>
        <p:sp>
          <p:nvSpPr>
            <p:cNvPr id="6" name="Rectangle: Rounded Corners 6">
              <a:extLst>
                <a:ext uri="{FF2B5EF4-FFF2-40B4-BE49-F238E27FC236}">
                  <a16:creationId xmlns:a16="http://schemas.microsoft.com/office/drawing/2014/main" id="{F417EADB-4971-68AA-FB3E-1FC6A5CCC752}"/>
                </a:ext>
              </a:extLst>
            </p:cNvPr>
            <p:cNvSpPr/>
            <p:nvPr/>
          </p:nvSpPr>
          <p:spPr>
            <a:xfrm>
              <a:off x="7055427" y="1629296"/>
              <a:ext cx="4741382" cy="3940232"/>
            </a:xfrm>
            <a:prstGeom prst="roundRect">
              <a:avLst/>
            </a:prstGeom>
            <a:noFill/>
            <a:ln w="38100">
              <a:solidFill>
                <a:srgbClr val="2ED6FF"/>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D4DF022-03B6-2C13-C899-C3F0C93339E7}"/>
                </a:ext>
              </a:extLst>
            </p:cNvPr>
            <p:cNvSpPr txBox="1"/>
            <p:nvPr/>
          </p:nvSpPr>
          <p:spPr>
            <a:xfrm>
              <a:off x="7243587" y="1688984"/>
              <a:ext cx="4441371" cy="3859453"/>
            </a:xfrm>
            <a:prstGeom prst="rect">
              <a:avLst/>
            </a:prstGeom>
            <a:noFill/>
          </p:spPr>
          <p:txBody>
            <a:bodyPr wrap="square" rtlCol="0">
              <a:spAutoFit/>
            </a:bodyPr>
            <a:lstStyle/>
            <a:p>
              <a:pPr algn="just"/>
              <a:r>
                <a:rPr lang="en-US" sz="2800" b="1" smtClean="0">
                  <a:solidFill>
                    <a:srgbClr val="002060"/>
                  </a:solidFill>
                  <a:latin typeface="Cambria" panose="02040503050406030204" pitchFamily="18" charset="0"/>
                </a:rPr>
                <a:t>a) Trên đường đi học, thấy bác đầu bếp của trường bị đổ xe hàng, Phương nói với Khánh: “Mình qua nhặt đồ giúp bác đi!”. Khánh nói: “Không phải việc của mình đâu!”.</a:t>
              </a:r>
            </a:p>
            <a:p>
              <a:pPr algn="just"/>
              <a:r>
                <a:rPr lang="en-US" sz="2800" b="1" smtClean="0">
                  <a:solidFill>
                    <a:srgbClr val="002060"/>
                  </a:solidFill>
                  <a:latin typeface="Cambria" panose="02040503050406030204" pitchFamily="18" charset="0"/>
                </a:rPr>
                <a:t> Nếu là Phương, em sẽ làm gì?</a:t>
              </a:r>
              <a:endParaRPr lang="en-US" sz="2800" b="1" dirty="0">
                <a:solidFill>
                  <a:srgbClr val="002060"/>
                </a:solidFill>
                <a:latin typeface="Cambria" panose="02040503050406030204" pitchFamily="18" charset="0"/>
              </a:endParaRPr>
            </a:p>
          </p:txBody>
        </p:sp>
      </p:grpSp>
    </p:spTree>
    <p:extLst>
      <p:ext uri="{BB962C8B-B14F-4D97-AF65-F5344CB8AC3E}">
        <p14:creationId xmlns:p14="http://schemas.microsoft.com/office/powerpoint/2010/main" val="225592003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08228" y="212657"/>
            <a:ext cx="1192460" cy="1348753"/>
          </a:xfrm>
          <a:prstGeom prst="rect">
            <a:avLst/>
          </a:prstGeom>
        </p:spPr>
      </p:pic>
      <p:sp>
        <p:nvSpPr>
          <p:cNvPr id="3" name="圆角矩形 6">
            <a:extLst>
              <a:ext uri="{FF2B5EF4-FFF2-40B4-BE49-F238E27FC236}">
                <a16:creationId xmlns:a16="http://schemas.microsoft.com/office/drawing/2014/main" id="{173CBCCC-E337-D629-688D-27734993821D}"/>
              </a:ext>
            </a:extLst>
          </p:cNvPr>
          <p:cNvSpPr/>
          <p:nvPr/>
        </p:nvSpPr>
        <p:spPr>
          <a:xfrm>
            <a:off x="1500688" y="353370"/>
            <a:ext cx="5357314" cy="798616"/>
          </a:xfrm>
          <a:prstGeom prst="roundRect">
            <a:avLst>
              <a:gd name="adj" fmla="val 50000"/>
            </a:avLst>
          </a:prstGeom>
          <a:solidFill>
            <a:schemeClr val="bg1"/>
          </a:solidFill>
          <a:ln>
            <a:solidFill>
              <a:srgbClr val="0051A4"/>
            </a:solidFill>
          </a:ln>
          <a:effectLst>
            <a:outerShdw dist="50800" dir="5400000" algn="t" rotWithShape="0">
              <a:srgbClr val="0051A4"/>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4000" b="1" smtClean="0">
                <a:solidFill>
                  <a:srgbClr val="0051A4"/>
                </a:solidFill>
                <a:latin typeface="Cambria" panose="02040503050406030204" pitchFamily="18" charset="0"/>
                <a:ea typeface="Vogue-ExtraBold" panose="020B0500000000000000" pitchFamily="34" charset="0"/>
                <a:cs typeface="Vogue-ExtraBold" panose="020B0500000000000000" pitchFamily="34" charset="0"/>
              </a:rPr>
              <a:t>Xử lí tình huống</a:t>
            </a:r>
            <a:endParaRPr kumimoji="1" lang="zh-CN" altLang="en-US" sz="4000" b="1" i="0" u="none" strike="noStrike" kern="1200" cap="none" spc="0" normalizeH="0" baseline="0" noProof="0" dirty="0">
              <a:ln>
                <a:noFill/>
              </a:ln>
              <a:solidFill>
                <a:srgbClr val="0051A4"/>
              </a:solidFill>
              <a:effectLst/>
              <a:uLnTx/>
              <a:uFillTx/>
              <a:latin typeface="Cambria" panose="02040503050406030204" pitchFamily="18" charset="0"/>
              <a:ea typeface="Vogue-ExtraBold" panose="020B0500000000000000" pitchFamily="34" charset="0"/>
              <a:cs typeface="Vogue-ExtraBold" panose="020B0500000000000000" pitchFamily="34" charset="0"/>
            </a:endParaRPr>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455659" y="2003743"/>
            <a:ext cx="5916955" cy="4590284"/>
          </a:xfrm>
          <a:prstGeom prst="rect">
            <a:avLst/>
          </a:prstGeom>
        </p:spPr>
      </p:pic>
      <p:grpSp>
        <p:nvGrpSpPr>
          <p:cNvPr id="5" name="Group 4">
            <a:extLst>
              <a:ext uri="{FF2B5EF4-FFF2-40B4-BE49-F238E27FC236}">
                <a16:creationId xmlns:a16="http://schemas.microsoft.com/office/drawing/2014/main" id="{3E543A0B-E972-0D4A-B032-08CCCFDD452B}"/>
              </a:ext>
            </a:extLst>
          </p:cNvPr>
          <p:cNvGrpSpPr/>
          <p:nvPr/>
        </p:nvGrpSpPr>
        <p:grpSpPr>
          <a:xfrm>
            <a:off x="6865784" y="1935677"/>
            <a:ext cx="4741382" cy="4493323"/>
            <a:chOff x="7055427" y="1629296"/>
            <a:chExt cx="4741382" cy="3940232"/>
          </a:xfrm>
        </p:grpSpPr>
        <p:sp>
          <p:nvSpPr>
            <p:cNvPr id="6" name="Rectangle: Rounded Corners 6">
              <a:extLst>
                <a:ext uri="{FF2B5EF4-FFF2-40B4-BE49-F238E27FC236}">
                  <a16:creationId xmlns:a16="http://schemas.microsoft.com/office/drawing/2014/main" id="{F417EADB-4971-68AA-FB3E-1FC6A5CCC752}"/>
                </a:ext>
              </a:extLst>
            </p:cNvPr>
            <p:cNvSpPr/>
            <p:nvPr/>
          </p:nvSpPr>
          <p:spPr>
            <a:xfrm>
              <a:off x="7055427" y="1629296"/>
              <a:ext cx="4741382" cy="3940232"/>
            </a:xfrm>
            <a:prstGeom prst="roundRect">
              <a:avLst/>
            </a:prstGeom>
            <a:noFill/>
            <a:ln w="38100">
              <a:solidFill>
                <a:srgbClr val="2ED6FF"/>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D4DF022-03B6-2C13-C899-C3F0C93339E7}"/>
                </a:ext>
              </a:extLst>
            </p:cNvPr>
            <p:cNvSpPr txBox="1"/>
            <p:nvPr/>
          </p:nvSpPr>
          <p:spPr>
            <a:xfrm>
              <a:off x="7243587" y="1849354"/>
              <a:ext cx="4441371" cy="3535583"/>
            </a:xfrm>
            <a:prstGeom prst="rect">
              <a:avLst/>
            </a:prstGeom>
            <a:noFill/>
          </p:spPr>
          <p:txBody>
            <a:bodyPr wrap="square" rtlCol="0">
              <a:spAutoFit/>
            </a:bodyPr>
            <a:lstStyle/>
            <a:p>
              <a:pPr algn="just"/>
              <a:r>
                <a:rPr lang="en-US" sz="3200" b="1" smtClean="0">
                  <a:solidFill>
                    <a:srgbClr val="002060"/>
                  </a:solidFill>
                  <a:latin typeface="Cambria" panose="02040503050406030204" pitchFamily="18" charset="0"/>
                </a:rPr>
                <a:t>b) Cô giáo yêu cầu các bạn giới thiệu về nghề nghiệp của người thân. Một bạn bên cạnh chê nghề nghiệp của bố mẹ Mai.</a:t>
              </a:r>
            </a:p>
            <a:p>
              <a:pPr algn="just"/>
              <a:r>
                <a:rPr lang="en-US" sz="3200" b="1" smtClean="0">
                  <a:solidFill>
                    <a:srgbClr val="002060"/>
                  </a:solidFill>
                  <a:latin typeface="Cambria" panose="02040503050406030204" pitchFamily="18" charset="0"/>
                </a:rPr>
                <a:t> Nếu là Mai, em sẽ nói gì với bạn đó?</a:t>
              </a:r>
              <a:endParaRPr lang="en-US" sz="3200" b="1" dirty="0">
                <a:solidFill>
                  <a:srgbClr val="002060"/>
                </a:solidFill>
                <a:latin typeface="Cambria" panose="02040503050406030204" pitchFamily="18" charset="0"/>
              </a:endParaRPr>
            </a:p>
          </p:txBody>
        </p:sp>
      </p:grpSp>
    </p:spTree>
    <p:extLst>
      <p:ext uri="{BB962C8B-B14F-4D97-AF65-F5344CB8AC3E}">
        <p14:creationId xmlns:p14="http://schemas.microsoft.com/office/powerpoint/2010/main" val="356542520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08228" y="212657"/>
            <a:ext cx="1192460" cy="1348753"/>
          </a:xfrm>
          <a:prstGeom prst="rect">
            <a:avLst/>
          </a:prstGeom>
        </p:spPr>
      </p:pic>
      <p:sp>
        <p:nvSpPr>
          <p:cNvPr id="3" name="圆角矩形 6">
            <a:extLst>
              <a:ext uri="{FF2B5EF4-FFF2-40B4-BE49-F238E27FC236}">
                <a16:creationId xmlns:a16="http://schemas.microsoft.com/office/drawing/2014/main" id="{173CBCCC-E337-D629-688D-27734993821D}"/>
              </a:ext>
            </a:extLst>
          </p:cNvPr>
          <p:cNvSpPr/>
          <p:nvPr/>
        </p:nvSpPr>
        <p:spPr>
          <a:xfrm>
            <a:off x="1500688" y="353370"/>
            <a:ext cx="5357314" cy="798616"/>
          </a:xfrm>
          <a:prstGeom prst="roundRect">
            <a:avLst>
              <a:gd name="adj" fmla="val 50000"/>
            </a:avLst>
          </a:prstGeom>
          <a:solidFill>
            <a:schemeClr val="bg1"/>
          </a:solidFill>
          <a:ln>
            <a:solidFill>
              <a:srgbClr val="0051A4"/>
            </a:solidFill>
          </a:ln>
          <a:effectLst>
            <a:outerShdw dist="50800" dir="5400000" algn="t" rotWithShape="0">
              <a:srgbClr val="0051A4"/>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4000" b="1" smtClean="0">
                <a:solidFill>
                  <a:srgbClr val="0051A4"/>
                </a:solidFill>
                <a:latin typeface="Cambria" panose="02040503050406030204" pitchFamily="18" charset="0"/>
                <a:ea typeface="Vogue-ExtraBold" panose="020B0500000000000000" pitchFamily="34" charset="0"/>
                <a:cs typeface="Vogue-ExtraBold" panose="020B0500000000000000" pitchFamily="34" charset="0"/>
              </a:rPr>
              <a:t>Xử lí tình huống</a:t>
            </a:r>
            <a:endParaRPr kumimoji="1" lang="zh-CN" altLang="en-US" sz="4000" b="1" i="0" u="none" strike="noStrike" kern="1200" cap="none" spc="0" normalizeH="0" baseline="0" noProof="0" dirty="0">
              <a:ln>
                <a:noFill/>
              </a:ln>
              <a:solidFill>
                <a:srgbClr val="0051A4"/>
              </a:solidFill>
              <a:effectLst/>
              <a:uLnTx/>
              <a:uFillTx/>
              <a:latin typeface="Cambria" panose="02040503050406030204" pitchFamily="18" charset="0"/>
              <a:ea typeface="Vogue-ExtraBold" panose="020B0500000000000000" pitchFamily="34" charset="0"/>
              <a:cs typeface="Vogue-ExtraBold" panose="020B0500000000000000" pitchFamily="34" charset="0"/>
            </a:endParaRPr>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5094514" y="1655881"/>
            <a:ext cx="6710689" cy="4884868"/>
          </a:xfrm>
          <a:prstGeom prst="rect">
            <a:avLst/>
          </a:prstGeom>
        </p:spPr>
      </p:pic>
      <p:grpSp>
        <p:nvGrpSpPr>
          <p:cNvPr id="5" name="Group 4">
            <a:extLst>
              <a:ext uri="{FF2B5EF4-FFF2-40B4-BE49-F238E27FC236}">
                <a16:creationId xmlns:a16="http://schemas.microsoft.com/office/drawing/2014/main" id="{3E543A0B-E972-0D4A-B032-08CCCFDD452B}"/>
              </a:ext>
            </a:extLst>
          </p:cNvPr>
          <p:cNvGrpSpPr/>
          <p:nvPr/>
        </p:nvGrpSpPr>
        <p:grpSpPr>
          <a:xfrm>
            <a:off x="295164" y="1959729"/>
            <a:ext cx="4982229" cy="4652153"/>
            <a:chOff x="7055427" y="1629296"/>
            <a:chExt cx="4741382" cy="4079511"/>
          </a:xfrm>
        </p:grpSpPr>
        <p:sp>
          <p:nvSpPr>
            <p:cNvPr id="6" name="Rectangle: Rounded Corners 6">
              <a:extLst>
                <a:ext uri="{FF2B5EF4-FFF2-40B4-BE49-F238E27FC236}">
                  <a16:creationId xmlns:a16="http://schemas.microsoft.com/office/drawing/2014/main" id="{F417EADB-4971-68AA-FB3E-1FC6A5CCC752}"/>
                </a:ext>
              </a:extLst>
            </p:cNvPr>
            <p:cNvSpPr/>
            <p:nvPr/>
          </p:nvSpPr>
          <p:spPr>
            <a:xfrm>
              <a:off x="7055427" y="1629296"/>
              <a:ext cx="4741382" cy="3940232"/>
            </a:xfrm>
            <a:prstGeom prst="roundRect">
              <a:avLst/>
            </a:prstGeom>
            <a:noFill/>
            <a:ln w="38100">
              <a:solidFill>
                <a:srgbClr val="2ED6FF"/>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D4DF022-03B6-2C13-C899-C3F0C93339E7}"/>
                </a:ext>
              </a:extLst>
            </p:cNvPr>
            <p:cNvSpPr txBox="1"/>
            <p:nvPr/>
          </p:nvSpPr>
          <p:spPr>
            <a:xfrm>
              <a:off x="7243587" y="1849354"/>
              <a:ext cx="4441371" cy="3859453"/>
            </a:xfrm>
            <a:prstGeom prst="rect">
              <a:avLst/>
            </a:prstGeom>
            <a:noFill/>
          </p:spPr>
          <p:txBody>
            <a:bodyPr wrap="square" rtlCol="0">
              <a:spAutoFit/>
            </a:bodyPr>
            <a:lstStyle/>
            <a:p>
              <a:pPr algn="just"/>
              <a:r>
                <a:rPr lang="en-US" sz="2800" b="1">
                  <a:solidFill>
                    <a:srgbClr val="002060"/>
                  </a:solidFill>
                  <a:latin typeface="Cambria" panose="02040503050406030204" pitchFamily="18" charset="0"/>
                </a:rPr>
                <a:t>c</a:t>
              </a:r>
              <a:r>
                <a:rPr lang="en-US" sz="2800" b="1" smtClean="0">
                  <a:solidFill>
                    <a:srgbClr val="002060"/>
                  </a:solidFill>
                  <a:latin typeface="Cambria" panose="02040503050406030204" pitchFamily="18" charset="0"/>
                </a:rPr>
                <a:t>) Các bác ở quê gửi cho nhà Nhung rất nhiều rau, củ, quả. Tuy nhiên, nhà bạn ít người, ăn không hết nên có thể các thực phẩm đó sẽ bị hỏng. Anh của Nhung bảo nếu hỏng thì bỏ đi.</a:t>
              </a:r>
            </a:p>
            <a:p>
              <a:pPr algn="just"/>
              <a:r>
                <a:rPr lang="en-US" sz="2800" b="1" smtClean="0">
                  <a:solidFill>
                    <a:srgbClr val="002060"/>
                  </a:solidFill>
                  <a:latin typeface="Cambria" panose="02040503050406030204" pitchFamily="18" charset="0"/>
                </a:rPr>
                <a:t> Nếu là Nhung, em sẽ làm gì?</a:t>
              </a:r>
              <a:endParaRPr lang="en-US" sz="2800" b="1" dirty="0">
                <a:solidFill>
                  <a:srgbClr val="002060"/>
                </a:solidFill>
                <a:latin typeface="Cambria" panose="02040503050406030204" pitchFamily="18" charset="0"/>
              </a:endParaRPr>
            </a:p>
          </p:txBody>
        </p:sp>
      </p:grpSp>
    </p:spTree>
    <p:extLst>
      <p:ext uri="{BB962C8B-B14F-4D97-AF65-F5344CB8AC3E}">
        <p14:creationId xmlns:p14="http://schemas.microsoft.com/office/powerpoint/2010/main" val="303404485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id="{76418130-7223-4F5D-BCAF-2FB39AA550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344" y="1163052"/>
            <a:ext cx="4491789" cy="5839327"/>
          </a:xfrm>
          <a:prstGeom prst="rect">
            <a:avLst/>
          </a:prstGeom>
        </p:spPr>
      </p:pic>
      <p:sp>
        <p:nvSpPr>
          <p:cNvPr id="3" name="Speech Bubble: Oval 9">
            <a:extLst>
              <a:ext uri="{FF2B5EF4-FFF2-40B4-BE49-F238E27FC236}">
                <a16:creationId xmlns:a16="http://schemas.microsoft.com/office/drawing/2014/main" id="{7242D3E7-C1CC-5917-A9C9-1DFAF6DBB850}"/>
              </a:ext>
            </a:extLst>
          </p:cNvPr>
          <p:cNvSpPr/>
          <p:nvPr/>
        </p:nvSpPr>
        <p:spPr>
          <a:xfrm>
            <a:off x="3817695" y="535577"/>
            <a:ext cx="5548373" cy="3664704"/>
          </a:xfrm>
          <a:custGeom>
            <a:avLst/>
            <a:gdLst>
              <a:gd name="connsiteX0" fmla="*/ -269120 w 4168523"/>
              <a:gd name="connsiteY0" fmla="*/ 1855189 h 3131861"/>
              <a:gd name="connsiteX1" fmla="*/ 927 w 4168523"/>
              <a:gd name="connsiteY1" fmla="*/ 1519232 h 3131861"/>
              <a:gd name="connsiteX2" fmla="*/ 2004499 w 4168523"/>
              <a:gd name="connsiteY2" fmla="*/ 1147 h 3131861"/>
              <a:gd name="connsiteX3" fmla="*/ 4140300 w 4168523"/>
              <a:gd name="connsiteY3" fmla="*/ 1309101 h 3131861"/>
              <a:gd name="connsiteX4" fmla="*/ 2394313 w 4168523"/>
              <a:gd name="connsiteY4" fmla="*/ 3114439 h 3131861"/>
              <a:gd name="connsiteX5" fmla="*/ 129343 w 4168523"/>
              <a:gd name="connsiteY5" fmla="*/ 2108979 h 3131861"/>
              <a:gd name="connsiteX6" fmla="*/ -269120 w 4168523"/>
              <a:gd name="connsiteY6" fmla="*/ 1855189 h 313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8523" h="3131861" fill="none" extrusionOk="0">
                <a:moveTo>
                  <a:pt x="-269120" y="1855189"/>
                </a:moveTo>
                <a:cubicBezTo>
                  <a:pt x="-196918" y="1774234"/>
                  <a:pt x="-87822" y="1645254"/>
                  <a:pt x="927" y="1519232"/>
                </a:cubicBezTo>
                <a:cubicBezTo>
                  <a:pt x="-115227" y="549861"/>
                  <a:pt x="925284" y="51187"/>
                  <a:pt x="2004499" y="1147"/>
                </a:cubicBezTo>
                <a:cubicBezTo>
                  <a:pt x="3084767" y="-68315"/>
                  <a:pt x="3919817" y="527682"/>
                  <a:pt x="4140300" y="1309101"/>
                </a:cubicBezTo>
                <a:cubicBezTo>
                  <a:pt x="4329621" y="2083065"/>
                  <a:pt x="3403130" y="2939861"/>
                  <a:pt x="2394313" y="3114439"/>
                </a:cubicBezTo>
                <a:cubicBezTo>
                  <a:pt x="1400846" y="3215871"/>
                  <a:pt x="541357" y="2765890"/>
                  <a:pt x="129343" y="2108979"/>
                </a:cubicBezTo>
                <a:cubicBezTo>
                  <a:pt x="57568" y="2078893"/>
                  <a:pt x="-158411" y="1889923"/>
                  <a:pt x="-269120" y="1855189"/>
                </a:cubicBezTo>
                <a:close/>
              </a:path>
              <a:path w="4168523" h="3131861" stroke="0" extrusionOk="0">
                <a:moveTo>
                  <a:pt x="-269120" y="1855189"/>
                </a:moveTo>
                <a:cubicBezTo>
                  <a:pt x="-210017" y="1719772"/>
                  <a:pt x="-46573" y="1554189"/>
                  <a:pt x="927" y="1519232"/>
                </a:cubicBezTo>
                <a:cubicBezTo>
                  <a:pt x="-40582" y="703923"/>
                  <a:pt x="898813" y="71720"/>
                  <a:pt x="2004499" y="1147"/>
                </a:cubicBezTo>
                <a:cubicBezTo>
                  <a:pt x="3011399" y="92095"/>
                  <a:pt x="4001598" y="554009"/>
                  <a:pt x="4140300" y="1309101"/>
                </a:cubicBezTo>
                <a:cubicBezTo>
                  <a:pt x="4322026" y="2212421"/>
                  <a:pt x="3433741" y="3002938"/>
                  <a:pt x="2394313" y="3114439"/>
                </a:cubicBezTo>
                <a:cubicBezTo>
                  <a:pt x="1389190" y="3213395"/>
                  <a:pt x="586583" y="2831212"/>
                  <a:pt x="129343" y="2108979"/>
                </a:cubicBezTo>
                <a:cubicBezTo>
                  <a:pt x="-44064" y="1988251"/>
                  <a:pt x="-170694" y="1942385"/>
                  <a:pt x="-269120" y="1855189"/>
                </a:cubicBezTo>
                <a:close/>
              </a:path>
            </a:pathLst>
          </a:custGeom>
          <a:ln>
            <a:solidFill>
              <a:srgbClr val="002060"/>
            </a:solidFill>
            <a:extLst>
              <a:ext uri="{C807C97D-BFC1-408E-A445-0C87EB9F89A2}">
                <ask:lineSketchStyleProps xmlns="" xmlns:ask="http://schemas.microsoft.com/office/drawing/2018/sketchyshape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3600" b="1" smtClean="0">
                <a:solidFill>
                  <a:srgbClr val="0099CC"/>
                </a:solidFill>
                <a:latin typeface="UTM Avo" panose="02040603050506020204" pitchFamily="18" charset="0"/>
                <a:ea typeface="Cambria" panose="02040503050406030204" pitchFamily="18" charset="0"/>
              </a:rPr>
              <a:t>Hãy thảo luận </a:t>
            </a:r>
          </a:p>
          <a:p>
            <a:pPr algn="ctr"/>
            <a:r>
              <a:rPr lang="en-US" sz="3600" b="1" smtClean="0">
                <a:solidFill>
                  <a:srgbClr val="0099CC"/>
                </a:solidFill>
                <a:latin typeface="UTM Avo" panose="02040603050506020204" pitchFamily="18" charset="0"/>
                <a:ea typeface="Cambria" panose="02040503050406030204" pitchFamily="18" charset="0"/>
              </a:rPr>
              <a:t>nhóm, xây dựng kịch bản, đóng vai và xử </a:t>
            </a:r>
          </a:p>
          <a:p>
            <a:pPr algn="ctr"/>
            <a:r>
              <a:rPr lang="en-US" sz="3600" b="1" smtClean="0">
                <a:solidFill>
                  <a:srgbClr val="0099CC"/>
                </a:solidFill>
                <a:latin typeface="UTM Avo" panose="02040603050506020204" pitchFamily="18" charset="0"/>
                <a:ea typeface="Cambria" panose="02040503050406030204" pitchFamily="18" charset="0"/>
              </a:rPr>
              <a:t>lí tình huống.</a:t>
            </a:r>
            <a:endParaRPr lang="en-US" sz="3600" b="1">
              <a:solidFill>
                <a:srgbClr val="0099CC"/>
              </a:solidFill>
              <a:latin typeface="UTM Avo" panose="02040603050506020204" pitchFamily="18" charset="0"/>
              <a:ea typeface="Cambria" panose="02040503050406030204" pitchFamily="18"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25777" y="3691181"/>
            <a:ext cx="4496109" cy="3068160"/>
          </a:xfrm>
          <a:prstGeom prst="rect">
            <a:avLst/>
          </a:prstGeom>
        </p:spPr>
      </p:pic>
      <p:pic>
        <p:nvPicPr>
          <p:cNvPr id="5" name="图片 33" descr="背景图案&#10;&#10;描述已自动生成">
            <a:extLst>
              <a:ext uri="{FF2B5EF4-FFF2-40B4-BE49-F238E27FC236}">
                <a16:creationId xmlns:a16="http://schemas.microsoft.com/office/drawing/2014/main" id="{A1BF9799-8502-CC58-6A93-B28009643A16}"/>
              </a:ext>
            </a:extLst>
          </p:cNvPr>
          <p:cNvPicPr>
            <a:picLocks noChangeAspect="1"/>
          </p:cNvPicPr>
          <p:nvPr/>
        </p:nvPicPr>
        <p:blipFill>
          <a:blip r:embed="rId4" cstate="print">
            <a:extLst>
              <a:ext uri="{BEBA8EAE-BF5A-486C-A8C5-ECC9F3942E4B}">
                <a14:imgProps xmlns:a14="http://schemas.microsoft.com/office/drawing/2010/main">
                  <a14:imgLayer r:embed="rId5">
                    <a14:imgEffect>
                      <a14:saturation sat="4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flipV="1">
            <a:off x="8186978" y="0"/>
            <a:ext cx="4005022" cy="4005022"/>
          </a:xfrm>
          <a:prstGeom prst="rect">
            <a:avLst/>
          </a:prstGeom>
        </p:spPr>
      </p:pic>
      <p:pic>
        <p:nvPicPr>
          <p:cNvPr id="6" name="图片 13" descr="图标&#10;&#10;描述已自动生成">
            <a:extLst>
              <a:ext uri="{FF2B5EF4-FFF2-40B4-BE49-F238E27FC236}">
                <a16:creationId xmlns:a16="http://schemas.microsoft.com/office/drawing/2014/main" id="{6A4A0D34-673C-1386-3565-B3A91FFAE61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864550" y="-110186"/>
            <a:ext cx="1291526" cy="1291526"/>
          </a:xfrm>
          <a:prstGeom prst="rect">
            <a:avLst/>
          </a:prstGeom>
        </p:spPr>
      </p:pic>
    </p:spTree>
    <p:extLst>
      <p:ext uri="{BB962C8B-B14F-4D97-AF65-F5344CB8AC3E}">
        <p14:creationId xmlns:p14="http://schemas.microsoft.com/office/powerpoint/2010/main" val="215634735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2776" y="694639"/>
            <a:ext cx="6044835" cy="6163362"/>
          </a:xfrm>
          <a:prstGeom prst="rect">
            <a:avLst/>
          </a:prstGeom>
        </p:spPr>
      </p:pic>
    </p:spTree>
    <p:extLst>
      <p:ext uri="{BB962C8B-B14F-4D97-AF65-F5344CB8AC3E}">
        <p14:creationId xmlns:p14="http://schemas.microsoft.com/office/powerpoint/2010/main" val="76307468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theme/theme1.xml><?xml version="1.0" encoding="utf-8"?>
<a:theme xmlns:a="http://schemas.openxmlformats.org/drawingml/2006/main" name="Office 主题​​">
  <a:themeElements>
    <a:clrScheme name="自定义 1">
      <a:dk1>
        <a:sysClr val="windowText" lastClr="000000"/>
      </a:dk1>
      <a:lt1>
        <a:sysClr val="window" lastClr="FFFFFF"/>
      </a:lt1>
      <a:dk2>
        <a:srgbClr val="3F3F3F"/>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思源黑体 CN Medium">
      <a:majorFont>
        <a:latin typeface="思源黑体 CN Medium"/>
        <a:ea typeface="思源黑体 CN Medium"/>
        <a:cs typeface=""/>
      </a:majorFont>
      <a:minorFont>
        <a:latin typeface="Arial"/>
        <a:ea typeface="思源黑体 CN Medium"/>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190</TotalTime>
  <Words>1010</Words>
  <Application>Microsoft Office PowerPoint</Application>
  <PresentationFormat>Widescreen</PresentationFormat>
  <Paragraphs>71</Paragraphs>
  <Slides>24</Slides>
  <Notes>0</Notes>
  <HiddenSlides>0</HiddenSlides>
  <MMClips>0</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24</vt:i4>
      </vt:variant>
    </vt:vector>
  </HeadingPairs>
  <TitlesOfParts>
    <vt:vector size="40" baseType="lpstr">
      <vt:lpstr>Vogue-ExtraBold</vt:lpstr>
      <vt:lpstr>#9Slide03 Kaleko 105 Round Bold</vt:lpstr>
      <vt:lpstr>#9Slide04 Faustina Bold</vt:lpstr>
      <vt:lpstr>#9Slide07 HoneyCream</vt:lpstr>
      <vt:lpstr>思源黑体 CN Medium</vt:lpstr>
      <vt:lpstr>#9Slide05 IcielSanelma</vt:lpstr>
      <vt:lpstr>UTM Arruba KT</vt:lpstr>
      <vt:lpstr>Times New Roman</vt:lpstr>
      <vt:lpstr>UTM Avo</vt:lpstr>
      <vt:lpstr>Calibri</vt:lpstr>
      <vt:lpstr>微软雅黑</vt:lpstr>
      <vt:lpstr>Arial</vt:lpstr>
      <vt:lpstr>Cambria</vt:lpstr>
      <vt:lpstr>SVN-Newton</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dc:creator>
  <cp:keywords>MĂNGNON</cp:keywords>
  <cp:lastModifiedBy>ADMIN</cp:lastModifiedBy>
  <cp:revision>37</cp:revision>
  <dcterms:created xsi:type="dcterms:W3CDTF">2023-08-19T16:19:23Z</dcterms:created>
  <dcterms:modified xsi:type="dcterms:W3CDTF">2023-08-19T19:29:34Z</dcterms:modified>
</cp:coreProperties>
</file>