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17"/>
  </p:notesMasterIdLst>
  <p:sldIdLst>
    <p:sldId id="257" r:id="rId3"/>
    <p:sldId id="258" r:id="rId4"/>
    <p:sldId id="263" r:id="rId5"/>
    <p:sldId id="264" r:id="rId6"/>
    <p:sldId id="265" r:id="rId7"/>
    <p:sldId id="266" r:id="rId8"/>
    <p:sldId id="267" r:id="rId9"/>
    <p:sldId id="281" r:id="rId10"/>
    <p:sldId id="268" r:id="rId11"/>
    <p:sldId id="269" r:id="rId12"/>
    <p:sldId id="270" r:id="rId13"/>
    <p:sldId id="271" r:id="rId14"/>
    <p:sldId id="272" r:id="rId15"/>
    <p:sldId id="273" r:id="rId16"/>
  </p:sldIdLst>
  <p:sldSz cx="12192000" cy="6858000"/>
  <p:notesSz cx="6858000" cy="9144000"/>
  <p:embeddedFontLst>
    <p:embeddedFont>
      <p:font typeface="#9Slide05 Aphrodite Pro" panose="020B0604020202020204" charset="0"/>
      <p:regular r:id="rId18"/>
    </p:embeddedFont>
    <p:embeddedFont>
      <p:font typeface="#9Slide07 HoneyCream" panose="020B0604020202020204" charset="0"/>
      <p:regular r:id="rId19"/>
    </p:embeddedFont>
    <p:embeddedFont>
      <p:font typeface="HP001 4 hàng" panose="020B0603050302020204" pitchFamily="3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7A16F-F2DC-448C-AE0F-7A98B2383DD6}" type="datetimeFigureOut">
              <a:rPr lang="en-US" smtClean="0"/>
              <a:t>9/10/2025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E0F2C-E79F-4492-84AC-4F64B6865B40}" type="slidenum">
              <a:rPr lang="en-US" smtClean="0"/>
              <a:t>‹#›</a:t>
            </a:fld>
            <a:endParaRPr lang="en-US"/>
          </a:p>
        </p:txBody>
      </p:sp>
    </p:spTree>
    <p:extLst>
      <p:ext uri="{BB962C8B-B14F-4D97-AF65-F5344CB8AC3E}">
        <p14:creationId xmlns:p14="http://schemas.microsoft.com/office/powerpoint/2010/main" val="423215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A03C3-A8B0-48A6-AEAC-0BE538D4CB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78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18190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67260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04969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175D84-9FF6-457C-B4A2-A326C339190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61209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75D84-9FF6-457C-B4A2-A326C339190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325119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75D84-9FF6-457C-B4A2-A326C339190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1264656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175D84-9FF6-457C-B4A2-A326C339190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3954683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175D84-9FF6-457C-B4A2-A326C3391904}"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278553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175D84-9FF6-457C-B4A2-A326C3391904}"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1368317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75D84-9FF6-457C-B4A2-A326C3391904}"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324730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A175D84-9FF6-457C-B4A2-A326C339190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391377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08320"/>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A175D84-9FF6-457C-B4A2-A326C3391904}"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29036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75D84-9FF6-457C-B4A2-A326C339190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2920097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75D84-9FF6-457C-B4A2-A326C3391904}"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ED3FF-140A-4B65-92C3-2367C16240E4}" type="slidenum">
              <a:rPr lang="en-US" smtClean="0"/>
              <a:t>‹#›</a:t>
            </a:fld>
            <a:endParaRPr lang="en-US"/>
          </a:p>
        </p:txBody>
      </p:sp>
    </p:spTree>
    <p:extLst>
      <p:ext uri="{BB962C8B-B14F-4D97-AF65-F5344CB8AC3E}">
        <p14:creationId xmlns:p14="http://schemas.microsoft.com/office/powerpoint/2010/main" val="80193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5025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91468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662224"/>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44901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8819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628310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EA5637-8248-44CC-BE7F-C07E1DC149D6}"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4D1355-AEF3-478D-8285-0579408755D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40165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1000" b="-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14"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17" name="Picture 1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2" name="TextBox 21">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24" name="TextBox 23">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42709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A175D84-9FF6-457C-B4A2-A326C3391904}" type="datetimeFigureOut">
              <a:rPr lang="en-US" smtClean="0"/>
              <a:t>9/10/2025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ACED3FF-140A-4B65-92C3-2367C16240E4}" type="slidenum">
              <a:rPr lang="en-US" smtClean="0"/>
              <a:t>‹#›</a:t>
            </a:fld>
            <a:endParaRPr lang="en-US"/>
          </a:p>
        </p:txBody>
      </p:sp>
    </p:spTree>
    <p:extLst>
      <p:ext uri="{BB962C8B-B14F-4D97-AF65-F5344CB8AC3E}">
        <p14:creationId xmlns:p14="http://schemas.microsoft.com/office/powerpoint/2010/main" val="26713640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000" b="-3000"/>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FA0B4EA-91F8-1C02-3952-FB6BA18251EA}"/>
              </a:ext>
            </a:extLst>
          </p:cNvPr>
          <p:cNvSpPr txBox="1"/>
          <p:nvPr/>
        </p:nvSpPr>
        <p:spPr>
          <a:xfrm>
            <a:off x="7943606" y="591794"/>
            <a:ext cx="1817822" cy="465070"/>
          </a:xfrm>
          <a:prstGeom prst="rect">
            <a:avLst/>
          </a:prstGeom>
          <a:noFill/>
        </p:spPr>
        <p:txBody>
          <a:bodyPr wrap="square" rtlCol="0">
            <a:prstTxWarp prst="textArchUp">
              <a:avLst/>
            </a:prstTxWarp>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Tiếng</a:t>
            </a:r>
            <a:r>
              <a:rPr kumimoji="0" lang="en-US" sz="4800" b="0" i="0" u="none" strike="noStrike" kern="0" cap="none" spc="0" normalizeH="0" baseline="0" noProof="0" dirty="0">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en-US" sz="4800" b="0" i="0" u="none" strike="noStrike" kern="0" cap="none" spc="0" normalizeH="0" baseline="0" noProof="0" dirty="0" err="1">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việt</a:t>
            </a:r>
            <a:r>
              <a:rPr kumimoji="0" lang="en-US" sz="4800" b="0" i="0" u="none" strike="noStrike" kern="0" cap="none" spc="0" normalizeH="0" baseline="0" noProof="0" dirty="0">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a:t>
            </a:r>
            <a:r>
              <a:rPr kumimoji="0" lang="vi-VN" sz="4800" b="0" i="0" u="none" strike="noStrike" kern="0" cap="none" spc="0" normalizeH="0" baseline="0" noProof="0" dirty="0">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2</a:t>
            </a:r>
            <a:endParaRPr kumimoji="0" lang="id-ID" sz="4800" b="0" i="0" u="none" strike="noStrike" kern="0" cap="none" spc="0" normalizeH="0" baseline="0" noProof="0" dirty="0">
              <a:ln>
                <a:noFill/>
              </a:ln>
              <a:solidFill>
                <a:srgbClr val="A5A5A5">
                  <a:lumMod val="50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grpSp>
        <p:nvGrpSpPr>
          <p:cNvPr id="81" name="Group 80"/>
          <p:cNvGrpSpPr/>
          <p:nvPr/>
        </p:nvGrpSpPr>
        <p:grpSpPr>
          <a:xfrm>
            <a:off x="-491446" y="192031"/>
            <a:ext cx="5948562" cy="2045463"/>
            <a:chOff x="998307" y="109432"/>
            <a:chExt cx="5948562" cy="2045463"/>
          </a:xfrm>
        </p:grpSpPr>
        <p:pic>
          <p:nvPicPr>
            <p:cNvPr id="4" name="Picture 3"/>
            <p:cNvPicPr>
              <a:picLocks noChangeAspect="1"/>
            </p:cNvPicPr>
            <p:nvPr/>
          </p:nvPicPr>
          <p:blipFill rotWithShape="1">
            <a:blip r:embed="rId4"/>
            <a:srcRect r="56097"/>
            <a:stretch/>
          </p:blipFill>
          <p:spPr>
            <a:xfrm rot="21301934">
              <a:off x="998307" y="264971"/>
              <a:ext cx="3388520" cy="1889924"/>
            </a:xfrm>
            <a:prstGeom prst="rect">
              <a:avLst/>
            </a:prstGeom>
          </p:spPr>
        </p:pic>
        <p:pic>
          <p:nvPicPr>
            <p:cNvPr id="18" name="Picture 17"/>
            <p:cNvPicPr>
              <a:picLocks noChangeAspect="1"/>
            </p:cNvPicPr>
            <p:nvPr/>
          </p:nvPicPr>
          <p:blipFill rotWithShape="1">
            <a:blip r:embed="rId4"/>
            <a:srcRect l="54358" t="7385" r="22124" b="29790"/>
            <a:stretch/>
          </p:blipFill>
          <p:spPr>
            <a:xfrm rot="21316797">
              <a:off x="4802245" y="109432"/>
              <a:ext cx="2144624" cy="1402876"/>
            </a:xfrm>
            <a:prstGeom prst="rect">
              <a:avLst/>
            </a:prstGeom>
          </p:spPr>
        </p:pic>
        <p:pic>
          <p:nvPicPr>
            <p:cNvPr id="78" name="Picture 77"/>
            <p:cNvPicPr>
              <a:picLocks noChangeAspect="1"/>
            </p:cNvPicPr>
            <p:nvPr/>
          </p:nvPicPr>
          <p:blipFill rotWithShape="1">
            <a:blip r:embed="rId4"/>
            <a:srcRect l="43319" t="29076" r="45890" b="39801"/>
            <a:stretch/>
          </p:blipFill>
          <p:spPr>
            <a:xfrm rot="21301934">
              <a:off x="4303765" y="810130"/>
              <a:ext cx="529310" cy="373791"/>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95" y="1086954"/>
            <a:ext cx="11885952" cy="3235553"/>
          </a:xfrm>
          <a:prstGeom prst="rect">
            <a:avLst/>
          </a:prstGeom>
        </p:spPr>
      </p:pic>
      <p:sp>
        <p:nvSpPr>
          <p:cNvPr id="19" name="TextBox 7">
            <a:extLst>
              <a:ext uri="{FF2B5EF4-FFF2-40B4-BE49-F238E27FC236}">
                <a16:creationId xmlns:a16="http://schemas.microsoft.com/office/drawing/2014/main" id="{4D16524A-8DD2-4A5E-A349-AA5A5E238EA7}"/>
              </a:ext>
            </a:extLst>
          </p:cNvPr>
          <p:cNvSpPr>
            <a:spLocks noChangeArrowheads="1"/>
          </p:cNvSpPr>
          <p:nvPr/>
        </p:nvSpPr>
        <p:spPr bwMode="auto">
          <a:xfrm>
            <a:off x="6386625" y="4231171"/>
            <a:ext cx="45526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1" u="none" strike="noStrike" kern="1200" cap="none" spc="0" normalizeH="0" baseline="0" noProof="0" dirty="0">
                <a:ln>
                  <a:solidFill>
                    <a:srgbClr val="1F450C"/>
                  </a:solidFill>
                </a:ln>
                <a:solidFill>
                  <a:prstClr val="white"/>
                </a:solidFill>
                <a:effectLst/>
                <a:uLnTx/>
                <a:uFillTx/>
                <a:latin typeface="UVN Nguyen Du" panose="04030805020802020802" pitchFamily="82" charset="0"/>
                <a:ea typeface="Microsoft YaHei" panose="020B0503020204020204" pitchFamily="34" charset="-122"/>
                <a:cs typeface="Arial" panose="020B0604020202020204" pitchFamily="34" charset="0"/>
                <a:sym typeface="Microsoft YaHei" panose="020B0503020204020204" pitchFamily="34" charset="-122"/>
              </a:rPr>
              <a:t>Trang 45</a:t>
            </a:r>
            <a:endParaRPr kumimoji="0" lang="zh-CN" altLang="en-US" sz="4000" b="1" i="1" u="none" strike="noStrike" kern="1200" cap="none" spc="0" normalizeH="0" baseline="0" noProof="0" dirty="0">
              <a:ln>
                <a:solidFill>
                  <a:srgbClr val="1F450C"/>
                </a:solidFill>
              </a:ln>
              <a:solidFill>
                <a:prstClr val="white"/>
              </a:solidFill>
              <a:effectLst/>
              <a:uLnTx/>
              <a:uFillTx/>
              <a:latin typeface="UVN Nguyen Du" panose="04030805020802020802" pitchFamily="82" charset="0"/>
              <a:ea typeface="Microsoft YaHei" panose="020B0503020204020204" pitchFamily="34" charset="-122"/>
              <a:cs typeface="Arial" panose="020B0604020202020204" pitchFamily="34" charset="0"/>
              <a:sym typeface="Microsoft YaHei" panose="020B0503020204020204" pitchFamily="34" charset="-122"/>
            </a:endParaRPr>
          </a:p>
        </p:txBody>
      </p:sp>
    </p:spTree>
    <p:extLst>
      <p:ext uri="{BB962C8B-B14F-4D97-AF65-F5344CB8AC3E}">
        <p14:creationId xmlns:p14="http://schemas.microsoft.com/office/powerpoint/2010/main" val="1683886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2750"/>
                                  </p:stCondLst>
                                  <p:childTnLst>
                                    <p:animScale>
                                      <p:cBhvr>
                                        <p:cTn id="11" dur="1050" fill="hold"/>
                                        <p:tgtEl>
                                          <p:spTgt spid="13"/>
                                        </p:tgtEl>
                                      </p:cBhvr>
                                      <p:by x="110000" y="110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500"/>
                            </p:stCondLst>
                            <p:childTnLst>
                              <p:par>
                                <p:cTn id="25" presetID="22" presetClass="entr" presetSubtype="8" fill="hold" grpId="0" nodeType="afterEffect">
                                  <p:stCondLst>
                                    <p:cond delay="0"/>
                                  </p:stCondLst>
                                  <p:iterate type="lt">
                                    <p:tmPct val="30000"/>
                                  </p:iterate>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92881" y="839597"/>
            <a:ext cx="12530138" cy="570071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32160" y="670230"/>
            <a:ext cx="12530138" cy="5849426"/>
          </a:xfrm>
          <a:prstGeom prst="rect">
            <a:avLst/>
          </a:prstGeom>
          <a:solidFill>
            <a:srgbClr val="92D05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7"/>
          <p:cNvSpPr/>
          <p:nvPr/>
        </p:nvSpPr>
        <p:spPr>
          <a:xfrm>
            <a:off x="0" y="274202"/>
            <a:ext cx="12265819" cy="580159"/>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solidFill>
            <a:schemeClr val="accent4">
              <a:alpha val="68000"/>
            </a:schemeClr>
          </a:solidFill>
          <a:ln>
            <a:noFill/>
          </a:ln>
        </p:spPr>
        <p:txBody>
          <a:bodyPr wrap="square" lIns="0" tIns="0" rIns="360000" bIns="0">
            <a:spAutoFit/>
          </a:bodyPr>
          <a:lstStyle/>
          <a:p>
            <a:pPr marL="0" marR="0" lvl="0" indent="228600" algn="ctr" defTabSz="914400" rtl="0" eaLnBrk="1" fontAlgn="auto" latinLnBrk="0" hangingPunct="1">
              <a:lnSpc>
                <a:spcPct val="12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Dựa vào tranh, viết tên đồ vật bắt đầu bằng </a:t>
            </a:r>
            <a:r>
              <a:rPr kumimoji="0" lang="vi-VN" sz="3500" b="1"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c</a:t>
            </a:r>
            <a:r>
              <a:rPr kumimoji="0" lang="vi-VN" sz="35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hay </a:t>
            </a:r>
            <a:r>
              <a:rPr kumimoji="0" lang="vi-VN" sz="3500" b="1"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k</a:t>
            </a:r>
            <a:endParaRPr kumimoji="0" lang="en-GB" sz="3500" b="1"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317" y="1063536"/>
            <a:ext cx="3097873" cy="30978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25" y="2011124"/>
            <a:ext cx="5288863" cy="528886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8351"/>
          <a:stretch/>
        </p:blipFill>
        <p:spPr>
          <a:xfrm rot="2848085">
            <a:off x="8470538" y="3332762"/>
            <a:ext cx="3570079" cy="2374788"/>
          </a:xfrm>
          <a:prstGeom prst="rect">
            <a:avLst/>
          </a:prstGeom>
        </p:spPr>
      </p:pic>
      <p:grpSp>
        <p:nvGrpSpPr>
          <p:cNvPr id="45" name="Group 44"/>
          <p:cNvGrpSpPr/>
          <p:nvPr/>
        </p:nvGrpSpPr>
        <p:grpSpPr>
          <a:xfrm>
            <a:off x="120255" y="1212354"/>
            <a:ext cx="4554487" cy="1480047"/>
            <a:chOff x="1643820" y="5382816"/>
            <a:chExt cx="3071813" cy="939042"/>
          </a:xfrm>
        </p:grpSpPr>
        <p:sp>
          <p:nvSpPr>
            <p:cNvPr id="46" name="Rectangle 45"/>
            <p:cNvSpPr/>
            <p:nvPr/>
          </p:nvSpPr>
          <p:spPr>
            <a:xfrm>
              <a:off x="1643820" y="5382816"/>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w="254000">
                    <a:solidFill>
                      <a:prstClr val="white"/>
                    </a:solidFill>
                  </a:ln>
                  <a:solidFill>
                    <a:prstClr val="white"/>
                  </a:solidFill>
                  <a:effectLst/>
                  <a:uLnTx/>
                  <a:uFillTx/>
                  <a:latin typeface="UTM Avo" panose="02040603050506020204" pitchFamily="18" charset="0"/>
                  <a:ea typeface="+mn-ea"/>
                  <a:cs typeface="+mn-cs"/>
                </a:rPr>
                <a:t>cặp sách</a:t>
              </a:r>
              <a:endParaRPr kumimoji="0" lang="en-GB" sz="6600" b="0" i="0" u="none" strike="noStrike" kern="1200" cap="none" spc="0" normalizeH="0" baseline="0" noProof="0" dirty="0">
                <a:ln w="254000">
                  <a:solidFill>
                    <a:prstClr val="white"/>
                  </a:solidFill>
                </a:ln>
                <a:solidFill>
                  <a:prstClr val="white"/>
                </a:solidFill>
                <a:effectLst/>
                <a:uLnTx/>
                <a:uFillTx/>
                <a:latin typeface="UTM Avo" panose="02040603050506020204" pitchFamily="18" charset="0"/>
                <a:ea typeface="+mn-ea"/>
                <a:cs typeface="+mn-cs"/>
              </a:endParaRPr>
            </a:p>
          </p:txBody>
        </p:sp>
        <p:sp>
          <p:nvSpPr>
            <p:cNvPr id="47" name="Rectangle 46"/>
            <p:cNvSpPr/>
            <p:nvPr/>
          </p:nvSpPr>
          <p:spPr>
            <a:xfrm>
              <a:off x="1643820" y="5393171"/>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rPr>
                <a:t>c</a:t>
              </a:r>
              <a:r>
                <a:rPr kumimoji="0" lang="vi-VN" sz="6000" b="1" i="0" u="none" strike="noStrike" kern="1200" cap="none" spc="0" normalizeH="0" baseline="0" noProof="0" dirty="0">
                  <a:ln>
                    <a:noFill/>
                  </a:ln>
                  <a:solidFill>
                    <a:sysClr val="windowText" lastClr="000000"/>
                  </a:solidFill>
                  <a:effectLst/>
                  <a:uLnTx/>
                  <a:uFillTx/>
                  <a:latin typeface="UTM Avo" panose="02040603050506020204" pitchFamily="18" charset="0"/>
                  <a:ea typeface="+mn-ea"/>
                  <a:cs typeface="+mn-cs"/>
                </a:rPr>
                <a:t>ặp sách</a:t>
              </a:r>
              <a:endParaRPr kumimoji="0" lang="en-GB" sz="6000" b="1" i="0" u="none" strike="noStrike" kern="1200" cap="none" spc="0" normalizeH="0" baseline="0" noProof="0" dirty="0">
                <a:ln>
                  <a:noFill/>
                </a:ln>
                <a:solidFill>
                  <a:sysClr val="windowText" lastClr="000000"/>
                </a:solidFill>
                <a:effectLst/>
                <a:uLnTx/>
                <a:uFillTx/>
                <a:latin typeface="UTM Avo" panose="02040603050506020204" pitchFamily="18" charset="0"/>
                <a:ea typeface="+mn-ea"/>
                <a:cs typeface="+mn-cs"/>
              </a:endParaRPr>
            </a:p>
          </p:txBody>
        </p:sp>
      </p:grpSp>
      <p:grpSp>
        <p:nvGrpSpPr>
          <p:cNvPr id="48" name="Group 47"/>
          <p:cNvGrpSpPr/>
          <p:nvPr/>
        </p:nvGrpSpPr>
        <p:grpSpPr>
          <a:xfrm>
            <a:off x="7779722" y="1743509"/>
            <a:ext cx="4587895" cy="1496368"/>
            <a:chOff x="1621288" y="5382816"/>
            <a:chExt cx="3094345" cy="949397"/>
          </a:xfrm>
        </p:grpSpPr>
        <p:sp>
          <p:nvSpPr>
            <p:cNvPr id="49" name="Rectangle 48"/>
            <p:cNvSpPr/>
            <p:nvPr/>
          </p:nvSpPr>
          <p:spPr>
            <a:xfrm>
              <a:off x="1643820" y="5382816"/>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w="254000">
                    <a:solidFill>
                      <a:prstClr val="white"/>
                    </a:solidFill>
                  </a:ln>
                  <a:solidFill>
                    <a:prstClr val="black"/>
                  </a:solidFill>
                  <a:effectLst/>
                  <a:uLnTx/>
                  <a:uFillTx/>
                  <a:latin typeface="UTM Avo" panose="02040603050506020204" pitchFamily="18" charset="0"/>
                  <a:ea typeface="+mn-ea"/>
                  <a:cs typeface="+mn-cs"/>
                </a:rPr>
                <a:t>cái kéo</a:t>
              </a:r>
              <a:endParaRPr kumimoji="0" lang="en-GB" sz="6600" b="0" i="0" u="none" strike="noStrike" kern="1200" cap="none" spc="0" normalizeH="0" baseline="0" noProof="0" dirty="0">
                <a:ln w="254000">
                  <a:solidFill>
                    <a:prstClr val="white"/>
                  </a:solidFill>
                </a:ln>
                <a:solidFill>
                  <a:prstClr val="black"/>
                </a:solidFill>
                <a:effectLst/>
                <a:uLnTx/>
                <a:uFillTx/>
                <a:latin typeface="UTM Avo" panose="02040603050506020204" pitchFamily="18" charset="0"/>
                <a:ea typeface="+mn-ea"/>
                <a:cs typeface="+mn-cs"/>
              </a:endParaRPr>
            </a:p>
          </p:txBody>
        </p:sp>
        <p:sp>
          <p:nvSpPr>
            <p:cNvPr id="50" name="Rectangle 49"/>
            <p:cNvSpPr/>
            <p:nvPr/>
          </p:nvSpPr>
          <p:spPr>
            <a:xfrm>
              <a:off x="1621288" y="5403526"/>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cái </a:t>
              </a:r>
              <a:r>
                <a:rPr kumimoji="0" lang="vi-VN" sz="60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rPr>
                <a:t>k</a:t>
              </a:r>
              <a:r>
                <a:rPr kumimoji="0" lang="vi-VN"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éo</a:t>
              </a:r>
              <a:endParaRPr kumimoji="0" lang="en-GB"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51" name="Group 50"/>
          <p:cNvGrpSpPr/>
          <p:nvPr/>
        </p:nvGrpSpPr>
        <p:grpSpPr>
          <a:xfrm>
            <a:off x="5805114" y="5050557"/>
            <a:ext cx="4616126" cy="1496368"/>
            <a:chOff x="1827245" y="5372870"/>
            <a:chExt cx="3113388" cy="949397"/>
          </a:xfrm>
        </p:grpSpPr>
        <p:sp>
          <p:nvSpPr>
            <p:cNvPr id="52" name="Rectangle 51"/>
            <p:cNvSpPr/>
            <p:nvPr/>
          </p:nvSpPr>
          <p:spPr>
            <a:xfrm>
              <a:off x="1827245" y="5372870"/>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w="254000">
                    <a:solidFill>
                      <a:prstClr val="white"/>
                    </a:solidFill>
                  </a:ln>
                  <a:solidFill>
                    <a:prstClr val="black"/>
                  </a:solidFill>
                  <a:effectLst/>
                  <a:uLnTx/>
                  <a:uFillTx/>
                  <a:latin typeface="UTM Avo" panose="02040603050506020204" pitchFamily="18" charset="0"/>
                  <a:ea typeface="+mn-ea"/>
                  <a:cs typeface="+mn-cs"/>
                </a:rPr>
                <a:t>thước kẻ</a:t>
              </a:r>
              <a:endParaRPr kumimoji="0" lang="en-GB" sz="6600" b="0" i="0" u="none" strike="noStrike" kern="1200" cap="none" spc="0" normalizeH="0" baseline="0" noProof="0" dirty="0">
                <a:ln w="254000">
                  <a:solidFill>
                    <a:prstClr val="white"/>
                  </a:solidFill>
                </a:ln>
                <a:solidFill>
                  <a:prstClr val="black"/>
                </a:solidFill>
                <a:effectLst/>
                <a:uLnTx/>
                <a:uFillTx/>
                <a:latin typeface="UTM Avo" panose="02040603050506020204" pitchFamily="18" charset="0"/>
                <a:ea typeface="+mn-ea"/>
                <a:cs typeface="+mn-cs"/>
              </a:endParaRPr>
            </a:p>
          </p:txBody>
        </p:sp>
        <p:sp>
          <p:nvSpPr>
            <p:cNvPr id="53" name="Rectangle 52"/>
            <p:cNvSpPr/>
            <p:nvPr/>
          </p:nvSpPr>
          <p:spPr>
            <a:xfrm>
              <a:off x="1868820" y="5393580"/>
              <a:ext cx="3071813" cy="928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thước </a:t>
              </a:r>
              <a:r>
                <a:rPr kumimoji="0" lang="vi-VN" sz="60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rPr>
                <a:t>k</a:t>
              </a:r>
              <a:r>
                <a:rPr kumimoji="0" lang="vi-VN"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ẻ</a:t>
              </a:r>
              <a:endParaRPr kumimoji="0" lang="en-GB"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8160482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73819" y="72865"/>
            <a:ext cx="12265819" cy="664797"/>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solidFill>
            <a:schemeClr val="accent4">
              <a:alpha val="68000"/>
            </a:schemeClr>
          </a:solidFill>
          <a:ln>
            <a:noFill/>
          </a:ln>
        </p:spPr>
        <p:txBody>
          <a:bodyPr wrap="square" lIns="0" tIns="0" rIns="360000" bIns="0">
            <a:spAutoFit/>
          </a:bodyPr>
          <a:lstStyle/>
          <a:p>
            <a:pPr marL="0" marR="0" lvl="0" indent="228600" algn="ctr" defTabSz="914400" rtl="0" eaLnBrk="1" fontAlgn="auto" latinLnBrk="0" hangingPunct="1">
              <a:lnSpc>
                <a:spcPct val="12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Chọn</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1" i="1"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ch</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hoặc</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1" i="1"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tr</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thay</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cho</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ô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vuông</a:t>
            </a:r>
            <a:endPar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6" name="Rectangle 7"/>
          <p:cNvSpPr/>
          <p:nvPr/>
        </p:nvSpPr>
        <p:spPr>
          <a:xfrm>
            <a:off x="2080998" y="1022058"/>
            <a:ext cx="7443145" cy="3831746"/>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solidFill>
            <a:schemeClr val="accent2">
              <a:alpha val="88000"/>
            </a:schemeClr>
          </a:solidFill>
        </p:spPr>
        <p:txBody>
          <a:bodyPr wrap="square" lIns="288000" tIns="252000" rIns="288000" bIns="324000">
            <a:spAutoFit/>
          </a:bodyPr>
          <a:lstStyle/>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Mặt </a:t>
            </a:r>
            <a:r>
              <a:rPr kumimoji="0" lang="vi-VN" sz="44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tr</a:t>
            </a: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ời mọc rồi lặn</a:t>
            </a:r>
          </a:p>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Tr</a:t>
            </a: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ên đôi </a:t>
            </a:r>
            <a:r>
              <a:rPr kumimoji="0" lang="vi-VN" sz="44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ch</a:t>
            </a: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ân lon ton</a:t>
            </a:r>
          </a:p>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Hai </a:t>
            </a:r>
            <a:r>
              <a:rPr kumimoji="0" lang="vi-VN" sz="44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ch</a:t>
            </a: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ân </a:t>
            </a:r>
            <a:r>
              <a:rPr kumimoji="0" lang="vi-VN" sz="44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tr</a:t>
            </a: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ời của con</a:t>
            </a:r>
          </a:p>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Là mẹ và cô giáo.</a:t>
            </a:r>
            <a:endParaRPr kumimoji="0" lang="en-GB" sz="4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7" name="Rectangle 3"/>
          <p:cNvSpPr/>
          <p:nvPr/>
        </p:nvSpPr>
        <p:spPr>
          <a:xfrm>
            <a:off x="5513408" y="4853804"/>
            <a:ext cx="4225124" cy="755931"/>
          </a:xfrm>
          <a:custGeom>
            <a:avLst/>
            <a:gdLst>
              <a:gd name="connsiteX0" fmla="*/ 0 w 5424488"/>
              <a:gd name="connsiteY0" fmla="*/ 0 h 2456057"/>
              <a:gd name="connsiteX1" fmla="*/ 5424488 w 5424488"/>
              <a:gd name="connsiteY1" fmla="*/ 0 h 2456057"/>
              <a:gd name="connsiteX2" fmla="*/ 5424488 w 5424488"/>
              <a:gd name="connsiteY2" fmla="*/ 2456057 h 2456057"/>
              <a:gd name="connsiteX3" fmla="*/ 0 w 5424488"/>
              <a:gd name="connsiteY3" fmla="*/ 2456057 h 2456057"/>
              <a:gd name="connsiteX4" fmla="*/ 0 w 5424488"/>
              <a:gd name="connsiteY4" fmla="*/ 0 h 2456057"/>
              <a:gd name="connsiteX0" fmla="*/ 0 w 5424488"/>
              <a:gd name="connsiteY0" fmla="*/ 169866 h 2625923"/>
              <a:gd name="connsiteX1" fmla="*/ 3252788 w 5424488"/>
              <a:gd name="connsiteY1" fmla="*/ 0 h 2625923"/>
              <a:gd name="connsiteX2" fmla="*/ 5424488 w 5424488"/>
              <a:gd name="connsiteY2" fmla="*/ 169866 h 2625923"/>
              <a:gd name="connsiteX3" fmla="*/ 5424488 w 5424488"/>
              <a:gd name="connsiteY3" fmla="*/ 2625923 h 2625923"/>
              <a:gd name="connsiteX4" fmla="*/ 0 w 5424488"/>
              <a:gd name="connsiteY4" fmla="*/ 2625923 h 2625923"/>
              <a:gd name="connsiteX5" fmla="*/ 0 w 5424488"/>
              <a:gd name="connsiteY5" fmla="*/ 169866 h 2625923"/>
              <a:gd name="connsiteX0" fmla="*/ 157162 w 5581650"/>
              <a:gd name="connsiteY0" fmla="*/ 169866 h 2625923"/>
              <a:gd name="connsiteX1" fmla="*/ 3409950 w 5581650"/>
              <a:gd name="connsiteY1" fmla="*/ 0 h 2625923"/>
              <a:gd name="connsiteX2" fmla="*/ 5581650 w 5581650"/>
              <a:gd name="connsiteY2" fmla="*/ 169866 h 2625923"/>
              <a:gd name="connsiteX3" fmla="*/ 5581650 w 5581650"/>
              <a:gd name="connsiteY3" fmla="*/ 2625923 h 2625923"/>
              <a:gd name="connsiteX4" fmla="*/ 157162 w 5581650"/>
              <a:gd name="connsiteY4" fmla="*/ 2625923 h 2625923"/>
              <a:gd name="connsiteX5" fmla="*/ 0 w 5581650"/>
              <a:gd name="connsiteY5" fmla="*/ 1181100 h 2625923"/>
              <a:gd name="connsiteX6" fmla="*/ 157162 w 5581650"/>
              <a:gd name="connsiteY6" fmla="*/ 169866 h 2625923"/>
              <a:gd name="connsiteX0" fmla="*/ 157162 w 5581650"/>
              <a:gd name="connsiteY0" fmla="*/ 169866 h 2781300"/>
              <a:gd name="connsiteX1" fmla="*/ 3409950 w 5581650"/>
              <a:gd name="connsiteY1" fmla="*/ 0 h 2781300"/>
              <a:gd name="connsiteX2" fmla="*/ 5581650 w 5581650"/>
              <a:gd name="connsiteY2" fmla="*/ 169866 h 2781300"/>
              <a:gd name="connsiteX3" fmla="*/ 5581650 w 5581650"/>
              <a:gd name="connsiteY3" fmla="*/ 2625923 h 2781300"/>
              <a:gd name="connsiteX4" fmla="*/ 2514600 w 5581650"/>
              <a:gd name="connsiteY4" fmla="*/ 2781300 h 2781300"/>
              <a:gd name="connsiteX5" fmla="*/ 157162 w 5581650"/>
              <a:gd name="connsiteY5" fmla="*/ 2625923 h 2781300"/>
              <a:gd name="connsiteX6" fmla="*/ 0 w 5581650"/>
              <a:gd name="connsiteY6" fmla="*/ 1181100 h 2781300"/>
              <a:gd name="connsiteX7" fmla="*/ 157162 w 5581650"/>
              <a:gd name="connsiteY7" fmla="*/ 169866 h 2781300"/>
              <a:gd name="connsiteX0" fmla="*/ 157162 w 5581650"/>
              <a:gd name="connsiteY0" fmla="*/ 169866 h 2781300"/>
              <a:gd name="connsiteX1" fmla="*/ 3409950 w 5581650"/>
              <a:gd name="connsiteY1" fmla="*/ 0 h 2781300"/>
              <a:gd name="connsiteX2" fmla="*/ 5581650 w 5581650"/>
              <a:gd name="connsiteY2" fmla="*/ 169866 h 2781300"/>
              <a:gd name="connsiteX3" fmla="*/ 5200650 w 5581650"/>
              <a:gd name="connsiteY3" fmla="*/ 1200149 h 2781300"/>
              <a:gd name="connsiteX4" fmla="*/ 5581650 w 5581650"/>
              <a:gd name="connsiteY4" fmla="*/ 2625923 h 2781300"/>
              <a:gd name="connsiteX5" fmla="*/ 2514600 w 5581650"/>
              <a:gd name="connsiteY5" fmla="*/ 2781300 h 2781300"/>
              <a:gd name="connsiteX6" fmla="*/ 157162 w 5581650"/>
              <a:gd name="connsiteY6" fmla="*/ 2625923 h 2781300"/>
              <a:gd name="connsiteX7" fmla="*/ 0 w 5581650"/>
              <a:gd name="connsiteY7" fmla="*/ 1181100 h 2781300"/>
              <a:gd name="connsiteX8" fmla="*/ 157162 w 5581650"/>
              <a:gd name="connsiteY8" fmla="*/ 169866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50" h="2781300">
                <a:moveTo>
                  <a:pt x="157162" y="169866"/>
                </a:moveTo>
                <a:cubicBezTo>
                  <a:pt x="1279525" y="151344"/>
                  <a:pt x="2287587" y="18522"/>
                  <a:pt x="3409950" y="0"/>
                </a:cubicBezTo>
                <a:lnTo>
                  <a:pt x="5581650" y="169866"/>
                </a:lnTo>
                <a:cubicBezTo>
                  <a:pt x="5575300" y="500594"/>
                  <a:pt x="5207000" y="869421"/>
                  <a:pt x="5200650" y="1200149"/>
                </a:cubicBezTo>
                <a:lnTo>
                  <a:pt x="5581650" y="2625923"/>
                </a:lnTo>
                <a:cubicBezTo>
                  <a:pt x="4559300" y="2626915"/>
                  <a:pt x="3536950" y="2780308"/>
                  <a:pt x="2514600" y="2781300"/>
                </a:cubicBezTo>
                <a:lnTo>
                  <a:pt x="157162" y="2625923"/>
                </a:lnTo>
                <a:cubicBezTo>
                  <a:pt x="149225" y="2144315"/>
                  <a:pt x="7937" y="1662708"/>
                  <a:pt x="0" y="1181100"/>
                </a:cubicBezTo>
                <a:lnTo>
                  <a:pt x="157162" y="169866"/>
                </a:lnTo>
                <a:close/>
              </a:path>
            </a:pathLst>
          </a:custGeom>
          <a:solidFill>
            <a:schemeClr val="accent1">
              <a:lumMod val="60000"/>
              <a:lumOff val="40000"/>
              <a:alpha val="83000"/>
            </a:schemeClr>
          </a:solidFill>
        </p:spPr>
        <p:txBody>
          <a:bodyPr wrap="square" lIns="360000" tIns="180000" rIns="360000" bIns="180000">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Theo</a:t>
            </a:r>
            <a:r>
              <a:rPr kumimoji="0" lang="en-GB"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Trần Quốc Toàn</a:t>
            </a:r>
            <a:endParaRPr kumimoji="0" lang="en-GB"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11" name="Rectangle 10"/>
          <p:cNvSpPr/>
          <p:nvPr/>
        </p:nvSpPr>
        <p:spPr>
          <a:xfrm>
            <a:off x="3660055" y="1462109"/>
            <a:ext cx="412794" cy="457200"/>
          </a:xfrm>
          <a:prstGeom prst="rect">
            <a:avLst/>
          </a:prstGeom>
          <a:solidFill>
            <a:srgbClr val="E2B7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589882" y="2248939"/>
            <a:ext cx="448106" cy="515798"/>
          </a:xfrm>
          <a:prstGeom prst="rect">
            <a:avLst/>
          </a:prstGeom>
          <a:solidFill>
            <a:srgbClr val="E2B7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584439" y="2243467"/>
            <a:ext cx="551911" cy="486499"/>
          </a:xfrm>
          <a:prstGeom prst="rect">
            <a:avLst/>
          </a:prstGeom>
          <a:solidFill>
            <a:srgbClr val="E2B7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478429" y="3056789"/>
            <a:ext cx="500065" cy="486499"/>
          </a:xfrm>
          <a:prstGeom prst="rect">
            <a:avLst/>
          </a:prstGeom>
          <a:solidFill>
            <a:srgbClr val="E2B7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4646372" y="3056789"/>
            <a:ext cx="428043" cy="486499"/>
          </a:xfrm>
          <a:prstGeom prst="rect">
            <a:avLst/>
          </a:prstGeom>
          <a:solidFill>
            <a:srgbClr val="E2B7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680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p:nvPr/>
        </p:nvSpPr>
        <p:spPr>
          <a:xfrm>
            <a:off x="-73820" y="420113"/>
            <a:ext cx="12265819" cy="664797"/>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solidFill>
            <a:schemeClr val="accent2">
              <a:alpha val="93000"/>
            </a:schemeClr>
          </a:solidFill>
          <a:ln>
            <a:noFill/>
          </a:ln>
        </p:spPr>
        <p:txBody>
          <a:bodyPr wrap="square" lIns="0" tIns="0" rIns="360000" bIns="0">
            <a:spAutoFit/>
          </a:bodyPr>
          <a:lstStyle/>
          <a:p>
            <a:pPr marL="0" marR="0" lvl="0" indent="228600" algn="ctr" defTabSz="914400" rtl="0" eaLnBrk="1" fontAlgn="auto" latinLnBrk="0" hangingPunct="1">
              <a:lnSpc>
                <a:spcPct val="120000"/>
              </a:lnSpc>
              <a:spcBef>
                <a:spcPts val="0"/>
              </a:spcBef>
              <a:spcAft>
                <a:spcPts val="0"/>
              </a:spcAft>
              <a:buClrTx/>
              <a:buSzTx/>
              <a:buFontTx/>
              <a:buNone/>
              <a:tabLst/>
              <a:defRPr/>
            </a:pP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Chọn</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1" i="1"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v</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hoặc</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1" i="1"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d</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thay</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cho</a:t>
            </a:r>
            <a:r>
              <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ô </a:t>
            </a:r>
            <a:r>
              <a:rPr kumimoji="0" lang="en-GB" sz="3600" b="0" i="0" u="none" strike="noStrike" kern="1200" cap="none" spc="0" normalizeH="0" baseline="0" noProof="0" dirty="0" err="1">
                <a:ln>
                  <a:noFill/>
                </a:ln>
                <a:solidFill>
                  <a:prstClr val="black"/>
                </a:solidFill>
                <a:effectLst/>
                <a:uLnTx/>
                <a:uFillTx/>
                <a:latin typeface="UTM Avo" panose="02040603050506020204" pitchFamily="18" charset="0"/>
                <a:ea typeface="Times New Roman" panose="02020603050405020304" pitchFamily="18" charset="0"/>
                <a:cs typeface="+mn-cs"/>
              </a:rPr>
              <a:t>vuông</a:t>
            </a:r>
            <a:endParaRPr kumimoji="0" lang="en-GB" sz="3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6" name="Rectangle 7"/>
          <p:cNvSpPr/>
          <p:nvPr/>
        </p:nvSpPr>
        <p:spPr>
          <a:xfrm>
            <a:off x="836229" y="1340432"/>
            <a:ext cx="10445722" cy="2748372"/>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solidFill>
            <a:schemeClr val="accent4">
              <a:alpha val="63000"/>
            </a:schemeClr>
          </a:solidFill>
        </p:spPr>
        <p:txBody>
          <a:bodyPr wrap="square" lIns="288000" tIns="252000" rIns="288000" bIns="324000">
            <a:spAutoFit/>
          </a:bodyPr>
          <a:lstStyle/>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Có con chim </a:t>
            </a: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v</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ành khuyên nhỏ</a:t>
            </a:r>
          </a:p>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D</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áng trông thật ngoan ngoãn quá</a:t>
            </a:r>
          </a:p>
          <a:p>
            <a:pPr marL="0" marR="0" lvl="0" indent="228600" algn="l"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Gọi </a:t>
            </a: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d</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ạ, bảo </a:t>
            </a:r>
            <a:r>
              <a:rPr kumimoji="0" lang="vi-VN" sz="4000" b="1" i="0" u="none" strike="noStrike" kern="1200" cap="none" spc="0" normalizeH="0" baseline="0" noProof="0" dirty="0">
                <a:ln>
                  <a:noFill/>
                </a:ln>
                <a:solidFill>
                  <a:srgbClr val="FF0000"/>
                </a:solidFill>
                <a:effectLst/>
                <a:uLnTx/>
                <a:uFillTx/>
                <a:latin typeface="UTM Avo" panose="02040603050506020204" pitchFamily="18" charset="0"/>
                <a:ea typeface="Times New Roman" panose="02020603050405020304" pitchFamily="18" charset="0"/>
                <a:cs typeface="+mn-cs"/>
              </a:rPr>
              <a:t>v</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âng lễ phép ngoan nhất nhà.</a:t>
            </a:r>
            <a:endParaRPr kumimoji="0" lang="en-GB" sz="32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7" name="Rectangle 3"/>
          <p:cNvSpPr/>
          <p:nvPr/>
        </p:nvSpPr>
        <p:spPr>
          <a:xfrm>
            <a:off x="7550741" y="3882424"/>
            <a:ext cx="3958037" cy="755931"/>
          </a:xfrm>
          <a:custGeom>
            <a:avLst/>
            <a:gdLst>
              <a:gd name="connsiteX0" fmla="*/ 0 w 5424488"/>
              <a:gd name="connsiteY0" fmla="*/ 0 h 2456057"/>
              <a:gd name="connsiteX1" fmla="*/ 5424488 w 5424488"/>
              <a:gd name="connsiteY1" fmla="*/ 0 h 2456057"/>
              <a:gd name="connsiteX2" fmla="*/ 5424488 w 5424488"/>
              <a:gd name="connsiteY2" fmla="*/ 2456057 h 2456057"/>
              <a:gd name="connsiteX3" fmla="*/ 0 w 5424488"/>
              <a:gd name="connsiteY3" fmla="*/ 2456057 h 2456057"/>
              <a:gd name="connsiteX4" fmla="*/ 0 w 5424488"/>
              <a:gd name="connsiteY4" fmla="*/ 0 h 2456057"/>
              <a:gd name="connsiteX0" fmla="*/ 0 w 5424488"/>
              <a:gd name="connsiteY0" fmla="*/ 169866 h 2625923"/>
              <a:gd name="connsiteX1" fmla="*/ 3252788 w 5424488"/>
              <a:gd name="connsiteY1" fmla="*/ 0 h 2625923"/>
              <a:gd name="connsiteX2" fmla="*/ 5424488 w 5424488"/>
              <a:gd name="connsiteY2" fmla="*/ 169866 h 2625923"/>
              <a:gd name="connsiteX3" fmla="*/ 5424488 w 5424488"/>
              <a:gd name="connsiteY3" fmla="*/ 2625923 h 2625923"/>
              <a:gd name="connsiteX4" fmla="*/ 0 w 5424488"/>
              <a:gd name="connsiteY4" fmla="*/ 2625923 h 2625923"/>
              <a:gd name="connsiteX5" fmla="*/ 0 w 5424488"/>
              <a:gd name="connsiteY5" fmla="*/ 169866 h 2625923"/>
              <a:gd name="connsiteX0" fmla="*/ 157162 w 5581650"/>
              <a:gd name="connsiteY0" fmla="*/ 169866 h 2625923"/>
              <a:gd name="connsiteX1" fmla="*/ 3409950 w 5581650"/>
              <a:gd name="connsiteY1" fmla="*/ 0 h 2625923"/>
              <a:gd name="connsiteX2" fmla="*/ 5581650 w 5581650"/>
              <a:gd name="connsiteY2" fmla="*/ 169866 h 2625923"/>
              <a:gd name="connsiteX3" fmla="*/ 5581650 w 5581650"/>
              <a:gd name="connsiteY3" fmla="*/ 2625923 h 2625923"/>
              <a:gd name="connsiteX4" fmla="*/ 157162 w 5581650"/>
              <a:gd name="connsiteY4" fmla="*/ 2625923 h 2625923"/>
              <a:gd name="connsiteX5" fmla="*/ 0 w 5581650"/>
              <a:gd name="connsiteY5" fmla="*/ 1181100 h 2625923"/>
              <a:gd name="connsiteX6" fmla="*/ 157162 w 5581650"/>
              <a:gd name="connsiteY6" fmla="*/ 169866 h 2625923"/>
              <a:gd name="connsiteX0" fmla="*/ 157162 w 5581650"/>
              <a:gd name="connsiteY0" fmla="*/ 169866 h 2781300"/>
              <a:gd name="connsiteX1" fmla="*/ 3409950 w 5581650"/>
              <a:gd name="connsiteY1" fmla="*/ 0 h 2781300"/>
              <a:gd name="connsiteX2" fmla="*/ 5581650 w 5581650"/>
              <a:gd name="connsiteY2" fmla="*/ 169866 h 2781300"/>
              <a:gd name="connsiteX3" fmla="*/ 5581650 w 5581650"/>
              <a:gd name="connsiteY3" fmla="*/ 2625923 h 2781300"/>
              <a:gd name="connsiteX4" fmla="*/ 2514600 w 5581650"/>
              <a:gd name="connsiteY4" fmla="*/ 2781300 h 2781300"/>
              <a:gd name="connsiteX5" fmla="*/ 157162 w 5581650"/>
              <a:gd name="connsiteY5" fmla="*/ 2625923 h 2781300"/>
              <a:gd name="connsiteX6" fmla="*/ 0 w 5581650"/>
              <a:gd name="connsiteY6" fmla="*/ 1181100 h 2781300"/>
              <a:gd name="connsiteX7" fmla="*/ 157162 w 5581650"/>
              <a:gd name="connsiteY7" fmla="*/ 169866 h 2781300"/>
              <a:gd name="connsiteX0" fmla="*/ 157162 w 5581650"/>
              <a:gd name="connsiteY0" fmla="*/ 169866 h 2781300"/>
              <a:gd name="connsiteX1" fmla="*/ 3409950 w 5581650"/>
              <a:gd name="connsiteY1" fmla="*/ 0 h 2781300"/>
              <a:gd name="connsiteX2" fmla="*/ 5581650 w 5581650"/>
              <a:gd name="connsiteY2" fmla="*/ 169866 h 2781300"/>
              <a:gd name="connsiteX3" fmla="*/ 5200650 w 5581650"/>
              <a:gd name="connsiteY3" fmla="*/ 1200149 h 2781300"/>
              <a:gd name="connsiteX4" fmla="*/ 5581650 w 5581650"/>
              <a:gd name="connsiteY4" fmla="*/ 2625923 h 2781300"/>
              <a:gd name="connsiteX5" fmla="*/ 2514600 w 5581650"/>
              <a:gd name="connsiteY5" fmla="*/ 2781300 h 2781300"/>
              <a:gd name="connsiteX6" fmla="*/ 157162 w 5581650"/>
              <a:gd name="connsiteY6" fmla="*/ 2625923 h 2781300"/>
              <a:gd name="connsiteX7" fmla="*/ 0 w 5581650"/>
              <a:gd name="connsiteY7" fmla="*/ 1181100 h 2781300"/>
              <a:gd name="connsiteX8" fmla="*/ 157162 w 5581650"/>
              <a:gd name="connsiteY8" fmla="*/ 169866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50" h="2781300">
                <a:moveTo>
                  <a:pt x="157162" y="169866"/>
                </a:moveTo>
                <a:cubicBezTo>
                  <a:pt x="1279525" y="151344"/>
                  <a:pt x="2287587" y="18522"/>
                  <a:pt x="3409950" y="0"/>
                </a:cubicBezTo>
                <a:lnTo>
                  <a:pt x="5581650" y="169866"/>
                </a:lnTo>
                <a:cubicBezTo>
                  <a:pt x="5575300" y="500594"/>
                  <a:pt x="5207000" y="869421"/>
                  <a:pt x="5200650" y="1200149"/>
                </a:cubicBezTo>
                <a:lnTo>
                  <a:pt x="5581650" y="2625923"/>
                </a:lnTo>
                <a:cubicBezTo>
                  <a:pt x="4559300" y="2626915"/>
                  <a:pt x="3536950" y="2780308"/>
                  <a:pt x="2514600" y="2781300"/>
                </a:cubicBezTo>
                <a:lnTo>
                  <a:pt x="157162" y="2625923"/>
                </a:lnTo>
                <a:cubicBezTo>
                  <a:pt x="149225" y="2144315"/>
                  <a:pt x="7937" y="1662708"/>
                  <a:pt x="0" y="1181100"/>
                </a:cubicBezTo>
                <a:lnTo>
                  <a:pt x="157162" y="169866"/>
                </a:lnTo>
                <a:close/>
              </a:path>
            </a:pathLst>
          </a:custGeom>
          <a:solidFill>
            <a:schemeClr val="accent1">
              <a:lumMod val="60000"/>
              <a:lumOff val="40000"/>
              <a:alpha val="83000"/>
            </a:schemeClr>
          </a:solidFill>
        </p:spPr>
        <p:txBody>
          <a:bodyPr wrap="square" lIns="360000" tIns="180000" rIns="360000" bIns="180000">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Theo</a:t>
            </a:r>
            <a:r>
              <a:rPr kumimoji="0" lang="en-GB"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Hoàng Vân</a:t>
            </a:r>
            <a:endParaRPr kumimoji="0" lang="en-GB" sz="24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sp>
        <p:nvSpPr>
          <p:cNvPr id="11" name="Rectangle 10"/>
          <p:cNvSpPr/>
          <p:nvPr/>
        </p:nvSpPr>
        <p:spPr>
          <a:xfrm>
            <a:off x="4112196" y="1797867"/>
            <a:ext cx="264972" cy="457200"/>
          </a:xfrm>
          <a:prstGeom prst="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179263" y="3200400"/>
            <a:ext cx="264972" cy="457200"/>
          </a:xfrm>
          <a:prstGeom prst="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3804281" y="3200400"/>
            <a:ext cx="264972" cy="457200"/>
          </a:xfrm>
          <a:prstGeom prst="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260684" y="2486018"/>
            <a:ext cx="395625" cy="457200"/>
          </a:xfrm>
          <a:prstGeom prst="rect">
            <a:avLst/>
          </a:prstGeom>
          <a:solidFill>
            <a:srgbClr val="FF66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022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00213" y="1146104"/>
            <a:ext cx="9529763" cy="4657725"/>
          </a:xfrm>
          <a:prstGeom prst="roundRect">
            <a:avLst/>
          </a:prstGeom>
          <a:solidFill>
            <a:schemeClr val="accent4">
              <a:alpha val="74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Đọc lại bài </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Thời khóa biểu</a:t>
            </a:r>
            <a:r>
              <a:rPr kumimoji="0" lang="nl-NL"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Viết lại 3 lần các từ viết chưa đúng chính tả.</a:t>
            </a:r>
            <a:endParaRPr kumimoji="0" lang="nl-NL"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GB"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Chuẩn</a:t>
            </a:r>
            <a:r>
              <a:rPr kumimoji="0" lang="en-GB"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GB"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bị</a:t>
            </a:r>
            <a:r>
              <a:rPr kumimoji="0" lang="en-GB"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GB"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bài</a:t>
            </a:r>
            <a:r>
              <a:rPr kumimoji="0" lang="en-GB"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GB" sz="40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sau</a:t>
            </a:r>
            <a:r>
              <a:rPr kumimoji="0" lang="vi-VN"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endParaRPr kumimoji="0" lang="en-GB" sz="4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4" name="Rectangle 3"/>
          <p:cNvSpPr/>
          <p:nvPr/>
        </p:nvSpPr>
        <p:spPr>
          <a:xfrm>
            <a:off x="586996" y="361756"/>
            <a:ext cx="5509004" cy="1240917"/>
          </a:xfrm>
          <a:custGeom>
            <a:avLst/>
            <a:gdLst>
              <a:gd name="connsiteX0" fmla="*/ 0 w 5424488"/>
              <a:gd name="connsiteY0" fmla="*/ 0 h 2456057"/>
              <a:gd name="connsiteX1" fmla="*/ 5424488 w 5424488"/>
              <a:gd name="connsiteY1" fmla="*/ 0 h 2456057"/>
              <a:gd name="connsiteX2" fmla="*/ 5424488 w 5424488"/>
              <a:gd name="connsiteY2" fmla="*/ 2456057 h 2456057"/>
              <a:gd name="connsiteX3" fmla="*/ 0 w 5424488"/>
              <a:gd name="connsiteY3" fmla="*/ 2456057 h 2456057"/>
              <a:gd name="connsiteX4" fmla="*/ 0 w 5424488"/>
              <a:gd name="connsiteY4" fmla="*/ 0 h 2456057"/>
              <a:gd name="connsiteX0" fmla="*/ 0 w 5424488"/>
              <a:gd name="connsiteY0" fmla="*/ 169866 h 2625923"/>
              <a:gd name="connsiteX1" fmla="*/ 3252788 w 5424488"/>
              <a:gd name="connsiteY1" fmla="*/ 0 h 2625923"/>
              <a:gd name="connsiteX2" fmla="*/ 5424488 w 5424488"/>
              <a:gd name="connsiteY2" fmla="*/ 169866 h 2625923"/>
              <a:gd name="connsiteX3" fmla="*/ 5424488 w 5424488"/>
              <a:gd name="connsiteY3" fmla="*/ 2625923 h 2625923"/>
              <a:gd name="connsiteX4" fmla="*/ 0 w 5424488"/>
              <a:gd name="connsiteY4" fmla="*/ 2625923 h 2625923"/>
              <a:gd name="connsiteX5" fmla="*/ 0 w 5424488"/>
              <a:gd name="connsiteY5" fmla="*/ 169866 h 2625923"/>
              <a:gd name="connsiteX0" fmla="*/ 157162 w 5581650"/>
              <a:gd name="connsiteY0" fmla="*/ 169866 h 2625923"/>
              <a:gd name="connsiteX1" fmla="*/ 3409950 w 5581650"/>
              <a:gd name="connsiteY1" fmla="*/ 0 h 2625923"/>
              <a:gd name="connsiteX2" fmla="*/ 5581650 w 5581650"/>
              <a:gd name="connsiteY2" fmla="*/ 169866 h 2625923"/>
              <a:gd name="connsiteX3" fmla="*/ 5581650 w 5581650"/>
              <a:gd name="connsiteY3" fmla="*/ 2625923 h 2625923"/>
              <a:gd name="connsiteX4" fmla="*/ 157162 w 5581650"/>
              <a:gd name="connsiteY4" fmla="*/ 2625923 h 2625923"/>
              <a:gd name="connsiteX5" fmla="*/ 0 w 5581650"/>
              <a:gd name="connsiteY5" fmla="*/ 1181100 h 2625923"/>
              <a:gd name="connsiteX6" fmla="*/ 157162 w 5581650"/>
              <a:gd name="connsiteY6" fmla="*/ 169866 h 2625923"/>
              <a:gd name="connsiteX0" fmla="*/ 157162 w 5581650"/>
              <a:gd name="connsiteY0" fmla="*/ 169866 h 2781300"/>
              <a:gd name="connsiteX1" fmla="*/ 3409950 w 5581650"/>
              <a:gd name="connsiteY1" fmla="*/ 0 h 2781300"/>
              <a:gd name="connsiteX2" fmla="*/ 5581650 w 5581650"/>
              <a:gd name="connsiteY2" fmla="*/ 169866 h 2781300"/>
              <a:gd name="connsiteX3" fmla="*/ 5581650 w 5581650"/>
              <a:gd name="connsiteY3" fmla="*/ 2625923 h 2781300"/>
              <a:gd name="connsiteX4" fmla="*/ 2514600 w 5581650"/>
              <a:gd name="connsiteY4" fmla="*/ 2781300 h 2781300"/>
              <a:gd name="connsiteX5" fmla="*/ 157162 w 5581650"/>
              <a:gd name="connsiteY5" fmla="*/ 2625923 h 2781300"/>
              <a:gd name="connsiteX6" fmla="*/ 0 w 5581650"/>
              <a:gd name="connsiteY6" fmla="*/ 1181100 h 2781300"/>
              <a:gd name="connsiteX7" fmla="*/ 157162 w 5581650"/>
              <a:gd name="connsiteY7" fmla="*/ 169866 h 2781300"/>
              <a:gd name="connsiteX0" fmla="*/ 157162 w 5581650"/>
              <a:gd name="connsiteY0" fmla="*/ 169866 h 2781300"/>
              <a:gd name="connsiteX1" fmla="*/ 3409950 w 5581650"/>
              <a:gd name="connsiteY1" fmla="*/ 0 h 2781300"/>
              <a:gd name="connsiteX2" fmla="*/ 5581650 w 5581650"/>
              <a:gd name="connsiteY2" fmla="*/ 169866 h 2781300"/>
              <a:gd name="connsiteX3" fmla="*/ 5200650 w 5581650"/>
              <a:gd name="connsiteY3" fmla="*/ 1200149 h 2781300"/>
              <a:gd name="connsiteX4" fmla="*/ 5581650 w 5581650"/>
              <a:gd name="connsiteY4" fmla="*/ 2625923 h 2781300"/>
              <a:gd name="connsiteX5" fmla="*/ 2514600 w 5581650"/>
              <a:gd name="connsiteY5" fmla="*/ 2781300 h 2781300"/>
              <a:gd name="connsiteX6" fmla="*/ 157162 w 5581650"/>
              <a:gd name="connsiteY6" fmla="*/ 2625923 h 2781300"/>
              <a:gd name="connsiteX7" fmla="*/ 0 w 5581650"/>
              <a:gd name="connsiteY7" fmla="*/ 1181100 h 2781300"/>
              <a:gd name="connsiteX8" fmla="*/ 157162 w 5581650"/>
              <a:gd name="connsiteY8" fmla="*/ 169866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50" h="2781300">
                <a:moveTo>
                  <a:pt x="157162" y="169866"/>
                </a:moveTo>
                <a:cubicBezTo>
                  <a:pt x="1279525" y="151344"/>
                  <a:pt x="2287587" y="18522"/>
                  <a:pt x="3409950" y="0"/>
                </a:cubicBezTo>
                <a:lnTo>
                  <a:pt x="5581650" y="169866"/>
                </a:lnTo>
                <a:cubicBezTo>
                  <a:pt x="5575300" y="500594"/>
                  <a:pt x="5207000" y="869421"/>
                  <a:pt x="5200650" y="1200149"/>
                </a:cubicBezTo>
                <a:lnTo>
                  <a:pt x="5581650" y="2625923"/>
                </a:lnTo>
                <a:cubicBezTo>
                  <a:pt x="4559300" y="2626915"/>
                  <a:pt x="3536950" y="2780308"/>
                  <a:pt x="2514600" y="2781300"/>
                </a:cubicBezTo>
                <a:lnTo>
                  <a:pt x="157162" y="2625923"/>
                </a:lnTo>
                <a:cubicBezTo>
                  <a:pt x="149225" y="2144315"/>
                  <a:pt x="7937" y="1662708"/>
                  <a:pt x="0" y="1181100"/>
                </a:cubicBezTo>
                <a:lnTo>
                  <a:pt x="157162" y="169866"/>
                </a:lnTo>
                <a:close/>
              </a:path>
            </a:pathLst>
          </a:custGeom>
          <a:solidFill>
            <a:schemeClr val="accent4">
              <a:lumMod val="75000"/>
              <a:alpha val="80000"/>
            </a:schemeClr>
          </a:solidFill>
          <a:ln>
            <a:solidFill>
              <a:schemeClr val="accent4">
                <a:lumMod val="75000"/>
              </a:schemeClr>
            </a:solidFill>
            <a:prstDash val="lgDash"/>
          </a:ln>
        </p:spPr>
        <p:txBody>
          <a:bodyPr wrap="square" lIns="108000" tIns="0" rIns="0" bIns="0">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en-GB" sz="7200" b="1" i="0" u="none" strike="noStrike" kern="1200" cap="none" spc="0" normalizeH="0" baseline="0" noProof="0">
                <a:ln>
                  <a:noFill/>
                </a:ln>
                <a:solidFill>
                  <a:prstClr val="black"/>
                </a:solidFill>
                <a:effectLst/>
                <a:uLnTx/>
                <a:uFillTx/>
                <a:latin typeface="UVN Thang Vu" panose="03090702030407020404" pitchFamily="66" charset="0"/>
                <a:ea typeface="Times New Roman" panose="02020603050405020304" pitchFamily="18" charset="0"/>
                <a:cs typeface="+mn-cs"/>
              </a:rPr>
              <a:t>Vận</a:t>
            </a:r>
            <a:r>
              <a:rPr kumimoji="0" lang="en-GB" sz="7200" b="1" i="0" u="none" strike="noStrike" kern="1200" cap="none" spc="0" normalizeH="0" noProof="0">
                <a:ln>
                  <a:noFill/>
                </a:ln>
                <a:solidFill>
                  <a:prstClr val="black"/>
                </a:solidFill>
                <a:effectLst/>
                <a:uLnTx/>
                <a:uFillTx/>
                <a:latin typeface="UVN Thang Vu" panose="03090702030407020404" pitchFamily="66" charset="0"/>
                <a:ea typeface="Times New Roman" panose="02020603050405020304" pitchFamily="18" charset="0"/>
                <a:cs typeface="+mn-cs"/>
              </a:rPr>
              <a:t> dụng</a:t>
            </a:r>
            <a:r>
              <a:rPr kumimoji="0" lang="en-GB" sz="7200" b="1" i="0" u="none" strike="noStrike" kern="1200" cap="none" spc="0" normalizeH="0" baseline="0" noProof="0">
                <a:ln>
                  <a:noFill/>
                </a:ln>
                <a:solidFill>
                  <a:prstClr val="black"/>
                </a:solidFill>
                <a:effectLst/>
                <a:uLnTx/>
                <a:uFillTx/>
                <a:latin typeface="UVN Thang Vu" panose="03090702030407020404" pitchFamily="66" charset="0"/>
                <a:ea typeface="Times New Roman" panose="02020603050405020304" pitchFamily="18" charset="0"/>
                <a:cs typeface="+mn-cs"/>
              </a:rPr>
              <a:t>:</a:t>
            </a:r>
            <a:endParaRPr kumimoji="0" lang="en-GB" sz="7200" b="1" i="0" u="none" strike="noStrike" kern="1200" cap="none" spc="0" normalizeH="0" baseline="0" noProof="0" dirty="0">
              <a:ln>
                <a:noFill/>
              </a:ln>
              <a:solidFill>
                <a:prstClr val="black"/>
              </a:solidFill>
              <a:effectLst/>
              <a:uLnTx/>
              <a:uFillTx/>
              <a:latin typeface="UVN Thang Vu" panose="03090702030407020404" pitchFamily="66" charset="0"/>
              <a:ea typeface="Times New Roman" panose="02020603050405020304" pitchFamily="18" charset="0"/>
              <a:cs typeface="+mn-cs"/>
            </a:endParaRPr>
          </a:p>
        </p:txBody>
      </p:sp>
    </p:spTree>
    <p:extLst>
      <p:ext uri="{BB962C8B-B14F-4D97-AF65-F5344CB8AC3E}">
        <p14:creationId xmlns:p14="http://schemas.microsoft.com/office/powerpoint/2010/main" val="22825736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7546" y="308422"/>
            <a:ext cx="9954454" cy="4862972"/>
          </a:xfrm>
          <a:prstGeom prst="rect">
            <a:avLst/>
          </a:prstGeom>
        </p:spPr>
      </p:pic>
    </p:spTree>
    <p:extLst>
      <p:ext uri="{BB962C8B-B14F-4D97-AF65-F5344CB8AC3E}">
        <p14:creationId xmlns:p14="http://schemas.microsoft.com/office/powerpoint/2010/main" val="2889680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838" r="15152"/>
          <a:stretch/>
        </p:blipFill>
        <p:spPr>
          <a:xfrm>
            <a:off x="1064525" y="655092"/>
            <a:ext cx="10391800" cy="3493827"/>
          </a:xfrm>
          <a:prstGeom prst="rect">
            <a:avLst/>
          </a:prstGeom>
        </p:spPr>
      </p:pic>
    </p:spTree>
    <p:extLst>
      <p:ext uri="{BB962C8B-B14F-4D97-AF65-F5344CB8AC3E}">
        <p14:creationId xmlns:p14="http://schemas.microsoft.com/office/powerpoint/2010/main" val="15786364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990" r="19698"/>
          <a:stretch/>
        </p:blipFill>
        <p:spPr>
          <a:xfrm>
            <a:off x="152400" y="1007807"/>
            <a:ext cx="11620500" cy="3222290"/>
          </a:xfrm>
          <a:prstGeom prst="rect">
            <a:avLst/>
          </a:prstGeom>
        </p:spPr>
      </p:pic>
    </p:spTree>
    <p:extLst>
      <p:ext uri="{BB962C8B-B14F-4D97-AF65-F5344CB8AC3E}">
        <p14:creationId xmlns:p14="http://schemas.microsoft.com/office/powerpoint/2010/main" val="36879193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ách làm thời khóa biểu cute, đẹp bằng giấy A4 - META.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81145">
            <a:off x="753368" y="3688351"/>
            <a:ext cx="4072107" cy="2879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set 10 Thời khóa biểu học sinh cute, đáng yêu, dễ thương ( mẫu ngẫu nhiên )  | MPPshop | Tiki"/>
          <p:cNvPicPr>
            <a:picLocks noChangeAspect="1" noChangeArrowheads="1"/>
          </p:cNvPicPr>
          <p:nvPr/>
        </p:nvPicPr>
        <p:blipFill rotWithShape="1">
          <a:blip r:embed="rId3">
            <a:extLst>
              <a:ext uri="{28A0092B-C50C-407E-A947-70E740481C1C}">
                <a14:useLocalDpi xmlns:a14="http://schemas.microsoft.com/office/drawing/2010/main" val="0"/>
              </a:ext>
            </a:extLst>
          </a:blip>
          <a:srcRect t="14292" b="14891"/>
          <a:stretch/>
        </p:blipFill>
        <p:spPr bwMode="auto">
          <a:xfrm rot="13774195">
            <a:off x="-228865" y="-5100669"/>
            <a:ext cx="5011626" cy="3549031"/>
          </a:xfrm>
          <a:prstGeom prst="rect">
            <a:avLst/>
          </a:prstGeom>
          <a:solidFill>
            <a:srgbClr val="FFFFFF">
              <a:shade val="85000"/>
            </a:srgbClr>
          </a:solidFill>
          <a:ln w="190500" cap="rnd">
            <a:solidFill>
              <a:srgbClr val="FFFFFF">
                <a:alpha val="80000"/>
              </a:srgbClr>
            </a:solidFill>
          </a:ln>
          <a:effectLst>
            <a:glow rad="127000">
              <a:schemeClr val="accent1">
                <a:alpha val="0"/>
              </a:schemeClr>
            </a:glow>
            <a:outerShdw blurRad="50000" algn="tl" rotWithShape="0">
              <a:srgbClr val="000000">
                <a:alpha val="41000"/>
              </a:srgbClr>
            </a:outerShdw>
            <a:reflection stA="79000" endPos="65000" dist="139700" dir="5400000" sy="-100000" algn="bl" rotWithShape="0"/>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a:stretch>
            <a:fillRect/>
          </a:stretch>
        </p:blipFill>
        <p:spPr>
          <a:xfrm rot="20458986">
            <a:off x="185840" y="110480"/>
            <a:ext cx="4182218" cy="1841152"/>
          </a:xfrm>
          <a:prstGeom prst="rect">
            <a:avLst/>
          </a:prstGeom>
        </p:spPr>
      </p:pic>
      <p:sp>
        <p:nvSpPr>
          <p:cNvPr id="4" name="Rectangle 3"/>
          <p:cNvSpPr/>
          <p:nvPr/>
        </p:nvSpPr>
        <p:spPr>
          <a:xfrm>
            <a:off x="4798031" y="1525931"/>
            <a:ext cx="7198760" cy="4500033"/>
          </a:xfrm>
          <a:custGeom>
            <a:avLst/>
            <a:gdLst>
              <a:gd name="connsiteX0" fmla="*/ 0 w 5424488"/>
              <a:gd name="connsiteY0" fmla="*/ 0 h 2456057"/>
              <a:gd name="connsiteX1" fmla="*/ 5424488 w 5424488"/>
              <a:gd name="connsiteY1" fmla="*/ 0 h 2456057"/>
              <a:gd name="connsiteX2" fmla="*/ 5424488 w 5424488"/>
              <a:gd name="connsiteY2" fmla="*/ 2456057 h 2456057"/>
              <a:gd name="connsiteX3" fmla="*/ 0 w 5424488"/>
              <a:gd name="connsiteY3" fmla="*/ 2456057 h 2456057"/>
              <a:gd name="connsiteX4" fmla="*/ 0 w 5424488"/>
              <a:gd name="connsiteY4" fmla="*/ 0 h 2456057"/>
              <a:gd name="connsiteX0" fmla="*/ 0 w 5424488"/>
              <a:gd name="connsiteY0" fmla="*/ 169866 h 2625923"/>
              <a:gd name="connsiteX1" fmla="*/ 3252788 w 5424488"/>
              <a:gd name="connsiteY1" fmla="*/ 0 h 2625923"/>
              <a:gd name="connsiteX2" fmla="*/ 5424488 w 5424488"/>
              <a:gd name="connsiteY2" fmla="*/ 169866 h 2625923"/>
              <a:gd name="connsiteX3" fmla="*/ 5424488 w 5424488"/>
              <a:gd name="connsiteY3" fmla="*/ 2625923 h 2625923"/>
              <a:gd name="connsiteX4" fmla="*/ 0 w 5424488"/>
              <a:gd name="connsiteY4" fmla="*/ 2625923 h 2625923"/>
              <a:gd name="connsiteX5" fmla="*/ 0 w 5424488"/>
              <a:gd name="connsiteY5" fmla="*/ 169866 h 2625923"/>
              <a:gd name="connsiteX0" fmla="*/ 157162 w 5581650"/>
              <a:gd name="connsiteY0" fmla="*/ 169866 h 2625923"/>
              <a:gd name="connsiteX1" fmla="*/ 3409950 w 5581650"/>
              <a:gd name="connsiteY1" fmla="*/ 0 h 2625923"/>
              <a:gd name="connsiteX2" fmla="*/ 5581650 w 5581650"/>
              <a:gd name="connsiteY2" fmla="*/ 169866 h 2625923"/>
              <a:gd name="connsiteX3" fmla="*/ 5581650 w 5581650"/>
              <a:gd name="connsiteY3" fmla="*/ 2625923 h 2625923"/>
              <a:gd name="connsiteX4" fmla="*/ 157162 w 5581650"/>
              <a:gd name="connsiteY4" fmla="*/ 2625923 h 2625923"/>
              <a:gd name="connsiteX5" fmla="*/ 0 w 5581650"/>
              <a:gd name="connsiteY5" fmla="*/ 1181100 h 2625923"/>
              <a:gd name="connsiteX6" fmla="*/ 157162 w 5581650"/>
              <a:gd name="connsiteY6" fmla="*/ 169866 h 2625923"/>
              <a:gd name="connsiteX0" fmla="*/ 157162 w 5581650"/>
              <a:gd name="connsiteY0" fmla="*/ 169866 h 2781300"/>
              <a:gd name="connsiteX1" fmla="*/ 3409950 w 5581650"/>
              <a:gd name="connsiteY1" fmla="*/ 0 h 2781300"/>
              <a:gd name="connsiteX2" fmla="*/ 5581650 w 5581650"/>
              <a:gd name="connsiteY2" fmla="*/ 169866 h 2781300"/>
              <a:gd name="connsiteX3" fmla="*/ 5581650 w 5581650"/>
              <a:gd name="connsiteY3" fmla="*/ 2625923 h 2781300"/>
              <a:gd name="connsiteX4" fmla="*/ 2514600 w 5581650"/>
              <a:gd name="connsiteY4" fmla="*/ 2781300 h 2781300"/>
              <a:gd name="connsiteX5" fmla="*/ 157162 w 5581650"/>
              <a:gd name="connsiteY5" fmla="*/ 2625923 h 2781300"/>
              <a:gd name="connsiteX6" fmla="*/ 0 w 5581650"/>
              <a:gd name="connsiteY6" fmla="*/ 1181100 h 2781300"/>
              <a:gd name="connsiteX7" fmla="*/ 157162 w 5581650"/>
              <a:gd name="connsiteY7" fmla="*/ 169866 h 2781300"/>
              <a:gd name="connsiteX0" fmla="*/ 157162 w 5581650"/>
              <a:gd name="connsiteY0" fmla="*/ 169866 h 2781300"/>
              <a:gd name="connsiteX1" fmla="*/ 3409950 w 5581650"/>
              <a:gd name="connsiteY1" fmla="*/ 0 h 2781300"/>
              <a:gd name="connsiteX2" fmla="*/ 5581650 w 5581650"/>
              <a:gd name="connsiteY2" fmla="*/ 169866 h 2781300"/>
              <a:gd name="connsiteX3" fmla="*/ 5200650 w 5581650"/>
              <a:gd name="connsiteY3" fmla="*/ 1200149 h 2781300"/>
              <a:gd name="connsiteX4" fmla="*/ 5581650 w 5581650"/>
              <a:gd name="connsiteY4" fmla="*/ 2625923 h 2781300"/>
              <a:gd name="connsiteX5" fmla="*/ 2514600 w 5581650"/>
              <a:gd name="connsiteY5" fmla="*/ 2781300 h 2781300"/>
              <a:gd name="connsiteX6" fmla="*/ 157162 w 5581650"/>
              <a:gd name="connsiteY6" fmla="*/ 2625923 h 2781300"/>
              <a:gd name="connsiteX7" fmla="*/ 0 w 5581650"/>
              <a:gd name="connsiteY7" fmla="*/ 1181100 h 2781300"/>
              <a:gd name="connsiteX8" fmla="*/ 157162 w 5581650"/>
              <a:gd name="connsiteY8" fmla="*/ 169866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50" h="2781300">
                <a:moveTo>
                  <a:pt x="157162" y="169866"/>
                </a:moveTo>
                <a:cubicBezTo>
                  <a:pt x="1279525" y="151344"/>
                  <a:pt x="2287587" y="18522"/>
                  <a:pt x="3409950" y="0"/>
                </a:cubicBezTo>
                <a:lnTo>
                  <a:pt x="5581650" y="169866"/>
                </a:lnTo>
                <a:cubicBezTo>
                  <a:pt x="5575300" y="500594"/>
                  <a:pt x="5207000" y="869421"/>
                  <a:pt x="5200650" y="1200149"/>
                </a:cubicBezTo>
                <a:lnTo>
                  <a:pt x="5581650" y="2625923"/>
                </a:lnTo>
                <a:cubicBezTo>
                  <a:pt x="4559300" y="2626915"/>
                  <a:pt x="3536950" y="2780308"/>
                  <a:pt x="2514600" y="2781300"/>
                </a:cubicBezTo>
                <a:lnTo>
                  <a:pt x="157162" y="2625923"/>
                </a:lnTo>
                <a:cubicBezTo>
                  <a:pt x="149225" y="2144315"/>
                  <a:pt x="7937" y="1662708"/>
                  <a:pt x="0" y="1181100"/>
                </a:cubicBezTo>
                <a:lnTo>
                  <a:pt x="157162" y="169866"/>
                </a:lnTo>
                <a:close/>
              </a:path>
            </a:pathLst>
          </a:custGeom>
          <a:solidFill>
            <a:srgbClr val="FFC000">
              <a:alpha val="80000"/>
            </a:srgbClr>
          </a:solidFill>
        </p:spPr>
        <p:txBody>
          <a:bodyPr wrap="square" lIns="360000" tIns="180000" rIns="360000" bIns="180000">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kumimoji="0" lang="en-GB" sz="32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8169" y="-866876"/>
            <a:ext cx="8023831" cy="2184219"/>
          </a:xfrm>
          <a:prstGeom prst="rect">
            <a:avLst/>
          </a:prstGeom>
        </p:spPr>
      </p:pic>
    </p:spTree>
    <p:extLst>
      <p:ext uri="{BB962C8B-B14F-4D97-AF65-F5344CB8AC3E}">
        <p14:creationId xmlns:p14="http://schemas.microsoft.com/office/powerpoint/2010/main" val="15971333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9"/>
                                        </p:tgtEl>
                                        <p:attrNameLst>
                                          <p:attrName>r</p:attrName>
                                        </p:attrNameLst>
                                      </p:cBhvr>
                                    </p:animRot>
                                    <p:animRot by="-240000">
                                      <p:cBhvr>
                                        <p:cTn id="18" dur="200" fill="hold">
                                          <p:stCondLst>
                                            <p:cond delay="200"/>
                                          </p:stCondLst>
                                        </p:cTn>
                                        <p:tgtEl>
                                          <p:spTgt spid="9"/>
                                        </p:tgtEl>
                                        <p:attrNameLst>
                                          <p:attrName>r</p:attrName>
                                        </p:attrNameLst>
                                      </p:cBhvr>
                                    </p:animRot>
                                    <p:animRot by="240000">
                                      <p:cBhvr>
                                        <p:cTn id="19" dur="200" fill="hold">
                                          <p:stCondLst>
                                            <p:cond delay="400"/>
                                          </p:stCondLst>
                                        </p:cTn>
                                        <p:tgtEl>
                                          <p:spTgt spid="9"/>
                                        </p:tgtEl>
                                        <p:attrNameLst>
                                          <p:attrName>r</p:attrName>
                                        </p:attrNameLst>
                                      </p:cBhvr>
                                    </p:animRot>
                                    <p:animRot by="-240000">
                                      <p:cBhvr>
                                        <p:cTn id="20" dur="200" fill="hold">
                                          <p:stCondLst>
                                            <p:cond delay="600"/>
                                          </p:stCondLst>
                                        </p:cTn>
                                        <p:tgtEl>
                                          <p:spTgt spid="9"/>
                                        </p:tgtEl>
                                        <p:attrNameLst>
                                          <p:attrName>r</p:attrName>
                                        </p:attrNameLst>
                                      </p:cBhvr>
                                    </p:animRot>
                                    <p:animRot by="120000">
                                      <p:cBhvr>
                                        <p:cTn id="21"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00213" y="1146104"/>
            <a:ext cx="9529763" cy="4657725"/>
          </a:xfrm>
          <a:prstGeom prst="roundRect">
            <a:avLst/>
          </a:prstGeom>
          <a:solidFill>
            <a:schemeClr val="accent4">
              <a:alpha val="74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Viết hoa tên bài và các chữ cái</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ở </a:t>
            </a:r>
            <a:r>
              <a:rPr kumimoji="0" lang="nl-NL"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đầu mỗi </a:t>
            </a:r>
            <a:r>
              <a:rPr kumimoji="0" lang="vi-VN"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câu</a:t>
            </a:r>
            <a:r>
              <a:rPr kumimoji="0" lang="nl-NL"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endParaRPr kumimoji="0" lang="en-GB"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4" name="Rectangle 3"/>
          <p:cNvSpPr/>
          <p:nvPr/>
        </p:nvSpPr>
        <p:spPr>
          <a:xfrm>
            <a:off x="586996" y="361756"/>
            <a:ext cx="3113467" cy="1329595"/>
          </a:xfrm>
          <a:custGeom>
            <a:avLst/>
            <a:gdLst>
              <a:gd name="connsiteX0" fmla="*/ 0 w 5424488"/>
              <a:gd name="connsiteY0" fmla="*/ 0 h 2456057"/>
              <a:gd name="connsiteX1" fmla="*/ 5424488 w 5424488"/>
              <a:gd name="connsiteY1" fmla="*/ 0 h 2456057"/>
              <a:gd name="connsiteX2" fmla="*/ 5424488 w 5424488"/>
              <a:gd name="connsiteY2" fmla="*/ 2456057 h 2456057"/>
              <a:gd name="connsiteX3" fmla="*/ 0 w 5424488"/>
              <a:gd name="connsiteY3" fmla="*/ 2456057 h 2456057"/>
              <a:gd name="connsiteX4" fmla="*/ 0 w 5424488"/>
              <a:gd name="connsiteY4" fmla="*/ 0 h 2456057"/>
              <a:gd name="connsiteX0" fmla="*/ 0 w 5424488"/>
              <a:gd name="connsiteY0" fmla="*/ 169866 h 2625923"/>
              <a:gd name="connsiteX1" fmla="*/ 3252788 w 5424488"/>
              <a:gd name="connsiteY1" fmla="*/ 0 h 2625923"/>
              <a:gd name="connsiteX2" fmla="*/ 5424488 w 5424488"/>
              <a:gd name="connsiteY2" fmla="*/ 169866 h 2625923"/>
              <a:gd name="connsiteX3" fmla="*/ 5424488 w 5424488"/>
              <a:gd name="connsiteY3" fmla="*/ 2625923 h 2625923"/>
              <a:gd name="connsiteX4" fmla="*/ 0 w 5424488"/>
              <a:gd name="connsiteY4" fmla="*/ 2625923 h 2625923"/>
              <a:gd name="connsiteX5" fmla="*/ 0 w 5424488"/>
              <a:gd name="connsiteY5" fmla="*/ 169866 h 2625923"/>
              <a:gd name="connsiteX0" fmla="*/ 157162 w 5581650"/>
              <a:gd name="connsiteY0" fmla="*/ 169866 h 2625923"/>
              <a:gd name="connsiteX1" fmla="*/ 3409950 w 5581650"/>
              <a:gd name="connsiteY1" fmla="*/ 0 h 2625923"/>
              <a:gd name="connsiteX2" fmla="*/ 5581650 w 5581650"/>
              <a:gd name="connsiteY2" fmla="*/ 169866 h 2625923"/>
              <a:gd name="connsiteX3" fmla="*/ 5581650 w 5581650"/>
              <a:gd name="connsiteY3" fmla="*/ 2625923 h 2625923"/>
              <a:gd name="connsiteX4" fmla="*/ 157162 w 5581650"/>
              <a:gd name="connsiteY4" fmla="*/ 2625923 h 2625923"/>
              <a:gd name="connsiteX5" fmla="*/ 0 w 5581650"/>
              <a:gd name="connsiteY5" fmla="*/ 1181100 h 2625923"/>
              <a:gd name="connsiteX6" fmla="*/ 157162 w 5581650"/>
              <a:gd name="connsiteY6" fmla="*/ 169866 h 2625923"/>
              <a:gd name="connsiteX0" fmla="*/ 157162 w 5581650"/>
              <a:gd name="connsiteY0" fmla="*/ 169866 h 2781300"/>
              <a:gd name="connsiteX1" fmla="*/ 3409950 w 5581650"/>
              <a:gd name="connsiteY1" fmla="*/ 0 h 2781300"/>
              <a:gd name="connsiteX2" fmla="*/ 5581650 w 5581650"/>
              <a:gd name="connsiteY2" fmla="*/ 169866 h 2781300"/>
              <a:gd name="connsiteX3" fmla="*/ 5581650 w 5581650"/>
              <a:gd name="connsiteY3" fmla="*/ 2625923 h 2781300"/>
              <a:gd name="connsiteX4" fmla="*/ 2514600 w 5581650"/>
              <a:gd name="connsiteY4" fmla="*/ 2781300 h 2781300"/>
              <a:gd name="connsiteX5" fmla="*/ 157162 w 5581650"/>
              <a:gd name="connsiteY5" fmla="*/ 2625923 h 2781300"/>
              <a:gd name="connsiteX6" fmla="*/ 0 w 5581650"/>
              <a:gd name="connsiteY6" fmla="*/ 1181100 h 2781300"/>
              <a:gd name="connsiteX7" fmla="*/ 157162 w 5581650"/>
              <a:gd name="connsiteY7" fmla="*/ 169866 h 2781300"/>
              <a:gd name="connsiteX0" fmla="*/ 157162 w 5581650"/>
              <a:gd name="connsiteY0" fmla="*/ 169866 h 2781300"/>
              <a:gd name="connsiteX1" fmla="*/ 3409950 w 5581650"/>
              <a:gd name="connsiteY1" fmla="*/ 0 h 2781300"/>
              <a:gd name="connsiteX2" fmla="*/ 5581650 w 5581650"/>
              <a:gd name="connsiteY2" fmla="*/ 169866 h 2781300"/>
              <a:gd name="connsiteX3" fmla="*/ 5200650 w 5581650"/>
              <a:gd name="connsiteY3" fmla="*/ 1200149 h 2781300"/>
              <a:gd name="connsiteX4" fmla="*/ 5581650 w 5581650"/>
              <a:gd name="connsiteY4" fmla="*/ 2625923 h 2781300"/>
              <a:gd name="connsiteX5" fmla="*/ 2514600 w 5581650"/>
              <a:gd name="connsiteY5" fmla="*/ 2781300 h 2781300"/>
              <a:gd name="connsiteX6" fmla="*/ 157162 w 5581650"/>
              <a:gd name="connsiteY6" fmla="*/ 2625923 h 2781300"/>
              <a:gd name="connsiteX7" fmla="*/ 0 w 5581650"/>
              <a:gd name="connsiteY7" fmla="*/ 1181100 h 2781300"/>
              <a:gd name="connsiteX8" fmla="*/ 157162 w 5581650"/>
              <a:gd name="connsiteY8" fmla="*/ 169866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50" h="2781300">
                <a:moveTo>
                  <a:pt x="157162" y="169866"/>
                </a:moveTo>
                <a:cubicBezTo>
                  <a:pt x="1279525" y="151344"/>
                  <a:pt x="2287587" y="18522"/>
                  <a:pt x="3409950" y="0"/>
                </a:cubicBezTo>
                <a:lnTo>
                  <a:pt x="5581650" y="169866"/>
                </a:lnTo>
                <a:cubicBezTo>
                  <a:pt x="5575300" y="500594"/>
                  <a:pt x="5207000" y="869421"/>
                  <a:pt x="5200650" y="1200149"/>
                </a:cubicBezTo>
                <a:lnTo>
                  <a:pt x="5581650" y="2625923"/>
                </a:lnTo>
                <a:cubicBezTo>
                  <a:pt x="4559300" y="2626915"/>
                  <a:pt x="3536950" y="2780308"/>
                  <a:pt x="2514600" y="2781300"/>
                </a:cubicBezTo>
                <a:lnTo>
                  <a:pt x="157162" y="2625923"/>
                </a:lnTo>
                <a:cubicBezTo>
                  <a:pt x="149225" y="2144315"/>
                  <a:pt x="7937" y="1662708"/>
                  <a:pt x="0" y="1181100"/>
                </a:cubicBezTo>
                <a:lnTo>
                  <a:pt x="157162" y="169866"/>
                </a:lnTo>
                <a:close/>
              </a:path>
            </a:pathLst>
          </a:custGeom>
          <a:solidFill>
            <a:schemeClr val="accent4">
              <a:lumMod val="75000"/>
              <a:alpha val="80000"/>
            </a:schemeClr>
          </a:solidFill>
          <a:ln>
            <a:solidFill>
              <a:schemeClr val="accent4">
                <a:lumMod val="75000"/>
              </a:schemeClr>
            </a:solidFill>
            <a:prstDash val="lgDash"/>
          </a:ln>
        </p:spPr>
        <p:txBody>
          <a:bodyPr wrap="square" lIns="108000" tIns="0" rIns="0" bIns="0">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en-GB" sz="7200" b="1" i="0" u="none" strike="noStrike" kern="1200" cap="none" spc="0" normalizeH="0" baseline="0" noProof="0" dirty="0" err="1">
                <a:ln>
                  <a:noFill/>
                </a:ln>
                <a:solidFill>
                  <a:prstClr val="black"/>
                </a:solidFill>
                <a:effectLst/>
                <a:uLnTx/>
                <a:uFillTx/>
                <a:latin typeface="UVN Thang Vu" panose="03090702030407020404" pitchFamily="66" charset="0"/>
                <a:ea typeface="Times New Roman" panose="02020603050405020304" pitchFamily="18" charset="0"/>
                <a:cs typeface="+mn-cs"/>
              </a:rPr>
              <a:t>Lưu</a:t>
            </a:r>
            <a:r>
              <a:rPr kumimoji="0" lang="en-GB" sz="7200" b="1" i="0" u="none" strike="noStrike" kern="1200" cap="none" spc="0" normalizeH="0" baseline="0" noProof="0" dirty="0">
                <a:ln>
                  <a:noFill/>
                </a:ln>
                <a:solidFill>
                  <a:prstClr val="black"/>
                </a:solidFill>
                <a:effectLst/>
                <a:uLnTx/>
                <a:uFillTx/>
                <a:latin typeface="UVN Thang Vu" panose="03090702030407020404" pitchFamily="66" charset="0"/>
                <a:ea typeface="Times New Roman" panose="02020603050405020304" pitchFamily="18" charset="0"/>
                <a:cs typeface="+mn-cs"/>
              </a:rPr>
              <a:t> ý:</a:t>
            </a:r>
          </a:p>
        </p:txBody>
      </p:sp>
    </p:spTree>
    <p:extLst>
      <p:ext uri="{BB962C8B-B14F-4D97-AF65-F5344CB8AC3E}">
        <p14:creationId xmlns:p14="http://schemas.microsoft.com/office/powerpoint/2010/main" val="1160692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881" y="839597"/>
            <a:ext cx="12530138" cy="5700713"/>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2173706" y="202554"/>
            <a:ext cx="7132204" cy="828675"/>
          </a:xfrm>
          <a:prstGeom prst="rect">
            <a:avLst/>
          </a:prstGeom>
        </p:spPr>
      </p:pic>
      <p:grpSp>
        <p:nvGrpSpPr>
          <p:cNvPr id="24" name="Group 23"/>
          <p:cNvGrpSpPr/>
          <p:nvPr/>
        </p:nvGrpSpPr>
        <p:grpSpPr>
          <a:xfrm>
            <a:off x="637800" y="2357144"/>
            <a:ext cx="2814637" cy="1414764"/>
            <a:chOff x="585788" y="1399874"/>
            <a:chExt cx="2814637" cy="1414764"/>
          </a:xfrm>
        </p:grpSpPr>
        <p:sp>
          <p:nvSpPr>
            <p:cNvPr id="16" name="Rounded Rectangle 15"/>
            <p:cNvSpPr/>
            <p:nvPr/>
          </p:nvSpPr>
          <p:spPr>
            <a:xfrm>
              <a:off x="585788" y="1399874"/>
              <a:ext cx="2814637" cy="1414764"/>
            </a:xfrm>
            <a:custGeom>
              <a:avLst/>
              <a:gdLst>
                <a:gd name="connsiteX0" fmla="*/ 0 w 2786062"/>
                <a:gd name="connsiteY0" fmla="*/ 209116 h 1254671"/>
                <a:gd name="connsiteX1" fmla="*/ 209116 w 2786062"/>
                <a:gd name="connsiteY1" fmla="*/ 0 h 1254671"/>
                <a:gd name="connsiteX2" fmla="*/ 2576946 w 2786062"/>
                <a:gd name="connsiteY2" fmla="*/ 0 h 1254671"/>
                <a:gd name="connsiteX3" fmla="*/ 2786062 w 2786062"/>
                <a:gd name="connsiteY3" fmla="*/ 209116 h 1254671"/>
                <a:gd name="connsiteX4" fmla="*/ 2786062 w 2786062"/>
                <a:gd name="connsiteY4" fmla="*/ 1045555 h 1254671"/>
                <a:gd name="connsiteX5" fmla="*/ 2576946 w 2786062"/>
                <a:gd name="connsiteY5" fmla="*/ 1254671 h 1254671"/>
                <a:gd name="connsiteX6" fmla="*/ 209116 w 2786062"/>
                <a:gd name="connsiteY6" fmla="*/ 1254671 h 1254671"/>
                <a:gd name="connsiteX7" fmla="*/ 0 w 2786062"/>
                <a:gd name="connsiteY7" fmla="*/ 1045555 h 1254671"/>
                <a:gd name="connsiteX8" fmla="*/ 0 w 2786062"/>
                <a:gd name="connsiteY8" fmla="*/ 209116 h 1254671"/>
                <a:gd name="connsiteX0" fmla="*/ 0 w 2786062"/>
                <a:gd name="connsiteY0" fmla="*/ 209699 h 1255254"/>
                <a:gd name="connsiteX1" fmla="*/ 209116 w 2786062"/>
                <a:gd name="connsiteY1" fmla="*/ 583 h 1255254"/>
                <a:gd name="connsiteX2" fmla="*/ 1428750 w 2786062"/>
                <a:gd name="connsiteY2" fmla="*/ 26529 h 1255254"/>
                <a:gd name="connsiteX3" fmla="*/ 2576946 w 2786062"/>
                <a:gd name="connsiteY3" fmla="*/ 583 h 1255254"/>
                <a:gd name="connsiteX4" fmla="*/ 2786062 w 2786062"/>
                <a:gd name="connsiteY4" fmla="*/ 209699 h 1255254"/>
                <a:gd name="connsiteX5" fmla="*/ 2786062 w 2786062"/>
                <a:gd name="connsiteY5" fmla="*/ 1046138 h 1255254"/>
                <a:gd name="connsiteX6" fmla="*/ 2576946 w 2786062"/>
                <a:gd name="connsiteY6" fmla="*/ 1255254 h 1255254"/>
                <a:gd name="connsiteX7" fmla="*/ 209116 w 2786062"/>
                <a:gd name="connsiteY7" fmla="*/ 1255254 h 1255254"/>
                <a:gd name="connsiteX8" fmla="*/ 0 w 2786062"/>
                <a:gd name="connsiteY8" fmla="*/ 1046138 h 1255254"/>
                <a:gd name="connsiteX9" fmla="*/ 0 w 2786062"/>
                <a:gd name="connsiteY9" fmla="*/ 209699 h 1255254"/>
                <a:gd name="connsiteX0" fmla="*/ 114300 w 2900362"/>
                <a:gd name="connsiteY0" fmla="*/ 209699 h 1255254"/>
                <a:gd name="connsiteX1" fmla="*/ 323416 w 2900362"/>
                <a:gd name="connsiteY1" fmla="*/ 583 h 1255254"/>
                <a:gd name="connsiteX2" fmla="*/ 1543050 w 2900362"/>
                <a:gd name="connsiteY2" fmla="*/ 26529 h 1255254"/>
                <a:gd name="connsiteX3" fmla="*/ 2691246 w 2900362"/>
                <a:gd name="connsiteY3" fmla="*/ 583 h 1255254"/>
                <a:gd name="connsiteX4" fmla="*/ 2900362 w 2900362"/>
                <a:gd name="connsiteY4" fmla="*/ 209699 h 1255254"/>
                <a:gd name="connsiteX5" fmla="*/ 2900362 w 2900362"/>
                <a:gd name="connsiteY5" fmla="*/ 1046138 h 1255254"/>
                <a:gd name="connsiteX6" fmla="*/ 2691246 w 2900362"/>
                <a:gd name="connsiteY6" fmla="*/ 1255254 h 1255254"/>
                <a:gd name="connsiteX7" fmla="*/ 323416 w 2900362"/>
                <a:gd name="connsiteY7" fmla="*/ 1255254 h 1255254"/>
                <a:gd name="connsiteX8" fmla="*/ 114300 w 2900362"/>
                <a:gd name="connsiteY8" fmla="*/ 1046138 h 1255254"/>
                <a:gd name="connsiteX9" fmla="*/ 0 w 2900362"/>
                <a:gd name="connsiteY9" fmla="*/ 612316 h 1255254"/>
                <a:gd name="connsiteX10" fmla="*/ 114300 w 2900362"/>
                <a:gd name="connsiteY10" fmla="*/ 209699 h 1255254"/>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409141 w 2900362"/>
                <a:gd name="connsiteY7" fmla="*/ 1340979 h 1340979"/>
                <a:gd name="connsiteX8" fmla="*/ 114300 w 2900362"/>
                <a:gd name="connsiteY8" fmla="*/ 1046138 h 1340979"/>
                <a:gd name="connsiteX9" fmla="*/ 0 w 2900362"/>
                <a:gd name="connsiteY9" fmla="*/ 612316 h 1340979"/>
                <a:gd name="connsiteX10" fmla="*/ 114300 w 2900362"/>
                <a:gd name="connsiteY10" fmla="*/ 209699 h 1340979"/>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2057400 w 2900362"/>
                <a:gd name="connsiteY7" fmla="*/ 1226679 h 1340979"/>
                <a:gd name="connsiteX8" fmla="*/ 409141 w 2900362"/>
                <a:gd name="connsiteY8" fmla="*/ 1340979 h 1340979"/>
                <a:gd name="connsiteX9" fmla="*/ 114300 w 2900362"/>
                <a:gd name="connsiteY9" fmla="*/ 1046138 h 1340979"/>
                <a:gd name="connsiteX10" fmla="*/ 0 w 2900362"/>
                <a:gd name="connsiteY10" fmla="*/ 612316 h 1340979"/>
                <a:gd name="connsiteX11" fmla="*/ 114300 w 2900362"/>
                <a:gd name="connsiteY11" fmla="*/ 209699 h 1340979"/>
                <a:gd name="connsiteX0" fmla="*/ 114300 w 2945068"/>
                <a:gd name="connsiteY0" fmla="*/ 209699 h 1340979"/>
                <a:gd name="connsiteX1" fmla="*/ 323416 w 2945068"/>
                <a:gd name="connsiteY1" fmla="*/ 583 h 1340979"/>
                <a:gd name="connsiteX2" fmla="*/ 1543050 w 2945068"/>
                <a:gd name="connsiteY2" fmla="*/ 26529 h 1340979"/>
                <a:gd name="connsiteX3" fmla="*/ 2691246 w 2945068"/>
                <a:gd name="connsiteY3" fmla="*/ 583 h 1340979"/>
                <a:gd name="connsiteX4" fmla="*/ 2900362 w 2945068"/>
                <a:gd name="connsiteY4" fmla="*/ 209699 h 1340979"/>
                <a:gd name="connsiteX5" fmla="*/ 2900362 w 2945068"/>
                <a:gd name="connsiteY5" fmla="*/ 1046138 h 1340979"/>
                <a:gd name="connsiteX6" fmla="*/ 2891271 w 2945068"/>
                <a:gd name="connsiteY6" fmla="*/ 1312404 h 1340979"/>
                <a:gd name="connsiteX7" fmla="*/ 2057400 w 2945068"/>
                <a:gd name="connsiteY7" fmla="*/ 1226679 h 1340979"/>
                <a:gd name="connsiteX8" fmla="*/ 409141 w 2945068"/>
                <a:gd name="connsiteY8" fmla="*/ 1340979 h 1340979"/>
                <a:gd name="connsiteX9" fmla="*/ 114300 w 2945068"/>
                <a:gd name="connsiteY9" fmla="*/ 1046138 h 1340979"/>
                <a:gd name="connsiteX10" fmla="*/ 0 w 2945068"/>
                <a:gd name="connsiteY10" fmla="*/ 612316 h 1340979"/>
                <a:gd name="connsiteX11" fmla="*/ 114300 w 2945068"/>
                <a:gd name="connsiteY11" fmla="*/ 209699 h 1340979"/>
                <a:gd name="connsiteX0" fmla="*/ 114300 w 3057524"/>
                <a:gd name="connsiteY0" fmla="*/ 209699 h 1340979"/>
                <a:gd name="connsiteX1" fmla="*/ 323416 w 3057524"/>
                <a:gd name="connsiteY1" fmla="*/ 583 h 1340979"/>
                <a:gd name="connsiteX2" fmla="*/ 1543050 w 3057524"/>
                <a:gd name="connsiteY2" fmla="*/ 26529 h 1340979"/>
                <a:gd name="connsiteX3" fmla="*/ 2691246 w 3057524"/>
                <a:gd name="connsiteY3" fmla="*/ 583 h 1340979"/>
                <a:gd name="connsiteX4" fmla="*/ 2900362 w 3057524"/>
                <a:gd name="connsiteY4" fmla="*/ 209699 h 1340979"/>
                <a:gd name="connsiteX5" fmla="*/ 3057524 w 3057524"/>
                <a:gd name="connsiteY5" fmla="*/ 931838 h 1340979"/>
                <a:gd name="connsiteX6" fmla="*/ 2891271 w 3057524"/>
                <a:gd name="connsiteY6" fmla="*/ 1312404 h 1340979"/>
                <a:gd name="connsiteX7" fmla="*/ 2057400 w 3057524"/>
                <a:gd name="connsiteY7" fmla="*/ 1226679 h 1340979"/>
                <a:gd name="connsiteX8" fmla="*/ 409141 w 3057524"/>
                <a:gd name="connsiteY8" fmla="*/ 1340979 h 1340979"/>
                <a:gd name="connsiteX9" fmla="*/ 114300 w 3057524"/>
                <a:gd name="connsiteY9" fmla="*/ 1046138 h 1340979"/>
                <a:gd name="connsiteX10" fmla="*/ 0 w 3057524"/>
                <a:gd name="connsiteY10" fmla="*/ 612316 h 1340979"/>
                <a:gd name="connsiteX11" fmla="*/ 114300 w 3057524"/>
                <a:gd name="connsiteY11" fmla="*/ 209699 h 1340979"/>
                <a:gd name="connsiteX0" fmla="*/ 114300 w 3071812"/>
                <a:gd name="connsiteY0" fmla="*/ 209699 h 1340979"/>
                <a:gd name="connsiteX1" fmla="*/ 323416 w 3071812"/>
                <a:gd name="connsiteY1" fmla="*/ 583 h 1340979"/>
                <a:gd name="connsiteX2" fmla="*/ 1543050 w 3071812"/>
                <a:gd name="connsiteY2" fmla="*/ 26529 h 1340979"/>
                <a:gd name="connsiteX3" fmla="*/ 2691246 w 3071812"/>
                <a:gd name="connsiteY3" fmla="*/ 583 h 1340979"/>
                <a:gd name="connsiteX4" fmla="*/ 3071812 w 3071812"/>
                <a:gd name="connsiteY4" fmla="*/ 238274 h 1340979"/>
                <a:gd name="connsiteX5" fmla="*/ 3057524 w 3071812"/>
                <a:gd name="connsiteY5" fmla="*/ 931838 h 1340979"/>
                <a:gd name="connsiteX6" fmla="*/ 2891271 w 3071812"/>
                <a:gd name="connsiteY6" fmla="*/ 1312404 h 1340979"/>
                <a:gd name="connsiteX7" fmla="*/ 2057400 w 3071812"/>
                <a:gd name="connsiteY7" fmla="*/ 1226679 h 1340979"/>
                <a:gd name="connsiteX8" fmla="*/ 409141 w 3071812"/>
                <a:gd name="connsiteY8" fmla="*/ 1340979 h 1340979"/>
                <a:gd name="connsiteX9" fmla="*/ 114300 w 3071812"/>
                <a:gd name="connsiteY9" fmla="*/ 1046138 h 1340979"/>
                <a:gd name="connsiteX10" fmla="*/ 0 w 3071812"/>
                <a:gd name="connsiteY10" fmla="*/ 612316 h 1340979"/>
                <a:gd name="connsiteX11" fmla="*/ 114300 w 3071812"/>
                <a:gd name="connsiteY11" fmla="*/ 209699 h 1340979"/>
                <a:gd name="connsiteX0" fmla="*/ 114300 w 3071812"/>
                <a:gd name="connsiteY0" fmla="*/ 283484 h 1414764"/>
                <a:gd name="connsiteX1" fmla="*/ 323416 w 3071812"/>
                <a:gd name="connsiteY1" fmla="*/ 74368 h 1414764"/>
                <a:gd name="connsiteX2" fmla="*/ 1543050 w 3071812"/>
                <a:gd name="connsiteY2" fmla="*/ 100314 h 1414764"/>
                <a:gd name="connsiteX3" fmla="*/ 2171700 w 3071812"/>
                <a:gd name="connsiteY3" fmla="*/ 301 h 1414764"/>
                <a:gd name="connsiteX4" fmla="*/ 2691246 w 3071812"/>
                <a:gd name="connsiteY4" fmla="*/ 74368 h 1414764"/>
                <a:gd name="connsiteX5" fmla="*/ 3071812 w 3071812"/>
                <a:gd name="connsiteY5" fmla="*/ 312059 h 1414764"/>
                <a:gd name="connsiteX6" fmla="*/ 3057524 w 3071812"/>
                <a:gd name="connsiteY6" fmla="*/ 1005623 h 1414764"/>
                <a:gd name="connsiteX7" fmla="*/ 2891271 w 3071812"/>
                <a:gd name="connsiteY7" fmla="*/ 1386189 h 1414764"/>
                <a:gd name="connsiteX8" fmla="*/ 2057400 w 3071812"/>
                <a:gd name="connsiteY8" fmla="*/ 1300464 h 1414764"/>
                <a:gd name="connsiteX9" fmla="*/ 409141 w 3071812"/>
                <a:gd name="connsiteY9" fmla="*/ 1414764 h 1414764"/>
                <a:gd name="connsiteX10" fmla="*/ 114300 w 3071812"/>
                <a:gd name="connsiteY10" fmla="*/ 1119923 h 1414764"/>
                <a:gd name="connsiteX11" fmla="*/ 0 w 3071812"/>
                <a:gd name="connsiteY11" fmla="*/ 686101 h 1414764"/>
                <a:gd name="connsiteX12" fmla="*/ 114300 w 3071812"/>
                <a:gd name="connsiteY12" fmla="*/ 283484 h 1414764"/>
                <a:gd name="connsiteX0" fmla="*/ 114300 w 3071812"/>
                <a:gd name="connsiteY0" fmla="*/ 283484 h 1414764"/>
                <a:gd name="connsiteX1" fmla="*/ 323416 w 3071812"/>
                <a:gd name="connsiteY1" fmla="*/ 74368 h 1414764"/>
                <a:gd name="connsiteX2" fmla="*/ 885825 w 3071812"/>
                <a:gd name="connsiteY2" fmla="*/ 14589 h 1414764"/>
                <a:gd name="connsiteX3" fmla="*/ 1543050 w 3071812"/>
                <a:gd name="connsiteY3" fmla="*/ 100314 h 1414764"/>
                <a:gd name="connsiteX4" fmla="*/ 2171700 w 3071812"/>
                <a:gd name="connsiteY4" fmla="*/ 301 h 1414764"/>
                <a:gd name="connsiteX5" fmla="*/ 2691246 w 3071812"/>
                <a:gd name="connsiteY5" fmla="*/ 74368 h 1414764"/>
                <a:gd name="connsiteX6" fmla="*/ 3071812 w 3071812"/>
                <a:gd name="connsiteY6" fmla="*/ 312059 h 1414764"/>
                <a:gd name="connsiteX7" fmla="*/ 3057524 w 3071812"/>
                <a:gd name="connsiteY7" fmla="*/ 1005623 h 1414764"/>
                <a:gd name="connsiteX8" fmla="*/ 2891271 w 3071812"/>
                <a:gd name="connsiteY8" fmla="*/ 1386189 h 1414764"/>
                <a:gd name="connsiteX9" fmla="*/ 2057400 w 3071812"/>
                <a:gd name="connsiteY9" fmla="*/ 1300464 h 1414764"/>
                <a:gd name="connsiteX10" fmla="*/ 409141 w 3071812"/>
                <a:gd name="connsiteY10" fmla="*/ 1414764 h 1414764"/>
                <a:gd name="connsiteX11" fmla="*/ 114300 w 3071812"/>
                <a:gd name="connsiteY11" fmla="*/ 1119923 h 1414764"/>
                <a:gd name="connsiteX12" fmla="*/ 0 w 3071812"/>
                <a:gd name="connsiteY12" fmla="*/ 686101 h 1414764"/>
                <a:gd name="connsiteX13" fmla="*/ 114300 w 3071812"/>
                <a:gd name="connsiteY13" fmla="*/ 283484 h 141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1812" h="1414764">
                  <a:moveTo>
                    <a:pt x="114300" y="283484"/>
                  </a:moveTo>
                  <a:cubicBezTo>
                    <a:pt x="114300" y="167992"/>
                    <a:pt x="207924" y="74368"/>
                    <a:pt x="323416" y="74368"/>
                  </a:cubicBezTo>
                  <a:cubicBezTo>
                    <a:pt x="452004" y="36696"/>
                    <a:pt x="682553" y="10265"/>
                    <a:pt x="885825" y="14589"/>
                  </a:cubicBezTo>
                  <a:cubicBezTo>
                    <a:pt x="1089097" y="18913"/>
                    <a:pt x="1328738" y="109839"/>
                    <a:pt x="1543050" y="100314"/>
                  </a:cubicBezTo>
                  <a:cubicBezTo>
                    <a:pt x="1851097" y="104638"/>
                    <a:pt x="1980334" y="4625"/>
                    <a:pt x="2171700" y="301"/>
                  </a:cubicBezTo>
                  <a:cubicBezTo>
                    <a:pt x="2363066" y="-4023"/>
                    <a:pt x="2541227" y="39077"/>
                    <a:pt x="2691246" y="74368"/>
                  </a:cubicBezTo>
                  <a:cubicBezTo>
                    <a:pt x="2806738" y="74368"/>
                    <a:pt x="3071812" y="196567"/>
                    <a:pt x="3071812" y="312059"/>
                  </a:cubicBezTo>
                  <a:lnTo>
                    <a:pt x="3057524" y="1005623"/>
                  </a:lnTo>
                  <a:cubicBezTo>
                    <a:pt x="3057524" y="1121115"/>
                    <a:pt x="3006763" y="1386189"/>
                    <a:pt x="2891271" y="1386189"/>
                  </a:cubicBezTo>
                  <a:cubicBezTo>
                    <a:pt x="2584739" y="1400476"/>
                    <a:pt x="2363932" y="1286177"/>
                    <a:pt x="2057400" y="1300464"/>
                  </a:cubicBezTo>
                  <a:lnTo>
                    <a:pt x="409141" y="1414764"/>
                  </a:lnTo>
                  <a:cubicBezTo>
                    <a:pt x="293649" y="1414764"/>
                    <a:pt x="114300" y="1235415"/>
                    <a:pt x="114300" y="1119923"/>
                  </a:cubicBezTo>
                  <a:cubicBezTo>
                    <a:pt x="114300" y="970553"/>
                    <a:pt x="0" y="835471"/>
                    <a:pt x="0" y="686101"/>
                  </a:cubicBezTo>
                  <a:lnTo>
                    <a:pt x="114300" y="283484"/>
                  </a:lnTo>
                  <a:close/>
                </a:path>
              </a:pathLst>
            </a:custGeom>
            <a:ln>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971663" y="1460242"/>
              <a:ext cx="2071401"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từng</a:t>
              </a:r>
              <a:endParaRPr kumimoji="0" lang="en-GB"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5" name="Group 24"/>
          <p:cNvGrpSpPr/>
          <p:nvPr/>
        </p:nvGrpSpPr>
        <p:grpSpPr>
          <a:xfrm>
            <a:off x="8144398" y="1885667"/>
            <a:ext cx="3937099" cy="1414764"/>
            <a:chOff x="8144398" y="1389903"/>
            <a:chExt cx="3937099" cy="1414764"/>
          </a:xfrm>
        </p:grpSpPr>
        <p:sp>
          <p:nvSpPr>
            <p:cNvPr id="18" name="Rounded Rectangle 15"/>
            <p:cNvSpPr/>
            <p:nvPr/>
          </p:nvSpPr>
          <p:spPr>
            <a:xfrm>
              <a:off x="8144398" y="1389903"/>
              <a:ext cx="3937099" cy="1414764"/>
            </a:xfrm>
            <a:custGeom>
              <a:avLst/>
              <a:gdLst>
                <a:gd name="connsiteX0" fmla="*/ 0 w 2786062"/>
                <a:gd name="connsiteY0" fmla="*/ 209116 h 1254671"/>
                <a:gd name="connsiteX1" fmla="*/ 209116 w 2786062"/>
                <a:gd name="connsiteY1" fmla="*/ 0 h 1254671"/>
                <a:gd name="connsiteX2" fmla="*/ 2576946 w 2786062"/>
                <a:gd name="connsiteY2" fmla="*/ 0 h 1254671"/>
                <a:gd name="connsiteX3" fmla="*/ 2786062 w 2786062"/>
                <a:gd name="connsiteY3" fmla="*/ 209116 h 1254671"/>
                <a:gd name="connsiteX4" fmla="*/ 2786062 w 2786062"/>
                <a:gd name="connsiteY4" fmla="*/ 1045555 h 1254671"/>
                <a:gd name="connsiteX5" fmla="*/ 2576946 w 2786062"/>
                <a:gd name="connsiteY5" fmla="*/ 1254671 h 1254671"/>
                <a:gd name="connsiteX6" fmla="*/ 209116 w 2786062"/>
                <a:gd name="connsiteY6" fmla="*/ 1254671 h 1254671"/>
                <a:gd name="connsiteX7" fmla="*/ 0 w 2786062"/>
                <a:gd name="connsiteY7" fmla="*/ 1045555 h 1254671"/>
                <a:gd name="connsiteX8" fmla="*/ 0 w 2786062"/>
                <a:gd name="connsiteY8" fmla="*/ 209116 h 1254671"/>
                <a:gd name="connsiteX0" fmla="*/ 0 w 2786062"/>
                <a:gd name="connsiteY0" fmla="*/ 209699 h 1255254"/>
                <a:gd name="connsiteX1" fmla="*/ 209116 w 2786062"/>
                <a:gd name="connsiteY1" fmla="*/ 583 h 1255254"/>
                <a:gd name="connsiteX2" fmla="*/ 1428750 w 2786062"/>
                <a:gd name="connsiteY2" fmla="*/ 26529 h 1255254"/>
                <a:gd name="connsiteX3" fmla="*/ 2576946 w 2786062"/>
                <a:gd name="connsiteY3" fmla="*/ 583 h 1255254"/>
                <a:gd name="connsiteX4" fmla="*/ 2786062 w 2786062"/>
                <a:gd name="connsiteY4" fmla="*/ 209699 h 1255254"/>
                <a:gd name="connsiteX5" fmla="*/ 2786062 w 2786062"/>
                <a:gd name="connsiteY5" fmla="*/ 1046138 h 1255254"/>
                <a:gd name="connsiteX6" fmla="*/ 2576946 w 2786062"/>
                <a:gd name="connsiteY6" fmla="*/ 1255254 h 1255254"/>
                <a:gd name="connsiteX7" fmla="*/ 209116 w 2786062"/>
                <a:gd name="connsiteY7" fmla="*/ 1255254 h 1255254"/>
                <a:gd name="connsiteX8" fmla="*/ 0 w 2786062"/>
                <a:gd name="connsiteY8" fmla="*/ 1046138 h 1255254"/>
                <a:gd name="connsiteX9" fmla="*/ 0 w 2786062"/>
                <a:gd name="connsiteY9" fmla="*/ 209699 h 1255254"/>
                <a:gd name="connsiteX0" fmla="*/ 114300 w 2900362"/>
                <a:gd name="connsiteY0" fmla="*/ 209699 h 1255254"/>
                <a:gd name="connsiteX1" fmla="*/ 323416 w 2900362"/>
                <a:gd name="connsiteY1" fmla="*/ 583 h 1255254"/>
                <a:gd name="connsiteX2" fmla="*/ 1543050 w 2900362"/>
                <a:gd name="connsiteY2" fmla="*/ 26529 h 1255254"/>
                <a:gd name="connsiteX3" fmla="*/ 2691246 w 2900362"/>
                <a:gd name="connsiteY3" fmla="*/ 583 h 1255254"/>
                <a:gd name="connsiteX4" fmla="*/ 2900362 w 2900362"/>
                <a:gd name="connsiteY4" fmla="*/ 209699 h 1255254"/>
                <a:gd name="connsiteX5" fmla="*/ 2900362 w 2900362"/>
                <a:gd name="connsiteY5" fmla="*/ 1046138 h 1255254"/>
                <a:gd name="connsiteX6" fmla="*/ 2691246 w 2900362"/>
                <a:gd name="connsiteY6" fmla="*/ 1255254 h 1255254"/>
                <a:gd name="connsiteX7" fmla="*/ 323416 w 2900362"/>
                <a:gd name="connsiteY7" fmla="*/ 1255254 h 1255254"/>
                <a:gd name="connsiteX8" fmla="*/ 114300 w 2900362"/>
                <a:gd name="connsiteY8" fmla="*/ 1046138 h 1255254"/>
                <a:gd name="connsiteX9" fmla="*/ 0 w 2900362"/>
                <a:gd name="connsiteY9" fmla="*/ 612316 h 1255254"/>
                <a:gd name="connsiteX10" fmla="*/ 114300 w 2900362"/>
                <a:gd name="connsiteY10" fmla="*/ 209699 h 1255254"/>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409141 w 2900362"/>
                <a:gd name="connsiteY7" fmla="*/ 1340979 h 1340979"/>
                <a:gd name="connsiteX8" fmla="*/ 114300 w 2900362"/>
                <a:gd name="connsiteY8" fmla="*/ 1046138 h 1340979"/>
                <a:gd name="connsiteX9" fmla="*/ 0 w 2900362"/>
                <a:gd name="connsiteY9" fmla="*/ 612316 h 1340979"/>
                <a:gd name="connsiteX10" fmla="*/ 114300 w 2900362"/>
                <a:gd name="connsiteY10" fmla="*/ 209699 h 1340979"/>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2057400 w 2900362"/>
                <a:gd name="connsiteY7" fmla="*/ 1226679 h 1340979"/>
                <a:gd name="connsiteX8" fmla="*/ 409141 w 2900362"/>
                <a:gd name="connsiteY8" fmla="*/ 1340979 h 1340979"/>
                <a:gd name="connsiteX9" fmla="*/ 114300 w 2900362"/>
                <a:gd name="connsiteY9" fmla="*/ 1046138 h 1340979"/>
                <a:gd name="connsiteX10" fmla="*/ 0 w 2900362"/>
                <a:gd name="connsiteY10" fmla="*/ 612316 h 1340979"/>
                <a:gd name="connsiteX11" fmla="*/ 114300 w 2900362"/>
                <a:gd name="connsiteY11" fmla="*/ 209699 h 1340979"/>
                <a:gd name="connsiteX0" fmla="*/ 114300 w 2945068"/>
                <a:gd name="connsiteY0" fmla="*/ 209699 h 1340979"/>
                <a:gd name="connsiteX1" fmla="*/ 323416 w 2945068"/>
                <a:gd name="connsiteY1" fmla="*/ 583 h 1340979"/>
                <a:gd name="connsiteX2" fmla="*/ 1543050 w 2945068"/>
                <a:gd name="connsiteY2" fmla="*/ 26529 h 1340979"/>
                <a:gd name="connsiteX3" fmla="*/ 2691246 w 2945068"/>
                <a:gd name="connsiteY3" fmla="*/ 583 h 1340979"/>
                <a:gd name="connsiteX4" fmla="*/ 2900362 w 2945068"/>
                <a:gd name="connsiteY4" fmla="*/ 209699 h 1340979"/>
                <a:gd name="connsiteX5" fmla="*/ 2900362 w 2945068"/>
                <a:gd name="connsiteY5" fmla="*/ 1046138 h 1340979"/>
                <a:gd name="connsiteX6" fmla="*/ 2891271 w 2945068"/>
                <a:gd name="connsiteY6" fmla="*/ 1312404 h 1340979"/>
                <a:gd name="connsiteX7" fmla="*/ 2057400 w 2945068"/>
                <a:gd name="connsiteY7" fmla="*/ 1226679 h 1340979"/>
                <a:gd name="connsiteX8" fmla="*/ 409141 w 2945068"/>
                <a:gd name="connsiteY8" fmla="*/ 1340979 h 1340979"/>
                <a:gd name="connsiteX9" fmla="*/ 114300 w 2945068"/>
                <a:gd name="connsiteY9" fmla="*/ 1046138 h 1340979"/>
                <a:gd name="connsiteX10" fmla="*/ 0 w 2945068"/>
                <a:gd name="connsiteY10" fmla="*/ 612316 h 1340979"/>
                <a:gd name="connsiteX11" fmla="*/ 114300 w 2945068"/>
                <a:gd name="connsiteY11" fmla="*/ 209699 h 1340979"/>
                <a:gd name="connsiteX0" fmla="*/ 114300 w 3057524"/>
                <a:gd name="connsiteY0" fmla="*/ 209699 h 1340979"/>
                <a:gd name="connsiteX1" fmla="*/ 323416 w 3057524"/>
                <a:gd name="connsiteY1" fmla="*/ 583 h 1340979"/>
                <a:gd name="connsiteX2" fmla="*/ 1543050 w 3057524"/>
                <a:gd name="connsiteY2" fmla="*/ 26529 h 1340979"/>
                <a:gd name="connsiteX3" fmla="*/ 2691246 w 3057524"/>
                <a:gd name="connsiteY3" fmla="*/ 583 h 1340979"/>
                <a:gd name="connsiteX4" fmla="*/ 2900362 w 3057524"/>
                <a:gd name="connsiteY4" fmla="*/ 209699 h 1340979"/>
                <a:gd name="connsiteX5" fmla="*/ 3057524 w 3057524"/>
                <a:gd name="connsiteY5" fmla="*/ 931838 h 1340979"/>
                <a:gd name="connsiteX6" fmla="*/ 2891271 w 3057524"/>
                <a:gd name="connsiteY6" fmla="*/ 1312404 h 1340979"/>
                <a:gd name="connsiteX7" fmla="*/ 2057400 w 3057524"/>
                <a:gd name="connsiteY7" fmla="*/ 1226679 h 1340979"/>
                <a:gd name="connsiteX8" fmla="*/ 409141 w 3057524"/>
                <a:gd name="connsiteY8" fmla="*/ 1340979 h 1340979"/>
                <a:gd name="connsiteX9" fmla="*/ 114300 w 3057524"/>
                <a:gd name="connsiteY9" fmla="*/ 1046138 h 1340979"/>
                <a:gd name="connsiteX10" fmla="*/ 0 w 3057524"/>
                <a:gd name="connsiteY10" fmla="*/ 612316 h 1340979"/>
                <a:gd name="connsiteX11" fmla="*/ 114300 w 3057524"/>
                <a:gd name="connsiteY11" fmla="*/ 209699 h 1340979"/>
                <a:gd name="connsiteX0" fmla="*/ 114300 w 3071812"/>
                <a:gd name="connsiteY0" fmla="*/ 209699 h 1340979"/>
                <a:gd name="connsiteX1" fmla="*/ 323416 w 3071812"/>
                <a:gd name="connsiteY1" fmla="*/ 583 h 1340979"/>
                <a:gd name="connsiteX2" fmla="*/ 1543050 w 3071812"/>
                <a:gd name="connsiteY2" fmla="*/ 26529 h 1340979"/>
                <a:gd name="connsiteX3" fmla="*/ 2691246 w 3071812"/>
                <a:gd name="connsiteY3" fmla="*/ 583 h 1340979"/>
                <a:gd name="connsiteX4" fmla="*/ 3071812 w 3071812"/>
                <a:gd name="connsiteY4" fmla="*/ 238274 h 1340979"/>
                <a:gd name="connsiteX5" fmla="*/ 3057524 w 3071812"/>
                <a:gd name="connsiteY5" fmla="*/ 931838 h 1340979"/>
                <a:gd name="connsiteX6" fmla="*/ 2891271 w 3071812"/>
                <a:gd name="connsiteY6" fmla="*/ 1312404 h 1340979"/>
                <a:gd name="connsiteX7" fmla="*/ 2057400 w 3071812"/>
                <a:gd name="connsiteY7" fmla="*/ 1226679 h 1340979"/>
                <a:gd name="connsiteX8" fmla="*/ 409141 w 3071812"/>
                <a:gd name="connsiteY8" fmla="*/ 1340979 h 1340979"/>
                <a:gd name="connsiteX9" fmla="*/ 114300 w 3071812"/>
                <a:gd name="connsiteY9" fmla="*/ 1046138 h 1340979"/>
                <a:gd name="connsiteX10" fmla="*/ 0 w 3071812"/>
                <a:gd name="connsiteY10" fmla="*/ 612316 h 1340979"/>
                <a:gd name="connsiteX11" fmla="*/ 114300 w 3071812"/>
                <a:gd name="connsiteY11" fmla="*/ 209699 h 1340979"/>
                <a:gd name="connsiteX0" fmla="*/ 114300 w 3071812"/>
                <a:gd name="connsiteY0" fmla="*/ 283484 h 1414764"/>
                <a:gd name="connsiteX1" fmla="*/ 323416 w 3071812"/>
                <a:gd name="connsiteY1" fmla="*/ 74368 h 1414764"/>
                <a:gd name="connsiteX2" fmla="*/ 1543050 w 3071812"/>
                <a:gd name="connsiteY2" fmla="*/ 100314 h 1414764"/>
                <a:gd name="connsiteX3" fmla="*/ 2171700 w 3071812"/>
                <a:gd name="connsiteY3" fmla="*/ 301 h 1414764"/>
                <a:gd name="connsiteX4" fmla="*/ 2691246 w 3071812"/>
                <a:gd name="connsiteY4" fmla="*/ 74368 h 1414764"/>
                <a:gd name="connsiteX5" fmla="*/ 3071812 w 3071812"/>
                <a:gd name="connsiteY5" fmla="*/ 312059 h 1414764"/>
                <a:gd name="connsiteX6" fmla="*/ 3057524 w 3071812"/>
                <a:gd name="connsiteY6" fmla="*/ 1005623 h 1414764"/>
                <a:gd name="connsiteX7" fmla="*/ 2891271 w 3071812"/>
                <a:gd name="connsiteY7" fmla="*/ 1386189 h 1414764"/>
                <a:gd name="connsiteX8" fmla="*/ 2057400 w 3071812"/>
                <a:gd name="connsiteY8" fmla="*/ 1300464 h 1414764"/>
                <a:gd name="connsiteX9" fmla="*/ 409141 w 3071812"/>
                <a:gd name="connsiteY9" fmla="*/ 1414764 h 1414764"/>
                <a:gd name="connsiteX10" fmla="*/ 114300 w 3071812"/>
                <a:gd name="connsiteY10" fmla="*/ 1119923 h 1414764"/>
                <a:gd name="connsiteX11" fmla="*/ 0 w 3071812"/>
                <a:gd name="connsiteY11" fmla="*/ 686101 h 1414764"/>
                <a:gd name="connsiteX12" fmla="*/ 114300 w 3071812"/>
                <a:gd name="connsiteY12" fmla="*/ 283484 h 1414764"/>
                <a:gd name="connsiteX0" fmla="*/ 114300 w 3071812"/>
                <a:gd name="connsiteY0" fmla="*/ 283484 h 1414764"/>
                <a:gd name="connsiteX1" fmla="*/ 323416 w 3071812"/>
                <a:gd name="connsiteY1" fmla="*/ 74368 h 1414764"/>
                <a:gd name="connsiteX2" fmla="*/ 885825 w 3071812"/>
                <a:gd name="connsiteY2" fmla="*/ 14589 h 1414764"/>
                <a:gd name="connsiteX3" fmla="*/ 1543050 w 3071812"/>
                <a:gd name="connsiteY3" fmla="*/ 100314 h 1414764"/>
                <a:gd name="connsiteX4" fmla="*/ 2171700 w 3071812"/>
                <a:gd name="connsiteY4" fmla="*/ 301 h 1414764"/>
                <a:gd name="connsiteX5" fmla="*/ 2691246 w 3071812"/>
                <a:gd name="connsiteY5" fmla="*/ 74368 h 1414764"/>
                <a:gd name="connsiteX6" fmla="*/ 3071812 w 3071812"/>
                <a:gd name="connsiteY6" fmla="*/ 312059 h 1414764"/>
                <a:gd name="connsiteX7" fmla="*/ 3057524 w 3071812"/>
                <a:gd name="connsiteY7" fmla="*/ 1005623 h 1414764"/>
                <a:gd name="connsiteX8" fmla="*/ 2891271 w 3071812"/>
                <a:gd name="connsiteY8" fmla="*/ 1386189 h 1414764"/>
                <a:gd name="connsiteX9" fmla="*/ 2057400 w 3071812"/>
                <a:gd name="connsiteY9" fmla="*/ 1300464 h 1414764"/>
                <a:gd name="connsiteX10" fmla="*/ 409141 w 3071812"/>
                <a:gd name="connsiteY10" fmla="*/ 1414764 h 1414764"/>
                <a:gd name="connsiteX11" fmla="*/ 114300 w 3071812"/>
                <a:gd name="connsiteY11" fmla="*/ 1119923 h 1414764"/>
                <a:gd name="connsiteX12" fmla="*/ 0 w 3071812"/>
                <a:gd name="connsiteY12" fmla="*/ 686101 h 1414764"/>
                <a:gd name="connsiteX13" fmla="*/ 114300 w 3071812"/>
                <a:gd name="connsiteY13" fmla="*/ 283484 h 141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1812" h="1414764">
                  <a:moveTo>
                    <a:pt x="114300" y="283484"/>
                  </a:moveTo>
                  <a:cubicBezTo>
                    <a:pt x="114300" y="167992"/>
                    <a:pt x="207924" y="74368"/>
                    <a:pt x="323416" y="74368"/>
                  </a:cubicBezTo>
                  <a:cubicBezTo>
                    <a:pt x="452004" y="36696"/>
                    <a:pt x="682553" y="10265"/>
                    <a:pt x="885825" y="14589"/>
                  </a:cubicBezTo>
                  <a:cubicBezTo>
                    <a:pt x="1089097" y="18913"/>
                    <a:pt x="1328738" y="109839"/>
                    <a:pt x="1543050" y="100314"/>
                  </a:cubicBezTo>
                  <a:cubicBezTo>
                    <a:pt x="1851097" y="104638"/>
                    <a:pt x="1980334" y="4625"/>
                    <a:pt x="2171700" y="301"/>
                  </a:cubicBezTo>
                  <a:cubicBezTo>
                    <a:pt x="2363066" y="-4023"/>
                    <a:pt x="2541227" y="39077"/>
                    <a:pt x="2691246" y="74368"/>
                  </a:cubicBezTo>
                  <a:cubicBezTo>
                    <a:pt x="2806738" y="74368"/>
                    <a:pt x="3071812" y="196567"/>
                    <a:pt x="3071812" y="312059"/>
                  </a:cubicBezTo>
                  <a:lnTo>
                    <a:pt x="3057524" y="1005623"/>
                  </a:lnTo>
                  <a:cubicBezTo>
                    <a:pt x="3057524" y="1121115"/>
                    <a:pt x="3006763" y="1386189"/>
                    <a:pt x="2891271" y="1386189"/>
                  </a:cubicBezTo>
                  <a:cubicBezTo>
                    <a:pt x="2584739" y="1400476"/>
                    <a:pt x="2363932" y="1286177"/>
                    <a:pt x="2057400" y="1300464"/>
                  </a:cubicBezTo>
                  <a:lnTo>
                    <a:pt x="409141" y="1414764"/>
                  </a:lnTo>
                  <a:cubicBezTo>
                    <a:pt x="293649" y="1414764"/>
                    <a:pt x="114300" y="1235415"/>
                    <a:pt x="114300" y="1119923"/>
                  </a:cubicBezTo>
                  <a:cubicBezTo>
                    <a:pt x="114300" y="970553"/>
                    <a:pt x="0" y="835471"/>
                    <a:pt x="0" y="686101"/>
                  </a:cubicBezTo>
                  <a:lnTo>
                    <a:pt x="114300" y="283484"/>
                  </a:lnTo>
                  <a:close/>
                </a:path>
              </a:pathLst>
            </a:custGeom>
            <a:ln>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376637" y="1515464"/>
              <a:ext cx="3490058"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cột dọc</a:t>
              </a:r>
              <a:endParaRPr kumimoji="0" lang="en-GB"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8" name="Group 27"/>
          <p:cNvGrpSpPr/>
          <p:nvPr/>
        </p:nvGrpSpPr>
        <p:grpSpPr>
          <a:xfrm>
            <a:off x="3657571" y="3271899"/>
            <a:ext cx="4634541" cy="1414764"/>
            <a:chOff x="7386638" y="3689954"/>
            <a:chExt cx="4634541" cy="1414764"/>
          </a:xfrm>
        </p:grpSpPr>
        <p:sp>
          <p:nvSpPr>
            <p:cNvPr id="19" name="Rounded Rectangle 15"/>
            <p:cNvSpPr/>
            <p:nvPr/>
          </p:nvSpPr>
          <p:spPr>
            <a:xfrm>
              <a:off x="7386638" y="3689954"/>
              <a:ext cx="4634541" cy="1414764"/>
            </a:xfrm>
            <a:custGeom>
              <a:avLst/>
              <a:gdLst>
                <a:gd name="connsiteX0" fmla="*/ 0 w 2786062"/>
                <a:gd name="connsiteY0" fmla="*/ 209116 h 1254671"/>
                <a:gd name="connsiteX1" fmla="*/ 209116 w 2786062"/>
                <a:gd name="connsiteY1" fmla="*/ 0 h 1254671"/>
                <a:gd name="connsiteX2" fmla="*/ 2576946 w 2786062"/>
                <a:gd name="connsiteY2" fmla="*/ 0 h 1254671"/>
                <a:gd name="connsiteX3" fmla="*/ 2786062 w 2786062"/>
                <a:gd name="connsiteY3" fmla="*/ 209116 h 1254671"/>
                <a:gd name="connsiteX4" fmla="*/ 2786062 w 2786062"/>
                <a:gd name="connsiteY4" fmla="*/ 1045555 h 1254671"/>
                <a:gd name="connsiteX5" fmla="*/ 2576946 w 2786062"/>
                <a:gd name="connsiteY5" fmla="*/ 1254671 h 1254671"/>
                <a:gd name="connsiteX6" fmla="*/ 209116 w 2786062"/>
                <a:gd name="connsiteY6" fmla="*/ 1254671 h 1254671"/>
                <a:gd name="connsiteX7" fmla="*/ 0 w 2786062"/>
                <a:gd name="connsiteY7" fmla="*/ 1045555 h 1254671"/>
                <a:gd name="connsiteX8" fmla="*/ 0 w 2786062"/>
                <a:gd name="connsiteY8" fmla="*/ 209116 h 1254671"/>
                <a:gd name="connsiteX0" fmla="*/ 0 w 2786062"/>
                <a:gd name="connsiteY0" fmla="*/ 209699 h 1255254"/>
                <a:gd name="connsiteX1" fmla="*/ 209116 w 2786062"/>
                <a:gd name="connsiteY1" fmla="*/ 583 h 1255254"/>
                <a:gd name="connsiteX2" fmla="*/ 1428750 w 2786062"/>
                <a:gd name="connsiteY2" fmla="*/ 26529 h 1255254"/>
                <a:gd name="connsiteX3" fmla="*/ 2576946 w 2786062"/>
                <a:gd name="connsiteY3" fmla="*/ 583 h 1255254"/>
                <a:gd name="connsiteX4" fmla="*/ 2786062 w 2786062"/>
                <a:gd name="connsiteY4" fmla="*/ 209699 h 1255254"/>
                <a:gd name="connsiteX5" fmla="*/ 2786062 w 2786062"/>
                <a:gd name="connsiteY5" fmla="*/ 1046138 h 1255254"/>
                <a:gd name="connsiteX6" fmla="*/ 2576946 w 2786062"/>
                <a:gd name="connsiteY6" fmla="*/ 1255254 h 1255254"/>
                <a:gd name="connsiteX7" fmla="*/ 209116 w 2786062"/>
                <a:gd name="connsiteY7" fmla="*/ 1255254 h 1255254"/>
                <a:gd name="connsiteX8" fmla="*/ 0 w 2786062"/>
                <a:gd name="connsiteY8" fmla="*/ 1046138 h 1255254"/>
                <a:gd name="connsiteX9" fmla="*/ 0 w 2786062"/>
                <a:gd name="connsiteY9" fmla="*/ 209699 h 1255254"/>
                <a:gd name="connsiteX0" fmla="*/ 114300 w 2900362"/>
                <a:gd name="connsiteY0" fmla="*/ 209699 h 1255254"/>
                <a:gd name="connsiteX1" fmla="*/ 323416 w 2900362"/>
                <a:gd name="connsiteY1" fmla="*/ 583 h 1255254"/>
                <a:gd name="connsiteX2" fmla="*/ 1543050 w 2900362"/>
                <a:gd name="connsiteY2" fmla="*/ 26529 h 1255254"/>
                <a:gd name="connsiteX3" fmla="*/ 2691246 w 2900362"/>
                <a:gd name="connsiteY3" fmla="*/ 583 h 1255254"/>
                <a:gd name="connsiteX4" fmla="*/ 2900362 w 2900362"/>
                <a:gd name="connsiteY4" fmla="*/ 209699 h 1255254"/>
                <a:gd name="connsiteX5" fmla="*/ 2900362 w 2900362"/>
                <a:gd name="connsiteY5" fmla="*/ 1046138 h 1255254"/>
                <a:gd name="connsiteX6" fmla="*/ 2691246 w 2900362"/>
                <a:gd name="connsiteY6" fmla="*/ 1255254 h 1255254"/>
                <a:gd name="connsiteX7" fmla="*/ 323416 w 2900362"/>
                <a:gd name="connsiteY7" fmla="*/ 1255254 h 1255254"/>
                <a:gd name="connsiteX8" fmla="*/ 114300 w 2900362"/>
                <a:gd name="connsiteY8" fmla="*/ 1046138 h 1255254"/>
                <a:gd name="connsiteX9" fmla="*/ 0 w 2900362"/>
                <a:gd name="connsiteY9" fmla="*/ 612316 h 1255254"/>
                <a:gd name="connsiteX10" fmla="*/ 114300 w 2900362"/>
                <a:gd name="connsiteY10" fmla="*/ 209699 h 1255254"/>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409141 w 2900362"/>
                <a:gd name="connsiteY7" fmla="*/ 1340979 h 1340979"/>
                <a:gd name="connsiteX8" fmla="*/ 114300 w 2900362"/>
                <a:gd name="connsiteY8" fmla="*/ 1046138 h 1340979"/>
                <a:gd name="connsiteX9" fmla="*/ 0 w 2900362"/>
                <a:gd name="connsiteY9" fmla="*/ 612316 h 1340979"/>
                <a:gd name="connsiteX10" fmla="*/ 114300 w 2900362"/>
                <a:gd name="connsiteY10" fmla="*/ 209699 h 1340979"/>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2057400 w 2900362"/>
                <a:gd name="connsiteY7" fmla="*/ 1226679 h 1340979"/>
                <a:gd name="connsiteX8" fmla="*/ 409141 w 2900362"/>
                <a:gd name="connsiteY8" fmla="*/ 1340979 h 1340979"/>
                <a:gd name="connsiteX9" fmla="*/ 114300 w 2900362"/>
                <a:gd name="connsiteY9" fmla="*/ 1046138 h 1340979"/>
                <a:gd name="connsiteX10" fmla="*/ 0 w 2900362"/>
                <a:gd name="connsiteY10" fmla="*/ 612316 h 1340979"/>
                <a:gd name="connsiteX11" fmla="*/ 114300 w 2900362"/>
                <a:gd name="connsiteY11" fmla="*/ 209699 h 1340979"/>
                <a:gd name="connsiteX0" fmla="*/ 114300 w 2945068"/>
                <a:gd name="connsiteY0" fmla="*/ 209699 h 1340979"/>
                <a:gd name="connsiteX1" fmla="*/ 323416 w 2945068"/>
                <a:gd name="connsiteY1" fmla="*/ 583 h 1340979"/>
                <a:gd name="connsiteX2" fmla="*/ 1543050 w 2945068"/>
                <a:gd name="connsiteY2" fmla="*/ 26529 h 1340979"/>
                <a:gd name="connsiteX3" fmla="*/ 2691246 w 2945068"/>
                <a:gd name="connsiteY3" fmla="*/ 583 h 1340979"/>
                <a:gd name="connsiteX4" fmla="*/ 2900362 w 2945068"/>
                <a:gd name="connsiteY4" fmla="*/ 209699 h 1340979"/>
                <a:gd name="connsiteX5" fmla="*/ 2900362 w 2945068"/>
                <a:gd name="connsiteY5" fmla="*/ 1046138 h 1340979"/>
                <a:gd name="connsiteX6" fmla="*/ 2891271 w 2945068"/>
                <a:gd name="connsiteY6" fmla="*/ 1312404 h 1340979"/>
                <a:gd name="connsiteX7" fmla="*/ 2057400 w 2945068"/>
                <a:gd name="connsiteY7" fmla="*/ 1226679 h 1340979"/>
                <a:gd name="connsiteX8" fmla="*/ 409141 w 2945068"/>
                <a:gd name="connsiteY8" fmla="*/ 1340979 h 1340979"/>
                <a:gd name="connsiteX9" fmla="*/ 114300 w 2945068"/>
                <a:gd name="connsiteY9" fmla="*/ 1046138 h 1340979"/>
                <a:gd name="connsiteX10" fmla="*/ 0 w 2945068"/>
                <a:gd name="connsiteY10" fmla="*/ 612316 h 1340979"/>
                <a:gd name="connsiteX11" fmla="*/ 114300 w 2945068"/>
                <a:gd name="connsiteY11" fmla="*/ 209699 h 1340979"/>
                <a:gd name="connsiteX0" fmla="*/ 114300 w 3057524"/>
                <a:gd name="connsiteY0" fmla="*/ 209699 h 1340979"/>
                <a:gd name="connsiteX1" fmla="*/ 323416 w 3057524"/>
                <a:gd name="connsiteY1" fmla="*/ 583 h 1340979"/>
                <a:gd name="connsiteX2" fmla="*/ 1543050 w 3057524"/>
                <a:gd name="connsiteY2" fmla="*/ 26529 h 1340979"/>
                <a:gd name="connsiteX3" fmla="*/ 2691246 w 3057524"/>
                <a:gd name="connsiteY3" fmla="*/ 583 h 1340979"/>
                <a:gd name="connsiteX4" fmla="*/ 2900362 w 3057524"/>
                <a:gd name="connsiteY4" fmla="*/ 209699 h 1340979"/>
                <a:gd name="connsiteX5" fmla="*/ 3057524 w 3057524"/>
                <a:gd name="connsiteY5" fmla="*/ 931838 h 1340979"/>
                <a:gd name="connsiteX6" fmla="*/ 2891271 w 3057524"/>
                <a:gd name="connsiteY6" fmla="*/ 1312404 h 1340979"/>
                <a:gd name="connsiteX7" fmla="*/ 2057400 w 3057524"/>
                <a:gd name="connsiteY7" fmla="*/ 1226679 h 1340979"/>
                <a:gd name="connsiteX8" fmla="*/ 409141 w 3057524"/>
                <a:gd name="connsiteY8" fmla="*/ 1340979 h 1340979"/>
                <a:gd name="connsiteX9" fmla="*/ 114300 w 3057524"/>
                <a:gd name="connsiteY9" fmla="*/ 1046138 h 1340979"/>
                <a:gd name="connsiteX10" fmla="*/ 0 w 3057524"/>
                <a:gd name="connsiteY10" fmla="*/ 612316 h 1340979"/>
                <a:gd name="connsiteX11" fmla="*/ 114300 w 3057524"/>
                <a:gd name="connsiteY11" fmla="*/ 209699 h 1340979"/>
                <a:gd name="connsiteX0" fmla="*/ 114300 w 3071812"/>
                <a:gd name="connsiteY0" fmla="*/ 209699 h 1340979"/>
                <a:gd name="connsiteX1" fmla="*/ 323416 w 3071812"/>
                <a:gd name="connsiteY1" fmla="*/ 583 h 1340979"/>
                <a:gd name="connsiteX2" fmla="*/ 1543050 w 3071812"/>
                <a:gd name="connsiteY2" fmla="*/ 26529 h 1340979"/>
                <a:gd name="connsiteX3" fmla="*/ 2691246 w 3071812"/>
                <a:gd name="connsiteY3" fmla="*/ 583 h 1340979"/>
                <a:gd name="connsiteX4" fmla="*/ 3071812 w 3071812"/>
                <a:gd name="connsiteY4" fmla="*/ 238274 h 1340979"/>
                <a:gd name="connsiteX5" fmla="*/ 3057524 w 3071812"/>
                <a:gd name="connsiteY5" fmla="*/ 931838 h 1340979"/>
                <a:gd name="connsiteX6" fmla="*/ 2891271 w 3071812"/>
                <a:gd name="connsiteY6" fmla="*/ 1312404 h 1340979"/>
                <a:gd name="connsiteX7" fmla="*/ 2057400 w 3071812"/>
                <a:gd name="connsiteY7" fmla="*/ 1226679 h 1340979"/>
                <a:gd name="connsiteX8" fmla="*/ 409141 w 3071812"/>
                <a:gd name="connsiteY8" fmla="*/ 1340979 h 1340979"/>
                <a:gd name="connsiteX9" fmla="*/ 114300 w 3071812"/>
                <a:gd name="connsiteY9" fmla="*/ 1046138 h 1340979"/>
                <a:gd name="connsiteX10" fmla="*/ 0 w 3071812"/>
                <a:gd name="connsiteY10" fmla="*/ 612316 h 1340979"/>
                <a:gd name="connsiteX11" fmla="*/ 114300 w 3071812"/>
                <a:gd name="connsiteY11" fmla="*/ 209699 h 1340979"/>
                <a:gd name="connsiteX0" fmla="*/ 114300 w 3071812"/>
                <a:gd name="connsiteY0" fmla="*/ 283484 h 1414764"/>
                <a:gd name="connsiteX1" fmla="*/ 323416 w 3071812"/>
                <a:gd name="connsiteY1" fmla="*/ 74368 h 1414764"/>
                <a:gd name="connsiteX2" fmla="*/ 1543050 w 3071812"/>
                <a:gd name="connsiteY2" fmla="*/ 100314 h 1414764"/>
                <a:gd name="connsiteX3" fmla="*/ 2171700 w 3071812"/>
                <a:gd name="connsiteY3" fmla="*/ 301 h 1414764"/>
                <a:gd name="connsiteX4" fmla="*/ 2691246 w 3071812"/>
                <a:gd name="connsiteY4" fmla="*/ 74368 h 1414764"/>
                <a:gd name="connsiteX5" fmla="*/ 3071812 w 3071812"/>
                <a:gd name="connsiteY5" fmla="*/ 312059 h 1414764"/>
                <a:gd name="connsiteX6" fmla="*/ 3057524 w 3071812"/>
                <a:gd name="connsiteY6" fmla="*/ 1005623 h 1414764"/>
                <a:gd name="connsiteX7" fmla="*/ 2891271 w 3071812"/>
                <a:gd name="connsiteY7" fmla="*/ 1386189 h 1414764"/>
                <a:gd name="connsiteX8" fmla="*/ 2057400 w 3071812"/>
                <a:gd name="connsiteY8" fmla="*/ 1300464 h 1414764"/>
                <a:gd name="connsiteX9" fmla="*/ 409141 w 3071812"/>
                <a:gd name="connsiteY9" fmla="*/ 1414764 h 1414764"/>
                <a:gd name="connsiteX10" fmla="*/ 114300 w 3071812"/>
                <a:gd name="connsiteY10" fmla="*/ 1119923 h 1414764"/>
                <a:gd name="connsiteX11" fmla="*/ 0 w 3071812"/>
                <a:gd name="connsiteY11" fmla="*/ 686101 h 1414764"/>
                <a:gd name="connsiteX12" fmla="*/ 114300 w 3071812"/>
                <a:gd name="connsiteY12" fmla="*/ 283484 h 1414764"/>
                <a:gd name="connsiteX0" fmla="*/ 114300 w 3071812"/>
                <a:gd name="connsiteY0" fmla="*/ 283484 h 1414764"/>
                <a:gd name="connsiteX1" fmla="*/ 323416 w 3071812"/>
                <a:gd name="connsiteY1" fmla="*/ 74368 h 1414764"/>
                <a:gd name="connsiteX2" fmla="*/ 885825 w 3071812"/>
                <a:gd name="connsiteY2" fmla="*/ 14589 h 1414764"/>
                <a:gd name="connsiteX3" fmla="*/ 1543050 w 3071812"/>
                <a:gd name="connsiteY3" fmla="*/ 100314 h 1414764"/>
                <a:gd name="connsiteX4" fmla="*/ 2171700 w 3071812"/>
                <a:gd name="connsiteY4" fmla="*/ 301 h 1414764"/>
                <a:gd name="connsiteX5" fmla="*/ 2691246 w 3071812"/>
                <a:gd name="connsiteY5" fmla="*/ 74368 h 1414764"/>
                <a:gd name="connsiteX6" fmla="*/ 3071812 w 3071812"/>
                <a:gd name="connsiteY6" fmla="*/ 312059 h 1414764"/>
                <a:gd name="connsiteX7" fmla="*/ 3057524 w 3071812"/>
                <a:gd name="connsiteY7" fmla="*/ 1005623 h 1414764"/>
                <a:gd name="connsiteX8" fmla="*/ 2891271 w 3071812"/>
                <a:gd name="connsiteY8" fmla="*/ 1386189 h 1414764"/>
                <a:gd name="connsiteX9" fmla="*/ 2057400 w 3071812"/>
                <a:gd name="connsiteY9" fmla="*/ 1300464 h 1414764"/>
                <a:gd name="connsiteX10" fmla="*/ 409141 w 3071812"/>
                <a:gd name="connsiteY10" fmla="*/ 1414764 h 1414764"/>
                <a:gd name="connsiteX11" fmla="*/ 114300 w 3071812"/>
                <a:gd name="connsiteY11" fmla="*/ 1119923 h 1414764"/>
                <a:gd name="connsiteX12" fmla="*/ 0 w 3071812"/>
                <a:gd name="connsiteY12" fmla="*/ 686101 h 1414764"/>
                <a:gd name="connsiteX13" fmla="*/ 114300 w 3071812"/>
                <a:gd name="connsiteY13" fmla="*/ 283484 h 141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1812" h="1414764">
                  <a:moveTo>
                    <a:pt x="114300" y="283484"/>
                  </a:moveTo>
                  <a:cubicBezTo>
                    <a:pt x="114300" y="167992"/>
                    <a:pt x="207924" y="74368"/>
                    <a:pt x="323416" y="74368"/>
                  </a:cubicBezTo>
                  <a:cubicBezTo>
                    <a:pt x="452004" y="36696"/>
                    <a:pt x="682553" y="10265"/>
                    <a:pt x="885825" y="14589"/>
                  </a:cubicBezTo>
                  <a:cubicBezTo>
                    <a:pt x="1089097" y="18913"/>
                    <a:pt x="1328738" y="109839"/>
                    <a:pt x="1543050" y="100314"/>
                  </a:cubicBezTo>
                  <a:cubicBezTo>
                    <a:pt x="1851097" y="104638"/>
                    <a:pt x="1980334" y="4625"/>
                    <a:pt x="2171700" y="301"/>
                  </a:cubicBezTo>
                  <a:cubicBezTo>
                    <a:pt x="2363066" y="-4023"/>
                    <a:pt x="2541227" y="39077"/>
                    <a:pt x="2691246" y="74368"/>
                  </a:cubicBezTo>
                  <a:cubicBezTo>
                    <a:pt x="2806738" y="74368"/>
                    <a:pt x="3071812" y="196567"/>
                    <a:pt x="3071812" y="312059"/>
                  </a:cubicBezTo>
                  <a:lnTo>
                    <a:pt x="3057524" y="1005623"/>
                  </a:lnTo>
                  <a:cubicBezTo>
                    <a:pt x="3057524" y="1121115"/>
                    <a:pt x="3006763" y="1386189"/>
                    <a:pt x="2891271" y="1386189"/>
                  </a:cubicBezTo>
                  <a:cubicBezTo>
                    <a:pt x="2584739" y="1400476"/>
                    <a:pt x="2363932" y="1286177"/>
                    <a:pt x="2057400" y="1300464"/>
                  </a:cubicBezTo>
                  <a:lnTo>
                    <a:pt x="409141" y="1414764"/>
                  </a:lnTo>
                  <a:cubicBezTo>
                    <a:pt x="293649" y="1414764"/>
                    <a:pt x="114300" y="1235415"/>
                    <a:pt x="114300" y="1119923"/>
                  </a:cubicBezTo>
                  <a:cubicBezTo>
                    <a:pt x="114300" y="970553"/>
                    <a:pt x="0" y="835471"/>
                    <a:pt x="0" y="686101"/>
                  </a:cubicBezTo>
                  <a:lnTo>
                    <a:pt x="114300" y="283484"/>
                  </a:lnTo>
                  <a:close/>
                </a:path>
              </a:pathLst>
            </a:custGeom>
            <a:ln>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608350" y="3784841"/>
              <a:ext cx="3775393"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thời</a:t>
              </a:r>
              <a:r>
                <a:rPr kumimoji="0" lang="nl-NL"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 </a:t>
              </a: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gian</a:t>
              </a:r>
              <a:endParaRPr kumimoji="0" lang="en-GB"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6" name="Group 25"/>
          <p:cNvGrpSpPr/>
          <p:nvPr/>
        </p:nvGrpSpPr>
        <p:grpSpPr>
          <a:xfrm>
            <a:off x="422517" y="4807422"/>
            <a:ext cx="5700881" cy="1414764"/>
            <a:chOff x="357188" y="3810813"/>
            <a:chExt cx="5700881" cy="1414764"/>
          </a:xfrm>
        </p:grpSpPr>
        <p:sp>
          <p:nvSpPr>
            <p:cNvPr id="21" name="Rounded Rectangle 15"/>
            <p:cNvSpPr/>
            <p:nvPr/>
          </p:nvSpPr>
          <p:spPr>
            <a:xfrm>
              <a:off x="357188" y="3810813"/>
              <a:ext cx="5700881" cy="1414764"/>
            </a:xfrm>
            <a:custGeom>
              <a:avLst/>
              <a:gdLst>
                <a:gd name="connsiteX0" fmla="*/ 0 w 2786062"/>
                <a:gd name="connsiteY0" fmla="*/ 209116 h 1254671"/>
                <a:gd name="connsiteX1" fmla="*/ 209116 w 2786062"/>
                <a:gd name="connsiteY1" fmla="*/ 0 h 1254671"/>
                <a:gd name="connsiteX2" fmla="*/ 2576946 w 2786062"/>
                <a:gd name="connsiteY2" fmla="*/ 0 h 1254671"/>
                <a:gd name="connsiteX3" fmla="*/ 2786062 w 2786062"/>
                <a:gd name="connsiteY3" fmla="*/ 209116 h 1254671"/>
                <a:gd name="connsiteX4" fmla="*/ 2786062 w 2786062"/>
                <a:gd name="connsiteY4" fmla="*/ 1045555 h 1254671"/>
                <a:gd name="connsiteX5" fmla="*/ 2576946 w 2786062"/>
                <a:gd name="connsiteY5" fmla="*/ 1254671 h 1254671"/>
                <a:gd name="connsiteX6" fmla="*/ 209116 w 2786062"/>
                <a:gd name="connsiteY6" fmla="*/ 1254671 h 1254671"/>
                <a:gd name="connsiteX7" fmla="*/ 0 w 2786062"/>
                <a:gd name="connsiteY7" fmla="*/ 1045555 h 1254671"/>
                <a:gd name="connsiteX8" fmla="*/ 0 w 2786062"/>
                <a:gd name="connsiteY8" fmla="*/ 209116 h 1254671"/>
                <a:gd name="connsiteX0" fmla="*/ 0 w 2786062"/>
                <a:gd name="connsiteY0" fmla="*/ 209699 h 1255254"/>
                <a:gd name="connsiteX1" fmla="*/ 209116 w 2786062"/>
                <a:gd name="connsiteY1" fmla="*/ 583 h 1255254"/>
                <a:gd name="connsiteX2" fmla="*/ 1428750 w 2786062"/>
                <a:gd name="connsiteY2" fmla="*/ 26529 h 1255254"/>
                <a:gd name="connsiteX3" fmla="*/ 2576946 w 2786062"/>
                <a:gd name="connsiteY3" fmla="*/ 583 h 1255254"/>
                <a:gd name="connsiteX4" fmla="*/ 2786062 w 2786062"/>
                <a:gd name="connsiteY4" fmla="*/ 209699 h 1255254"/>
                <a:gd name="connsiteX5" fmla="*/ 2786062 w 2786062"/>
                <a:gd name="connsiteY5" fmla="*/ 1046138 h 1255254"/>
                <a:gd name="connsiteX6" fmla="*/ 2576946 w 2786062"/>
                <a:gd name="connsiteY6" fmla="*/ 1255254 h 1255254"/>
                <a:gd name="connsiteX7" fmla="*/ 209116 w 2786062"/>
                <a:gd name="connsiteY7" fmla="*/ 1255254 h 1255254"/>
                <a:gd name="connsiteX8" fmla="*/ 0 w 2786062"/>
                <a:gd name="connsiteY8" fmla="*/ 1046138 h 1255254"/>
                <a:gd name="connsiteX9" fmla="*/ 0 w 2786062"/>
                <a:gd name="connsiteY9" fmla="*/ 209699 h 1255254"/>
                <a:gd name="connsiteX0" fmla="*/ 114300 w 2900362"/>
                <a:gd name="connsiteY0" fmla="*/ 209699 h 1255254"/>
                <a:gd name="connsiteX1" fmla="*/ 323416 w 2900362"/>
                <a:gd name="connsiteY1" fmla="*/ 583 h 1255254"/>
                <a:gd name="connsiteX2" fmla="*/ 1543050 w 2900362"/>
                <a:gd name="connsiteY2" fmla="*/ 26529 h 1255254"/>
                <a:gd name="connsiteX3" fmla="*/ 2691246 w 2900362"/>
                <a:gd name="connsiteY3" fmla="*/ 583 h 1255254"/>
                <a:gd name="connsiteX4" fmla="*/ 2900362 w 2900362"/>
                <a:gd name="connsiteY4" fmla="*/ 209699 h 1255254"/>
                <a:gd name="connsiteX5" fmla="*/ 2900362 w 2900362"/>
                <a:gd name="connsiteY5" fmla="*/ 1046138 h 1255254"/>
                <a:gd name="connsiteX6" fmla="*/ 2691246 w 2900362"/>
                <a:gd name="connsiteY6" fmla="*/ 1255254 h 1255254"/>
                <a:gd name="connsiteX7" fmla="*/ 323416 w 2900362"/>
                <a:gd name="connsiteY7" fmla="*/ 1255254 h 1255254"/>
                <a:gd name="connsiteX8" fmla="*/ 114300 w 2900362"/>
                <a:gd name="connsiteY8" fmla="*/ 1046138 h 1255254"/>
                <a:gd name="connsiteX9" fmla="*/ 0 w 2900362"/>
                <a:gd name="connsiteY9" fmla="*/ 612316 h 1255254"/>
                <a:gd name="connsiteX10" fmla="*/ 114300 w 2900362"/>
                <a:gd name="connsiteY10" fmla="*/ 209699 h 1255254"/>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409141 w 2900362"/>
                <a:gd name="connsiteY7" fmla="*/ 1340979 h 1340979"/>
                <a:gd name="connsiteX8" fmla="*/ 114300 w 2900362"/>
                <a:gd name="connsiteY8" fmla="*/ 1046138 h 1340979"/>
                <a:gd name="connsiteX9" fmla="*/ 0 w 2900362"/>
                <a:gd name="connsiteY9" fmla="*/ 612316 h 1340979"/>
                <a:gd name="connsiteX10" fmla="*/ 114300 w 2900362"/>
                <a:gd name="connsiteY10" fmla="*/ 209699 h 1340979"/>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2057400 w 2900362"/>
                <a:gd name="connsiteY7" fmla="*/ 1226679 h 1340979"/>
                <a:gd name="connsiteX8" fmla="*/ 409141 w 2900362"/>
                <a:gd name="connsiteY8" fmla="*/ 1340979 h 1340979"/>
                <a:gd name="connsiteX9" fmla="*/ 114300 w 2900362"/>
                <a:gd name="connsiteY9" fmla="*/ 1046138 h 1340979"/>
                <a:gd name="connsiteX10" fmla="*/ 0 w 2900362"/>
                <a:gd name="connsiteY10" fmla="*/ 612316 h 1340979"/>
                <a:gd name="connsiteX11" fmla="*/ 114300 w 2900362"/>
                <a:gd name="connsiteY11" fmla="*/ 209699 h 1340979"/>
                <a:gd name="connsiteX0" fmla="*/ 114300 w 2945068"/>
                <a:gd name="connsiteY0" fmla="*/ 209699 h 1340979"/>
                <a:gd name="connsiteX1" fmla="*/ 323416 w 2945068"/>
                <a:gd name="connsiteY1" fmla="*/ 583 h 1340979"/>
                <a:gd name="connsiteX2" fmla="*/ 1543050 w 2945068"/>
                <a:gd name="connsiteY2" fmla="*/ 26529 h 1340979"/>
                <a:gd name="connsiteX3" fmla="*/ 2691246 w 2945068"/>
                <a:gd name="connsiteY3" fmla="*/ 583 h 1340979"/>
                <a:gd name="connsiteX4" fmla="*/ 2900362 w 2945068"/>
                <a:gd name="connsiteY4" fmla="*/ 209699 h 1340979"/>
                <a:gd name="connsiteX5" fmla="*/ 2900362 w 2945068"/>
                <a:gd name="connsiteY5" fmla="*/ 1046138 h 1340979"/>
                <a:gd name="connsiteX6" fmla="*/ 2891271 w 2945068"/>
                <a:gd name="connsiteY6" fmla="*/ 1312404 h 1340979"/>
                <a:gd name="connsiteX7" fmla="*/ 2057400 w 2945068"/>
                <a:gd name="connsiteY7" fmla="*/ 1226679 h 1340979"/>
                <a:gd name="connsiteX8" fmla="*/ 409141 w 2945068"/>
                <a:gd name="connsiteY8" fmla="*/ 1340979 h 1340979"/>
                <a:gd name="connsiteX9" fmla="*/ 114300 w 2945068"/>
                <a:gd name="connsiteY9" fmla="*/ 1046138 h 1340979"/>
                <a:gd name="connsiteX10" fmla="*/ 0 w 2945068"/>
                <a:gd name="connsiteY10" fmla="*/ 612316 h 1340979"/>
                <a:gd name="connsiteX11" fmla="*/ 114300 w 2945068"/>
                <a:gd name="connsiteY11" fmla="*/ 209699 h 1340979"/>
                <a:gd name="connsiteX0" fmla="*/ 114300 w 3057524"/>
                <a:gd name="connsiteY0" fmla="*/ 209699 h 1340979"/>
                <a:gd name="connsiteX1" fmla="*/ 323416 w 3057524"/>
                <a:gd name="connsiteY1" fmla="*/ 583 h 1340979"/>
                <a:gd name="connsiteX2" fmla="*/ 1543050 w 3057524"/>
                <a:gd name="connsiteY2" fmla="*/ 26529 h 1340979"/>
                <a:gd name="connsiteX3" fmla="*/ 2691246 w 3057524"/>
                <a:gd name="connsiteY3" fmla="*/ 583 h 1340979"/>
                <a:gd name="connsiteX4" fmla="*/ 2900362 w 3057524"/>
                <a:gd name="connsiteY4" fmla="*/ 209699 h 1340979"/>
                <a:gd name="connsiteX5" fmla="*/ 3057524 w 3057524"/>
                <a:gd name="connsiteY5" fmla="*/ 931838 h 1340979"/>
                <a:gd name="connsiteX6" fmla="*/ 2891271 w 3057524"/>
                <a:gd name="connsiteY6" fmla="*/ 1312404 h 1340979"/>
                <a:gd name="connsiteX7" fmla="*/ 2057400 w 3057524"/>
                <a:gd name="connsiteY7" fmla="*/ 1226679 h 1340979"/>
                <a:gd name="connsiteX8" fmla="*/ 409141 w 3057524"/>
                <a:gd name="connsiteY8" fmla="*/ 1340979 h 1340979"/>
                <a:gd name="connsiteX9" fmla="*/ 114300 w 3057524"/>
                <a:gd name="connsiteY9" fmla="*/ 1046138 h 1340979"/>
                <a:gd name="connsiteX10" fmla="*/ 0 w 3057524"/>
                <a:gd name="connsiteY10" fmla="*/ 612316 h 1340979"/>
                <a:gd name="connsiteX11" fmla="*/ 114300 w 3057524"/>
                <a:gd name="connsiteY11" fmla="*/ 209699 h 1340979"/>
                <a:gd name="connsiteX0" fmla="*/ 114300 w 3071812"/>
                <a:gd name="connsiteY0" fmla="*/ 209699 h 1340979"/>
                <a:gd name="connsiteX1" fmla="*/ 323416 w 3071812"/>
                <a:gd name="connsiteY1" fmla="*/ 583 h 1340979"/>
                <a:gd name="connsiteX2" fmla="*/ 1543050 w 3071812"/>
                <a:gd name="connsiteY2" fmla="*/ 26529 h 1340979"/>
                <a:gd name="connsiteX3" fmla="*/ 2691246 w 3071812"/>
                <a:gd name="connsiteY3" fmla="*/ 583 h 1340979"/>
                <a:gd name="connsiteX4" fmla="*/ 3071812 w 3071812"/>
                <a:gd name="connsiteY4" fmla="*/ 238274 h 1340979"/>
                <a:gd name="connsiteX5" fmla="*/ 3057524 w 3071812"/>
                <a:gd name="connsiteY5" fmla="*/ 931838 h 1340979"/>
                <a:gd name="connsiteX6" fmla="*/ 2891271 w 3071812"/>
                <a:gd name="connsiteY6" fmla="*/ 1312404 h 1340979"/>
                <a:gd name="connsiteX7" fmla="*/ 2057400 w 3071812"/>
                <a:gd name="connsiteY7" fmla="*/ 1226679 h 1340979"/>
                <a:gd name="connsiteX8" fmla="*/ 409141 w 3071812"/>
                <a:gd name="connsiteY8" fmla="*/ 1340979 h 1340979"/>
                <a:gd name="connsiteX9" fmla="*/ 114300 w 3071812"/>
                <a:gd name="connsiteY9" fmla="*/ 1046138 h 1340979"/>
                <a:gd name="connsiteX10" fmla="*/ 0 w 3071812"/>
                <a:gd name="connsiteY10" fmla="*/ 612316 h 1340979"/>
                <a:gd name="connsiteX11" fmla="*/ 114300 w 3071812"/>
                <a:gd name="connsiteY11" fmla="*/ 209699 h 1340979"/>
                <a:gd name="connsiteX0" fmla="*/ 114300 w 3071812"/>
                <a:gd name="connsiteY0" fmla="*/ 283484 h 1414764"/>
                <a:gd name="connsiteX1" fmla="*/ 323416 w 3071812"/>
                <a:gd name="connsiteY1" fmla="*/ 74368 h 1414764"/>
                <a:gd name="connsiteX2" fmla="*/ 1543050 w 3071812"/>
                <a:gd name="connsiteY2" fmla="*/ 100314 h 1414764"/>
                <a:gd name="connsiteX3" fmla="*/ 2171700 w 3071812"/>
                <a:gd name="connsiteY3" fmla="*/ 301 h 1414764"/>
                <a:gd name="connsiteX4" fmla="*/ 2691246 w 3071812"/>
                <a:gd name="connsiteY4" fmla="*/ 74368 h 1414764"/>
                <a:gd name="connsiteX5" fmla="*/ 3071812 w 3071812"/>
                <a:gd name="connsiteY5" fmla="*/ 312059 h 1414764"/>
                <a:gd name="connsiteX6" fmla="*/ 3057524 w 3071812"/>
                <a:gd name="connsiteY6" fmla="*/ 1005623 h 1414764"/>
                <a:gd name="connsiteX7" fmla="*/ 2891271 w 3071812"/>
                <a:gd name="connsiteY7" fmla="*/ 1386189 h 1414764"/>
                <a:gd name="connsiteX8" fmla="*/ 2057400 w 3071812"/>
                <a:gd name="connsiteY8" fmla="*/ 1300464 h 1414764"/>
                <a:gd name="connsiteX9" fmla="*/ 409141 w 3071812"/>
                <a:gd name="connsiteY9" fmla="*/ 1414764 h 1414764"/>
                <a:gd name="connsiteX10" fmla="*/ 114300 w 3071812"/>
                <a:gd name="connsiteY10" fmla="*/ 1119923 h 1414764"/>
                <a:gd name="connsiteX11" fmla="*/ 0 w 3071812"/>
                <a:gd name="connsiteY11" fmla="*/ 686101 h 1414764"/>
                <a:gd name="connsiteX12" fmla="*/ 114300 w 3071812"/>
                <a:gd name="connsiteY12" fmla="*/ 283484 h 1414764"/>
                <a:gd name="connsiteX0" fmla="*/ 114300 w 3071812"/>
                <a:gd name="connsiteY0" fmla="*/ 283484 h 1414764"/>
                <a:gd name="connsiteX1" fmla="*/ 323416 w 3071812"/>
                <a:gd name="connsiteY1" fmla="*/ 74368 h 1414764"/>
                <a:gd name="connsiteX2" fmla="*/ 885825 w 3071812"/>
                <a:gd name="connsiteY2" fmla="*/ 14589 h 1414764"/>
                <a:gd name="connsiteX3" fmla="*/ 1543050 w 3071812"/>
                <a:gd name="connsiteY3" fmla="*/ 100314 h 1414764"/>
                <a:gd name="connsiteX4" fmla="*/ 2171700 w 3071812"/>
                <a:gd name="connsiteY4" fmla="*/ 301 h 1414764"/>
                <a:gd name="connsiteX5" fmla="*/ 2691246 w 3071812"/>
                <a:gd name="connsiteY5" fmla="*/ 74368 h 1414764"/>
                <a:gd name="connsiteX6" fmla="*/ 3071812 w 3071812"/>
                <a:gd name="connsiteY6" fmla="*/ 312059 h 1414764"/>
                <a:gd name="connsiteX7" fmla="*/ 3057524 w 3071812"/>
                <a:gd name="connsiteY7" fmla="*/ 1005623 h 1414764"/>
                <a:gd name="connsiteX8" fmla="*/ 2891271 w 3071812"/>
                <a:gd name="connsiteY8" fmla="*/ 1386189 h 1414764"/>
                <a:gd name="connsiteX9" fmla="*/ 2057400 w 3071812"/>
                <a:gd name="connsiteY9" fmla="*/ 1300464 h 1414764"/>
                <a:gd name="connsiteX10" fmla="*/ 409141 w 3071812"/>
                <a:gd name="connsiteY10" fmla="*/ 1414764 h 1414764"/>
                <a:gd name="connsiteX11" fmla="*/ 114300 w 3071812"/>
                <a:gd name="connsiteY11" fmla="*/ 1119923 h 1414764"/>
                <a:gd name="connsiteX12" fmla="*/ 0 w 3071812"/>
                <a:gd name="connsiteY12" fmla="*/ 686101 h 1414764"/>
                <a:gd name="connsiteX13" fmla="*/ 114300 w 3071812"/>
                <a:gd name="connsiteY13" fmla="*/ 283484 h 141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1812" h="1414764">
                  <a:moveTo>
                    <a:pt x="114300" y="283484"/>
                  </a:moveTo>
                  <a:cubicBezTo>
                    <a:pt x="114300" y="167992"/>
                    <a:pt x="207924" y="74368"/>
                    <a:pt x="323416" y="74368"/>
                  </a:cubicBezTo>
                  <a:cubicBezTo>
                    <a:pt x="452004" y="36696"/>
                    <a:pt x="682553" y="10265"/>
                    <a:pt x="885825" y="14589"/>
                  </a:cubicBezTo>
                  <a:cubicBezTo>
                    <a:pt x="1089097" y="18913"/>
                    <a:pt x="1328738" y="109839"/>
                    <a:pt x="1543050" y="100314"/>
                  </a:cubicBezTo>
                  <a:cubicBezTo>
                    <a:pt x="1851097" y="104638"/>
                    <a:pt x="1980334" y="4625"/>
                    <a:pt x="2171700" y="301"/>
                  </a:cubicBezTo>
                  <a:cubicBezTo>
                    <a:pt x="2363066" y="-4023"/>
                    <a:pt x="2541227" y="39077"/>
                    <a:pt x="2691246" y="74368"/>
                  </a:cubicBezTo>
                  <a:cubicBezTo>
                    <a:pt x="2806738" y="74368"/>
                    <a:pt x="3071812" y="196567"/>
                    <a:pt x="3071812" y="312059"/>
                  </a:cubicBezTo>
                  <a:lnTo>
                    <a:pt x="3057524" y="1005623"/>
                  </a:lnTo>
                  <a:cubicBezTo>
                    <a:pt x="3057524" y="1121115"/>
                    <a:pt x="3006763" y="1386189"/>
                    <a:pt x="2891271" y="1386189"/>
                  </a:cubicBezTo>
                  <a:cubicBezTo>
                    <a:pt x="2584739" y="1400476"/>
                    <a:pt x="2363932" y="1286177"/>
                    <a:pt x="2057400" y="1300464"/>
                  </a:cubicBezTo>
                  <a:lnTo>
                    <a:pt x="409141" y="1414764"/>
                  </a:lnTo>
                  <a:cubicBezTo>
                    <a:pt x="293649" y="1414764"/>
                    <a:pt x="114300" y="1235415"/>
                    <a:pt x="114300" y="1119923"/>
                  </a:cubicBezTo>
                  <a:cubicBezTo>
                    <a:pt x="114300" y="970553"/>
                    <a:pt x="0" y="835471"/>
                    <a:pt x="0" y="686101"/>
                  </a:cubicBezTo>
                  <a:lnTo>
                    <a:pt x="114300" y="283484"/>
                  </a:lnTo>
                  <a:close/>
                </a:path>
              </a:pathLst>
            </a:custGeom>
            <a:ln>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585788" y="3925018"/>
              <a:ext cx="5344733"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hàng ngang</a:t>
              </a:r>
              <a:endParaRPr kumimoji="0" lang="en-GB"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grpSp>
        <p:nvGrpSpPr>
          <p:cNvPr id="27" name="Group 26"/>
          <p:cNvGrpSpPr/>
          <p:nvPr/>
        </p:nvGrpSpPr>
        <p:grpSpPr>
          <a:xfrm>
            <a:off x="7967442" y="4796556"/>
            <a:ext cx="3587426" cy="1414764"/>
            <a:chOff x="4899349" y="3756877"/>
            <a:chExt cx="3587426" cy="1414764"/>
          </a:xfrm>
        </p:grpSpPr>
        <p:sp>
          <p:nvSpPr>
            <p:cNvPr id="20" name="Rounded Rectangle 15"/>
            <p:cNvSpPr/>
            <p:nvPr/>
          </p:nvSpPr>
          <p:spPr>
            <a:xfrm>
              <a:off x="4899349" y="3756877"/>
              <a:ext cx="3587426" cy="1414764"/>
            </a:xfrm>
            <a:custGeom>
              <a:avLst/>
              <a:gdLst>
                <a:gd name="connsiteX0" fmla="*/ 0 w 2786062"/>
                <a:gd name="connsiteY0" fmla="*/ 209116 h 1254671"/>
                <a:gd name="connsiteX1" fmla="*/ 209116 w 2786062"/>
                <a:gd name="connsiteY1" fmla="*/ 0 h 1254671"/>
                <a:gd name="connsiteX2" fmla="*/ 2576946 w 2786062"/>
                <a:gd name="connsiteY2" fmla="*/ 0 h 1254671"/>
                <a:gd name="connsiteX3" fmla="*/ 2786062 w 2786062"/>
                <a:gd name="connsiteY3" fmla="*/ 209116 h 1254671"/>
                <a:gd name="connsiteX4" fmla="*/ 2786062 w 2786062"/>
                <a:gd name="connsiteY4" fmla="*/ 1045555 h 1254671"/>
                <a:gd name="connsiteX5" fmla="*/ 2576946 w 2786062"/>
                <a:gd name="connsiteY5" fmla="*/ 1254671 h 1254671"/>
                <a:gd name="connsiteX6" fmla="*/ 209116 w 2786062"/>
                <a:gd name="connsiteY6" fmla="*/ 1254671 h 1254671"/>
                <a:gd name="connsiteX7" fmla="*/ 0 w 2786062"/>
                <a:gd name="connsiteY7" fmla="*/ 1045555 h 1254671"/>
                <a:gd name="connsiteX8" fmla="*/ 0 w 2786062"/>
                <a:gd name="connsiteY8" fmla="*/ 209116 h 1254671"/>
                <a:gd name="connsiteX0" fmla="*/ 0 w 2786062"/>
                <a:gd name="connsiteY0" fmla="*/ 209699 h 1255254"/>
                <a:gd name="connsiteX1" fmla="*/ 209116 w 2786062"/>
                <a:gd name="connsiteY1" fmla="*/ 583 h 1255254"/>
                <a:gd name="connsiteX2" fmla="*/ 1428750 w 2786062"/>
                <a:gd name="connsiteY2" fmla="*/ 26529 h 1255254"/>
                <a:gd name="connsiteX3" fmla="*/ 2576946 w 2786062"/>
                <a:gd name="connsiteY3" fmla="*/ 583 h 1255254"/>
                <a:gd name="connsiteX4" fmla="*/ 2786062 w 2786062"/>
                <a:gd name="connsiteY4" fmla="*/ 209699 h 1255254"/>
                <a:gd name="connsiteX5" fmla="*/ 2786062 w 2786062"/>
                <a:gd name="connsiteY5" fmla="*/ 1046138 h 1255254"/>
                <a:gd name="connsiteX6" fmla="*/ 2576946 w 2786062"/>
                <a:gd name="connsiteY6" fmla="*/ 1255254 h 1255254"/>
                <a:gd name="connsiteX7" fmla="*/ 209116 w 2786062"/>
                <a:gd name="connsiteY7" fmla="*/ 1255254 h 1255254"/>
                <a:gd name="connsiteX8" fmla="*/ 0 w 2786062"/>
                <a:gd name="connsiteY8" fmla="*/ 1046138 h 1255254"/>
                <a:gd name="connsiteX9" fmla="*/ 0 w 2786062"/>
                <a:gd name="connsiteY9" fmla="*/ 209699 h 1255254"/>
                <a:gd name="connsiteX0" fmla="*/ 114300 w 2900362"/>
                <a:gd name="connsiteY0" fmla="*/ 209699 h 1255254"/>
                <a:gd name="connsiteX1" fmla="*/ 323416 w 2900362"/>
                <a:gd name="connsiteY1" fmla="*/ 583 h 1255254"/>
                <a:gd name="connsiteX2" fmla="*/ 1543050 w 2900362"/>
                <a:gd name="connsiteY2" fmla="*/ 26529 h 1255254"/>
                <a:gd name="connsiteX3" fmla="*/ 2691246 w 2900362"/>
                <a:gd name="connsiteY3" fmla="*/ 583 h 1255254"/>
                <a:gd name="connsiteX4" fmla="*/ 2900362 w 2900362"/>
                <a:gd name="connsiteY4" fmla="*/ 209699 h 1255254"/>
                <a:gd name="connsiteX5" fmla="*/ 2900362 w 2900362"/>
                <a:gd name="connsiteY5" fmla="*/ 1046138 h 1255254"/>
                <a:gd name="connsiteX6" fmla="*/ 2691246 w 2900362"/>
                <a:gd name="connsiteY6" fmla="*/ 1255254 h 1255254"/>
                <a:gd name="connsiteX7" fmla="*/ 323416 w 2900362"/>
                <a:gd name="connsiteY7" fmla="*/ 1255254 h 1255254"/>
                <a:gd name="connsiteX8" fmla="*/ 114300 w 2900362"/>
                <a:gd name="connsiteY8" fmla="*/ 1046138 h 1255254"/>
                <a:gd name="connsiteX9" fmla="*/ 0 w 2900362"/>
                <a:gd name="connsiteY9" fmla="*/ 612316 h 1255254"/>
                <a:gd name="connsiteX10" fmla="*/ 114300 w 2900362"/>
                <a:gd name="connsiteY10" fmla="*/ 209699 h 1255254"/>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409141 w 2900362"/>
                <a:gd name="connsiteY7" fmla="*/ 1340979 h 1340979"/>
                <a:gd name="connsiteX8" fmla="*/ 114300 w 2900362"/>
                <a:gd name="connsiteY8" fmla="*/ 1046138 h 1340979"/>
                <a:gd name="connsiteX9" fmla="*/ 0 w 2900362"/>
                <a:gd name="connsiteY9" fmla="*/ 612316 h 1340979"/>
                <a:gd name="connsiteX10" fmla="*/ 114300 w 2900362"/>
                <a:gd name="connsiteY10" fmla="*/ 209699 h 1340979"/>
                <a:gd name="connsiteX0" fmla="*/ 114300 w 2900362"/>
                <a:gd name="connsiteY0" fmla="*/ 209699 h 1340979"/>
                <a:gd name="connsiteX1" fmla="*/ 323416 w 2900362"/>
                <a:gd name="connsiteY1" fmla="*/ 583 h 1340979"/>
                <a:gd name="connsiteX2" fmla="*/ 1543050 w 2900362"/>
                <a:gd name="connsiteY2" fmla="*/ 26529 h 1340979"/>
                <a:gd name="connsiteX3" fmla="*/ 2691246 w 2900362"/>
                <a:gd name="connsiteY3" fmla="*/ 583 h 1340979"/>
                <a:gd name="connsiteX4" fmla="*/ 2900362 w 2900362"/>
                <a:gd name="connsiteY4" fmla="*/ 209699 h 1340979"/>
                <a:gd name="connsiteX5" fmla="*/ 2900362 w 2900362"/>
                <a:gd name="connsiteY5" fmla="*/ 1046138 h 1340979"/>
                <a:gd name="connsiteX6" fmla="*/ 2691246 w 2900362"/>
                <a:gd name="connsiteY6" fmla="*/ 1255254 h 1340979"/>
                <a:gd name="connsiteX7" fmla="*/ 2057400 w 2900362"/>
                <a:gd name="connsiteY7" fmla="*/ 1226679 h 1340979"/>
                <a:gd name="connsiteX8" fmla="*/ 409141 w 2900362"/>
                <a:gd name="connsiteY8" fmla="*/ 1340979 h 1340979"/>
                <a:gd name="connsiteX9" fmla="*/ 114300 w 2900362"/>
                <a:gd name="connsiteY9" fmla="*/ 1046138 h 1340979"/>
                <a:gd name="connsiteX10" fmla="*/ 0 w 2900362"/>
                <a:gd name="connsiteY10" fmla="*/ 612316 h 1340979"/>
                <a:gd name="connsiteX11" fmla="*/ 114300 w 2900362"/>
                <a:gd name="connsiteY11" fmla="*/ 209699 h 1340979"/>
                <a:gd name="connsiteX0" fmla="*/ 114300 w 2945068"/>
                <a:gd name="connsiteY0" fmla="*/ 209699 h 1340979"/>
                <a:gd name="connsiteX1" fmla="*/ 323416 w 2945068"/>
                <a:gd name="connsiteY1" fmla="*/ 583 h 1340979"/>
                <a:gd name="connsiteX2" fmla="*/ 1543050 w 2945068"/>
                <a:gd name="connsiteY2" fmla="*/ 26529 h 1340979"/>
                <a:gd name="connsiteX3" fmla="*/ 2691246 w 2945068"/>
                <a:gd name="connsiteY3" fmla="*/ 583 h 1340979"/>
                <a:gd name="connsiteX4" fmla="*/ 2900362 w 2945068"/>
                <a:gd name="connsiteY4" fmla="*/ 209699 h 1340979"/>
                <a:gd name="connsiteX5" fmla="*/ 2900362 w 2945068"/>
                <a:gd name="connsiteY5" fmla="*/ 1046138 h 1340979"/>
                <a:gd name="connsiteX6" fmla="*/ 2891271 w 2945068"/>
                <a:gd name="connsiteY6" fmla="*/ 1312404 h 1340979"/>
                <a:gd name="connsiteX7" fmla="*/ 2057400 w 2945068"/>
                <a:gd name="connsiteY7" fmla="*/ 1226679 h 1340979"/>
                <a:gd name="connsiteX8" fmla="*/ 409141 w 2945068"/>
                <a:gd name="connsiteY8" fmla="*/ 1340979 h 1340979"/>
                <a:gd name="connsiteX9" fmla="*/ 114300 w 2945068"/>
                <a:gd name="connsiteY9" fmla="*/ 1046138 h 1340979"/>
                <a:gd name="connsiteX10" fmla="*/ 0 w 2945068"/>
                <a:gd name="connsiteY10" fmla="*/ 612316 h 1340979"/>
                <a:gd name="connsiteX11" fmla="*/ 114300 w 2945068"/>
                <a:gd name="connsiteY11" fmla="*/ 209699 h 1340979"/>
                <a:gd name="connsiteX0" fmla="*/ 114300 w 3057524"/>
                <a:gd name="connsiteY0" fmla="*/ 209699 h 1340979"/>
                <a:gd name="connsiteX1" fmla="*/ 323416 w 3057524"/>
                <a:gd name="connsiteY1" fmla="*/ 583 h 1340979"/>
                <a:gd name="connsiteX2" fmla="*/ 1543050 w 3057524"/>
                <a:gd name="connsiteY2" fmla="*/ 26529 h 1340979"/>
                <a:gd name="connsiteX3" fmla="*/ 2691246 w 3057524"/>
                <a:gd name="connsiteY3" fmla="*/ 583 h 1340979"/>
                <a:gd name="connsiteX4" fmla="*/ 2900362 w 3057524"/>
                <a:gd name="connsiteY4" fmla="*/ 209699 h 1340979"/>
                <a:gd name="connsiteX5" fmla="*/ 3057524 w 3057524"/>
                <a:gd name="connsiteY5" fmla="*/ 931838 h 1340979"/>
                <a:gd name="connsiteX6" fmla="*/ 2891271 w 3057524"/>
                <a:gd name="connsiteY6" fmla="*/ 1312404 h 1340979"/>
                <a:gd name="connsiteX7" fmla="*/ 2057400 w 3057524"/>
                <a:gd name="connsiteY7" fmla="*/ 1226679 h 1340979"/>
                <a:gd name="connsiteX8" fmla="*/ 409141 w 3057524"/>
                <a:gd name="connsiteY8" fmla="*/ 1340979 h 1340979"/>
                <a:gd name="connsiteX9" fmla="*/ 114300 w 3057524"/>
                <a:gd name="connsiteY9" fmla="*/ 1046138 h 1340979"/>
                <a:gd name="connsiteX10" fmla="*/ 0 w 3057524"/>
                <a:gd name="connsiteY10" fmla="*/ 612316 h 1340979"/>
                <a:gd name="connsiteX11" fmla="*/ 114300 w 3057524"/>
                <a:gd name="connsiteY11" fmla="*/ 209699 h 1340979"/>
                <a:gd name="connsiteX0" fmla="*/ 114300 w 3071812"/>
                <a:gd name="connsiteY0" fmla="*/ 209699 h 1340979"/>
                <a:gd name="connsiteX1" fmla="*/ 323416 w 3071812"/>
                <a:gd name="connsiteY1" fmla="*/ 583 h 1340979"/>
                <a:gd name="connsiteX2" fmla="*/ 1543050 w 3071812"/>
                <a:gd name="connsiteY2" fmla="*/ 26529 h 1340979"/>
                <a:gd name="connsiteX3" fmla="*/ 2691246 w 3071812"/>
                <a:gd name="connsiteY3" fmla="*/ 583 h 1340979"/>
                <a:gd name="connsiteX4" fmla="*/ 3071812 w 3071812"/>
                <a:gd name="connsiteY4" fmla="*/ 238274 h 1340979"/>
                <a:gd name="connsiteX5" fmla="*/ 3057524 w 3071812"/>
                <a:gd name="connsiteY5" fmla="*/ 931838 h 1340979"/>
                <a:gd name="connsiteX6" fmla="*/ 2891271 w 3071812"/>
                <a:gd name="connsiteY6" fmla="*/ 1312404 h 1340979"/>
                <a:gd name="connsiteX7" fmla="*/ 2057400 w 3071812"/>
                <a:gd name="connsiteY7" fmla="*/ 1226679 h 1340979"/>
                <a:gd name="connsiteX8" fmla="*/ 409141 w 3071812"/>
                <a:gd name="connsiteY8" fmla="*/ 1340979 h 1340979"/>
                <a:gd name="connsiteX9" fmla="*/ 114300 w 3071812"/>
                <a:gd name="connsiteY9" fmla="*/ 1046138 h 1340979"/>
                <a:gd name="connsiteX10" fmla="*/ 0 w 3071812"/>
                <a:gd name="connsiteY10" fmla="*/ 612316 h 1340979"/>
                <a:gd name="connsiteX11" fmla="*/ 114300 w 3071812"/>
                <a:gd name="connsiteY11" fmla="*/ 209699 h 1340979"/>
                <a:gd name="connsiteX0" fmla="*/ 114300 w 3071812"/>
                <a:gd name="connsiteY0" fmla="*/ 283484 h 1414764"/>
                <a:gd name="connsiteX1" fmla="*/ 323416 w 3071812"/>
                <a:gd name="connsiteY1" fmla="*/ 74368 h 1414764"/>
                <a:gd name="connsiteX2" fmla="*/ 1543050 w 3071812"/>
                <a:gd name="connsiteY2" fmla="*/ 100314 h 1414764"/>
                <a:gd name="connsiteX3" fmla="*/ 2171700 w 3071812"/>
                <a:gd name="connsiteY3" fmla="*/ 301 h 1414764"/>
                <a:gd name="connsiteX4" fmla="*/ 2691246 w 3071812"/>
                <a:gd name="connsiteY4" fmla="*/ 74368 h 1414764"/>
                <a:gd name="connsiteX5" fmla="*/ 3071812 w 3071812"/>
                <a:gd name="connsiteY5" fmla="*/ 312059 h 1414764"/>
                <a:gd name="connsiteX6" fmla="*/ 3057524 w 3071812"/>
                <a:gd name="connsiteY6" fmla="*/ 1005623 h 1414764"/>
                <a:gd name="connsiteX7" fmla="*/ 2891271 w 3071812"/>
                <a:gd name="connsiteY7" fmla="*/ 1386189 h 1414764"/>
                <a:gd name="connsiteX8" fmla="*/ 2057400 w 3071812"/>
                <a:gd name="connsiteY8" fmla="*/ 1300464 h 1414764"/>
                <a:gd name="connsiteX9" fmla="*/ 409141 w 3071812"/>
                <a:gd name="connsiteY9" fmla="*/ 1414764 h 1414764"/>
                <a:gd name="connsiteX10" fmla="*/ 114300 w 3071812"/>
                <a:gd name="connsiteY10" fmla="*/ 1119923 h 1414764"/>
                <a:gd name="connsiteX11" fmla="*/ 0 w 3071812"/>
                <a:gd name="connsiteY11" fmla="*/ 686101 h 1414764"/>
                <a:gd name="connsiteX12" fmla="*/ 114300 w 3071812"/>
                <a:gd name="connsiteY12" fmla="*/ 283484 h 1414764"/>
                <a:gd name="connsiteX0" fmla="*/ 114300 w 3071812"/>
                <a:gd name="connsiteY0" fmla="*/ 283484 h 1414764"/>
                <a:gd name="connsiteX1" fmla="*/ 323416 w 3071812"/>
                <a:gd name="connsiteY1" fmla="*/ 74368 h 1414764"/>
                <a:gd name="connsiteX2" fmla="*/ 885825 w 3071812"/>
                <a:gd name="connsiteY2" fmla="*/ 14589 h 1414764"/>
                <a:gd name="connsiteX3" fmla="*/ 1543050 w 3071812"/>
                <a:gd name="connsiteY3" fmla="*/ 100314 h 1414764"/>
                <a:gd name="connsiteX4" fmla="*/ 2171700 w 3071812"/>
                <a:gd name="connsiteY4" fmla="*/ 301 h 1414764"/>
                <a:gd name="connsiteX5" fmla="*/ 2691246 w 3071812"/>
                <a:gd name="connsiteY5" fmla="*/ 74368 h 1414764"/>
                <a:gd name="connsiteX6" fmla="*/ 3071812 w 3071812"/>
                <a:gd name="connsiteY6" fmla="*/ 312059 h 1414764"/>
                <a:gd name="connsiteX7" fmla="*/ 3057524 w 3071812"/>
                <a:gd name="connsiteY7" fmla="*/ 1005623 h 1414764"/>
                <a:gd name="connsiteX8" fmla="*/ 2891271 w 3071812"/>
                <a:gd name="connsiteY8" fmla="*/ 1386189 h 1414764"/>
                <a:gd name="connsiteX9" fmla="*/ 2057400 w 3071812"/>
                <a:gd name="connsiteY9" fmla="*/ 1300464 h 1414764"/>
                <a:gd name="connsiteX10" fmla="*/ 409141 w 3071812"/>
                <a:gd name="connsiteY10" fmla="*/ 1414764 h 1414764"/>
                <a:gd name="connsiteX11" fmla="*/ 114300 w 3071812"/>
                <a:gd name="connsiteY11" fmla="*/ 1119923 h 1414764"/>
                <a:gd name="connsiteX12" fmla="*/ 0 w 3071812"/>
                <a:gd name="connsiteY12" fmla="*/ 686101 h 1414764"/>
                <a:gd name="connsiteX13" fmla="*/ 114300 w 3071812"/>
                <a:gd name="connsiteY13" fmla="*/ 283484 h 141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71812" h="1414764">
                  <a:moveTo>
                    <a:pt x="114300" y="283484"/>
                  </a:moveTo>
                  <a:cubicBezTo>
                    <a:pt x="114300" y="167992"/>
                    <a:pt x="207924" y="74368"/>
                    <a:pt x="323416" y="74368"/>
                  </a:cubicBezTo>
                  <a:cubicBezTo>
                    <a:pt x="452004" y="36696"/>
                    <a:pt x="682553" y="10265"/>
                    <a:pt x="885825" y="14589"/>
                  </a:cubicBezTo>
                  <a:cubicBezTo>
                    <a:pt x="1089097" y="18913"/>
                    <a:pt x="1328738" y="109839"/>
                    <a:pt x="1543050" y="100314"/>
                  </a:cubicBezTo>
                  <a:cubicBezTo>
                    <a:pt x="1851097" y="104638"/>
                    <a:pt x="1980334" y="4625"/>
                    <a:pt x="2171700" y="301"/>
                  </a:cubicBezTo>
                  <a:cubicBezTo>
                    <a:pt x="2363066" y="-4023"/>
                    <a:pt x="2541227" y="39077"/>
                    <a:pt x="2691246" y="74368"/>
                  </a:cubicBezTo>
                  <a:cubicBezTo>
                    <a:pt x="2806738" y="74368"/>
                    <a:pt x="3071812" y="196567"/>
                    <a:pt x="3071812" y="312059"/>
                  </a:cubicBezTo>
                  <a:lnTo>
                    <a:pt x="3057524" y="1005623"/>
                  </a:lnTo>
                  <a:cubicBezTo>
                    <a:pt x="3057524" y="1121115"/>
                    <a:pt x="3006763" y="1386189"/>
                    <a:pt x="2891271" y="1386189"/>
                  </a:cubicBezTo>
                  <a:cubicBezTo>
                    <a:pt x="2584739" y="1400476"/>
                    <a:pt x="2363932" y="1286177"/>
                    <a:pt x="2057400" y="1300464"/>
                  </a:cubicBezTo>
                  <a:lnTo>
                    <a:pt x="409141" y="1414764"/>
                  </a:lnTo>
                  <a:cubicBezTo>
                    <a:pt x="293649" y="1414764"/>
                    <a:pt x="114300" y="1235415"/>
                    <a:pt x="114300" y="1119923"/>
                  </a:cubicBezTo>
                  <a:cubicBezTo>
                    <a:pt x="114300" y="970553"/>
                    <a:pt x="0" y="835471"/>
                    <a:pt x="0" y="686101"/>
                  </a:cubicBezTo>
                  <a:lnTo>
                    <a:pt x="114300" y="283484"/>
                  </a:lnTo>
                  <a:close/>
                </a:path>
              </a:pathLst>
            </a:custGeom>
            <a:ln>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5149183" y="3910883"/>
              <a:ext cx="2962671"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UTM Avo" panose="02040603050506020204" pitchFamily="18" charset="0"/>
                  <a:ea typeface="Times New Roman" panose="02020603050405020304" pitchFamily="18" charset="0"/>
                  <a:cs typeface="+mn-cs"/>
                </a:rPr>
                <a:t>trình tự</a:t>
              </a:r>
              <a:endParaRPr kumimoji="0" lang="en-GB" sz="6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cxnSp>
        <p:nvCxnSpPr>
          <p:cNvPr id="32" name="Straight Connector 31"/>
          <p:cNvCxnSpPr/>
          <p:nvPr/>
        </p:nvCxnSpPr>
        <p:spPr>
          <a:xfrm>
            <a:off x="1458930" y="3452514"/>
            <a:ext cx="142449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506948" y="2971510"/>
            <a:ext cx="56900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26992" y="4328244"/>
            <a:ext cx="56900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6862" y="5866928"/>
            <a:ext cx="420682"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43515" y="5866928"/>
            <a:ext cx="908922"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075956" y="2971510"/>
            <a:ext cx="76131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84502" y="4328244"/>
            <a:ext cx="5751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6000" y="4328244"/>
            <a:ext cx="94604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1124756" y="5866928"/>
            <a:ext cx="1248972"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927295" y="5866928"/>
            <a:ext cx="10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275832" y="2971510"/>
            <a:ext cx="76131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3410675" y="5871873"/>
            <a:ext cx="128581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245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21" presetClass="entr" presetSubtype="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1)">
                                      <p:cBhvr>
                                        <p:cTn id="18" dur="2000"/>
                                        <p:tgtEl>
                                          <p:spTgt spid="25"/>
                                        </p:tgtEl>
                                      </p:cBhvr>
                                    </p:animEffect>
                                  </p:childTnLst>
                                </p:cTn>
                              </p:par>
                              <p:par>
                                <p:cTn id="19" presetID="21" presetClass="entr" presetSubtype="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2000"/>
                                        <p:tgtEl>
                                          <p:spTgt spid="28"/>
                                        </p:tgtEl>
                                      </p:cBhvr>
                                    </p:animEffect>
                                  </p:childTnLst>
                                </p:cTn>
                              </p:par>
                              <p:par>
                                <p:cTn id="22" presetID="21"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par>
                                <p:cTn id="25" presetID="21" presetClass="entr" presetSubtype="1"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heel(1)">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3000"/>
                            </p:stCondLst>
                            <p:childTnLst>
                              <p:par>
                                <p:cTn id="54" presetID="22" presetClass="entr" presetSubtype="8"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279723" y="0"/>
            <a:ext cx="8501062" cy="3777964"/>
            <a:chOff x="2279723" y="0"/>
            <a:chExt cx="8501062" cy="3777964"/>
          </a:xfrm>
        </p:grpSpPr>
        <p:sp>
          <p:nvSpPr>
            <p:cNvPr id="5" name="Rounded Rectangle 4"/>
            <p:cNvSpPr/>
            <p:nvPr/>
          </p:nvSpPr>
          <p:spPr>
            <a:xfrm>
              <a:off x="2279723" y="0"/>
              <a:ext cx="8501062" cy="3777964"/>
            </a:xfrm>
            <a:custGeom>
              <a:avLst/>
              <a:gdLst>
                <a:gd name="connsiteX0" fmla="*/ 0 w 7672387"/>
                <a:gd name="connsiteY0" fmla="*/ 804879 h 4829175"/>
                <a:gd name="connsiteX1" fmla="*/ 804879 w 7672387"/>
                <a:gd name="connsiteY1" fmla="*/ 0 h 4829175"/>
                <a:gd name="connsiteX2" fmla="*/ 6867508 w 7672387"/>
                <a:gd name="connsiteY2" fmla="*/ 0 h 4829175"/>
                <a:gd name="connsiteX3" fmla="*/ 7672387 w 7672387"/>
                <a:gd name="connsiteY3" fmla="*/ 804879 h 4829175"/>
                <a:gd name="connsiteX4" fmla="*/ 7672387 w 7672387"/>
                <a:gd name="connsiteY4" fmla="*/ 4024296 h 4829175"/>
                <a:gd name="connsiteX5" fmla="*/ 6867508 w 7672387"/>
                <a:gd name="connsiteY5" fmla="*/ 4829175 h 4829175"/>
                <a:gd name="connsiteX6" fmla="*/ 804879 w 7672387"/>
                <a:gd name="connsiteY6" fmla="*/ 4829175 h 4829175"/>
                <a:gd name="connsiteX7" fmla="*/ 0 w 7672387"/>
                <a:gd name="connsiteY7" fmla="*/ 4024296 h 4829175"/>
                <a:gd name="connsiteX8" fmla="*/ 0 w 7672387"/>
                <a:gd name="connsiteY8" fmla="*/ 804879 h 4829175"/>
                <a:gd name="connsiteX0" fmla="*/ 400050 w 8072437"/>
                <a:gd name="connsiteY0" fmla="*/ 804879 h 4829175"/>
                <a:gd name="connsiteX1" fmla="*/ 1204929 w 8072437"/>
                <a:gd name="connsiteY1" fmla="*/ 0 h 4829175"/>
                <a:gd name="connsiteX2" fmla="*/ 7267558 w 8072437"/>
                <a:gd name="connsiteY2" fmla="*/ 0 h 4829175"/>
                <a:gd name="connsiteX3" fmla="*/ 8072437 w 8072437"/>
                <a:gd name="connsiteY3" fmla="*/ 804879 h 4829175"/>
                <a:gd name="connsiteX4" fmla="*/ 8072437 w 8072437"/>
                <a:gd name="connsiteY4" fmla="*/ 4024296 h 4829175"/>
                <a:gd name="connsiteX5" fmla="*/ 7267558 w 8072437"/>
                <a:gd name="connsiteY5" fmla="*/ 4829175 h 4829175"/>
                <a:gd name="connsiteX6" fmla="*/ 1204929 w 8072437"/>
                <a:gd name="connsiteY6" fmla="*/ 4829175 h 4829175"/>
                <a:gd name="connsiteX7" fmla="*/ 400050 w 8072437"/>
                <a:gd name="connsiteY7" fmla="*/ 4024296 h 4829175"/>
                <a:gd name="connsiteX8" fmla="*/ 0 w 8072437"/>
                <a:gd name="connsiteY8" fmla="*/ 1743075 h 4829175"/>
                <a:gd name="connsiteX9" fmla="*/ 400050 w 8072437"/>
                <a:gd name="connsiteY9" fmla="*/ 804879 h 4829175"/>
                <a:gd name="connsiteX0" fmla="*/ 400050 w 8072437"/>
                <a:gd name="connsiteY0" fmla="*/ 1062054 h 5086350"/>
                <a:gd name="connsiteX1" fmla="*/ 1204929 w 8072437"/>
                <a:gd name="connsiteY1" fmla="*/ 257175 h 5086350"/>
                <a:gd name="connsiteX2" fmla="*/ 3114675 w 8072437"/>
                <a:gd name="connsiteY2" fmla="*/ 0 h 5086350"/>
                <a:gd name="connsiteX3" fmla="*/ 7267558 w 8072437"/>
                <a:gd name="connsiteY3" fmla="*/ 257175 h 5086350"/>
                <a:gd name="connsiteX4" fmla="*/ 8072437 w 8072437"/>
                <a:gd name="connsiteY4" fmla="*/ 1062054 h 5086350"/>
                <a:gd name="connsiteX5" fmla="*/ 8072437 w 8072437"/>
                <a:gd name="connsiteY5" fmla="*/ 4281471 h 5086350"/>
                <a:gd name="connsiteX6" fmla="*/ 7267558 w 8072437"/>
                <a:gd name="connsiteY6" fmla="*/ 5086350 h 5086350"/>
                <a:gd name="connsiteX7" fmla="*/ 1204929 w 8072437"/>
                <a:gd name="connsiteY7" fmla="*/ 5086350 h 5086350"/>
                <a:gd name="connsiteX8" fmla="*/ 400050 w 8072437"/>
                <a:gd name="connsiteY8" fmla="*/ 4281471 h 5086350"/>
                <a:gd name="connsiteX9" fmla="*/ 0 w 8072437"/>
                <a:gd name="connsiteY9" fmla="*/ 2000250 h 5086350"/>
                <a:gd name="connsiteX10" fmla="*/ 400050 w 8072437"/>
                <a:gd name="connsiteY10" fmla="*/ 1062054 h 5086350"/>
                <a:gd name="connsiteX0" fmla="*/ 400050 w 8072437"/>
                <a:gd name="connsiteY0" fmla="*/ 1062054 h 5086350"/>
                <a:gd name="connsiteX1" fmla="*/ 1204929 w 8072437"/>
                <a:gd name="connsiteY1" fmla="*/ 257175 h 5086350"/>
                <a:gd name="connsiteX2" fmla="*/ 3114675 w 8072437"/>
                <a:gd name="connsiteY2" fmla="*/ 0 h 5086350"/>
                <a:gd name="connsiteX3" fmla="*/ 7143750 w 8072437"/>
                <a:gd name="connsiteY3" fmla="*/ 42863 h 5086350"/>
                <a:gd name="connsiteX4" fmla="*/ 7267558 w 8072437"/>
                <a:gd name="connsiteY4" fmla="*/ 257175 h 5086350"/>
                <a:gd name="connsiteX5" fmla="*/ 8072437 w 8072437"/>
                <a:gd name="connsiteY5" fmla="*/ 1062054 h 5086350"/>
                <a:gd name="connsiteX6" fmla="*/ 8072437 w 8072437"/>
                <a:gd name="connsiteY6" fmla="*/ 4281471 h 5086350"/>
                <a:gd name="connsiteX7" fmla="*/ 7267558 w 8072437"/>
                <a:gd name="connsiteY7" fmla="*/ 5086350 h 5086350"/>
                <a:gd name="connsiteX8" fmla="*/ 1204929 w 8072437"/>
                <a:gd name="connsiteY8" fmla="*/ 5086350 h 5086350"/>
                <a:gd name="connsiteX9" fmla="*/ 400050 w 8072437"/>
                <a:gd name="connsiteY9" fmla="*/ 4281471 h 5086350"/>
                <a:gd name="connsiteX10" fmla="*/ 0 w 8072437"/>
                <a:gd name="connsiteY10" fmla="*/ 2000250 h 5086350"/>
                <a:gd name="connsiteX11" fmla="*/ 400050 w 8072437"/>
                <a:gd name="connsiteY11" fmla="*/ 1062054 h 5086350"/>
                <a:gd name="connsiteX0" fmla="*/ 400050 w 8501062"/>
                <a:gd name="connsiteY0" fmla="*/ 1062054 h 5086350"/>
                <a:gd name="connsiteX1" fmla="*/ 1204929 w 8501062"/>
                <a:gd name="connsiteY1" fmla="*/ 257175 h 5086350"/>
                <a:gd name="connsiteX2" fmla="*/ 3114675 w 8501062"/>
                <a:gd name="connsiteY2" fmla="*/ 0 h 5086350"/>
                <a:gd name="connsiteX3" fmla="*/ 7143750 w 8501062"/>
                <a:gd name="connsiteY3" fmla="*/ 42863 h 5086350"/>
                <a:gd name="connsiteX4" fmla="*/ 7267558 w 8501062"/>
                <a:gd name="connsiteY4" fmla="*/ 257175 h 5086350"/>
                <a:gd name="connsiteX5" fmla="*/ 8072437 w 8501062"/>
                <a:gd name="connsiteY5" fmla="*/ 1062054 h 5086350"/>
                <a:gd name="connsiteX6" fmla="*/ 8501062 w 8501062"/>
                <a:gd name="connsiteY6" fmla="*/ 2043113 h 5086350"/>
                <a:gd name="connsiteX7" fmla="*/ 8072437 w 8501062"/>
                <a:gd name="connsiteY7" fmla="*/ 4281471 h 5086350"/>
                <a:gd name="connsiteX8" fmla="*/ 7267558 w 8501062"/>
                <a:gd name="connsiteY8" fmla="*/ 5086350 h 5086350"/>
                <a:gd name="connsiteX9" fmla="*/ 1204929 w 8501062"/>
                <a:gd name="connsiteY9" fmla="*/ 5086350 h 5086350"/>
                <a:gd name="connsiteX10" fmla="*/ 400050 w 8501062"/>
                <a:gd name="connsiteY10" fmla="*/ 4281471 h 5086350"/>
                <a:gd name="connsiteX11" fmla="*/ 0 w 8501062"/>
                <a:gd name="connsiteY11" fmla="*/ 2000250 h 5086350"/>
                <a:gd name="connsiteX12" fmla="*/ 400050 w 8501062"/>
                <a:gd name="connsiteY12" fmla="*/ 1062054 h 5086350"/>
                <a:gd name="connsiteX0" fmla="*/ 400050 w 8501062"/>
                <a:gd name="connsiteY0" fmla="*/ 1062054 h 5086350"/>
                <a:gd name="connsiteX1" fmla="*/ 1204929 w 8501062"/>
                <a:gd name="connsiteY1" fmla="*/ 257175 h 5086350"/>
                <a:gd name="connsiteX2" fmla="*/ 3114675 w 8501062"/>
                <a:gd name="connsiteY2" fmla="*/ 0 h 5086350"/>
                <a:gd name="connsiteX3" fmla="*/ 7143750 w 8501062"/>
                <a:gd name="connsiteY3" fmla="*/ 42863 h 5086350"/>
                <a:gd name="connsiteX4" fmla="*/ 7267558 w 8501062"/>
                <a:gd name="connsiteY4" fmla="*/ 257175 h 5086350"/>
                <a:gd name="connsiteX5" fmla="*/ 8072437 w 8501062"/>
                <a:gd name="connsiteY5" fmla="*/ 1062054 h 5086350"/>
                <a:gd name="connsiteX6" fmla="*/ 8501062 w 8501062"/>
                <a:gd name="connsiteY6" fmla="*/ 2043113 h 5086350"/>
                <a:gd name="connsiteX7" fmla="*/ 8286749 w 8501062"/>
                <a:gd name="connsiteY7" fmla="*/ 4114800 h 5086350"/>
                <a:gd name="connsiteX8" fmla="*/ 8072437 w 8501062"/>
                <a:gd name="connsiteY8" fmla="*/ 4281471 h 5086350"/>
                <a:gd name="connsiteX9" fmla="*/ 7267558 w 8501062"/>
                <a:gd name="connsiteY9" fmla="*/ 5086350 h 5086350"/>
                <a:gd name="connsiteX10" fmla="*/ 1204929 w 8501062"/>
                <a:gd name="connsiteY10" fmla="*/ 5086350 h 5086350"/>
                <a:gd name="connsiteX11" fmla="*/ 400050 w 8501062"/>
                <a:gd name="connsiteY11" fmla="*/ 4281471 h 5086350"/>
                <a:gd name="connsiteX12" fmla="*/ 0 w 8501062"/>
                <a:gd name="connsiteY12" fmla="*/ 2000250 h 5086350"/>
                <a:gd name="connsiteX13" fmla="*/ 400050 w 8501062"/>
                <a:gd name="connsiteY13" fmla="*/ 1062054 h 5086350"/>
                <a:gd name="connsiteX0" fmla="*/ 400050 w 8501062"/>
                <a:gd name="connsiteY0" fmla="*/ 1062054 h 5372100"/>
                <a:gd name="connsiteX1" fmla="*/ 1204929 w 8501062"/>
                <a:gd name="connsiteY1" fmla="*/ 257175 h 5372100"/>
                <a:gd name="connsiteX2" fmla="*/ 3114675 w 8501062"/>
                <a:gd name="connsiteY2" fmla="*/ 0 h 5372100"/>
                <a:gd name="connsiteX3" fmla="*/ 7143750 w 8501062"/>
                <a:gd name="connsiteY3" fmla="*/ 42863 h 5372100"/>
                <a:gd name="connsiteX4" fmla="*/ 7267558 w 8501062"/>
                <a:gd name="connsiteY4" fmla="*/ 257175 h 5372100"/>
                <a:gd name="connsiteX5" fmla="*/ 8072437 w 8501062"/>
                <a:gd name="connsiteY5" fmla="*/ 1062054 h 5372100"/>
                <a:gd name="connsiteX6" fmla="*/ 8501062 w 8501062"/>
                <a:gd name="connsiteY6" fmla="*/ 2043113 h 5372100"/>
                <a:gd name="connsiteX7" fmla="*/ 8286749 w 8501062"/>
                <a:gd name="connsiteY7" fmla="*/ 4114800 h 5372100"/>
                <a:gd name="connsiteX8" fmla="*/ 8072437 w 8501062"/>
                <a:gd name="connsiteY8" fmla="*/ 4281471 h 5372100"/>
                <a:gd name="connsiteX9" fmla="*/ 7267558 w 8501062"/>
                <a:gd name="connsiteY9" fmla="*/ 5086350 h 5372100"/>
                <a:gd name="connsiteX10" fmla="*/ 6515099 w 8501062"/>
                <a:gd name="connsiteY10" fmla="*/ 5372100 h 5372100"/>
                <a:gd name="connsiteX11" fmla="*/ 1204929 w 8501062"/>
                <a:gd name="connsiteY11" fmla="*/ 5086350 h 5372100"/>
                <a:gd name="connsiteX12" fmla="*/ 400050 w 8501062"/>
                <a:gd name="connsiteY12" fmla="*/ 4281471 h 5372100"/>
                <a:gd name="connsiteX13" fmla="*/ 0 w 8501062"/>
                <a:gd name="connsiteY13" fmla="*/ 2000250 h 5372100"/>
                <a:gd name="connsiteX14" fmla="*/ 400050 w 8501062"/>
                <a:gd name="connsiteY14" fmla="*/ 1062054 h 5372100"/>
                <a:gd name="connsiteX0" fmla="*/ 400050 w 8501062"/>
                <a:gd name="connsiteY0" fmla="*/ 1062054 h 5372100"/>
                <a:gd name="connsiteX1" fmla="*/ 1204929 w 8501062"/>
                <a:gd name="connsiteY1" fmla="*/ 257175 h 5372100"/>
                <a:gd name="connsiteX2" fmla="*/ 3114675 w 8501062"/>
                <a:gd name="connsiteY2" fmla="*/ 0 h 5372100"/>
                <a:gd name="connsiteX3" fmla="*/ 7143750 w 8501062"/>
                <a:gd name="connsiteY3" fmla="*/ 42863 h 5372100"/>
                <a:gd name="connsiteX4" fmla="*/ 7267558 w 8501062"/>
                <a:gd name="connsiteY4" fmla="*/ 257175 h 5372100"/>
                <a:gd name="connsiteX5" fmla="*/ 8072437 w 8501062"/>
                <a:gd name="connsiteY5" fmla="*/ 1062054 h 5372100"/>
                <a:gd name="connsiteX6" fmla="*/ 8501062 w 8501062"/>
                <a:gd name="connsiteY6" fmla="*/ 2043113 h 5372100"/>
                <a:gd name="connsiteX7" fmla="*/ 8286749 w 8501062"/>
                <a:gd name="connsiteY7" fmla="*/ 4114800 h 5372100"/>
                <a:gd name="connsiteX8" fmla="*/ 8072437 w 8501062"/>
                <a:gd name="connsiteY8" fmla="*/ 4281471 h 5372100"/>
                <a:gd name="connsiteX9" fmla="*/ 7267558 w 8501062"/>
                <a:gd name="connsiteY9" fmla="*/ 5086350 h 5372100"/>
                <a:gd name="connsiteX10" fmla="*/ 6515099 w 8501062"/>
                <a:gd name="connsiteY10" fmla="*/ 5372100 h 5372100"/>
                <a:gd name="connsiteX11" fmla="*/ 2757486 w 8501062"/>
                <a:gd name="connsiteY11" fmla="*/ 5329238 h 5372100"/>
                <a:gd name="connsiteX12" fmla="*/ 1204929 w 8501062"/>
                <a:gd name="connsiteY12" fmla="*/ 5086350 h 5372100"/>
                <a:gd name="connsiteX13" fmla="*/ 400050 w 8501062"/>
                <a:gd name="connsiteY13" fmla="*/ 4281471 h 5372100"/>
                <a:gd name="connsiteX14" fmla="*/ 0 w 8501062"/>
                <a:gd name="connsiteY14" fmla="*/ 2000250 h 5372100"/>
                <a:gd name="connsiteX15" fmla="*/ 400050 w 8501062"/>
                <a:gd name="connsiteY15" fmla="*/ 1062054 h 537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1062" h="5372100">
                  <a:moveTo>
                    <a:pt x="400050" y="1062054"/>
                  </a:moveTo>
                  <a:cubicBezTo>
                    <a:pt x="400050" y="617532"/>
                    <a:pt x="760407" y="257175"/>
                    <a:pt x="1204929" y="257175"/>
                  </a:cubicBezTo>
                  <a:cubicBezTo>
                    <a:pt x="1670061" y="257175"/>
                    <a:pt x="2649543" y="0"/>
                    <a:pt x="3114675" y="0"/>
                  </a:cubicBezTo>
                  <a:cubicBezTo>
                    <a:pt x="4405312" y="85725"/>
                    <a:pt x="5853113" y="-42862"/>
                    <a:pt x="7143750" y="42863"/>
                  </a:cubicBezTo>
                  <a:lnTo>
                    <a:pt x="7267558" y="257175"/>
                  </a:lnTo>
                  <a:cubicBezTo>
                    <a:pt x="7712080" y="257175"/>
                    <a:pt x="8072437" y="617532"/>
                    <a:pt x="8072437" y="1062054"/>
                  </a:cubicBezTo>
                  <a:cubicBezTo>
                    <a:pt x="8072437" y="1298586"/>
                    <a:pt x="8501062" y="1806581"/>
                    <a:pt x="8501062" y="2043113"/>
                  </a:cubicBezTo>
                  <a:cubicBezTo>
                    <a:pt x="8372474" y="2652713"/>
                    <a:pt x="8415337" y="3505200"/>
                    <a:pt x="8286749" y="4114800"/>
                  </a:cubicBezTo>
                  <a:lnTo>
                    <a:pt x="8072437" y="4281471"/>
                  </a:lnTo>
                  <a:cubicBezTo>
                    <a:pt x="8072437" y="4725993"/>
                    <a:pt x="7712080" y="5086350"/>
                    <a:pt x="7267558" y="5086350"/>
                  </a:cubicBezTo>
                  <a:cubicBezTo>
                    <a:pt x="7016738" y="5086350"/>
                    <a:pt x="6765919" y="5372100"/>
                    <a:pt x="6515099" y="5372100"/>
                  </a:cubicBezTo>
                  <a:cubicBezTo>
                    <a:pt x="5353049" y="5300663"/>
                    <a:pt x="3919536" y="5400675"/>
                    <a:pt x="2757486" y="5329238"/>
                  </a:cubicBezTo>
                  <a:lnTo>
                    <a:pt x="1204929" y="5086350"/>
                  </a:lnTo>
                  <a:cubicBezTo>
                    <a:pt x="760407" y="5086350"/>
                    <a:pt x="400050" y="4725993"/>
                    <a:pt x="400050" y="4281471"/>
                  </a:cubicBezTo>
                  <a:cubicBezTo>
                    <a:pt x="395287" y="3492489"/>
                    <a:pt x="4763" y="2789232"/>
                    <a:pt x="0" y="2000250"/>
                  </a:cubicBezTo>
                  <a:cubicBezTo>
                    <a:pt x="4763" y="1716093"/>
                    <a:pt x="395287" y="1346211"/>
                    <a:pt x="400050" y="1062054"/>
                  </a:cubicBezTo>
                  <a:close/>
                </a:path>
              </a:pathLst>
            </a:custGeom>
            <a:solidFill>
              <a:schemeClr val="accent2">
                <a:alpha val="73000"/>
              </a:schemeClr>
            </a:solidFill>
            <a:ln>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7"/>
            <p:cNvSpPr/>
            <p:nvPr/>
          </p:nvSpPr>
          <p:spPr>
            <a:xfrm>
              <a:off x="2279723" y="215997"/>
              <a:ext cx="8179340" cy="3088593"/>
            </a:xfrm>
            <a:custGeom>
              <a:avLst/>
              <a:gdLst>
                <a:gd name="connsiteX0" fmla="*/ 0 w 5424488"/>
                <a:gd name="connsiteY0" fmla="*/ 0 h 3046988"/>
                <a:gd name="connsiteX1" fmla="*/ 5424488 w 5424488"/>
                <a:gd name="connsiteY1" fmla="*/ 0 h 3046988"/>
                <a:gd name="connsiteX2" fmla="*/ 5424488 w 5424488"/>
                <a:gd name="connsiteY2" fmla="*/ 3046988 h 3046988"/>
                <a:gd name="connsiteX3" fmla="*/ 0 w 5424488"/>
                <a:gd name="connsiteY3" fmla="*/ 3046988 h 3046988"/>
                <a:gd name="connsiteX4" fmla="*/ 0 w 5424488"/>
                <a:gd name="connsiteY4" fmla="*/ 0 h 3046988"/>
                <a:gd name="connsiteX0" fmla="*/ 0 w 5424533"/>
                <a:gd name="connsiteY0" fmla="*/ 0 h 3046988"/>
                <a:gd name="connsiteX1" fmla="*/ 5424488 w 5424533"/>
                <a:gd name="connsiteY1" fmla="*/ 0 h 3046988"/>
                <a:gd name="connsiteX2" fmla="*/ 5299617 w 5424533"/>
                <a:gd name="connsiteY2" fmla="*/ 926367 h 3046988"/>
                <a:gd name="connsiteX3" fmla="*/ 5424488 w 5424533"/>
                <a:gd name="connsiteY3" fmla="*/ 3046988 h 3046988"/>
                <a:gd name="connsiteX4" fmla="*/ 0 w 5424533"/>
                <a:gd name="connsiteY4" fmla="*/ 3046988 h 3046988"/>
                <a:gd name="connsiteX5" fmla="*/ 0 w 5424533"/>
                <a:gd name="connsiteY5" fmla="*/ 0 h 3046988"/>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0 w 5424533"/>
                <a:gd name="connsiteY5" fmla="*/ 30469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0 w 5424533"/>
                <a:gd name="connsiteY6" fmla="*/ 0 h 3047403"/>
                <a:gd name="connsiteX0" fmla="*/ 0 w 5424533"/>
                <a:gd name="connsiteY0" fmla="*/ 0 h 3047403"/>
                <a:gd name="connsiteX1" fmla="*/ 5424488 w 5424533"/>
                <a:gd name="connsiteY1" fmla="*/ 0 h 3047403"/>
                <a:gd name="connsiteX2" fmla="*/ 5299617 w 5424533"/>
                <a:gd name="connsiteY2" fmla="*/ 926367 h 3047403"/>
                <a:gd name="connsiteX3" fmla="*/ 5424488 w 5424533"/>
                <a:gd name="connsiteY3" fmla="*/ 3046988 h 3047403"/>
                <a:gd name="connsiteX4" fmla="*/ 2632617 w 5424533"/>
                <a:gd name="connsiteY4" fmla="*/ 2869467 h 3047403"/>
                <a:gd name="connsiteX5" fmla="*/ 76200 w 5424533"/>
                <a:gd name="connsiteY5" fmla="*/ 2856488 h 3047403"/>
                <a:gd name="connsiteX6" fmla="*/ 98967 w 5424533"/>
                <a:gd name="connsiteY6" fmla="*/ 1154967 h 3047403"/>
                <a:gd name="connsiteX7" fmla="*/ 0 w 5424533"/>
                <a:gd name="connsiteY7" fmla="*/ 0 h 3047403"/>
                <a:gd name="connsiteX0" fmla="*/ 176537 w 5353420"/>
                <a:gd name="connsiteY0" fmla="*/ 0 h 3047403"/>
                <a:gd name="connsiteX1" fmla="*/ 5353375 w 5353420"/>
                <a:gd name="connsiteY1" fmla="*/ 0 h 3047403"/>
                <a:gd name="connsiteX2" fmla="*/ 5228504 w 5353420"/>
                <a:gd name="connsiteY2" fmla="*/ 926367 h 3047403"/>
                <a:gd name="connsiteX3" fmla="*/ 5353375 w 5353420"/>
                <a:gd name="connsiteY3" fmla="*/ 3046988 h 3047403"/>
                <a:gd name="connsiteX4" fmla="*/ 2561504 w 5353420"/>
                <a:gd name="connsiteY4" fmla="*/ 2869467 h 3047403"/>
                <a:gd name="connsiteX5" fmla="*/ 5087 w 5353420"/>
                <a:gd name="connsiteY5" fmla="*/ 2856488 h 3047403"/>
                <a:gd name="connsiteX6" fmla="*/ 27854 w 5353420"/>
                <a:gd name="connsiteY6" fmla="*/ 1154967 h 3047403"/>
                <a:gd name="connsiteX7" fmla="*/ 176537 w 5353420"/>
                <a:gd name="connsiteY7" fmla="*/ 0 h 3047403"/>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353375 w 5353420"/>
                <a:gd name="connsiteY4" fmla="*/ 3236366 h 3236781"/>
                <a:gd name="connsiteX5" fmla="*/ 2561504 w 5353420"/>
                <a:gd name="connsiteY5" fmla="*/ 3058845 h 3236781"/>
                <a:gd name="connsiteX6" fmla="*/ 5087 w 5353420"/>
                <a:gd name="connsiteY6" fmla="*/ 3045866 h 3236781"/>
                <a:gd name="connsiteX7" fmla="*/ 27854 w 5353420"/>
                <a:gd name="connsiteY7" fmla="*/ 1344345 h 3236781"/>
                <a:gd name="connsiteX8" fmla="*/ 176537 w 5353420"/>
                <a:gd name="connsiteY8" fmla="*/ 189378 h 3236781"/>
                <a:gd name="connsiteX0" fmla="*/ 176537 w 5353420"/>
                <a:gd name="connsiteY0" fmla="*/ 189378 h 3236781"/>
                <a:gd name="connsiteX1" fmla="*/ 2762620 w 5353420"/>
                <a:gd name="connsiteY1" fmla="*/ 0 h 3236781"/>
                <a:gd name="connsiteX2" fmla="*/ 5353375 w 5353420"/>
                <a:gd name="connsiteY2" fmla="*/ 189378 h 3236781"/>
                <a:gd name="connsiteX3" fmla="*/ 5228504 w 5353420"/>
                <a:gd name="connsiteY3" fmla="*/ 1115745 h 3236781"/>
                <a:gd name="connsiteX4" fmla="*/ 5201020 w 5353420"/>
                <a:gd name="connsiteY4" fmla="*/ 2286000 h 3236781"/>
                <a:gd name="connsiteX5" fmla="*/ 5353375 w 5353420"/>
                <a:gd name="connsiteY5" fmla="*/ 3236366 h 3236781"/>
                <a:gd name="connsiteX6" fmla="*/ 2561504 w 5353420"/>
                <a:gd name="connsiteY6" fmla="*/ 3058845 h 3236781"/>
                <a:gd name="connsiteX7" fmla="*/ 5087 w 5353420"/>
                <a:gd name="connsiteY7" fmla="*/ 3045866 h 3236781"/>
                <a:gd name="connsiteX8" fmla="*/ 27854 w 5353420"/>
                <a:gd name="connsiteY8" fmla="*/ 1344345 h 3236781"/>
                <a:gd name="connsiteX9" fmla="*/ 176537 w 5353420"/>
                <a:gd name="connsiteY9" fmla="*/ 189378 h 323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420" h="3236781">
                  <a:moveTo>
                    <a:pt x="176537" y="189378"/>
                  </a:moveTo>
                  <a:cubicBezTo>
                    <a:pt x="1025865" y="177052"/>
                    <a:pt x="1913292" y="12326"/>
                    <a:pt x="2762620" y="0"/>
                  </a:cubicBezTo>
                  <a:lnTo>
                    <a:pt x="5353375" y="189378"/>
                  </a:lnTo>
                  <a:cubicBezTo>
                    <a:pt x="5356201" y="510867"/>
                    <a:pt x="5225678" y="794256"/>
                    <a:pt x="5228504" y="1115745"/>
                  </a:cubicBezTo>
                  <a:cubicBezTo>
                    <a:pt x="5263793" y="1499480"/>
                    <a:pt x="5165731" y="1902265"/>
                    <a:pt x="5201020" y="2286000"/>
                  </a:cubicBezTo>
                  <a:lnTo>
                    <a:pt x="5353375" y="3236366"/>
                  </a:lnTo>
                  <a:cubicBezTo>
                    <a:pt x="4435451" y="3247042"/>
                    <a:pt x="3479428" y="3048169"/>
                    <a:pt x="2561504" y="3058845"/>
                  </a:cubicBezTo>
                  <a:lnTo>
                    <a:pt x="5087" y="3045866"/>
                  </a:lnTo>
                  <a:cubicBezTo>
                    <a:pt x="-19074" y="2472342"/>
                    <a:pt x="52015" y="1917869"/>
                    <a:pt x="27854" y="1344345"/>
                  </a:cubicBezTo>
                  <a:lnTo>
                    <a:pt x="176537" y="189378"/>
                  </a:lnTo>
                  <a:close/>
                </a:path>
              </a:pathLst>
            </a:custGeom>
            <a:noFill/>
            <a:ln>
              <a:noFill/>
            </a:ln>
          </p:spPr>
          <p:txBody>
            <a:bodyPr wrap="square" lIns="288000" tIns="252000" rIns="288000" bIns="324000">
              <a:spAutoFit/>
            </a:bodyPr>
            <a:lstStyle/>
            <a:p>
              <a:pPr marL="0" marR="0" lvl="0" indent="228600" algn="ctr" defTabSz="914400" rtl="0" eaLnBrk="1" fontAlgn="auto" latinLnBrk="0" hangingPunct="1">
                <a:lnSpc>
                  <a:spcPct val="120000"/>
                </a:lnSpc>
                <a:spcBef>
                  <a:spcPts val="0"/>
                </a:spcBef>
                <a:spcAft>
                  <a:spcPts val="0"/>
                </a:spcAft>
                <a:buClrTx/>
                <a:buSzTx/>
                <a:buFontTx/>
                <a:buNone/>
                <a:tabLst/>
                <a:defRPr/>
              </a:pP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Học</a:t>
              </a:r>
              <a:r>
                <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rPr>
                <a:t> </a:t>
              </a: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sinh</a:t>
              </a:r>
              <a:r>
                <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rPr>
                <a:t> </a:t>
              </a: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viết</a:t>
              </a:r>
              <a:r>
                <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rPr>
                <a:t> </a:t>
              </a: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bài</a:t>
              </a:r>
              <a:r>
                <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rPr>
                <a:t> </a:t>
              </a: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vào</a:t>
              </a:r>
              <a:r>
                <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rPr>
                <a:t> </a:t>
              </a:r>
              <a:r>
                <a:rPr kumimoji="0" lang="en-GB" sz="7200" b="0" i="0" u="none" strike="noStrike" kern="1200" cap="none" spc="0" normalizeH="0" baseline="0" noProof="0" dirty="0" err="1">
                  <a:ln>
                    <a:noFill/>
                  </a:ln>
                  <a:solidFill>
                    <a:prstClr val="white"/>
                  </a:solidFill>
                  <a:effectLst/>
                  <a:uLnTx/>
                  <a:uFillTx/>
                  <a:latin typeface="UTM Avo" panose="02040603050506020204" pitchFamily="18" charset="0"/>
                  <a:ea typeface="Times New Roman" panose="02020603050405020304" pitchFamily="18" charset="0"/>
                  <a:cs typeface="+mn-cs"/>
                </a:rPr>
                <a:t>vở</a:t>
              </a:r>
              <a:endParaRPr kumimoji="0" lang="en-GB" sz="7200" b="0" i="0" u="none" strike="noStrike" kern="1200" cap="none" spc="0" normalizeH="0" baseline="0" noProof="0" dirty="0">
                <a:ln>
                  <a:noFill/>
                </a:ln>
                <a:solidFill>
                  <a:prstClr val="white"/>
                </a:solidFill>
                <a:effectLst/>
                <a:uLnTx/>
                <a:uFillTx/>
                <a:latin typeface="UTM Avo" panose="02040603050506020204" pitchFamily="18" charset="0"/>
                <a:ea typeface="Times New Roman" panose="02020603050405020304" pitchFamily="18" charset="0"/>
                <a:cs typeface="+mn-cs"/>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469" y="2521826"/>
            <a:ext cx="3792041" cy="47004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870" y="2742877"/>
            <a:ext cx="3822523" cy="4700423"/>
          </a:xfrm>
          <a:prstGeom prst="rect">
            <a:avLst/>
          </a:prstGeom>
        </p:spPr>
      </p:pic>
    </p:spTree>
    <p:extLst>
      <p:ext uri="{BB962C8B-B14F-4D97-AF65-F5344CB8AC3E}">
        <p14:creationId xmlns:p14="http://schemas.microsoft.com/office/powerpoint/2010/main" val="20651636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E542CD-75C3-4D44-BB35-E8CD89645E39}"/>
              </a:ext>
            </a:extLst>
          </p:cNvPr>
          <p:cNvPicPr>
            <a:picLocks noChangeAspect="1"/>
          </p:cNvPicPr>
          <p:nvPr/>
        </p:nvPicPr>
        <p:blipFill>
          <a:blip r:embed="rId2"/>
          <a:stretch>
            <a:fillRect/>
          </a:stretch>
        </p:blipFill>
        <p:spPr>
          <a:xfrm>
            <a:off x="-2473" y="34636"/>
            <a:ext cx="12094068" cy="6788728"/>
          </a:xfrm>
          <a:prstGeom prst="rect">
            <a:avLst/>
          </a:prstGeom>
        </p:spPr>
      </p:pic>
      <p:grpSp>
        <p:nvGrpSpPr>
          <p:cNvPr id="2" name="Group 1"/>
          <p:cNvGrpSpPr/>
          <p:nvPr/>
        </p:nvGrpSpPr>
        <p:grpSpPr>
          <a:xfrm>
            <a:off x="914400" y="34636"/>
            <a:ext cx="11177195" cy="7416632"/>
            <a:chOff x="682831" y="25977"/>
            <a:chExt cx="8382896" cy="5562474"/>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31" y="25977"/>
              <a:ext cx="8382896" cy="47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4215"/>
            <a:stretch/>
          </p:blipFill>
          <p:spPr bwMode="auto">
            <a:xfrm>
              <a:off x="682831" y="4373090"/>
              <a:ext cx="8382896" cy="121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727205" y="381001"/>
            <a:ext cx="11415689" cy="738594"/>
          </a:xfrm>
          <a:prstGeom prst="rect">
            <a:avLst/>
          </a:prstGeom>
          <a:noFill/>
        </p:spPr>
        <p:txBody>
          <a:bodyPr wrap="square" lIns="162556" tIns="81277" rIns="162556" bIns="81277" rtlCol="0">
            <a:spAutoFit/>
          </a:bodyPr>
          <a:lstStyle/>
          <a:p>
            <a:pPr defTabSz="1219139"/>
            <a:r>
              <a:rPr lang="en-US" sz="3733" b="1" dirty="0" err="1">
                <a:solidFill>
                  <a:srgbClr val="931D7D"/>
                </a:solidFill>
                <a:latin typeface="HP001 4 hàng" panose="020B0603050302020204" pitchFamily="34" charset="0"/>
              </a:rPr>
              <a:t>Thứ</a:t>
            </a:r>
            <a:r>
              <a:rPr lang="en-US" sz="3733" b="1" dirty="0">
                <a:solidFill>
                  <a:srgbClr val="931D7D"/>
                </a:solidFill>
                <a:latin typeface="HP001 4 hàng" panose="020B0603050302020204" pitchFamily="34" charset="0"/>
              </a:rPr>
              <a:t> </a:t>
            </a:r>
            <a:r>
              <a:rPr lang="en-US" sz="3733" b="1" dirty="0" err="1">
                <a:solidFill>
                  <a:srgbClr val="931D7D"/>
                </a:solidFill>
                <a:latin typeface="HP001 4 hàng" panose="020B0603050302020204" pitchFamily="34" charset="0"/>
              </a:rPr>
              <a:t>Năm</a:t>
            </a:r>
            <a:r>
              <a:rPr lang="en-US" sz="3733" b="1" dirty="0">
                <a:solidFill>
                  <a:srgbClr val="931D7D"/>
                </a:solidFill>
                <a:latin typeface="HP001 4 hàng" panose="020B0603050302020204" pitchFamily="34" charset="0"/>
              </a:rPr>
              <a:t> </a:t>
            </a:r>
            <a:r>
              <a:rPr lang="en-US" sz="3733" b="1" dirty="0" err="1">
                <a:solidFill>
                  <a:srgbClr val="931D7D"/>
                </a:solidFill>
                <a:latin typeface="HP001 4 hàng" panose="020B0603050302020204" pitchFamily="34" charset="0"/>
              </a:rPr>
              <a:t>ngày</a:t>
            </a:r>
            <a:r>
              <a:rPr lang="en-US" sz="3733" b="1" dirty="0">
                <a:solidFill>
                  <a:srgbClr val="931D7D"/>
                </a:solidFill>
                <a:latin typeface="HP001 4 hàng" panose="020B0603050302020204" pitchFamily="34" charset="0"/>
              </a:rPr>
              <a:t> 2 </a:t>
            </a:r>
            <a:r>
              <a:rPr lang="en-US" sz="3733" b="1" dirty="0" err="1">
                <a:solidFill>
                  <a:srgbClr val="931D7D"/>
                </a:solidFill>
                <a:latin typeface="HP001 4 hàng" panose="020B0603050302020204" pitchFamily="34" charset="0"/>
              </a:rPr>
              <a:t>tháng</a:t>
            </a:r>
            <a:r>
              <a:rPr lang="en-US" sz="3733" b="1" dirty="0">
                <a:solidFill>
                  <a:srgbClr val="931D7D"/>
                </a:solidFill>
                <a:latin typeface="HP001 4 hàng" panose="020B0603050302020204" pitchFamily="34" charset="0"/>
              </a:rPr>
              <a:t> 10 </a:t>
            </a:r>
            <a:r>
              <a:rPr lang="en-US" sz="3733" b="1" dirty="0" err="1">
                <a:solidFill>
                  <a:srgbClr val="931D7D"/>
                </a:solidFill>
                <a:latin typeface="HP001 4 hàng" panose="020B0603050302020204" pitchFamily="34" charset="0"/>
              </a:rPr>
              <a:t>năm</a:t>
            </a:r>
            <a:r>
              <a:rPr lang="en-US" sz="3733" b="1" dirty="0">
                <a:solidFill>
                  <a:srgbClr val="931D7D"/>
                </a:solidFill>
                <a:latin typeface="HP001 4 hàng" panose="020B0603050302020204" pitchFamily="34" charset="0"/>
              </a:rPr>
              <a:t> 2025</a:t>
            </a:r>
          </a:p>
        </p:txBody>
      </p:sp>
      <p:sp>
        <p:nvSpPr>
          <p:cNvPr id="8" name="TextBox 7"/>
          <p:cNvSpPr txBox="1"/>
          <p:nvPr/>
        </p:nvSpPr>
        <p:spPr>
          <a:xfrm>
            <a:off x="4849095" y="1092201"/>
            <a:ext cx="3657596" cy="738594"/>
          </a:xfrm>
          <a:prstGeom prst="rect">
            <a:avLst/>
          </a:prstGeom>
          <a:noFill/>
        </p:spPr>
        <p:txBody>
          <a:bodyPr wrap="square" lIns="162556" tIns="81277" rIns="162556" bIns="81277" rtlCol="0">
            <a:spAutoFit/>
          </a:bodyPr>
          <a:lstStyle/>
          <a:p>
            <a:pPr defTabSz="1219139"/>
            <a:r>
              <a:rPr lang="en-US" sz="3733" b="1" dirty="0" err="1">
                <a:solidFill>
                  <a:srgbClr val="931D7D"/>
                </a:solidFill>
                <a:latin typeface="HP001 4 hàng" panose="020B0603050302020204" pitchFamily="34" charset="0"/>
              </a:rPr>
              <a:t>Tiếng</a:t>
            </a:r>
            <a:r>
              <a:rPr lang="en-US" sz="3733" b="1" dirty="0">
                <a:solidFill>
                  <a:srgbClr val="931D7D"/>
                </a:solidFill>
                <a:latin typeface="HP001 4 hàng" panose="020B0603050302020204" pitchFamily="34" charset="0"/>
              </a:rPr>
              <a:t> </a:t>
            </a:r>
            <a:r>
              <a:rPr lang="en-US" sz="3733" b="1" dirty="0" err="1">
                <a:solidFill>
                  <a:srgbClr val="931D7D"/>
                </a:solidFill>
                <a:latin typeface="HP001 4 hàng" panose="020B0603050302020204" pitchFamily="34" charset="0"/>
              </a:rPr>
              <a:t>Việt</a:t>
            </a:r>
            <a:endParaRPr lang="en-US" sz="3733" b="1" dirty="0">
              <a:solidFill>
                <a:srgbClr val="931D7D"/>
              </a:solidFill>
              <a:latin typeface="HP001 4 hàng" panose="020B0603050302020204" pitchFamily="34" charset="0"/>
            </a:endParaRPr>
          </a:p>
        </p:txBody>
      </p:sp>
      <p:sp>
        <p:nvSpPr>
          <p:cNvPr id="9" name="TextBox 8"/>
          <p:cNvSpPr txBox="1"/>
          <p:nvPr/>
        </p:nvSpPr>
        <p:spPr>
          <a:xfrm>
            <a:off x="3329620" y="1839831"/>
            <a:ext cx="6525580" cy="738594"/>
          </a:xfrm>
          <a:prstGeom prst="rect">
            <a:avLst/>
          </a:prstGeom>
          <a:noFill/>
        </p:spPr>
        <p:txBody>
          <a:bodyPr wrap="square" lIns="162556" tIns="81277" rIns="162556" bIns="81277" rtlCol="0">
            <a:spAutoFit/>
          </a:bodyPr>
          <a:lstStyle/>
          <a:p>
            <a:pPr defTabSz="1219139"/>
            <a:r>
              <a:rPr lang="en-US" sz="3733" b="1" dirty="0">
                <a:solidFill>
                  <a:srgbClr val="931D7D"/>
                </a:solidFill>
                <a:latin typeface="HP001 4 hàng" panose="020B0603050302020204" pitchFamily="34" charset="0"/>
              </a:rPr>
              <a:t>Nghe – v</a:t>
            </a:r>
            <a:r>
              <a:rPr lang="el-GR" sz="3733" b="1" dirty="0">
                <a:solidFill>
                  <a:srgbClr val="931D7D"/>
                </a:solidFill>
                <a:latin typeface="HP001 4 hàng" panose="020B0603050302020204" pitchFamily="34" charset="0"/>
              </a:rPr>
              <a:t>΅</a:t>
            </a:r>
            <a:r>
              <a:rPr lang="en-US" sz="3733" b="1" dirty="0" err="1">
                <a:solidFill>
                  <a:srgbClr val="931D7D"/>
                </a:solidFill>
                <a:latin typeface="HP001 4 hàng" panose="020B0603050302020204" pitchFamily="34" charset="0"/>
              </a:rPr>
              <a:t>ĺt</a:t>
            </a:r>
            <a:r>
              <a:rPr lang="en-US" sz="3733" b="1" dirty="0">
                <a:solidFill>
                  <a:srgbClr val="931D7D"/>
                </a:solidFill>
                <a:latin typeface="HP001 4 hàng" panose="020B0603050302020204" pitchFamily="34" charset="0"/>
              </a:rPr>
              <a:t>: </a:t>
            </a:r>
            <a:r>
              <a:rPr lang="en-US" sz="3733" b="1" dirty="0" err="1">
                <a:solidFill>
                  <a:srgbClr val="931D7D"/>
                </a:solidFill>
                <a:latin typeface="HP001 4 hàng" panose="020B0603050302020204" pitchFamily="34" charset="0"/>
              </a:rPr>
              <a:t>ThƟ</a:t>
            </a:r>
            <a:r>
              <a:rPr lang="en-US" sz="3733" b="1" dirty="0">
                <a:solidFill>
                  <a:srgbClr val="931D7D"/>
                </a:solidFill>
                <a:latin typeface="HP001 4 hàng" panose="020B0603050302020204" pitchFamily="34" charset="0"/>
              </a:rPr>
              <a:t> </a:t>
            </a:r>
            <a:r>
              <a:rPr lang="en-US" sz="3733" b="1" dirty="0" err="1">
                <a:solidFill>
                  <a:srgbClr val="931D7D"/>
                </a:solidFill>
                <a:latin typeface="HP001 4 hàng" panose="020B0603050302020204" pitchFamily="34" charset="0"/>
              </a:rPr>
              <a:t>khƢ</a:t>
            </a:r>
            <a:r>
              <a:rPr lang="en-US" sz="3733" b="1" dirty="0">
                <a:solidFill>
                  <a:srgbClr val="931D7D"/>
                </a:solidFill>
                <a:latin typeface="HP001 4 hàng" panose="020B0603050302020204" pitchFamily="34" charset="0"/>
              </a:rPr>
              <a:t> b</a:t>
            </a:r>
            <a:r>
              <a:rPr lang="el-GR" sz="3733" b="1" dirty="0">
                <a:solidFill>
                  <a:srgbClr val="931D7D"/>
                </a:solidFill>
                <a:latin typeface="HP001 4 hàng" panose="020B0603050302020204" pitchFamily="34" charset="0"/>
              </a:rPr>
              <a:t>μϜ</a:t>
            </a:r>
            <a:r>
              <a:rPr lang="en-US" sz="3733" b="1" dirty="0">
                <a:solidFill>
                  <a:srgbClr val="931D7D"/>
                </a:solidFill>
                <a:latin typeface="HP001 4 hàng" panose="020B0603050302020204" pitchFamily="34" charset="0"/>
              </a:rPr>
              <a:t>u</a:t>
            </a:r>
          </a:p>
        </p:txBody>
      </p:sp>
      <p:sp>
        <p:nvSpPr>
          <p:cNvPr id="10" name="TextBox 9"/>
          <p:cNvSpPr txBox="1"/>
          <p:nvPr/>
        </p:nvSpPr>
        <p:spPr>
          <a:xfrm>
            <a:off x="1727200" y="2547429"/>
            <a:ext cx="10668000" cy="738594"/>
          </a:xfrm>
          <a:prstGeom prst="rect">
            <a:avLst/>
          </a:prstGeom>
          <a:noFill/>
        </p:spPr>
        <p:txBody>
          <a:bodyPr wrap="square" lIns="162556" tIns="81277" rIns="162556" bIns="81277" rtlCol="0">
            <a:spAutoFit/>
          </a:bodyPr>
          <a:lstStyle/>
          <a:p>
            <a:pPr defTabSz="1219139"/>
            <a:r>
              <a:rPr lang="en-US" sz="3733" b="1">
                <a:solidFill>
                  <a:srgbClr val="931D7D"/>
                </a:solidFill>
                <a:latin typeface="HP001 4 hàng" panose="020B0603050302020204" pitchFamily="34" charset="0"/>
              </a:rPr>
              <a:t>ThƟ khƢ b</a:t>
            </a:r>
            <a:r>
              <a:rPr lang="el-GR" sz="3733" b="1">
                <a:solidFill>
                  <a:srgbClr val="931D7D"/>
                </a:solidFill>
                <a:latin typeface="HP001 4 hàng" panose="020B0603050302020204" pitchFamily="34" charset="0"/>
              </a:rPr>
              <a:t>μϜ</a:t>
            </a:r>
            <a:r>
              <a:rPr lang="en-US" sz="3733" b="1">
                <a:solidFill>
                  <a:srgbClr val="931D7D"/>
                </a:solidFill>
                <a:latin typeface="HP001 4 hàng" panose="020B0603050302020204" pitchFamily="34" charset="0"/>
              </a:rPr>
              <a:t>u cho b</a:t>
            </a:r>
            <a:r>
              <a:rPr lang="el-GR" sz="3733" b="1">
                <a:solidFill>
                  <a:srgbClr val="931D7D"/>
                </a:solidFill>
                <a:latin typeface="HP001 4 hàng" panose="020B0603050302020204" pitchFamily="34" charset="0"/>
              </a:rPr>
              <a:t>΅</a:t>
            </a:r>
            <a:r>
              <a:rPr lang="en-US" sz="3733" b="1">
                <a:solidFill>
                  <a:srgbClr val="931D7D"/>
                </a:solidFill>
                <a:latin typeface="HP001 4 hàng" panose="020B0603050302020204" pitchFamily="34" charset="0"/>
              </a:rPr>
              <a:t>ĺ</a:t>
            </a:r>
            <a:r>
              <a:rPr lang="el-GR" sz="3733" b="1">
                <a:solidFill>
                  <a:srgbClr val="931D7D"/>
                </a:solidFill>
                <a:latin typeface="HP001 4 hàng" panose="020B0603050302020204" pitchFamily="34" charset="0"/>
              </a:rPr>
              <a:t>ή</a:t>
            </a:r>
            <a:r>
              <a:rPr lang="en-US" sz="3733" b="1">
                <a:solidFill>
                  <a:srgbClr val="931D7D"/>
                </a:solidFill>
                <a:latin typeface="HP001 4 hàng" panose="020B0603050302020204" pitchFamily="34" charset="0"/>
              </a:rPr>
              <a:t> </a:t>
            </a:r>
            <a:r>
              <a:rPr lang="el-GR" sz="3733" b="1">
                <a:solidFill>
                  <a:srgbClr val="931D7D"/>
                </a:solidFill>
                <a:latin typeface="HP001 4 hàng" panose="020B0603050302020204" pitchFamily="34" charset="0"/>
              </a:rPr>
              <a:t>κ</a:t>
            </a:r>
            <a:r>
              <a:rPr lang="en-US" sz="3733" b="1">
                <a:solidFill>
                  <a:srgbClr val="931D7D"/>
                </a:solidFill>
                <a:latin typeface="HP001 4 hàng" panose="020B0603050302020204" pitchFamily="34" charset="0"/>
              </a:rPr>
              <a:t>Ɵ gian hǌ các môn của </a:t>
            </a:r>
            <a:endParaRPr lang="en-US" sz="3733" b="1" dirty="0">
              <a:solidFill>
                <a:srgbClr val="931D7D"/>
              </a:solidFill>
              <a:latin typeface="HP001 4 hàng" panose="020B0603050302020204" pitchFamily="34" charset="0"/>
            </a:endParaRPr>
          </a:p>
        </p:txBody>
      </p:sp>
      <p:sp>
        <p:nvSpPr>
          <p:cNvPr id="11" name="TextBox 10"/>
          <p:cNvSpPr txBox="1"/>
          <p:nvPr/>
        </p:nvSpPr>
        <p:spPr>
          <a:xfrm>
            <a:off x="1015999" y="3270133"/>
            <a:ext cx="11582400" cy="738594"/>
          </a:xfrm>
          <a:prstGeom prst="rect">
            <a:avLst/>
          </a:prstGeom>
          <a:noFill/>
        </p:spPr>
        <p:txBody>
          <a:bodyPr wrap="square" lIns="162556" tIns="81277" rIns="162556" bIns="81277" rtlCol="0">
            <a:spAutoFit/>
          </a:bodyPr>
          <a:lstStyle/>
          <a:p>
            <a:pPr defTabSz="1219139"/>
            <a:r>
              <a:rPr lang="en-US" sz="3733" b="1">
                <a:solidFill>
                  <a:srgbClr val="931D7D"/>
                </a:solidFill>
                <a:latin typeface="HP001 4 hàng" panose="020B0603050302020204" pitchFamily="34" charset="0"/>
              </a:rPr>
              <a:t>từng ngày trong tuần. ThƟ khƢ b</a:t>
            </a:r>
            <a:r>
              <a:rPr lang="el-GR" sz="3733" b="1">
                <a:solidFill>
                  <a:srgbClr val="931D7D"/>
                </a:solidFill>
                <a:latin typeface="HP001 4 hàng" panose="020B0603050302020204" pitchFamily="34" charset="0"/>
              </a:rPr>
              <a:t>μϜ</a:t>
            </a:r>
            <a:r>
              <a:rPr lang="en-US" sz="3733" b="1">
                <a:solidFill>
                  <a:srgbClr val="931D7D"/>
                </a:solidFill>
                <a:latin typeface="HP001 4 hàng" panose="020B0603050302020204" pitchFamily="34" charset="0"/>
              </a:rPr>
              <a:t>u gĵ nh</a:t>
            </a:r>
            <a:r>
              <a:rPr lang="el-GR" sz="3733" b="1">
                <a:solidFill>
                  <a:srgbClr val="931D7D"/>
                </a:solidFill>
                <a:latin typeface="HP001 4 hàng" panose="020B0603050302020204" pitchFamily="34" charset="0"/>
              </a:rPr>
              <a:t>μϛ</a:t>
            </a:r>
            <a:r>
              <a:rPr lang="en-US" sz="3733" b="1">
                <a:solidFill>
                  <a:srgbClr val="931D7D"/>
                </a:solidFill>
                <a:latin typeface="HP001 4 hàng" panose="020B0603050302020204" pitchFamily="34" charset="0"/>
              </a:rPr>
              <a:t>u cŎ  </a:t>
            </a:r>
            <a:endParaRPr lang="en-US" sz="3733" b="1" dirty="0">
              <a:solidFill>
                <a:srgbClr val="931D7D"/>
              </a:solidFill>
              <a:latin typeface="HP001 4 hàng" panose="020B0603050302020204" pitchFamily="34" charset="0"/>
            </a:endParaRPr>
          </a:p>
        </p:txBody>
      </p:sp>
      <p:sp>
        <p:nvSpPr>
          <p:cNvPr id="12" name="TextBox 11"/>
          <p:cNvSpPr txBox="1"/>
          <p:nvPr/>
        </p:nvSpPr>
        <p:spPr>
          <a:xfrm>
            <a:off x="1016000" y="3983683"/>
            <a:ext cx="11480800" cy="738594"/>
          </a:xfrm>
          <a:prstGeom prst="rect">
            <a:avLst/>
          </a:prstGeom>
          <a:noFill/>
        </p:spPr>
        <p:txBody>
          <a:bodyPr wrap="square" lIns="162556" tIns="81277" rIns="162556" bIns="81277" rtlCol="0">
            <a:spAutoFit/>
          </a:bodyPr>
          <a:lstStyle/>
          <a:p>
            <a:pPr defTabSz="1219139"/>
            <a:r>
              <a:rPr lang="en-US" sz="3733" b="1">
                <a:solidFill>
                  <a:srgbClr val="931D7D"/>
                </a:solidFill>
                <a:latin typeface="HP001 4 hàng" panose="020B0603050302020204" pitchFamily="34" charset="0"/>
              </a:rPr>
              <a:t>dǌ và nh</a:t>
            </a:r>
            <a:r>
              <a:rPr lang="el-GR" sz="3733" b="1">
                <a:solidFill>
                  <a:srgbClr val="931D7D"/>
                </a:solidFill>
                <a:latin typeface="HP001 4 hàng" panose="020B0603050302020204" pitchFamily="34" charset="0"/>
              </a:rPr>
              <a:t>μϛ</a:t>
            </a:r>
            <a:r>
              <a:rPr lang="en-US" sz="3733" b="1">
                <a:solidFill>
                  <a:srgbClr val="931D7D"/>
                </a:solidFill>
                <a:latin typeface="HP001 4 hàng" panose="020B0603050302020204" pitchFamily="34" charset="0"/>
              </a:rPr>
              <a:t>u hàng ngang. Các bạn hǌ sŁnh </a:t>
            </a:r>
            <a:r>
              <a:rPr lang="el-GR" sz="3733" b="1">
                <a:solidFill>
                  <a:srgbClr val="931D7D"/>
                </a:solidFill>
                <a:latin typeface="HP001 4 hàng" panose="020B0603050302020204" pitchFamily="34" charset="0"/>
              </a:rPr>
              <a:t>κ</a:t>
            </a:r>
            <a:r>
              <a:rPr lang="en-US" sz="3733" b="1">
                <a:solidFill>
                  <a:srgbClr val="931D7D"/>
                </a:solidFill>
                <a:latin typeface="HP001 4 hàng" panose="020B0603050302020204" pitchFamily="34" charset="0"/>
              </a:rPr>
              <a:t>ưŊg</a:t>
            </a:r>
            <a:endParaRPr lang="en-US" sz="3733" b="1" dirty="0">
              <a:solidFill>
                <a:srgbClr val="931D7D"/>
              </a:solidFill>
              <a:latin typeface="HP001 4 hàng" panose="020B0603050302020204" pitchFamily="34" charset="0"/>
            </a:endParaRPr>
          </a:p>
        </p:txBody>
      </p:sp>
      <p:sp>
        <p:nvSpPr>
          <p:cNvPr id="13" name="TextBox 12"/>
          <p:cNvSpPr txBox="1"/>
          <p:nvPr/>
        </p:nvSpPr>
        <p:spPr>
          <a:xfrm>
            <a:off x="1015999" y="4695363"/>
            <a:ext cx="11480800" cy="738594"/>
          </a:xfrm>
          <a:prstGeom prst="rect">
            <a:avLst/>
          </a:prstGeom>
          <a:noFill/>
        </p:spPr>
        <p:txBody>
          <a:bodyPr wrap="square" lIns="162556" tIns="81277" rIns="162556" bIns="81277" rtlCol="0">
            <a:spAutoFit/>
          </a:bodyPr>
          <a:lstStyle/>
          <a:p>
            <a:pPr defTabSz="1219139"/>
            <a:r>
              <a:rPr lang="en-US" sz="3733" b="1">
                <a:solidFill>
                  <a:srgbClr val="931D7D"/>
                </a:solidFill>
                <a:latin typeface="HP001 4 hàng" panose="020B0603050302020204" pitchFamily="34" charset="0"/>
              </a:rPr>
              <a:t>đǌ </a:t>
            </a:r>
            <a:r>
              <a:rPr lang="el-GR" sz="3733" b="1">
                <a:solidFill>
                  <a:srgbClr val="931D7D"/>
                </a:solidFill>
                <a:latin typeface="HP001 4 hàng" panose="020B0603050302020204" pitchFamily="34" charset="0"/>
              </a:rPr>
              <a:t>κ</a:t>
            </a:r>
            <a:r>
              <a:rPr lang="en-US" sz="3733" b="1">
                <a:solidFill>
                  <a:srgbClr val="931D7D"/>
                </a:solidFill>
                <a:latin typeface="HP001 4 hàng" panose="020B0603050302020204" pitchFamily="34" charset="0"/>
              </a:rPr>
              <a:t>Ɵ khƢ b</a:t>
            </a:r>
            <a:r>
              <a:rPr lang="el-GR" sz="3733" b="1">
                <a:solidFill>
                  <a:srgbClr val="931D7D"/>
                </a:solidFill>
                <a:latin typeface="HP001 4 hàng" panose="020B0603050302020204" pitchFamily="34" charset="0"/>
              </a:rPr>
              <a:t>μϜ</a:t>
            </a:r>
            <a:r>
              <a:rPr lang="en-US" sz="3733" b="1">
                <a:solidFill>
                  <a:srgbClr val="931D7D"/>
                </a:solidFill>
                <a:latin typeface="HP001 4 hàng" panose="020B0603050302020204" pitchFamily="34" charset="0"/>
              </a:rPr>
              <a:t>u </a:t>
            </a:r>
            <a:r>
              <a:rPr lang="el-GR" sz="3733" b="1">
                <a:solidFill>
                  <a:srgbClr val="931D7D"/>
                </a:solidFill>
                <a:latin typeface="HP001 4 hàng" panose="020B0603050302020204" pitchFamily="34" charset="0"/>
              </a:rPr>
              <a:t>κψ</a:t>
            </a:r>
            <a:r>
              <a:rPr lang="en-US" sz="3733" b="1">
                <a:solidFill>
                  <a:srgbClr val="931D7D"/>
                </a:solidFill>
                <a:latin typeface="HP001 4 hàng" panose="020B0603050302020204" pitchFamily="34" charset="0"/>
              </a:rPr>
              <a:t>o Ǉrình Ǉự </a:t>
            </a:r>
            <a:r>
              <a:rPr lang="el-GR" sz="3733" b="1">
                <a:solidFill>
                  <a:srgbClr val="931D7D"/>
                </a:solidFill>
                <a:latin typeface="HP001 4 hàng" panose="020B0603050302020204" pitchFamily="34" charset="0"/>
              </a:rPr>
              <a:t>κ</a:t>
            </a:r>
            <a:r>
              <a:rPr lang="en-US" sz="3733" b="1">
                <a:solidFill>
                  <a:srgbClr val="931D7D"/>
                </a:solidFill>
                <a:latin typeface="HP001 4 hàng" panose="020B0603050302020204" pitchFamily="34" charset="0"/>
              </a:rPr>
              <a:t>ứ  buĔ  Ǉiĺ</a:t>
            </a:r>
            <a:r>
              <a:rPr lang="el-GR" sz="3733" b="1">
                <a:solidFill>
                  <a:srgbClr val="931D7D"/>
                </a:solidFill>
                <a:latin typeface="HP001 4 hàng" panose="020B0603050302020204" pitchFamily="34" charset="0"/>
              </a:rPr>
              <a:t>ή</a:t>
            </a:r>
            <a:r>
              <a:rPr lang="en-US" sz="3733" b="1">
                <a:solidFill>
                  <a:srgbClr val="931D7D"/>
                </a:solidFill>
                <a:latin typeface="HP001 4 hàng" panose="020B0603050302020204" pitchFamily="34" charset="0"/>
              </a:rPr>
              <a:t>  môn.</a:t>
            </a:r>
            <a:endParaRPr lang="en-US" sz="3733" b="1" dirty="0">
              <a:solidFill>
                <a:srgbClr val="931D7D"/>
              </a:solidFill>
              <a:latin typeface="HP001 4 hàng" panose="020B0603050302020204" pitchFamily="34" charset="0"/>
            </a:endParaRPr>
          </a:p>
        </p:txBody>
      </p:sp>
      <p:cxnSp>
        <p:nvCxnSpPr>
          <p:cNvPr id="15" name="Straight Connector 14">
            <a:extLst>
              <a:ext uri="{FF2B5EF4-FFF2-40B4-BE49-F238E27FC236}">
                <a16:creationId xmlns:a16="http://schemas.microsoft.com/office/drawing/2014/main" id="{04530E2A-15C1-4218-B908-622E2731355C}"/>
              </a:ext>
            </a:extLst>
          </p:cNvPr>
          <p:cNvCxnSpPr>
            <a:cxnSpLocks/>
          </p:cNvCxnSpPr>
          <p:nvPr/>
        </p:nvCxnSpPr>
        <p:spPr>
          <a:xfrm>
            <a:off x="8432800" y="4953000"/>
            <a:ext cx="101600" cy="0"/>
          </a:xfrm>
          <a:prstGeom prst="line">
            <a:avLst/>
          </a:prstGeom>
          <a:ln w="28575">
            <a:solidFill>
              <a:srgbClr val="B11F7D"/>
            </a:solidFill>
          </a:ln>
        </p:spPr>
        <p:style>
          <a:lnRef idx="1">
            <a:schemeClr val="accent4"/>
          </a:lnRef>
          <a:fillRef idx="0">
            <a:schemeClr val="accent4"/>
          </a:fillRef>
          <a:effectRef idx="0">
            <a:schemeClr val="accent4"/>
          </a:effectRef>
          <a:fontRef idx="minor">
            <a:schemeClr val="tx1"/>
          </a:fontRef>
        </p:style>
      </p:cxnSp>
      <p:cxnSp>
        <p:nvCxnSpPr>
          <p:cNvPr id="23" name="Straight Connector 22">
            <a:extLst>
              <a:ext uri="{FF2B5EF4-FFF2-40B4-BE49-F238E27FC236}">
                <a16:creationId xmlns:a16="http://schemas.microsoft.com/office/drawing/2014/main" id="{A585BA8D-082D-41B1-BE55-6DFF515CAD69}"/>
              </a:ext>
            </a:extLst>
          </p:cNvPr>
          <p:cNvCxnSpPr>
            <a:cxnSpLocks/>
          </p:cNvCxnSpPr>
          <p:nvPr/>
        </p:nvCxnSpPr>
        <p:spPr>
          <a:xfrm>
            <a:off x="9652000" y="4953000"/>
            <a:ext cx="101600" cy="0"/>
          </a:xfrm>
          <a:prstGeom prst="line">
            <a:avLst/>
          </a:prstGeom>
          <a:ln w="28575">
            <a:solidFill>
              <a:srgbClr val="B11F7D"/>
            </a:solidFill>
          </a:ln>
        </p:spPr>
        <p:style>
          <a:lnRef idx="1">
            <a:schemeClr val="accent4"/>
          </a:lnRef>
          <a:fillRef idx="0">
            <a:schemeClr val="accent4"/>
          </a:fillRef>
          <a:effectRef idx="0">
            <a:schemeClr val="accent4"/>
          </a:effectRef>
          <a:fontRef idx="minor">
            <a:schemeClr val="tx1"/>
          </a:fontRef>
        </p:style>
      </p:cxnSp>
      <p:cxnSp>
        <p:nvCxnSpPr>
          <p:cNvPr id="24" name="Straight Connector 23">
            <a:extLst>
              <a:ext uri="{FF2B5EF4-FFF2-40B4-BE49-F238E27FC236}">
                <a16:creationId xmlns:a16="http://schemas.microsoft.com/office/drawing/2014/main" id="{2CB1E9E9-CA89-4561-AFEC-D2B385E7D933}"/>
              </a:ext>
            </a:extLst>
          </p:cNvPr>
          <p:cNvCxnSpPr>
            <a:cxnSpLocks/>
          </p:cNvCxnSpPr>
          <p:nvPr/>
        </p:nvCxnSpPr>
        <p:spPr>
          <a:xfrm>
            <a:off x="10464800" y="4953000"/>
            <a:ext cx="101600" cy="0"/>
          </a:xfrm>
          <a:prstGeom prst="line">
            <a:avLst/>
          </a:prstGeom>
          <a:ln w="28575">
            <a:solidFill>
              <a:srgbClr val="B11F7D"/>
            </a:solidFill>
          </a:ln>
        </p:spPr>
        <p:style>
          <a:lnRef idx="1">
            <a:schemeClr val="accent4"/>
          </a:lnRef>
          <a:fillRef idx="0">
            <a:schemeClr val="accent4"/>
          </a:fillRef>
          <a:effectRef idx="0">
            <a:schemeClr val="accent4"/>
          </a:effectRef>
          <a:fontRef idx="minor">
            <a:schemeClr val="tx1"/>
          </a:fontRef>
        </p:style>
      </p:cxnSp>
      <p:sp>
        <p:nvSpPr>
          <p:cNvPr id="3" name="Rectangle 2">
            <a:extLst>
              <a:ext uri="{FF2B5EF4-FFF2-40B4-BE49-F238E27FC236}">
                <a16:creationId xmlns:a16="http://schemas.microsoft.com/office/drawing/2014/main" id="{A4F338CE-D00D-7B63-4529-22D2195B4716}"/>
              </a:ext>
            </a:extLst>
          </p:cNvPr>
          <p:cNvSpPr/>
          <p:nvPr/>
        </p:nvSpPr>
        <p:spPr>
          <a:xfrm>
            <a:off x="-443345" y="-166255"/>
            <a:ext cx="1459344" cy="2133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285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417382">
            <a:off x="463987" y="1814512"/>
            <a:ext cx="11251765" cy="2054411"/>
          </a:xfrm>
          <a:prstGeom prst="rect">
            <a:avLst/>
          </a:prstGeom>
        </p:spPr>
      </p:pic>
    </p:spTree>
    <p:extLst>
      <p:ext uri="{BB962C8B-B14F-4D97-AF65-F5344CB8AC3E}">
        <p14:creationId xmlns:p14="http://schemas.microsoft.com/office/powerpoint/2010/main" val="28153229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294</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SVN-Newton</vt:lpstr>
      <vt:lpstr>Arial</vt:lpstr>
      <vt:lpstr>Times New Roman</vt:lpstr>
      <vt:lpstr>HP001 4 hàng</vt:lpstr>
      <vt:lpstr>#9Slide05 Aphrodite Pro</vt:lpstr>
      <vt:lpstr>Calibri</vt:lpstr>
      <vt:lpstr>UVN Thang Vu</vt:lpstr>
      <vt:lpstr>UTM Avo</vt:lpstr>
      <vt:lpstr>UVN Nguyen Du</vt:lpstr>
      <vt:lpstr>#9Slide07 HoneyCream</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Vip855</cp:lastModifiedBy>
  <cp:revision>9</cp:revision>
  <dcterms:created xsi:type="dcterms:W3CDTF">2022-08-19T03:40:07Z</dcterms:created>
  <dcterms:modified xsi:type="dcterms:W3CDTF">2025-10-09T16:05:12Z</dcterms:modified>
</cp:coreProperties>
</file>