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1" r:id="rId3"/>
    <p:sldId id="265" r:id="rId4"/>
    <p:sldId id="272" r:id="rId5"/>
    <p:sldId id="264" r:id="rId6"/>
    <p:sldId id="268" r:id="rId7"/>
    <p:sldId id="269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57" d="100"/>
          <a:sy n="57" d="100"/>
        </p:scale>
        <p:origin x="1716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354</Words>
  <Application>Microsoft Office PowerPoint</Application>
  <PresentationFormat>On-screen Show (16:10)</PresentationFormat>
  <Paragraphs>95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Vip855</cp:lastModifiedBy>
  <cp:revision>120</cp:revision>
  <dcterms:created xsi:type="dcterms:W3CDTF">2021-05-31T07:51:14Z</dcterms:created>
  <dcterms:modified xsi:type="dcterms:W3CDTF">2025-10-09T16:08:04Z</dcterms:modified>
</cp:coreProperties>
</file>