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99" r:id="rId2"/>
  </p:sldMasterIdLst>
  <p:notesMasterIdLst>
    <p:notesMasterId r:id="rId13"/>
  </p:notesMasterIdLst>
  <p:sldIdLst>
    <p:sldId id="256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272" r:id="rId11"/>
    <p:sldId id="315" r:id="rId12"/>
  </p:sldIdLst>
  <p:sldSz cx="9144000" cy="5143500" type="screen16x9"/>
  <p:notesSz cx="6858000" cy="9144000"/>
  <p:embeddedFontLst>
    <p:embeddedFont>
      <p:font typeface="Calibri Light" pitchFamily="34" charset="0"/>
      <p:regular r:id="rId14"/>
      <p:italic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ircle3D" charset="0"/>
      <p:regular r:id="rId20"/>
    </p:embeddedFont>
    <p:embeddedFont>
      <p:font typeface="#9Slide07 HoneyCream" charset="0"/>
      <p:regular r:id="rId21"/>
    </p:embeddedFont>
    <p:embeddedFont>
      <p:font typeface="Didact Gothic" charset="0"/>
      <p:regular r:id="rId22"/>
    </p:embeddedFont>
    <p:embeddedFont>
      <p:font typeface="宋体" pitchFamily="2" charset="-122"/>
      <p:regular r:id="rId23"/>
    </p:embeddedFont>
    <p:embeddedFont>
      <p:font typeface="#9Slide07 Altus" charset="0"/>
      <p:regular r:id="rId24"/>
    </p:embeddedFont>
    <p:embeddedFont>
      <p:font typeface="#9Slide07 IcielPony" charset="0"/>
      <p:regular r:id="rId25"/>
    </p:embeddedFont>
    <p:embeddedFont>
      <p:font typeface="Pacifico" charset="0"/>
      <p:regular r:id="rId26"/>
    </p:embeddedFont>
    <p:embeddedFont>
      <p:font typeface="#9Slide05 Bodega Script" charset="0"/>
      <p:regular r:id="rId27"/>
    </p:embeddedFont>
    <p:embeddedFont>
      <p:font typeface="Fredoka One" charset="0"/>
      <p:regular r:id="rId28"/>
    </p:embeddedFont>
    <p:embeddedFont>
      <p:font typeface="SVN-Poky's" charset="0"/>
      <p:regular r:id="rId29"/>
    </p:embeddedFont>
    <p:embeddedFont>
      <p:font typeface="#9Slide07 IcielBC Cubano Normal" charset="0"/>
      <p:regular r:id="rId30"/>
    </p:embeddedFont>
    <p:embeddedFont>
      <p:font typeface=".VnAvant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750624-D3B3-4744-B73A-8C97F0C5AC19}">
  <a:tblStyle styleId="{BC750624-D3B3-4744-B73A-8C97F0C5AC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4660"/>
  </p:normalViewPr>
  <p:slideViewPr>
    <p:cSldViewPr snapToGrid="0">
      <p:cViewPr>
        <p:scale>
          <a:sx n="53" d="100"/>
          <a:sy n="53" d="100"/>
        </p:scale>
        <p:origin x="-1008" y="-7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468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98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7" name="Google Shape;987;p14"/>
          <p:cNvSpPr/>
          <p:nvPr/>
        </p:nvSpPr>
        <p:spPr>
          <a:xfrm>
            <a:off x="8574526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2571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176715" y="-1246132"/>
            <a:ext cx="2888807" cy="2780929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720000" y="2633000"/>
            <a:ext cx="3476700" cy="11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720000" y="3741000"/>
            <a:ext cx="3476700" cy="86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8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400"/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A7268BB-C1B0-4A07-841E-B140DAEE97CE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E3F68E-633B-81F7-621B-9ABF96BD598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72337" y="866692"/>
            <a:ext cx="1773683" cy="1877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9943C6-7239-5288-BD93-88C64C8829DF}"/>
              </a:ext>
            </a:extLst>
          </p:cNvPr>
          <p:cNvSpPr txBox="1"/>
          <p:nvPr userDrawn="1"/>
        </p:nvSpPr>
        <p:spPr>
          <a:xfrm>
            <a:off x="8309111" y="0"/>
            <a:ext cx="124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tx2">
                    <a:lumMod val="75000"/>
                  </a:schemeClr>
                </a:solidFill>
                <a:latin typeface="Amazone" panose="03020702060507090A04" pitchFamily="66" charset="-93"/>
              </a:rPr>
              <a:t>Măng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73D80D-61A8-2484-E59A-982D290CFF61}"/>
              </a:ext>
            </a:extLst>
          </p:cNvPr>
          <p:cNvSpPr txBox="1"/>
          <p:nvPr userDrawn="1"/>
        </p:nvSpPr>
        <p:spPr>
          <a:xfrm>
            <a:off x="0" y="4866501"/>
            <a:ext cx="1248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tx2">
                    <a:lumMod val="75000"/>
                  </a:schemeClr>
                </a:solidFill>
                <a:latin typeface="Amazone" panose="03020702060507090A04" pitchFamily="66" charset="-93"/>
              </a:rPr>
              <a:t>Măng Non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8" r:id="rId3"/>
    <p:sldLayoutId id="2147483670" r:id="rId4"/>
    <p:sldLayoutId id="2147483671" r:id="rId5"/>
    <p:sldLayoutId id="2147483672" r:id="rId6"/>
    <p:sldLayoutId id="2147483702" r:id="rId7"/>
    <p:sldLayoutId id="2147483703" r:id="rId8"/>
    <p:sldLayoutId id="214748370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1" y="514350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5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7089938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7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51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251743-6499-777D-DC41-B9CE72407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0905" y="1378841"/>
            <a:ext cx="11025809" cy="5143500"/>
          </a:xfrm>
          <a:prstGeom prst="rect">
            <a:avLst/>
          </a:prstGeom>
        </p:spPr>
      </p:pic>
      <p:grpSp>
        <p:nvGrpSpPr>
          <p:cNvPr id="624" name="Google Shape;624;p29"/>
          <p:cNvGrpSpPr/>
          <p:nvPr/>
        </p:nvGrpSpPr>
        <p:grpSpPr>
          <a:xfrm>
            <a:off x="5820502" y="1520295"/>
            <a:ext cx="3803034" cy="3863290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621;p29">
            <a:extLst>
              <a:ext uri="{FF2B5EF4-FFF2-40B4-BE49-F238E27FC236}">
                <a16:creationId xmlns="" xmlns:a16="http://schemas.microsoft.com/office/drawing/2014/main" id="{CE7DD56F-9746-5470-3817-0206A29EE5D5}"/>
              </a:ext>
            </a:extLst>
          </p:cNvPr>
          <p:cNvSpPr txBox="1">
            <a:spLocks/>
          </p:cNvSpPr>
          <p:nvPr/>
        </p:nvSpPr>
        <p:spPr>
          <a:xfrm>
            <a:off x="5822900" y="-26021"/>
            <a:ext cx="4037268" cy="84759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cifico"/>
              <a:buNone/>
              <a:defRPr sz="85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dirty="0">
                <a:ln w="209550">
                  <a:solidFill>
                    <a:schemeClr val="accent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 nhiên và xã hội</a:t>
            </a:r>
          </a:p>
        </p:txBody>
      </p:sp>
      <p:sp>
        <p:nvSpPr>
          <p:cNvPr id="621" name="Google Shape;621;p29"/>
          <p:cNvSpPr txBox="1">
            <a:spLocks noGrp="1"/>
          </p:cNvSpPr>
          <p:nvPr>
            <p:ph type="ctrTitle"/>
          </p:nvPr>
        </p:nvSpPr>
        <p:spPr>
          <a:xfrm>
            <a:off x="5830929" y="-16966"/>
            <a:ext cx="4037268" cy="847591"/>
          </a:xfrm>
          <a:prstGeom prst="rect">
            <a:avLst/>
          </a:prstGeom>
          <a:ln>
            <a:noFill/>
          </a:ln>
          <a:scene3d>
            <a:camera prst="obliqueTopLeft"/>
            <a:lightRig rig="threePt" dir="t"/>
          </a:scene3d>
          <a:sp3d>
            <a:bevelT/>
          </a:sp3d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>
                  <a:solidFill>
                    <a:schemeClr val="accent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 nhiên và xã hội</a:t>
            </a:r>
            <a:endParaRPr sz="3200" b="1" dirty="0">
              <a:ln>
                <a:solidFill>
                  <a:schemeClr val="accent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021B113-DC78-7F00-A720-1101AEE4EA57}"/>
              </a:ext>
            </a:extLst>
          </p:cNvPr>
          <p:cNvSpPr txBox="1"/>
          <p:nvPr/>
        </p:nvSpPr>
        <p:spPr>
          <a:xfrm>
            <a:off x="92054" y="278979"/>
            <a:ext cx="7600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Bodega Script" pitchFamily="2" charset="-93"/>
                <a:cs typeface="#9Slide05 Bodega Script" pitchFamily="2" charset="-93"/>
              </a:rPr>
              <a:t>Ôn tập chủ đề về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4A8803-00AE-A068-7BCC-84D86E5D6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3" t="11422" r="16250" b="29222"/>
          <a:stretch/>
        </p:blipFill>
        <p:spPr>
          <a:xfrm>
            <a:off x="319836" y="1479634"/>
            <a:ext cx="5962941" cy="179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729393" y="2945677"/>
            <a:ext cx="10260282" cy="453781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8"/>
            <a:endParaRPr lang="id-ID">
              <a:solidFill>
                <a:srgbClr val="FFB64C"/>
              </a:solidFill>
              <a:latin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9855" y="168942"/>
            <a:ext cx="10260282" cy="504564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8"/>
            <a:endParaRPr lang="id-ID">
              <a:solidFill>
                <a:srgbClr val="FFB64C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574760" y="3241531"/>
            <a:ext cx="1912258" cy="1973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169560" y="502750"/>
            <a:ext cx="1285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0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400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307506" y="1146823"/>
            <a:ext cx="8528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 defTabSz="914378"/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400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400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583034" y="2283154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00000"/>
              </a:lnSpc>
              <a:buClrTx/>
              <a:defRPr/>
            </a:pPr>
            <a:r>
              <a:rPr lang="en-US" sz="3500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78">
              <a:lnSpc>
                <a:spcPct val="100000"/>
              </a:lnSpc>
              <a:buClrTx/>
              <a:defRPr/>
            </a:pP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61813" y="3720224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43671B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kern="120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457189">
              <a:buClrTx/>
              <a:defRPr/>
            </a:pPr>
            <a:r>
              <a:rPr lang="en-US" sz="2000" b="1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0382348780</a:t>
            </a:r>
            <a:r>
              <a:rPr lang="en-US" sz="2000" b="1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 - </a:t>
            </a:r>
            <a:r>
              <a:rPr lang="en-US" sz="2000" b="1" u="sng" kern="1200">
                <a:solidFill>
                  <a:srgbClr val="D63E3D">
                    <a:lumMod val="75000"/>
                  </a:srgbClr>
                </a:solidFill>
                <a:latin typeface="UTM Avo" panose="02040603050506020204" pitchFamily="18" charset="0"/>
                <a:ea typeface="+mn-ea"/>
              </a:rPr>
              <a:t>0984848929</a:t>
            </a:r>
            <a:endParaRPr lang="en-US" sz="2000" b="1" kern="1200" dirty="0">
              <a:solidFill>
                <a:srgbClr val="D63E3D">
                  <a:lumMod val="75000"/>
                </a:srgbClr>
              </a:solidFill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68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28650" y="57150"/>
            <a:ext cx="7339965" cy="77866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/>
              <a:t>3. Chơi trò chơi: Sắp xếp thức ăn, đồ uống, đồ dùng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57438" y="883920"/>
            <a:ext cx="4164806" cy="254079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662714" y="3467576"/>
            <a:ext cx="3726180" cy="158877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199924" y="1939291"/>
            <a:ext cx="1350169" cy="1650206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535805" y="1946434"/>
            <a:ext cx="1028700" cy="1664494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550093" y="3003709"/>
            <a:ext cx="85725" cy="592931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157062" y="1989296"/>
            <a:ext cx="1121569" cy="15716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99999" y="3139440"/>
            <a:ext cx="2157413" cy="471488"/>
          </a:xfrm>
          <a:prstGeom prst="straightConnector1">
            <a:avLst/>
          </a:prstGeom>
          <a:ln w="28575" cmpd="sng">
            <a:solidFill>
              <a:srgbClr val="7030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560" y="57150"/>
            <a:ext cx="915829" cy="9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63342" y="-68579"/>
            <a:ext cx="9207818" cy="531352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172051" y="-26668"/>
            <a:ext cx="1905000" cy="1965484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85800">
                <a:buClrTx/>
                <a:defRPr/>
              </a:pPr>
              <a:endParaRPr lang="zh-CN" altLang="en-US" sz="1800" kern="12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85871" y="1516526"/>
            <a:ext cx="6552344" cy="1541478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47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altLang="zh-CN" sz="4100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41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4100" kern="12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4100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lang="zh-CN" altLang="en-US" sz="41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4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6232" y="71438"/>
            <a:ext cx="8189119" cy="77866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/>
              <a:t>4. Chia sẻ với bạn về lợi ích của nghề nghiệp mà em yêu thích</a:t>
            </a:r>
          </a:p>
        </p:txBody>
      </p:sp>
      <p:pic>
        <p:nvPicPr>
          <p:cNvPr id="5" name="Content Placeholder 4" descr="Uoc-mo-7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1229" y="1373505"/>
            <a:ext cx="4721543" cy="2661761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>
          <a:xfrm>
            <a:off x="213837" y="1446371"/>
            <a:ext cx="1850231" cy="227171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/>
              <a:t>Em ước sau này làm nghề gì?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7028974" y="1482090"/>
            <a:ext cx="1850231" cy="227171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/>
              <a:t>Tại sao em thích công việc đó?</a:t>
            </a:r>
          </a:p>
        </p:txBody>
      </p:sp>
    </p:spTree>
    <p:extLst>
      <p:ext uri="{BB962C8B-B14F-4D97-AF65-F5344CB8AC3E}">
        <p14:creationId xmlns:p14="http://schemas.microsoft.com/office/powerpoint/2010/main" val="40398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-338137"/>
            <a:ext cx="9140825" cy="5137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053856" y="1508121"/>
            <a:ext cx="5334000" cy="2607469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u="sng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  <a:ea typeface="+mn-ea"/>
                <a:cs typeface="+mn-cs"/>
              </a:rPr>
              <a:t>Tổng kết:</a:t>
            </a:r>
          </a:p>
          <a:p>
            <a:pPr algn="ctr" defTabSz="685800">
              <a:buClrTx/>
              <a:defRPr/>
            </a:pPr>
            <a:r>
              <a:rPr lang="en-US" sz="3300" kern="12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Em thích nhất nội dung nào trong chủ đề Gia đình? Vì sao em thích nội dung đó?</a:t>
            </a:r>
          </a:p>
          <a:p>
            <a:pPr algn="ctr" defTabSz="685800">
              <a:buClrTx/>
              <a:defRPr/>
            </a:pPr>
            <a:endParaRPr lang="en-US" sz="3300" kern="12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020763" y="2647951"/>
            <a:ext cx="7086600" cy="499586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800">
              <a:spcBef>
                <a:spcPct val="50000"/>
              </a:spcBef>
              <a:buClrTx/>
              <a:defRPr/>
            </a:pPr>
            <a:endParaRPr sz="2800" kern="1200" dirty="0">
              <a:solidFill>
                <a:prstClr val="black"/>
              </a:solidFill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7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667" y="64294"/>
            <a:ext cx="915829" cy="9158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" y="484823"/>
            <a:ext cx="6723221" cy="39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477"/>
            <a:ext cx="9143524" cy="5144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2" y="956854"/>
            <a:ext cx="4151846" cy="813163"/>
          </a:xfrm>
        </p:spPr>
        <p:txBody>
          <a:bodyPr>
            <a:normAutofit/>
          </a:bodyPr>
          <a:lstStyle/>
          <a:p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2496078" y="2957580"/>
            <a:ext cx="4151846" cy="81316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 về gia đình, về an toàn vệ sinh thực phẩm, về nghề nghiệp yêu thích</a:t>
            </a:r>
          </a:p>
        </p:txBody>
      </p:sp>
    </p:spTree>
    <p:extLst>
      <p:ext uri="{BB962C8B-B14F-4D97-AF65-F5344CB8AC3E}">
        <p14:creationId xmlns:p14="http://schemas.microsoft.com/office/powerpoint/2010/main" val="40288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7" y="-166418"/>
            <a:ext cx="7810114" cy="54670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08898" y="3321276"/>
            <a:ext cx="393945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Chúc</a:t>
            </a:r>
            <a:r>
              <a:rPr lang="en-US" sz="36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các</a:t>
            </a:r>
            <a:r>
              <a:rPr lang="en-US" sz="36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em</a:t>
            </a:r>
            <a:r>
              <a:rPr lang="en-US" sz="36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học</a:t>
            </a:r>
            <a:r>
              <a:rPr lang="en-US" sz="3600" b="1" kern="1200" dirty="0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Calibri Light" panose="020F0302020204030204"/>
                <a:ea typeface="+mn-ea"/>
                <a:cs typeface="+mn-cs"/>
              </a:rPr>
              <a:t>tốt</a:t>
            </a:r>
            <a:endParaRPr lang="en-US" sz="3600" b="1" kern="1200" dirty="0">
              <a:solidFill>
                <a:srgbClr val="FF0000"/>
              </a:solidFill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4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0857120-39CF-AA8C-A6E5-F15AA9A4A681}"/>
              </a:ext>
            </a:extLst>
          </p:cNvPr>
          <p:cNvSpPr txBox="1"/>
          <p:nvPr/>
        </p:nvSpPr>
        <p:spPr>
          <a:xfrm>
            <a:off x="539931" y="862148"/>
            <a:ext cx="3805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Circle3D" panose="020B0703020102020204" pitchFamily="34" charset="-93"/>
              </a:rPr>
              <a:t>CHÀO TẠM BIỆT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217</Words>
  <Application>Microsoft Office PowerPoint</Application>
  <PresentationFormat>On-screen Show (16:9)</PresentationFormat>
  <Paragraphs>28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35" baseType="lpstr">
      <vt:lpstr>Arial</vt:lpstr>
      <vt:lpstr>字魂59号-创粗黑</vt:lpstr>
      <vt:lpstr>Calibri Light</vt:lpstr>
      <vt:lpstr>M PLUS Rounded 1c</vt:lpstr>
      <vt:lpstr>SVN-Dancing Script</vt:lpstr>
      <vt:lpstr>Calibri</vt:lpstr>
      <vt:lpstr>等线</vt:lpstr>
      <vt:lpstr>Circle3D</vt:lpstr>
      <vt:lpstr>#9Slide07 HoneyCream</vt:lpstr>
      <vt:lpstr>Didact Gothic</vt:lpstr>
      <vt:lpstr>宋体</vt:lpstr>
      <vt:lpstr>#9Slide07 Altus</vt:lpstr>
      <vt:lpstr>Times New Roman</vt:lpstr>
      <vt:lpstr>#9Slide07 IcielPony</vt:lpstr>
      <vt:lpstr>Pacifico</vt:lpstr>
      <vt:lpstr>#9Slide05 Bodega Script</vt:lpstr>
      <vt:lpstr>Fredoka One</vt:lpstr>
      <vt:lpstr>Amazone</vt:lpstr>
      <vt:lpstr>SVN-Poky's</vt:lpstr>
      <vt:lpstr>SVN-Newton</vt:lpstr>
      <vt:lpstr>UTM Avo</vt:lpstr>
      <vt:lpstr>#9Slide07 IcielBC Cubano Normal</vt:lpstr>
      <vt:lpstr>.VnAvant</vt:lpstr>
      <vt:lpstr>Family Center by Slidesgo</vt:lpstr>
      <vt:lpstr>Awesome Teachers Meeting by Slidesgo</vt:lpstr>
      <vt:lpstr>Tự nhiên và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</vt:lpstr>
      <vt:lpstr>PowerPoint Presentation</vt:lpstr>
      <vt:lpstr>PowerPoint Presentation</vt:lpstr>
      <vt:lpstr>PowerPoint Presentation</vt:lpstr>
    </vt:vector>
  </TitlesOfParts>
  <Company>mangnon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mang non</dc:creator>
  <cp:lastModifiedBy>SKY</cp:lastModifiedBy>
  <cp:revision>8</cp:revision>
  <dcterms:modified xsi:type="dcterms:W3CDTF">2023-09-27T02:34:48Z</dcterms:modified>
</cp:coreProperties>
</file>