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7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8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10D5B-652C-4379-A2FC-1AE7AFD5BA1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B2A01-3368-4F46-B945-5EA79EC08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2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40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711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thẻ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010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chia </a:t>
            </a:r>
            <a:r>
              <a:rPr lang="en-US" dirty="0" err="1"/>
              <a:t>sẻ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38E27-1BB1-4BA4-8FB4-15666E79B0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64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328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738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0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1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3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7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33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214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9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5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3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2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65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26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09E23-DA67-4EEA-B355-CA036E7BDD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0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24.em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5062" y="1942313"/>
            <a:ext cx="3199790" cy="3199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969" y="1942313"/>
            <a:ext cx="8995848" cy="22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4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65252" y="2996234"/>
            <a:ext cx="5537512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Trạng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thái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xúc</a:t>
            </a:r>
            <a:endParaRPr lang="zh-CN" altLang="en-US" sz="6000" dirty="0">
              <a:solidFill>
                <a:srgbClr val="117D5C"/>
              </a:solidFill>
              <a:latin typeface="UVF Connie" panose="04030505020202020503" pitchFamily="82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 flipV="1">
            <a:off x="4419560" y="3457465"/>
            <a:ext cx="2905129" cy="1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1080834" y="2015060"/>
            <a:ext cx="2537691" cy="709490"/>
            <a:chOff x="857249" y="1682281"/>
            <a:chExt cx="1903856" cy="532282"/>
          </a:xfrm>
        </p:grpSpPr>
        <p:sp>
          <p:nvSpPr>
            <p:cNvPr id="6" name="五边形 5"/>
            <p:cNvSpPr/>
            <p:nvPr/>
          </p:nvSpPr>
          <p:spPr>
            <a:xfrm>
              <a:off x="857249" y="1714500"/>
              <a:ext cx="1903856" cy="500063"/>
            </a:xfrm>
            <a:prstGeom prst="homePlate">
              <a:avLst/>
            </a:prstGeom>
            <a:solidFill>
              <a:srgbClr val="62AB71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400328" y="1682281"/>
              <a:ext cx="662844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yêu</a:t>
              </a:r>
              <a:endParaRPr lang="en-US" altLang="zh-CN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80834" y="3080655"/>
            <a:ext cx="2537691" cy="666545"/>
            <a:chOff x="857249" y="2481722"/>
            <a:chExt cx="1903856" cy="500063"/>
          </a:xfrm>
        </p:grpSpPr>
        <p:sp>
          <p:nvSpPr>
            <p:cNvPr id="12" name="五边形 11"/>
            <p:cNvSpPr/>
            <p:nvPr/>
          </p:nvSpPr>
          <p:spPr>
            <a:xfrm>
              <a:off x="857249" y="2481722"/>
              <a:ext cx="1903856" cy="500063"/>
            </a:xfrm>
            <a:prstGeom prst="homePlate">
              <a:avLst/>
            </a:prstGeom>
            <a:solidFill>
              <a:srgbClr val="117D5C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526603" y="2492606"/>
              <a:ext cx="410293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lo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80834" y="4101460"/>
            <a:ext cx="2537691" cy="668387"/>
            <a:chOff x="857249" y="3247562"/>
            <a:chExt cx="1903856" cy="501445"/>
          </a:xfrm>
        </p:grpSpPr>
        <p:sp>
          <p:nvSpPr>
            <p:cNvPr id="16" name="五边形 15"/>
            <p:cNvSpPr/>
            <p:nvPr/>
          </p:nvSpPr>
          <p:spPr>
            <a:xfrm>
              <a:off x="857249" y="3248944"/>
              <a:ext cx="1903856" cy="500063"/>
            </a:xfrm>
            <a:prstGeom prst="homePlate">
              <a:avLst/>
            </a:prstGeom>
            <a:solidFill>
              <a:srgbClr val="62AB71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483908" y="3247562"/>
              <a:ext cx="495680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sợ</a:t>
              </a:r>
              <a:endParaRPr lang="en-US" altLang="zh-CN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1080834" y="2895948"/>
            <a:ext cx="453288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4" name="直接连接符 23"/>
          <p:cNvCxnSpPr/>
          <p:nvPr/>
        </p:nvCxnSpPr>
        <p:spPr>
          <a:xfrm>
            <a:off x="1080834" y="3924330"/>
            <a:ext cx="45444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5" name="直接连接符 24"/>
          <p:cNvCxnSpPr/>
          <p:nvPr/>
        </p:nvCxnSpPr>
        <p:spPr>
          <a:xfrm>
            <a:off x="1080834" y="4952713"/>
            <a:ext cx="4498163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8093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5993" y="1524122"/>
            <a:ext cx="3790833" cy="473854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901386" y="2001519"/>
            <a:ext cx="6929174" cy="3014413"/>
            <a:chOff x="3901386" y="2001519"/>
            <a:chExt cx="6929174" cy="3014413"/>
          </a:xfrm>
        </p:grpSpPr>
        <p:grpSp>
          <p:nvGrpSpPr>
            <p:cNvPr id="3" name="Group 2"/>
            <p:cNvGrpSpPr/>
            <p:nvPr/>
          </p:nvGrpSpPr>
          <p:grpSpPr>
            <a:xfrm>
              <a:off x="3901386" y="2001519"/>
              <a:ext cx="6929174" cy="3014413"/>
              <a:chOff x="3718506" y="1981199"/>
              <a:chExt cx="6929174" cy="3014413"/>
            </a:xfrm>
          </p:grpSpPr>
          <p:grpSp>
            <p:nvGrpSpPr>
              <p:cNvPr id="4" name="组合 3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    <p:cNvGrpSpPr/>
              <p:nvPr/>
            </p:nvGrpSpPr>
            <p:grpSpPr>
              <a:xfrm>
                <a:off x="3718506" y="1981199"/>
                <a:ext cx="6929174" cy="3014413"/>
                <a:chOff x="2831230" y="1516614"/>
                <a:chExt cx="3573979" cy="1561442"/>
              </a:xfrm>
            </p:grpSpPr>
            <p:sp>
              <p:nvSpPr>
                <p:cNvPr id="5" name="六边形 4"/>
                <p:cNvSpPr/>
                <p:nvPr/>
              </p:nvSpPr>
              <p:spPr>
                <a:xfrm>
                  <a:off x="2831230" y="2004061"/>
                  <a:ext cx="3573979" cy="1073995"/>
                </a:xfrm>
                <a:prstGeom prst="hexagon">
                  <a:avLst>
                    <a:gd name="adj" fmla="val 40053"/>
                    <a:gd name="vf" fmla="val 115470"/>
                  </a:avLst>
                </a:prstGeom>
                <a:noFill/>
                <a:ln>
                  <a:solidFill>
                    <a:srgbClr val="62AB7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256"/>
                  <a:endParaRPr lang="zh-CN" altLang="en-US" sz="1353">
                    <a:solidFill>
                      <a:prstClr val="white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3537812" y="1516614"/>
                  <a:ext cx="2161310" cy="727025"/>
                </a:xfrm>
                <a:prstGeom prst="rect">
                  <a:avLst/>
                </a:prstGeom>
                <a:solidFill>
                  <a:srgbClr val="62AB7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256"/>
                  <a:endParaRPr lang="zh-CN" altLang="en-US" sz="1353">
                    <a:solidFill>
                      <a:prstClr val="white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文本框 6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      <p:cNvSpPr txBox="1"/>
                <p:nvPr/>
              </p:nvSpPr>
              <p:spPr>
                <a:xfrm>
                  <a:off x="3273438" y="2328637"/>
                  <a:ext cx="2780664" cy="62176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 defTabSz="913256"/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Động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từ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là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từ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chỉ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hoạt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động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,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trạng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thái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của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sự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vật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.</a:t>
                  </a:r>
                </a:p>
              </p:txBody>
            </p:sp>
          </p:grp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 flipV="1">
                <a:off x="5730527" y="3086322"/>
                <a:ext cx="2905129" cy="155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6157" y="2001519"/>
              <a:ext cx="3639627" cy="160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8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6735" y="585455"/>
            <a:ext cx="925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7354" y="1244838"/>
            <a:ext cx="4541659" cy="1871096"/>
            <a:chOff x="187354" y="1546552"/>
            <a:chExt cx="4541659" cy="1871096"/>
          </a:xfrm>
        </p:grpSpPr>
        <p:sp>
          <p:nvSpPr>
            <p:cNvPr id="5" name="矩形 13"/>
            <p:cNvSpPr/>
            <p:nvPr/>
          </p:nvSpPr>
          <p:spPr>
            <a:xfrm>
              <a:off x="385754" y="2644785"/>
              <a:ext cx="4343259" cy="772863"/>
            </a:xfrm>
            <a:prstGeom prst="rect">
              <a:avLst/>
            </a:prstGeom>
            <a:solidFill>
              <a:srgbClr val="62AB7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a.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Yêu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trẻ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trẻ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đến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nhà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9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187354" y="1546552"/>
              <a:ext cx="1279381" cy="117738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729013" y="1329180"/>
            <a:ext cx="7085461" cy="1809461"/>
            <a:chOff x="4729013" y="1619539"/>
            <a:chExt cx="7085461" cy="1809461"/>
          </a:xfrm>
        </p:grpSpPr>
        <p:sp>
          <p:nvSpPr>
            <p:cNvPr id="6" name="矩形 19"/>
            <p:cNvSpPr/>
            <p:nvPr/>
          </p:nvSpPr>
          <p:spPr>
            <a:xfrm>
              <a:off x="4875192" y="2656137"/>
              <a:ext cx="6939282" cy="772863"/>
            </a:xfrm>
            <a:prstGeom prst="rect">
              <a:avLst/>
            </a:prstGeom>
            <a:solidFill>
              <a:srgbClr val="117D5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b.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Thương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người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như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thể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thương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thân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3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4729013" y="1619539"/>
              <a:ext cx="1279381" cy="117738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27886" y="3200241"/>
            <a:ext cx="4343260" cy="1847815"/>
            <a:chOff x="385754" y="3822166"/>
            <a:chExt cx="4343260" cy="1847815"/>
          </a:xfrm>
        </p:grpSpPr>
        <p:sp>
          <p:nvSpPr>
            <p:cNvPr id="7" name="矩形 13"/>
            <p:cNvSpPr/>
            <p:nvPr/>
          </p:nvSpPr>
          <p:spPr>
            <a:xfrm>
              <a:off x="385755" y="4897118"/>
              <a:ext cx="4343259" cy="772863"/>
            </a:xfrm>
            <a:prstGeom prst="rect">
              <a:avLst/>
            </a:prstGeom>
            <a:solidFill>
              <a:srgbClr val="117D5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c.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Uống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nước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nhớ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nguồn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4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385754" y="3822166"/>
              <a:ext cx="1279381" cy="117738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875192" y="3211594"/>
            <a:ext cx="6939281" cy="1836462"/>
            <a:chOff x="4850013" y="3833518"/>
            <a:chExt cx="6939281" cy="1836462"/>
          </a:xfrm>
        </p:grpSpPr>
        <p:sp>
          <p:nvSpPr>
            <p:cNvPr id="8" name="矩形 19"/>
            <p:cNvSpPr/>
            <p:nvPr/>
          </p:nvSpPr>
          <p:spPr>
            <a:xfrm>
              <a:off x="4850013" y="4897117"/>
              <a:ext cx="6939281" cy="772863"/>
            </a:xfrm>
            <a:prstGeom prst="rect">
              <a:avLst/>
            </a:prstGeom>
            <a:solidFill>
              <a:srgbClr val="62AB7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d.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ngày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đàng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học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khôn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5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4850013" y="3833518"/>
              <a:ext cx="1279381" cy="1177381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>
            <a:off x="775504" y="2986267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19743" y="2986267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32385" y="2986267"/>
            <a:ext cx="1246207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298329" y="2986267"/>
            <a:ext cx="117676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33383" y="4898580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19743" y="4888933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76642" y="4898580"/>
            <a:ext cx="49495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426062" y="4898580"/>
            <a:ext cx="66747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0308" y="5497582"/>
            <a:ext cx="6088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8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endParaRPr lang="en-US" sz="28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191" y="5214507"/>
            <a:ext cx="4450674" cy="12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0" y="211283"/>
            <a:ext cx="10430381" cy="64354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4109" y="514335"/>
            <a:ext cx="717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– 2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27431" y="3211194"/>
            <a:ext cx="6196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i="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7431" y="2329489"/>
            <a:ext cx="5936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líu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lo.</a:t>
            </a:r>
          </a:p>
        </p:txBody>
      </p:sp>
    </p:spTree>
    <p:extLst>
      <p:ext uri="{BB962C8B-B14F-4D97-AF65-F5344CB8AC3E}">
        <p14:creationId xmlns:p14="http://schemas.microsoft.com/office/powerpoint/2010/main" val="7963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601524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800994" y="3206936"/>
            <a:ext cx="10363201" cy="1523017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组合 10">
            <a:extLst>
              <a:ext uri="{FF2B5EF4-FFF2-40B4-BE49-F238E27FC236}">
                <a16:creationId xmlns:a16="http://schemas.microsoft.com/office/drawing/2014/main" id="{B70EAFC5-7D27-483B-BEC2-A1E5529BB734}"/>
              </a:ext>
            </a:extLst>
          </p:cNvPr>
          <p:cNvGrpSpPr/>
          <p:nvPr/>
        </p:nvGrpSpPr>
        <p:grpSpPr>
          <a:xfrm>
            <a:off x="863549" y="5169540"/>
            <a:ext cx="10081819" cy="1358336"/>
            <a:chOff x="1513192" y="1554345"/>
            <a:chExt cx="9542584" cy="248915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1F7D94A6-80CD-4524-9FB6-005B50F0999D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VVieets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A5201045-93F5-4690-B023-DED18CC8E537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352072" y="1734079"/>
            <a:ext cx="9235896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r>
              <a:rPr lang="vi-VN" sz="3200" dirty="0"/>
              <a:t>- Biết danh từ là từ chỉ hoạt động, trạng thái của sự vật.</a:t>
            </a:r>
            <a:endParaRPr lang="en-US" sz="4400" dirty="0">
              <a:effectLst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1371733" y="3499410"/>
            <a:ext cx="9299947" cy="940875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Tìm được động từ trong các câu tục ngữ.</a:t>
            </a:r>
            <a:endParaRPr lang="en-US" sz="2800" dirty="0">
              <a:effectLst/>
            </a:endParaRPr>
          </a:p>
          <a:p>
            <a:pPr algn="just" defTabSz="408043" eaLnBrk="0" hangingPunct="0"/>
            <a:endParaRPr lang="zh-CN" altLang="en-US" sz="26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335727" y="274584"/>
            <a:ext cx="4673600" cy="826468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Yêu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đạt</a:t>
            </a:r>
            <a:endParaRPr kumimoji="0" lang="zh-CN" altLang="en-US" sz="4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0670" y="5598375"/>
            <a:ext cx="7047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Đặt được câu có chứa động từ phù hợp.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3534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5062" y="1942313"/>
            <a:ext cx="3199790" cy="31997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338" y="2366109"/>
            <a:ext cx="8294844" cy="19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56" y="263324"/>
            <a:ext cx="110895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06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từ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là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gì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42042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hoạt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trạng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thái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686663" cy="1148757"/>
            <a:chOff x="981375" y="2864057"/>
            <a:chExt cx="4686663" cy="114875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449118" y="2935596"/>
              <a:ext cx="42189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hành vi của con người.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785136"/>
            <a:ext cx="4993361" cy="1683807"/>
            <a:chOff x="981375" y="4872763"/>
            <a:chExt cx="4537107" cy="164992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3"/>
              <a:ext cx="4537107" cy="1649921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319191" y="4939726"/>
              <a:ext cx="40804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đặc điểm, tính chất của con người, sự vật.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sự vật.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78277" y="511746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79502" y="4723763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94388" cy="1831955"/>
            <a:chOff x="226633" y="-47311"/>
            <a:chExt cx="13904713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509266" y="301338"/>
              <a:ext cx="13622080" cy="188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vi-VN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Từ nào dưới đây là động từ chỉ trạng thái?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Vui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buồn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truyện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893212" y="4957217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vi.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5" y="126124"/>
            <a:ext cx="10223510" cy="2270489"/>
            <a:chOff x="226633" y="-151915"/>
            <a:chExt cx="13830686" cy="249731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09930" y="-45935"/>
                    <a:pt x="7708067" y="298029"/>
                    <a:pt x="13830686" y="0"/>
                  </a:cubicBezTo>
                  <a:cubicBezTo>
                    <a:pt x="13600560" y="482495"/>
                    <a:pt x="13424313" y="1654463"/>
                    <a:pt x="13830686" y="2392709"/>
                  </a:cubicBezTo>
                  <a:cubicBezTo>
                    <a:pt x="7649421" y="2133745"/>
                    <a:pt x="2855227" y="1501331"/>
                    <a:pt x="0" y="2392709"/>
                  </a:cubicBezTo>
                  <a:cubicBezTo>
                    <a:pt x="161468" y="1533688"/>
                    <a:pt x="139704" y="546838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287277" y="-172016"/>
                    <a:pt x="11489979" y="-211927"/>
                    <a:pt x="13830686" y="0"/>
                  </a:cubicBezTo>
                  <a:cubicBezTo>
                    <a:pt x="13671223" y="305708"/>
                    <a:pt x="13999142" y="1490249"/>
                    <a:pt x="13830686" y="2392709"/>
                  </a:cubicBezTo>
                  <a:cubicBezTo>
                    <a:pt x="9066587" y="2273305"/>
                    <a:pt x="3560887" y="2771795"/>
                    <a:pt x="0" y="2392709"/>
                  </a:cubicBezTo>
                  <a:cubicBezTo>
                    <a:pt x="-40447" y="1699499"/>
                    <a:pt x="120624" y="133599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63082" y="-644917"/>
                    <a:pt x="8500727" y="64560"/>
                    <a:pt x="13830686" y="0"/>
                  </a:cubicBezTo>
                  <a:cubicBezTo>
                    <a:pt x="13592021" y="519570"/>
                    <a:pt x="13828263" y="1637894"/>
                    <a:pt x="13830686" y="2392709"/>
                  </a:cubicBezTo>
                  <a:cubicBezTo>
                    <a:pt x="7103536" y="1911291"/>
                    <a:pt x="3818679" y="2635406"/>
                    <a:pt x="0" y="2392709"/>
                  </a:cubicBezTo>
                  <a:cubicBezTo>
                    <a:pt x="109157" y="1584997"/>
                    <a:pt x="-39446" y="42176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823965" y="-133961"/>
                    <a:pt x="8157110" y="188065"/>
                    <a:pt x="13830686" y="0"/>
                  </a:cubicBezTo>
                  <a:cubicBezTo>
                    <a:pt x="13515958" y="426323"/>
                    <a:pt x="13543848" y="1714408"/>
                    <a:pt x="13830686" y="2392709"/>
                  </a:cubicBezTo>
                  <a:cubicBezTo>
                    <a:pt x="7119094" y="2170795"/>
                    <a:pt x="3237251" y="1497226"/>
                    <a:pt x="0" y="2392709"/>
                  </a:cubicBezTo>
                  <a:cubicBezTo>
                    <a:pt x="194004" y="1469880"/>
                    <a:pt x="125369" y="49244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608460" y="-151915"/>
              <a:ext cx="13356579" cy="233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Câu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đây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có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mấy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động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từ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?</a:t>
              </a:r>
            </a:p>
            <a:p>
              <a:pPr lvl="0" algn="ctr"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Mình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sẽ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dùng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nó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vào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việc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sáng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chế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trên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Trái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Đất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.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7667750" y="4913569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0656367" cy="6297499"/>
            <a:chOff x="640524" y="349219"/>
            <a:chExt cx="10656367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0656367" cy="912421"/>
              <a:chOff x="857249" y="1714500"/>
              <a:chExt cx="2205841" cy="500063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205841" cy="500063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74736"/>
                <a:ext cx="1979038" cy="354214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algn="ctr" defTabSz="1217957">
                  <a:defRPr/>
                </a:pP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Viết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lại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từ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chỉ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hoạt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trong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câu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thơ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dưới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dây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?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94672" y="1399579"/>
            <a:ext cx="92920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 về một nỗi tháng giêng,</a:t>
            </a:r>
          </a:p>
          <a:p>
            <a:pPr lvl="0" algn="ctr"/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chim cái cú nằm nghiêng thở dài</a:t>
            </a:r>
            <a:r>
              <a:rPr lang="en-US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</a:t>
            </a:r>
            <a:r>
              <a:rPr lang="en-US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dao</a:t>
            </a:r>
            <a:endParaRPr lang="en-US" sz="3600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>
            <a:off x="4155639" y="3153905"/>
            <a:ext cx="4742176" cy="2874144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8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Nằm</a:t>
            </a:r>
            <a:r>
              <a:rPr lang="en-US" altLang="zh-CN" sz="48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8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thở</a:t>
            </a:r>
            <a:endParaRPr lang="zh-CN" altLang="en-US" sz="48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6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3253991" y="968218"/>
            <a:ext cx="6644640" cy="2663982"/>
            <a:chOff x="1939309" y="147365"/>
            <a:chExt cx="10127565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7565" h="3479419" fill="none" extrusionOk="0">
                  <a:moveTo>
                    <a:pt x="0" y="0"/>
                  </a:moveTo>
                  <a:cubicBezTo>
                    <a:pt x="3453066" y="-194614"/>
                    <a:pt x="5477000" y="395131"/>
                    <a:pt x="10127565" y="0"/>
                  </a:cubicBezTo>
                  <a:cubicBezTo>
                    <a:pt x="9885548" y="762707"/>
                    <a:pt x="9938584" y="2451586"/>
                    <a:pt x="10127565" y="3479419"/>
                  </a:cubicBezTo>
                  <a:cubicBezTo>
                    <a:pt x="5617480" y="3245485"/>
                    <a:pt x="2187087" y="2690198"/>
                    <a:pt x="0" y="3479419"/>
                  </a:cubicBezTo>
                  <a:cubicBezTo>
                    <a:pt x="131142" y="2167349"/>
                    <a:pt x="129063" y="822156"/>
                    <a:pt x="0" y="0"/>
                  </a:cubicBezTo>
                  <a:close/>
                </a:path>
                <a:path w="10127565" h="3479419" stroke="0" extrusionOk="0">
                  <a:moveTo>
                    <a:pt x="0" y="0"/>
                  </a:moveTo>
                  <a:cubicBezTo>
                    <a:pt x="5002337" y="-170402"/>
                    <a:pt x="8151030" y="-221193"/>
                    <a:pt x="10127565" y="0"/>
                  </a:cubicBezTo>
                  <a:cubicBezTo>
                    <a:pt x="9863522" y="329862"/>
                    <a:pt x="10300591" y="2134676"/>
                    <a:pt x="10127565" y="3479419"/>
                  </a:cubicBezTo>
                  <a:cubicBezTo>
                    <a:pt x="6754511" y="3302061"/>
                    <a:pt x="2427315" y="3856454"/>
                    <a:pt x="0" y="3479419"/>
                  </a:cubicBezTo>
                  <a:cubicBezTo>
                    <a:pt x="-122411" y="2465312"/>
                    <a:pt x="87748" y="1792202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2968881" y="-609911"/>
                    <a:pt x="6149014" y="-23612"/>
                    <a:pt x="10127565" y="0"/>
                  </a:cubicBezTo>
                  <a:cubicBezTo>
                    <a:pt x="9904418" y="683406"/>
                    <a:pt x="10129719" y="2343503"/>
                    <a:pt x="10127565" y="3479419"/>
                  </a:cubicBezTo>
                  <a:cubicBezTo>
                    <a:pt x="5004957" y="2983004"/>
                    <a:pt x="2775819" y="3502631"/>
                    <a:pt x="0" y="3479419"/>
                  </a:cubicBezTo>
                  <a:cubicBezTo>
                    <a:pt x="32619" y="2229236"/>
                    <a:pt x="-22360" y="670865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3698900" y="-212191"/>
                    <a:pt x="5778132" y="195671"/>
                    <a:pt x="10127565" y="0"/>
                  </a:cubicBezTo>
                  <a:cubicBezTo>
                    <a:pt x="9805396" y="657104"/>
                    <a:pt x="9954194" y="2486595"/>
                    <a:pt x="10127565" y="3479419"/>
                  </a:cubicBezTo>
                  <a:cubicBezTo>
                    <a:pt x="5135441" y="3163528"/>
                    <a:pt x="2397713" y="2707024"/>
                    <a:pt x="0" y="3479419"/>
                  </a:cubicBezTo>
                  <a:cubicBezTo>
                    <a:pt x="127741" y="2212382"/>
                    <a:pt x="108236" y="70248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4640" h="2663982" fill="none" extrusionOk="0">
                          <a:moveTo>
                            <a:pt x="0" y="0"/>
                          </a:moveTo>
                          <a:cubicBezTo>
                            <a:pt x="2223628" y="-176396"/>
                            <a:pt x="3729731" y="43423"/>
                            <a:pt x="6644640" y="0"/>
                          </a:cubicBezTo>
                          <a:cubicBezTo>
                            <a:pt x="6531347" y="514873"/>
                            <a:pt x="6532005" y="1880730"/>
                            <a:pt x="6644640" y="2663982"/>
                          </a:cubicBezTo>
                          <a:cubicBezTo>
                            <a:pt x="3456761" y="2621148"/>
                            <a:pt x="1510862" y="2272864"/>
                            <a:pt x="0" y="2663982"/>
                          </a:cubicBezTo>
                          <a:cubicBezTo>
                            <a:pt x="58816" y="1754549"/>
                            <a:pt x="77069" y="619506"/>
                            <a:pt x="0" y="0"/>
                          </a:cubicBezTo>
                          <a:close/>
                        </a:path>
                        <a:path w="6644640" h="2663982" stroke="0" extrusionOk="0">
                          <a:moveTo>
                            <a:pt x="0" y="0"/>
                          </a:moveTo>
                          <a:cubicBezTo>
                            <a:pt x="3070051" y="-203701"/>
                            <a:pt x="5146254" y="-133158"/>
                            <a:pt x="6644640" y="0"/>
                          </a:cubicBezTo>
                          <a:cubicBezTo>
                            <a:pt x="6502188" y="286341"/>
                            <a:pt x="6706993" y="1721345"/>
                            <a:pt x="6644640" y="2663982"/>
                          </a:cubicBezTo>
                          <a:cubicBezTo>
                            <a:pt x="4338965" y="2519619"/>
                            <a:pt x="1478332" y="2879005"/>
                            <a:pt x="0" y="2663982"/>
                          </a:cubicBezTo>
                          <a:cubicBezTo>
                            <a:pt x="-56086" y="1894647"/>
                            <a:pt x="57324" y="1308047"/>
                            <a:pt x="0" y="0"/>
                          </a:cubicBezTo>
                          <a:close/>
                        </a:path>
                        <a:path w="6644640" h="2663982" fill="none" stroke="0" extrusionOk="0">
                          <a:moveTo>
                            <a:pt x="0" y="0"/>
                          </a:moveTo>
                          <a:cubicBezTo>
                            <a:pt x="2210202" y="-204695"/>
                            <a:pt x="3959092" y="-65035"/>
                            <a:pt x="6644640" y="0"/>
                          </a:cubicBezTo>
                          <a:cubicBezTo>
                            <a:pt x="6481125" y="468743"/>
                            <a:pt x="6645350" y="1928361"/>
                            <a:pt x="6644640" y="2663982"/>
                          </a:cubicBezTo>
                          <a:cubicBezTo>
                            <a:pt x="3249297" y="2406476"/>
                            <a:pt x="1598286" y="2437544"/>
                            <a:pt x="0" y="2663982"/>
                          </a:cubicBezTo>
                          <a:cubicBezTo>
                            <a:pt x="72771" y="1745696"/>
                            <a:pt x="16351" y="519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2810755" y="152528"/>
              <a:ext cx="8038982" cy="3376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tên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hoạt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động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khi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trồng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cây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.</a:t>
              </a:r>
              <a:endParaRPr kumimoji="0" lang="en-US" altLang="en-US" sz="5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0" y="968218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76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6922932" y="88900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998" y="112488"/>
            <a:ext cx="6950042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38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668132" y="760031"/>
            <a:ext cx="4927026" cy="2375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050" y="3135966"/>
            <a:ext cx="93033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1175446" cy="6297499"/>
            <a:chOff x="640524" y="349219"/>
            <a:chExt cx="11175446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1175446" cy="1796727"/>
              <a:chOff x="857249" y="1714500"/>
              <a:chExt cx="2313289" cy="984717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313289" cy="984717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37754"/>
                <a:ext cx="2075409" cy="961463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lvl="0"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Câu sau đây có những hoạt động nào được so sánh với nhau ?</a:t>
                </a:r>
                <a:r>
                  <a:rPr lang="vi-VN" sz="3600" b="1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3600" b="1" dirty="0">
                  <a:solidFill>
                    <a:srgbClr val="117D5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ctr" defTabSz="1217957">
                  <a:defRPr/>
                </a:pPr>
                <a:r>
                  <a:rPr lang="vi-VN" sz="3600" b="1" dirty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Mỏ chị Cốc dùi xuống như muốn chọc xuyên cả đất.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20075" y="1726595"/>
            <a:ext cx="10151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vi-VN" sz="36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>
            <a:off x="3723909" y="2296639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Mỏ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chị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Cốc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đất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Freeform 46"/>
          <p:cNvSpPr/>
          <p:nvPr/>
        </p:nvSpPr>
        <p:spPr bwMode="auto">
          <a:xfrm>
            <a:off x="3723909" y="3750301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Mỏ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chị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Cốc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chọc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Freeform 46"/>
          <p:cNvSpPr/>
          <p:nvPr/>
        </p:nvSpPr>
        <p:spPr bwMode="auto">
          <a:xfrm>
            <a:off x="3661109" y="5241076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Dùi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xuống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chọc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xuyên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37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0656367" cy="6297499"/>
            <a:chOff x="640524" y="349219"/>
            <a:chExt cx="10656367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0656367" cy="1971948"/>
              <a:chOff x="857249" y="1714500"/>
              <a:chExt cx="2205841" cy="1080749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205841" cy="1080749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74736"/>
                <a:ext cx="1979038" cy="961463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algn="ctr" defTabSz="1217957">
                  <a:defRPr/>
                </a:pP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Thêm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từ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ngữ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chỉ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hoạt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vào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câu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sau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:</a:t>
                </a:r>
              </a:p>
              <a:p>
                <a:pPr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Chuồn chuồn ….. thấp thì mưa,</a:t>
                </a:r>
              </a:p>
              <a:p>
                <a:pPr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...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</a:t>
                </a: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 cao thì nắng, ….. vừa thì râm.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46"/>
          <p:cNvSpPr/>
          <p:nvPr/>
        </p:nvSpPr>
        <p:spPr bwMode="auto">
          <a:xfrm>
            <a:off x="4155639" y="3153905"/>
            <a:ext cx="4742176" cy="2874144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8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Bay</a:t>
            </a:r>
            <a:endParaRPr lang="zh-CN" altLang="en-US" sz="48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87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60120" y="2246807"/>
            <a:ext cx="2671760" cy="12883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814" y="1479576"/>
            <a:ext cx="3560373" cy="13473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124" y="0"/>
            <a:ext cx="6931753" cy="17375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948" y="3217087"/>
            <a:ext cx="8596105" cy="24447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702" y="5622167"/>
            <a:ext cx="281659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601524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800994" y="3206936"/>
            <a:ext cx="10363201" cy="1523017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组合 10">
            <a:extLst>
              <a:ext uri="{FF2B5EF4-FFF2-40B4-BE49-F238E27FC236}">
                <a16:creationId xmlns:a16="http://schemas.microsoft.com/office/drawing/2014/main" id="{B70EAFC5-7D27-483B-BEC2-A1E5529BB734}"/>
              </a:ext>
            </a:extLst>
          </p:cNvPr>
          <p:cNvGrpSpPr/>
          <p:nvPr/>
        </p:nvGrpSpPr>
        <p:grpSpPr>
          <a:xfrm>
            <a:off x="863549" y="5169540"/>
            <a:ext cx="10081819" cy="1358336"/>
            <a:chOff x="1513192" y="1554345"/>
            <a:chExt cx="9542584" cy="248915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1F7D94A6-80CD-4524-9FB6-005B50F0999D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VVieets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A5201045-93F5-4690-B023-DED18CC8E537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352072" y="1734079"/>
            <a:ext cx="9235896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r>
              <a:rPr lang="vi-VN" sz="3200" dirty="0"/>
              <a:t>- Biết danh từ là từ chỉ hoạt động, trạng thái của sự vật.</a:t>
            </a:r>
            <a:endParaRPr lang="en-US" sz="4400" dirty="0">
              <a:effectLst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1371733" y="3499410"/>
            <a:ext cx="9299947" cy="940875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Tìm được động từ trong các câu tục ngữ.</a:t>
            </a:r>
            <a:endParaRPr lang="en-US" sz="2800" dirty="0">
              <a:effectLst/>
            </a:endParaRPr>
          </a:p>
          <a:p>
            <a:pPr algn="just" defTabSz="408043" eaLnBrk="0" hangingPunct="0"/>
            <a:endParaRPr lang="zh-CN" altLang="en-US" sz="26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335727" y="274584"/>
            <a:ext cx="4673600" cy="826468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Yêu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đạt</a:t>
            </a:r>
            <a:endParaRPr kumimoji="0" lang="zh-CN" altLang="en-US" sz="4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0670" y="5598375"/>
            <a:ext cx="7047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Đặt được câu có chứa động từ phù hợp.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7069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0" y="211283"/>
            <a:ext cx="10430381" cy="64354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413060" y="443736"/>
            <a:ext cx="7497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79" name="Group 78"/>
          <p:cNvGrpSpPr/>
          <p:nvPr/>
        </p:nvGrpSpPr>
        <p:grpSpPr>
          <a:xfrm rot="21057294">
            <a:off x="506238" y="1806298"/>
            <a:ext cx="1841963" cy="1748592"/>
            <a:chOff x="669736" y="1754847"/>
            <a:chExt cx="1841963" cy="174859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4667" r="64666" b="63185"/>
            <a:stretch/>
          </p:blipFill>
          <p:spPr>
            <a:xfrm rot="7047270">
              <a:off x="716422" y="1708161"/>
              <a:ext cx="1748592" cy="18419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022" y="2035787"/>
              <a:ext cx="1670449" cy="1176630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2854887" y="1795409"/>
            <a:ext cx="1572653" cy="1568462"/>
            <a:chOff x="3276110" y="1884369"/>
            <a:chExt cx="1572653" cy="156846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9" t="37885" r="4773" b="34741"/>
            <a:stretch/>
          </p:blipFill>
          <p:spPr>
            <a:xfrm rot="9348374">
              <a:off x="3276110" y="1884369"/>
              <a:ext cx="1572653" cy="15684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7190" y="2109709"/>
              <a:ext cx="1438781" cy="1176630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1495747" y="5168542"/>
            <a:ext cx="1841963" cy="1748592"/>
            <a:chOff x="-383143" y="3491935"/>
            <a:chExt cx="1841963" cy="174859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65704" r="65407" b="2148"/>
            <a:stretch/>
          </p:blipFill>
          <p:spPr>
            <a:xfrm rot="6352249">
              <a:off x="-336457" y="3445249"/>
              <a:ext cx="1748592" cy="1841963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84802" y="3833072"/>
              <a:ext cx="1420491" cy="1182727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61360" y="3940448"/>
            <a:ext cx="1748592" cy="2080129"/>
            <a:chOff x="112693" y="4512595"/>
            <a:chExt cx="1748592" cy="208012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9" t="1843" r="5702" b="61852"/>
            <a:stretch/>
          </p:blipFill>
          <p:spPr>
            <a:xfrm rot="1436216">
              <a:off x="112693" y="4512595"/>
              <a:ext cx="1748592" cy="208012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7040" y="5089510"/>
              <a:ext cx="1420491" cy="1182727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1725344" y="3136635"/>
            <a:ext cx="1841963" cy="1748592"/>
            <a:chOff x="1624002" y="3206068"/>
            <a:chExt cx="1841963" cy="174859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36074" r="64370" b="31778"/>
            <a:stretch/>
          </p:blipFill>
          <p:spPr>
            <a:xfrm rot="15050195">
              <a:off x="1670688" y="3159382"/>
              <a:ext cx="1748592" cy="1841963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4584" y="3621994"/>
              <a:ext cx="1408298" cy="1182727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4889231" y="4989885"/>
            <a:ext cx="1748592" cy="1841963"/>
            <a:chOff x="4635003" y="5147688"/>
            <a:chExt cx="1748592" cy="184196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0" t="67926" r="34591" b="-74"/>
            <a:stretch/>
          </p:blipFill>
          <p:spPr>
            <a:xfrm rot="19490239">
              <a:off x="4635003" y="5147688"/>
              <a:ext cx="1748592" cy="1841963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6225" y="5459060"/>
              <a:ext cx="1426588" cy="1176630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3274757" y="4943752"/>
            <a:ext cx="1557036" cy="1555168"/>
            <a:chOff x="1905014" y="5083603"/>
            <a:chExt cx="1557036" cy="155516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5" t="35630" r="32666" b="32222"/>
            <a:stretch/>
          </p:blipFill>
          <p:spPr>
            <a:xfrm>
              <a:off x="1985715" y="5083603"/>
              <a:ext cx="1476335" cy="155516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05014" y="5318057"/>
              <a:ext cx="1536325" cy="1182727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5269355" y="2613531"/>
            <a:ext cx="1748592" cy="1841963"/>
            <a:chOff x="6172841" y="1563307"/>
            <a:chExt cx="1748592" cy="184196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0" t="66000" r="4221" b="1852"/>
            <a:stretch/>
          </p:blipFill>
          <p:spPr>
            <a:xfrm rot="563981">
              <a:off x="6172841" y="1563307"/>
              <a:ext cx="1748592" cy="1841963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11874" y="2049787"/>
              <a:ext cx="1408298" cy="1182727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3675056" y="3019467"/>
            <a:ext cx="1748592" cy="1841963"/>
            <a:chOff x="3452713" y="3963681"/>
            <a:chExt cx="1748592" cy="184196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5" t="2593" r="33406" b="65259"/>
            <a:stretch/>
          </p:blipFill>
          <p:spPr>
            <a:xfrm rot="1764229">
              <a:off x="3452713" y="3963681"/>
              <a:ext cx="1748592" cy="184196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33370" y="4476943"/>
              <a:ext cx="1426588" cy="1182727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6521527" y="907625"/>
            <a:ext cx="2949870" cy="2706690"/>
            <a:chOff x="6007462" y="315095"/>
            <a:chExt cx="2949870" cy="2706690"/>
          </a:xfrm>
        </p:grpSpPr>
        <p:pic>
          <p:nvPicPr>
            <p:cNvPr id="89" name="图片 7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6007462" y="315095"/>
              <a:ext cx="2949870" cy="1422501"/>
            </a:xfrm>
            <a:prstGeom prst="rect">
              <a:avLst/>
            </a:prstGeom>
          </p:spPr>
        </p:pic>
        <p:sp>
          <p:nvSpPr>
            <p:cNvPr id="88" name="Freeform 23"/>
            <p:cNvSpPr/>
            <p:nvPr/>
          </p:nvSpPr>
          <p:spPr bwMode="auto">
            <a:xfrm>
              <a:off x="6427372" y="1381705"/>
              <a:ext cx="1834802" cy="1640080"/>
            </a:xfrm>
            <a:custGeom>
              <a:avLst/>
              <a:gdLst>
                <a:gd name="T0" fmla="*/ 167 w 511"/>
                <a:gd name="T1" fmla="*/ 459 h 459"/>
                <a:gd name="T2" fmla="*/ 101 w 511"/>
                <a:gd name="T3" fmla="*/ 420 h 459"/>
                <a:gd name="T4" fmla="*/ 12 w 511"/>
                <a:gd name="T5" fmla="*/ 267 h 459"/>
                <a:gd name="T6" fmla="*/ 12 w 511"/>
                <a:gd name="T7" fmla="*/ 191 h 459"/>
                <a:gd name="T8" fmla="*/ 101 w 511"/>
                <a:gd name="T9" fmla="*/ 38 h 459"/>
                <a:gd name="T10" fmla="*/ 167 w 511"/>
                <a:gd name="T11" fmla="*/ 0 h 459"/>
                <a:gd name="T12" fmla="*/ 344 w 511"/>
                <a:gd name="T13" fmla="*/ 0 h 459"/>
                <a:gd name="T14" fmla="*/ 410 w 511"/>
                <a:gd name="T15" fmla="*/ 38 h 459"/>
                <a:gd name="T16" fmla="*/ 498 w 511"/>
                <a:gd name="T17" fmla="*/ 191 h 459"/>
                <a:gd name="T18" fmla="*/ 498 w 511"/>
                <a:gd name="T19" fmla="*/ 267 h 459"/>
                <a:gd name="T20" fmla="*/ 410 w 511"/>
                <a:gd name="T21" fmla="*/ 420 h 459"/>
                <a:gd name="T22" fmla="*/ 344 w 511"/>
                <a:gd name="T23" fmla="*/ 459 h 459"/>
                <a:gd name="T24" fmla="*/ 167 w 511"/>
                <a:gd name="T25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1" h="459">
                  <a:moveTo>
                    <a:pt x="167" y="459"/>
                  </a:moveTo>
                  <a:cubicBezTo>
                    <a:pt x="141" y="459"/>
                    <a:pt x="113" y="443"/>
                    <a:pt x="101" y="420"/>
                  </a:cubicBezTo>
                  <a:cubicBezTo>
                    <a:pt x="12" y="267"/>
                    <a:pt x="12" y="267"/>
                    <a:pt x="12" y="267"/>
                  </a:cubicBezTo>
                  <a:cubicBezTo>
                    <a:pt x="0" y="245"/>
                    <a:pt x="0" y="213"/>
                    <a:pt x="12" y="191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113" y="16"/>
                    <a:pt x="141" y="0"/>
                    <a:pt x="16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69" y="0"/>
                    <a:pt x="397" y="16"/>
                    <a:pt x="410" y="38"/>
                  </a:cubicBezTo>
                  <a:cubicBezTo>
                    <a:pt x="498" y="191"/>
                    <a:pt x="498" y="191"/>
                    <a:pt x="498" y="191"/>
                  </a:cubicBezTo>
                  <a:cubicBezTo>
                    <a:pt x="511" y="213"/>
                    <a:pt x="511" y="245"/>
                    <a:pt x="498" y="267"/>
                  </a:cubicBezTo>
                  <a:cubicBezTo>
                    <a:pt x="410" y="420"/>
                    <a:pt x="410" y="420"/>
                    <a:pt x="410" y="420"/>
                  </a:cubicBezTo>
                  <a:cubicBezTo>
                    <a:pt x="397" y="443"/>
                    <a:pt x="369" y="459"/>
                    <a:pt x="344" y="459"/>
                  </a:cubicBezTo>
                  <a:lnTo>
                    <a:pt x="167" y="459"/>
                  </a:lnTo>
                  <a:close/>
                </a:path>
              </a:pathLst>
            </a:custGeom>
            <a:solidFill>
              <a:srgbClr val="FF0000"/>
            </a:solidFill>
            <a:ln w="28575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anchor="ctr"/>
            <a:lstStyle/>
            <a:p>
              <a:pPr algn="ctr" defTabSz="913256">
                <a:defRPr/>
              </a:pP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Thảo</a:t>
              </a:r>
              <a:r>
                <a:rPr lang="en-US" altLang="zh-CN" sz="28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luận</a:t>
              </a:r>
              <a:endParaRPr lang="en-US" altLang="zh-CN" sz="28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  <a:p>
              <a:pPr algn="ctr" defTabSz="913256">
                <a:defRPr/>
              </a:pP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nhóm</a:t>
              </a:r>
              <a:endParaRPr lang="zh-CN" altLang="en-US" sz="28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36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412816" y="698055"/>
            <a:ext cx="7010933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Từ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chỉ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hoạt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động</a:t>
            </a:r>
            <a:endParaRPr lang="zh-CN" altLang="en-US" sz="6600" dirty="0">
              <a:solidFill>
                <a:srgbClr val="117D5C"/>
              </a:solidFill>
              <a:latin typeface="UVF Connie" panose="04030505020202020503" pitchFamily="82" charset="0"/>
              <a:ea typeface="微软雅黑"/>
              <a:cs typeface="+mn-ea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V="1">
            <a:off x="4528725" y="1791314"/>
            <a:ext cx="2905129" cy="1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46"/>
          <p:cNvSpPr/>
          <p:nvPr/>
        </p:nvSpPr>
        <p:spPr bwMode="auto">
          <a:xfrm>
            <a:off x="2670607" y="2031212"/>
            <a:ext cx="3247676" cy="365647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endParaRPr lang="zh-CN" altLang="en-US" sz="1599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Freeform 46"/>
          <p:cNvSpPr/>
          <p:nvPr/>
        </p:nvSpPr>
        <p:spPr bwMode="auto">
          <a:xfrm>
            <a:off x="6349894" y="2031212"/>
            <a:ext cx="3247676" cy="365647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17D5C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endParaRPr lang="zh-CN" altLang="en-US" sz="1599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168430" y="300029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62AB71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Người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9166442" y="300029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117D5C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Vật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 rot="21057294">
            <a:off x="-196210" y="3646812"/>
            <a:ext cx="1841963" cy="1748592"/>
            <a:chOff x="669736" y="1754847"/>
            <a:chExt cx="1841963" cy="174859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4667" r="64666" b="63185"/>
            <a:stretch/>
          </p:blipFill>
          <p:spPr>
            <a:xfrm rot="7047270">
              <a:off x="716422" y="1708161"/>
              <a:ext cx="1748592" cy="18419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022" y="2035787"/>
              <a:ext cx="1670449" cy="117663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51917" y="5037234"/>
            <a:ext cx="1572653" cy="1568462"/>
            <a:chOff x="3276110" y="1884369"/>
            <a:chExt cx="1572653" cy="156846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9" t="37885" r="4773" b="34741"/>
            <a:stretch/>
          </p:blipFill>
          <p:spPr>
            <a:xfrm rot="9348374">
              <a:off x="3276110" y="1884369"/>
              <a:ext cx="1572653" cy="156846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7190" y="2109709"/>
              <a:ext cx="1438781" cy="117663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0631074" y="4023531"/>
            <a:ext cx="1841963" cy="1748592"/>
            <a:chOff x="-383143" y="3491935"/>
            <a:chExt cx="1841963" cy="17485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65704" r="65407" b="2148"/>
            <a:stretch/>
          </p:blipFill>
          <p:spPr>
            <a:xfrm rot="6352249">
              <a:off x="-336457" y="3445249"/>
              <a:ext cx="1748592" cy="184196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84802" y="3833072"/>
              <a:ext cx="1420491" cy="118272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22225" y="5026601"/>
            <a:ext cx="1748592" cy="2080129"/>
            <a:chOff x="112693" y="4512595"/>
            <a:chExt cx="1748592" cy="208012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9" t="1843" r="5702" b="61852"/>
            <a:stretch/>
          </p:blipFill>
          <p:spPr>
            <a:xfrm rot="1436216">
              <a:off x="112693" y="4512595"/>
              <a:ext cx="1748592" cy="208012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7040" y="5089510"/>
              <a:ext cx="1420491" cy="118272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327162" y="5127351"/>
            <a:ext cx="1841963" cy="1748592"/>
            <a:chOff x="1624002" y="3206068"/>
            <a:chExt cx="1841963" cy="174859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36074" r="64370" b="31778"/>
            <a:stretch/>
          </p:blipFill>
          <p:spPr>
            <a:xfrm rot="15050195">
              <a:off x="1670688" y="3159382"/>
              <a:ext cx="1748592" cy="18419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54584" y="3621994"/>
              <a:ext cx="1408298" cy="118272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772681" y="5166979"/>
            <a:ext cx="1748592" cy="1841963"/>
            <a:chOff x="4635003" y="5147688"/>
            <a:chExt cx="1748592" cy="184196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0" t="67926" r="34591" b="-74"/>
            <a:stretch/>
          </p:blipFill>
          <p:spPr>
            <a:xfrm rot="19490239">
              <a:off x="4635003" y="5147688"/>
              <a:ext cx="1748592" cy="18419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6225" y="5459060"/>
              <a:ext cx="1426588" cy="117663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363273" y="5197310"/>
            <a:ext cx="1557036" cy="1555168"/>
            <a:chOff x="1905014" y="5083603"/>
            <a:chExt cx="1557036" cy="155516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5" t="35630" r="32666" b="32222"/>
            <a:stretch/>
          </p:blipFill>
          <p:spPr>
            <a:xfrm>
              <a:off x="1985715" y="5083603"/>
              <a:ext cx="1476335" cy="155516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05014" y="5318057"/>
              <a:ext cx="1536325" cy="1182727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336127" y="5166978"/>
            <a:ext cx="1748592" cy="1841963"/>
            <a:chOff x="6172841" y="1563307"/>
            <a:chExt cx="1748592" cy="184196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0" t="66000" r="4221" b="1852"/>
            <a:stretch/>
          </p:blipFill>
          <p:spPr>
            <a:xfrm rot="563981">
              <a:off x="6172841" y="1563307"/>
              <a:ext cx="1748592" cy="184196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11874" y="2049787"/>
              <a:ext cx="1408298" cy="1182727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872703" y="5080666"/>
            <a:ext cx="1748592" cy="1841963"/>
            <a:chOff x="3452713" y="3963681"/>
            <a:chExt cx="1748592" cy="1841963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5" t="2593" r="33406" b="65259"/>
            <a:stretch/>
          </p:blipFill>
          <p:spPr>
            <a:xfrm rot="1764229">
              <a:off x="3452713" y="3963681"/>
              <a:ext cx="1748592" cy="184196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33370" y="4476943"/>
              <a:ext cx="1426588" cy="1182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82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8 L 0 -0.1481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4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57 L 0 7.37427E-7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8 L 0 -0.1481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4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57 L 0 7.37427E-7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24206 -0.2541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53868 -0.30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0.31914 -0.468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12213 -0.2768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59519 -0.4238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03047 -0.2472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30651 -0.3148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47891 -0.1800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45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0704 -0.2733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1709" y="463666"/>
            <a:ext cx="11715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20" y="1897896"/>
            <a:ext cx="6319520" cy="4529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0415" y="1201437"/>
            <a:ext cx="4826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nỗi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nỗi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nấp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800" y="5976111"/>
            <a:ext cx="287146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8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554</Words>
  <Application>Microsoft Office PowerPoint</Application>
  <PresentationFormat>Widescreen</PresentationFormat>
  <Paragraphs>84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UVF Connie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</cp:revision>
  <dcterms:created xsi:type="dcterms:W3CDTF">2023-09-08T03:55:38Z</dcterms:created>
  <dcterms:modified xsi:type="dcterms:W3CDTF">2023-09-11T01:47:05Z</dcterms:modified>
</cp:coreProperties>
</file>