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6"/>
  </p:notesMasterIdLst>
  <p:sldIdLst>
    <p:sldId id="334" r:id="rId4"/>
    <p:sldId id="335" r:id="rId5"/>
    <p:sldId id="336" r:id="rId6"/>
    <p:sldId id="371" r:id="rId7"/>
    <p:sldId id="372" r:id="rId8"/>
    <p:sldId id="355" r:id="rId9"/>
    <p:sldId id="361" r:id="rId10"/>
    <p:sldId id="359" r:id="rId11"/>
    <p:sldId id="362" r:id="rId12"/>
    <p:sldId id="360" r:id="rId13"/>
    <p:sldId id="363" r:id="rId14"/>
    <p:sldId id="364" r:id="rId15"/>
    <p:sldId id="365" r:id="rId16"/>
    <p:sldId id="366" r:id="rId17"/>
    <p:sldId id="370" r:id="rId18"/>
    <p:sldId id="354" r:id="rId19"/>
    <p:sldId id="367" r:id="rId20"/>
    <p:sldId id="358" r:id="rId21"/>
    <p:sldId id="368" r:id="rId22"/>
    <p:sldId id="369" r:id="rId23"/>
    <p:sldId id="356" r:id="rId24"/>
    <p:sldId id="256" r:id="rId25"/>
  </p:sldIdLst>
  <p:sldSz cx="12192000" cy="6858000"/>
  <p:notesSz cx="6858000" cy="9144000"/>
  <p:embeddedFontLs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SVN-Newton" panose="02040603050506020204" pitchFamily="18" charset="0"/>
      <p:regular r:id="rId38"/>
    </p:embeddedFont>
    <p:embeddedFont>
      <p:font typeface="SVN-Ready" panose="02040603050506020204" pitchFamily="18" charset="0"/>
      <p:regular r:id="rId39"/>
    </p:embeddedFont>
    <p:embeddedFont>
      <p:font typeface="Vogue-ExtraBold" panose="020B0500000000000000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56EF-58AA-7528-BB77-2D0AF62D7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95DE5-B198-B6A9-E4EB-1C5C84D3C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7C339-607E-DA64-1037-A587C60B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B9B32-B9D8-73E1-F03A-35B3B44F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93733-DAA9-388A-51BA-12D191A7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5199-F73A-DDE4-64D8-9732F9A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65516-E018-FD0F-E829-551CF5476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BD1D-A6FB-95EB-5496-715BDA81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866C-E0EB-3536-8E52-B398B048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254E-14A9-9771-819F-9E6D2938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4C3F9-3050-5AEB-87D5-9A0DD9F73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B797B-0CEC-4AB1-55D2-084BE1357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7754-AB10-4F56-4D9E-1406B7571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38B27-A2A2-1A77-60EF-328DF3BD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F6E40-1178-517D-B1A5-0A943F99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F27724-85A5-0C48-5F29-B8363DE86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B8036D-F039-C51B-905D-452F7E57B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830403-249E-C5BC-B96B-B8DCA68A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6DD57E-0F7E-6A43-0E0F-4329FA08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56559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3CC81-BF5E-82AC-1B38-D4EF64E28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185562F-4B79-695A-4D66-08A337C5395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F16959-B1E6-B048-B90C-9E4035F90BED}"/>
              </a:ext>
            </a:extLst>
          </p:cNvPr>
          <p:cNvSpPr txBox="1">
            <a:spLocks/>
          </p:cNvSpPr>
          <p:nvPr userDrawn="1"/>
        </p:nvSpPr>
        <p:spPr>
          <a:xfrm>
            <a:off x="11124322" y="56581"/>
            <a:ext cx="1124237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CDF78-9CBF-083B-014B-3E1E22E2DE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E9CD8-24EC-A1EE-E575-5999E7FE72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EA39D-E100-6C95-877C-9DEC57582C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B0442-1115-203F-F838-566B7B8A261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0336EDD-EFD8-12AB-92D6-4099721855D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2D4EFC-D065-A7AE-D251-45F3E7E79AE1}"/>
              </a:ext>
            </a:extLst>
          </p:cNvPr>
          <p:cNvSpPr txBox="1">
            <a:spLocks/>
          </p:cNvSpPr>
          <p:nvPr userDrawn="1"/>
        </p:nvSpPr>
        <p:spPr>
          <a:xfrm>
            <a:off x="-363616" y="6207330"/>
            <a:ext cx="1596007" cy="722924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1BC426-65C5-40E0-C954-2CEA5652F9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CE1250-82B4-E6B9-E4C5-3AD4E152E2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45A5D-259D-28CF-B714-B3BE729C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D8C8-60DF-7290-F46D-EA63A61E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4430-7DB3-5994-1D54-B4ABB5C8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55CBD-DC7A-56FF-13A2-917D0C90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B6210-2C30-367E-5C66-6EC442D1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2DBC-40F9-5CF6-0277-CD2B7A8A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E2BF0-9B4A-8CDB-48D6-624C8CF9C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D4184-4D06-62FC-37FC-EBB13CA6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AB61F-1068-F321-9810-B6CCFA04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CA07-BAA8-8046-BEA0-1405B7AA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779B-067E-0831-9B63-8CF3DAEA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3481-2065-633C-4ECF-5965B661A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090EE-52FF-BA29-EEB1-650F6DE5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D668E-99ED-AA61-0ABA-73D83CC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6959-DE7C-0016-17B1-CF4F4493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EB691-C5E8-4E9F-CE17-090F261E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8257-761D-4311-6317-8FE95B12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DBB9E-67BB-6FE4-B520-F249D18A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5233-8812-5176-7ADB-6AC92FF82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E72AD-AB56-F30A-FF88-9CEC5584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3B67-0000-AF96-3398-F3124E9BF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B783A-D7C6-0202-062F-B52B7575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D1BBF-B3CF-8C51-0094-AAC755A0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0AEE3-609A-29D5-A99E-4A8C381B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92FA-635C-CA3C-AF9D-A6EF7691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455C9-2335-C65B-3F2A-4ABCC21F5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7BCE1-4D21-DE28-0853-5611DA8E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9BA9E-250A-ECE6-5B8C-E5719FD5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25513-45F3-32E0-7A2D-B33EA8D0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5266D-8CE4-F73F-FC69-8F574450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4A51-8CBC-1181-862F-64F889A5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4FCD-C93D-8355-FA5C-1B6CF5D8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6DB1-4BD1-CCA0-FD3B-8A7B697AE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4D3AC-330F-2E36-44CD-FA1D1772D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0BF68-954E-5FBB-0953-ECCA06C3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2C66D-E5B8-A833-5AF7-59DCD222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140A-A20B-F537-EF05-228068F3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1FB0-9C86-770E-406F-72339189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0ACB7B-14D4-DF16-A48C-795004B7B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EE3C7-3641-9B62-A678-96DD08241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55960-D32D-D269-BFE3-8404096F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01BB-1361-3A00-D729-490BE8C2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5034-5ACB-C9FD-542E-E4C58AFF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9D3AA-FCC0-474C-2F25-BD85E24F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D7E38-F45D-AB0F-A73B-162D7D1A5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63171-317D-10D2-6A38-2BFD0D829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829B7-5DA6-39A1-88CC-B9C81892E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56B85-2B86-ABBA-1598-0DC94EF7B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D09DCC0-4B0B-33B0-5B2B-1597F717C0B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781DC5-78E7-F6F8-F727-D09A3EE23F6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FB9D2B-06ED-F39F-D3B9-D9BA513203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5441AD-DF01-BCC2-AECC-54B60F2B4F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6B0DE2-3FC9-162E-FC62-04E455BEDA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06B2-4E68-8DA3-3A18-3D35DEC26D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03F4913-1C42-35FC-F761-B58F89BA170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E00D18-ADF2-D16B-6D91-B68E799A877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72368-3FE6-B35B-24E5-048DE2BC87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0CA84-AA40-EEA0-3879-6390116024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-182347" y="243840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9957754" y="3010253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544576" y="4002270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" y="583189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374" y="1378277"/>
            <a:ext cx="10589670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707789"/>
            <a:ext cx="70990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bị: 2 cốc thủy tinh không màu, 2 đĩa, nước màu, viên nước đá, giấy ăn khô.</a:t>
            </a:r>
          </a:p>
          <a:p>
            <a:pPr algn="just" rtl="0"/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 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4185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dĩa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lại</a:t>
              </a:r>
              <a:endParaRPr lang="vi-VN" sz="3800" b="1" i="0" dirty="0">
                <a:solidFill>
                  <a:srgbClr val="3E7B61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mùi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nén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ra.</a:t>
              </a:r>
              <a:endParaRPr lang="en-US" sz="3200" dirty="0">
                <a:solidFill>
                  <a:srgbClr val="333333"/>
                </a:solidFill>
                <a:latin typeface="Cambria" panose="020405030504060302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phần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gồm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vi-VN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,...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,...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6494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697874"/>
            <a:ext cx="10523912" cy="3462251"/>
            <a:chOff x="834044" y="154616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phao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bơi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căng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phồng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xẹp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14350" indent="-514350" algn="just" rtl="0">
                <a:buAutoNum type="arabicPeriod"/>
              </a:pP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Giải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thích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vì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sao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kem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nhiều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giọt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li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bám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phía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phút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vi-VN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1021080" y="1663454"/>
            <a:ext cx="3675611" cy="4569922"/>
            <a:chOff x="834044" y="1546167"/>
            <a:chExt cx="10523912" cy="46726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90" y="1694513"/>
              <a:ext cx="9988510" cy="438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điều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vẽ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duy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đặc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29867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548758"/>
            <a:ext cx="12192000" cy="219456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691639" y="1525814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D4523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0829" y="498356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-182347" y="243840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9957754" y="3010253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544576" y="4002270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" y="583189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916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1533630" y="548321"/>
            <a:ext cx="9518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duy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trì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sự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sống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mình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con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người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80179-B295-717C-FEA0-C5330A4AB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7" y="2652765"/>
            <a:ext cx="4732749" cy="2826255"/>
          </a:xfrm>
          <a:prstGeom prst="rect">
            <a:avLst/>
          </a:prstGeom>
        </p:spPr>
      </p:pic>
      <p:sp>
        <p:nvSpPr>
          <p:cNvPr id="4" name="矩形: 圆角 4">
            <a:extLst>
              <a:ext uri="{FF2B5EF4-FFF2-40B4-BE49-F238E27FC236}">
                <a16:creationId xmlns:a16="http://schemas.microsoft.com/office/drawing/2014/main" id="{F7FE7E56-C096-125D-0E7A-B778F31AA2DB}"/>
              </a:ext>
            </a:extLst>
          </p:cNvPr>
          <p:cNvSpPr/>
          <p:nvPr/>
        </p:nvSpPr>
        <p:spPr>
          <a:xfrm>
            <a:off x="2047348" y="5562449"/>
            <a:ext cx="2162911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Thức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ăn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188B0-2A15-912C-D0D3-CE208926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84" y="2572378"/>
            <a:ext cx="1838117" cy="2818155"/>
          </a:xfrm>
          <a:prstGeom prst="rect">
            <a:avLst/>
          </a:prstGeom>
        </p:spPr>
      </p:pic>
      <p:sp>
        <p:nvSpPr>
          <p:cNvPr id="6" name="矩形: 圆角 4">
            <a:extLst>
              <a:ext uri="{FF2B5EF4-FFF2-40B4-BE49-F238E27FC236}">
                <a16:creationId xmlns:a16="http://schemas.microsoft.com/office/drawing/2014/main" id="{D9ADECEB-9261-AA87-9FBD-B46E6DC070AE}"/>
              </a:ext>
            </a:extLst>
          </p:cNvPr>
          <p:cNvSpPr/>
          <p:nvPr/>
        </p:nvSpPr>
        <p:spPr>
          <a:xfrm>
            <a:off x="5267014" y="5562449"/>
            <a:ext cx="2714729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Nước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uống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D5492-DD66-F9A7-4A42-95697EC4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4" t="10622" r="11123" b="13553"/>
          <a:stretch/>
        </p:blipFill>
        <p:spPr>
          <a:xfrm>
            <a:off x="8390375" y="2376028"/>
            <a:ext cx="2959166" cy="3014505"/>
          </a:xfrm>
          <a:prstGeom prst="rect">
            <a:avLst/>
          </a:prstGeom>
        </p:spPr>
      </p:pic>
      <p:sp>
        <p:nvSpPr>
          <p:cNvPr id="8" name="矩形: 圆角 4">
            <a:extLst>
              <a:ext uri="{FF2B5EF4-FFF2-40B4-BE49-F238E27FC236}">
                <a16:creationId xmlns:a16="http://schemas.microsoft.com/office/drawing/2014/main" id="{445525CC-C5BA-3DD3-5423-4CB7547CAED3}"/>
              </a:ext>
            </a:extLst>
          </p:cNvPr>
          <p:cNvSpPr/>
          <p:nvPr/>
        </p:nvSpPr>
        <p:spPr>
          <a:xfrm>
            <a:off x="8512593" y="5589383"/>
            <a:ext cx="2714729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AEE7D-773F-04D6-B36C-84501E944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4" t="10622" r="11123" b="13553"/>
          <a:stretch/>
        </p:blipFill>
        <p:spPr>
          <a:xfrm>
            <a:off x="7203029" y="660845"/>
            <a:ext cx="4406130" cy="4488528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163069CA-054C-F307-4279-4EFE9F559E41}"/>
              </a:ext>
            </a:extLst>
          </p:cNvPr>
          <p:cNvSpPr/>
          <p:nvPr/>
        </p:nvSpPr>
        <p:spPr>
          <a:xfrm>
            <a:off x="7566990" y="5281966"/>
            <a:ext cx="4042169" cy="8443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lang="en-US" altLang="zh-CN" sz="48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642681" y="1012283"/>
            <a:ext cx="46925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 Thành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28131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290" y="1303337"/>
            <a:ext cx="7962066" cy="3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465565" y="1661005"/>
            <a:ext cx="48955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</a:rPr>
              <a:t>	Thành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không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khí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ra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6.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không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khí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nhiều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nhất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690648" y="1843950"/>
            <a:ext cx="58244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latin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khí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gồm</a:t>
            </a:r>
            <a:r>
              <a:rPr lang="en-US" sz="4000" b="1" dirty="0"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latin typeface="Cambria" panose="02040503050406030204" pitchFamily="18" charset="0"/>
              </a:rPr>
              <a:t>ni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tơ</a:t>
            </a:r>
            <a:r>
              <a:rPr lang="en-US" sz="4000" b="1" dirty="0"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nic.</a:t>
            </a:r>
            <a:r>
              <a:rPr lang="en-US" sz="4000" b="1" dirty="0"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latin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ni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tơ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597</Words>
  <Application>Microsoft Office PowerPoint</Application>
  <PresentationFormat>Widescreen</PresentationFormat>
  <Paragraphs>41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Times New Roman</vt:lpstr>
      <vt:lpstr>SVN-Ready</vt:lpstr>
      <vt:lpstr>Calibri Light</vt:lpstr>
      <vt:lpstr>Cambria</vt:lpstr>
      <vt:lpstr>Arial</vt:lpstr>
      <vt:lpstr>阿里巴巴普惠体</vt:lpstr>
      <vt:lpstr>Vogue-ExtraBold</vt:lpstr>
      <vt:lpstr>SVN-Newton</vt:lpstr>
      <vt:lpstr>Calibri</vt:lpstr>
      <vt:lpstr>#9Slide07 HoneyCream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Windows User</cp:lastModifiedBy>
  <cp:revision>17</cp:revision>
  <dcterms:created xsi:type="dcterms:W3CDTF">2023-06-19T12:34:16Z</dcterms:created>
  <dcterms:modified xsi:type="dcterms:W3CDTF">2023-06-26T23:52:09Z</dcterms:modified>
</cp:coreProperties>
</file>