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19"/>
  </p:notesMasterIdLst>
  <p:sldIdLst>
    <p:sldId id="256" r:id="rId3"/>
    <p:sldId id="279" r:id="rId4"/>
    <p:sldId id="287" r:id="rId5"/>
    <p:sldId id="288" r:id="rId6"/>
    <p:sldId id="307" r:id="rId7"/>
    <p:sldId id="289" r:id="rId8"/>
    <p:sldId id="310" r:id="rId9"/>
    <p:sldId id="280" r:id="rId10"/>
    <p:sldId id="308" r:id="rId11"/>
    <p:sldId id="286" r:id="rId12"/>
    <p:sldId id="311" r:id="rId13"/>
    <p:sldId id="309" r:id="rId14"/>
    <p:sldId id="304" r:id="rId15"/>
    <p:sldId id="312" r:id="rId16"/>
    <p:sldId id="306" r:id="rId17"/>
    <p:sldId id="305" r:id="rId18"/>
  </p:sldIdLst>
  <p:sldSz cx="12192000" cy="6858000"/>
  <p:notesSz cx="6858000" cy="9144000"/>
  <p:embeddedFontLst>
    <p:embeddedFont>
      <p:font typeface="宋体" panose="02010600030101010101" pitchFamily="2" charset="-122"/>
      <p:regular r:id="rId20"/>
    </p:embeddedFont>
    <p:embeddedFont>
      <p:font typeface="SVN-Newton" panose="02040603050506020204" pitchFamily="18" charset="0"/>
      <p:regular r:id="rId21"/>
    </p:embeddedFont>
    <p:embeddedFont>
      <p:font typeface="SVN-SAF" panose="02040603050506020204" pitchFamily="18" charset="0"/>
      <p:regular r:id="rId22"/>
    </p:embeddedFont>
    <p:embeddedFont>
      <p:font typeface="#9Slide07 HoneyCream" pitchFamily="2" charset="0"/>
      <p:regular r:id="rId23"/>
    </p:embeddedFont>
    <p:embeddedFont>
      <p:font typeface="SVN-Helvetica Neue Heavy" panose="02040603050506020204" pitchFamily="18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804"/>
    <a:srgbClr val="F6AB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1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FE571-3A50-4CC4-B220-A293979C2377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C49C0-4BBD-47EB-8964-9CE12E5555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0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03.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安全事项说明</a:t>
            </a:r>
          </a:p>
        </p:txBody>
      </p:sp>
    </p:spTree>
    <p:extLst>
      <p:ext uri="{BB962C8B-B14F-4D97-AF65-F5344CB8AC3E}">
        <p14:creationId xmlns:p14="http://schemas.microsoft.com/office/powerpoint/2010/main" val="32342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4290295" y="430281"/>
            <a:ext cx="3611410" cy="547576"/>
          </a:xfrm>
          <a:prstGeom prst="roundRect">
            <a:avLst>
              <a:gd name="adj" fmla="val 50000"/>
            </a:avLst>
          </a:prstGeom>
          <a:solidFill>
            <a:srgbClr val="FA880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04.</a:t>
            </a:r>
            <a:r>
              <a:rPr lang="zh-CN" altLang="en-US" sz="3200" dirty="0" smtClean="0">
                <a:ln w="0"/>
                <a:latin typeface="字魂156号-萌趣苏打饼" panose="00000500000000000000" pitchFamily="2" charset="-122"/>
                <a:ea typeface="字魂156号-萌趣苏打饼" panose="00000500000000000000" pitchFamily="2" charset="-122"/>
              </a:rPr>
              <a:t>活动宣传方案</a:t>
            </a:r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5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0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1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4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8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96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5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8/19/2023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8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836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2023/8/19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字魂107号-萌趣欢乐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1" r:id="rId10"/>
    <p:sldLayoutId id="2147483662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4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2752844" y="-2971692"/>
            <a:ext cx="6801855" cy="1264898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131886" y="3248024"/>
            <a:ext cx="2380088" cy="25158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733630" y="3352800"/>
            <a:ext cx="2679032" cy="36783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45" y="5176395"/>
            <a:ext cx="1466109" cy="1466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396" y="236714"/>
            <a:ext cx="1263286" cy="12507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858269" y="5478475"/>
            <a:ext cx="1337020" cy="137952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7929" y="868947"/>
            <a:ext cx="6291617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853" y="2405196"/>
            <a:ext cx="3916919" cy="3916919"/>
          </a:xfrm>
          <a:prstGeom prst="rect">
            <a:avLst/>
          </a:prstGeom>
        </p:spPr>
      </p:pic>
      <p:sp>
        <p:nvSpPr>
          <p:cNvPr id="19" name="Freeform 27"/>
          <p:cNvSpPr>
            <a:spLocks/>
          </p:cNvSpPr>
          <p:nvPr/>
        </p:nvSpPr>
        <p:spPr bwMode="auto">
          <a:xfrm>
            <a:off x="3217762" y="388553"/>
            <a:ext cx="8657862" cy="4246225"/>
          </a:xfrm>
          <a:prstGeom prst="roundRect">
            <a:avLst>
              <a:gd name="adj" fmla="val 12033"/>
            </a:avLst>
          </a:prstGeom>
          <a:solidFill>
            <a:schemeClr val="bg1"/>
          </a:solidFill>
          <a:ln w="38100">
            <a:solidFill>
              <a:srgbClr val="FA8804"/>
            </a:solidFill>
            <a:prstDash val="lgDash"/>
          </a:ln>
          <a:extLst/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id-ID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99" y="45309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9565"/>
            <a:ext cx="12192000" cy="281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1601179"/>
            <a:ext cx="10058400" cy="4799621"/>
          </a:xfrm>
          <a:prstGeom prst="rect">
            <a:avLst/>
          </a:prstGeom>
        </p:spPr>
      </p:pic>
      <p:cxnSp>
        <p:nvCxnSpPr>
          <p:cNvPr id="50" name="Straight Connector 57"/>
          <p:cNvCxnSpPr/>
          <p:nvPr/>
        </p:nvCxnSpPr>
        <p:spPr>
          <a:xfrm>
            <a:off x="1618322" y="1852335"/>
            <a:ext cx="0" cy="45359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dash"/>
            <a:miter lim="800000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2807677" y="2381353"/>
            <a:ext cx="78544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453" y="1852335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968" y="230298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30" y="897305"/>
            <a:ext cx="11283016" cy="5829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547" y="1468315"/>
            <a:ext cx="3882264" cy="3208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83" y="1681774"/>
            <a:ext cx="4046547" cy="33140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55216" y="5418116"/>
            <a:ext cx="682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2" y="4500772"/>
            <a:ext cx="3889776" cy="2402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1" y="4552179"/>
            <a:ext cx="2916263" cy="23058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762" y="92563"/>
            <a:ext cx="1073598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762290" y="565601"/>
            <a:ext cx="1049837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97" y="1851909"/>
            <a:ext cx="4077447" cy="37646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3885" y="877936"/>
            <a:ext cx="56004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suy</a:t>
            </a:r>
            <a:r>
              <a:rPr lang="en-US" sz="3200" dirty="0" smtClean="0"/>
              <a:t> </a:t>
            </a:r>
            <a:r>
              <a:rPr lang="en-US" sz="3200" dirty="0" err="1" smtClean="0"/>
              <a:t>nghĩ</a:t>
            </a:r>
            <a:r>
              <a:rPr lang="en-US" sz="3200" dirty="0" smtClean="0"/>
              <a:t> </a:t>
            </a:r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tích</a:t>
            </a:r>
            <a:r>
              <a:rPr lang="en-US" sz="3200" dirty="0" smtClean="0"/>
              <a:t> </a:t>
            </a:r>
            <a:r>
              <a:rPr lang="en-US" sz="3200" dirty="0" err="1" smtClean="0"/>
              <a:t>cực</a:t>
            </a:r>
            <a:r>
              <a:rPr lang="en-US" sz="3200" dirty="0" smtClean="0"/>
              <a:t> </a:t>
            </a:r>
            <a:r>
              <a:rPr lang="en-US" sz="3200" dirty="0" err="1" smtClean="0"/>
              <a:t>vì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trai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nhỏ</a:t>
            </a:r>
            <a:r>
              <a:rPr lang="en-US" sz="3200" dirty="0" smtClean="0"/>
              <a:t>, </a:t>
            </a:r>
            <a:r>
              <a:rPr lang="en-US" sz="3200" dirty="0" err="1" smtClean="0"/>
              <a:t>còn</a:t>
            </a:r>
            <a:r>
              <a:rPr lang="en-US" sz="3200" dirty="0" smtClean="0"/>
              <a:t> </a:t>
            </a:r>
            <a:r>
              <a:rPr lang="en-US" sz="3200" dirty="0" err="1" smtClean="0"/>
              <a:t>vụng</a:t>
            </a:r>
            <a:r>
              <a:rPr lang="en-US" sz="3200" dirty="0" smtClean="0"/>
              <a:t> </a:t>
            </a:r>
            <a:r>
              <a:rPr lang="en-US" sz="3200" dirty="0" err="1" smtClean="0"/>
              <a:t>về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chưa</a:t>
            </a:r>
            <a:r>
              <a:rPr lang="en-US" sz="3200" dirty="0" smtClean="0"/>
              <a:t> </a:t>
            </a:r>
            <a:r>
              <a:rPr lang="en-US" sz="3200" dirty="0" err="1" smtClean="0"/>
              <a:t>biết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. </a:t>
            </a:r>
            <a:r>
              <a:rPr lang="en-US" sz="3200" dirty="0" err="1" smtClean="0"/>
              <a:t>Việc</a:t>
            </a:r>
            <a:r>
              <a:rPr lang="en-US" sz="3200" dirty="0" smtClean="0"/>
              <a:t>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quát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sai</a:t>
            </a:r>
            <a:r>
              <a:rPr lang="en-US" sz="3200" dirty="0" smtClean="0"/>
              <a:t> </a:t>
            </a:r>
            <a:r>
              <a:rPr lang="en-US" sz="3200" dirty="0" err="1" smtClean="0"/>
              <a:t>nên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nhắc</a:t>
            </a:r>
            <a:r>
              <a:rPr lang="en-US" sz="3200" dirty="0" smtClean="0"/>
              <a:t> </a:t>
            </a:r>
            <a:r>
              <a:rPr lang="en-US" sz="3200" dirty="0" err="1" smtClean="0"/>
              <a:t>nhở</a:t>
            </a:r>
            <a:r>
              <a:rPr lang="en-US" sz="3200" dirty="0" smtClean="0"/>
              <a:t>, </a:t>
            </a:r>
            <a:r>
              <a:rPr lang="en-US" sz="3200" dirty="0" err="1" smtClean="0"/>
              <a:t>chứ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phải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 </a:t>
            </a:r>
            <a:r>
              <a:rPr lang="en-US" sz="3200" dirty="0" err="1" smtClean="0"/>
              <a:t>thiên</a:t>
            </a:r>
            <a:r>
              <a:rPr lang="en-US" sz="3200" dirty="0" smtClean="0"/>
              <a:t> </a:t>
            </a:r>
            <a:r>
              <a:rPr lang="en-US" sz="3200" dirty="0" err="1" smtClean="0"/>
              <a:t>vị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.</a:t>
            </a:r>
          </a:p>
          <a:p>
            <a:pPr algn="just"/>
            <a:r>
              <a:rPr lang="en-US" sz="3200" dirty="0" err="1" smtClean="0"/>
              <a:t>Với</a:t>
            </a:r>
            <a:r>
              <a:rPr lang="en-US" sz="3200" dirty="0" smtClean="0"/>
              <a:t> </a:t>
            </a:r>
            <a:r>
              <a:rPr lang="en-US" sz="3200" dirty="0" err="1" smtClean="0"/>
              <a:t>suy</a:t>
            </a:r>
            <a:r>
              <a:rPr lang="en-US" sz="3200" dirty="0" smtClean="0"/>
              <a:t> </a:t>
            </a:r>
            <a:r>
              <a:rPr lang="en-US" sz="3200" dirty="0" err="1" smtClean="0"/>
              <a:t>nghĩ</a:t>
            </a:r>
            <a:r>
              <a:rPr lang="en-US" sz="3200" dirty="0" smtClean="0"/>
              <a:t> </a:t>
            </a:r>
            <a:r>
              <a:rPr lang="en-US" sz="3200" dirty="0" err="1" smtClean="0"/>
              <a:t>như</a:t>
            </a:r>
            <a:r>
              <a:rPr lang="en-US" sz="3200" dirty="0" smtClean="0"/>
              <a:t> </a:t>
            </a:r>
            <a:r>
              <a:rPr lang="en-US" sz="3200" dirty="0" err="1" smtClean="0"/>
              <a:t>vậy</a:t>
            </a:r>
            <a:r>
              <a:rPr lang="en-US" sz="3200" dirty="0" smtClean="0"/>
              <a:t>, </a:t>
            </a:r>
            <a:r>
              <a:rPr lang="en-US" sz="3200" dirty="0" err="1" smtClean="0"/>
              <a:t>Tâm</a:t>
            </a:r>
            <a:r>
              <a:rPr lang="en-US" sz="3200" dirty="0" smtClean="0"/>
              <a:t> </a:t>
            </a:r>
            <a:r>
              <a:rPr lang="en-US" sz="3200" dirty="0" err="1" smtClean="0"/>
              <a:t>sẽ</a:t>
            </a:r>
            <a:r>
              <a:rPr lang="en-US" sz="3200" dirty="0" smtClean="0"/>
              <a:t> </a:t>
            </a:r>
            <a:r>
              <a:rPr lang="en-US" sz="3200" dirty="0" err="1" smtClean="0"/>
              <a:t>không</a:t>
            </a:r>
            <a:r>
              <a:rPr lang="en-US" sz="3200" dirty="0" smtClean="0"/>
              <a:t> </a:t>
            </a:r>
            <a:r>
              <a:rPr lang="en-US" sz="3200" dirty="0" err="1" smtClean="0"/>
              <a:t>dỗi</a:t>
            </a:r>
            <a:r>
              <a:rPr lang="en-US" sz="3200" dirty="0" smtClean="0"/>
              <a:t> </a:t>
            </a:r>
            <a:r>
              <a:rPr lang="en-US" sz="3200" dirty="0" err="1" smtClean="0"/>
              <a:t>bà</a:t>
            </a:r>
            <a:r>
              <a:rPr lang="en-US" sz="3200" dirty="0" smtClean="0"/>
              <a:t>; </a:t>
            </a:r>
            <a:r>
              <a:rPr lang="en-US" sz="3200" dirty="0" err="1" smtClean="0"/>
              <a:t>đồng</a:t>
            </a:r>
            <a:r>
              <a:rPr lang="en-US" sz="3200" dirty="0" smtClean="0"/>
              <a:t> </a:t>
            </a:r>
            <a:r>
              <a:rPr lang="en-US" sz="3200" dirty="0" err="1" smtClean="0"/>
              <a:t>thời</a:t>
            </a:r>
            <a:r>
              <a:rPr lang="en-US" sz="3200" dirty="0" smtClean="0"/>
              <a:t> </a:t>
            </a:r>
            <a:r>
              <a:rPr lang="en-US" sz="3200" dirty="0" err="1" smtClean="0"/>
              <a:t>sẽ</a:t>
            </a:r>
            <a:r>
              <a:rPr lang="en-US" sz="3200" dirty="0" smtClean="0"/>
              <a:t> </a:t>
            </a:r>
            <a:r>
              <a:rPr lang="en-US" sz="3200" dirty="0" err="1" smtClean="0"/>
              <a:t>nhắc</a:t>
            </a:r>
            <a:r>
              <a:rPr lang="en-US" sz="3200" dirty="0" smtClean="0"/>
              <a:t> </a:t>
            </a:r>
            <a:r>
              <a:rPr lang="en-US" sz="3200" dirty="0" err="1" smtClean="0"/>
              <a:t>nhở</a:t>
            </a:r>
            <a:r>
              <a:rPr lang="en-US" sz="3200" dirty="0" smtClean="0"/>
              <a:t> </a:t>
            </a:r>
            <a:r>
              <a:rPr lang="en-US" sz="3200" dirty="0" err="1" smtClean="0"/>
              <a:t>và</a:t>
            </a:r>
            <a:r>
              <a:rPr lang="en-US" sz="3200" dirty="0" smtClean="0"/>
              <a:t> </a:t>
            </a:r>
            <a:r>
              <a:rPr lang="en-US" sz="3200" dirty="0" err="1" smtClean="0"/>
              <a:t>hướng</a:t>
            </a:r>
            <a:r>
              <a:rPr lang="en-US" sz="3200" dirty="0" smtClean="0"/>
              <a:t> </a:t>
            </a:r>
            <a:r>
              <a:rPr lang="en-US" sz="3200" dirty="0" err="1" smtClean="0"/>
              <a:t>dẫn</a:t>
            </a:r>
            <a:r>
              <a:rPr lang="en-US" sz="3200" dirty="0" smtClean="0"/>
              <a:t> </a:t>
            </a:r>
            <a:r>
              <a:rPr lang="en-US" sz="3200" dirty="0" err="1" smtClean="0"/>
              <a:t>em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cách</a:t>
            </a:r>
            <a:r>
              <a:rPr lang="en-US" sz="3200" dirty="0" smtClean="0"/>
              <a:t> </a:t>
            </a:r>
            <a:r>
              <a:rPr lang="en-US" sz="3200" dirty="0" err="1" smtClean="0"/>
              <a:t>giữ</a:t>
            </a:r>
            <a:r>
              <a:rPr lang="en-US" sz="3200" dirty="0" smtClean="0"/>
              <a:t> </a:t>
            </a:r>
            <a:r>
              <a:rPr lang="en-US" sz="3200" dirty="0" err="1" smtClean="0"/>
              <a:t>gìn</a:t>
            </a:r>
            <a:r>
              <a:rPr lang="en-US" sz="3200" dirty="0" smtClean="0"/>
              <a:t> </a:t>
            </a:r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chơi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1041551" y="230199"/>
            <a:ext cx="4228552" cy="177880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21068093">
            <a:off x="1779924" y="565600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1026" name="Picture 2" descr="Sad Boy Kid Sitting Crying Over Broken Toy Car Stock Illustration -  Download Image Now - Breaking, Broken, Toy - iStock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3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8813" y="3831220"/>
            <a:ext cx="3935392" cy="31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4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7">
            <a:extLst>
              <a:ext uri="{FF2B5EF4-FFF2-40B4-BE49-F238E27FC236}">
                <a16:creationId xmlns:a16="http://schemas.microsoft.com/office/drawing/2014/main" id="{FA65B8EB-8930-5B6E-89C4-C9FD9BC0C009}"/>
              </a:ext>
            </a:extLst>
          </p:cNvPr>
          <p:cNvSpPr/>
          <p:nvPr/>
        </p:nvSpPr>
        <p:spPr>
          <a:xfrm>
            <a:off x="439838" y="565601"/>
            <a:ext cx="11482086" cy="5641428"/>
          </a:xfrm>
          <a:prstGeom prst="roundRect">
            <a:avLst>
              <a:gd name="adj" fmla="val 4151"/>
            </a:avLst>
          </a:prstGeom>
          <a:solidFill>
            <a:schemeClr val="bg1"/>
          </a:solidFill>
          <a:ln w="38100">
            <a:solidFill>
              <a:schemeClr val="tx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5920489" y="754825"/>
            <a:ext cx="587411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cần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</a:t>
            </a:r>
            <a:r>
              <a:rPr lang="en-US" sz="2800" dirty="0" err="1" smtClean="0"/>
              <a:t>giờ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dục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sai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bị</a:t>
            </a:r>
            <a:r>
              <a:rPr lang="en-US" sz="2800" dirty="0" smtClean="0"/>
              <a:t>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 </a:t>
            </a:r>
            <a:r>
              <a:rPr lang="en-US" sz="2800" dirty="0" err="1" smtClean="0"/>
              <a:t>nhắc</a:t>
            </a:r>
            <a:r>
              <a:rPr lang="en-US" sz="2800" dirty="0" smtClean="0"/>
              <a:t> </a:t>
            </a:r>
            <a:r>
              <a:rPr lang="en-US" sz="2800" dirty="0" err="1" smtClean="0"/>
              <a:t>nhở</a:t>
            </a:r>
            <a:r>
              <a:rPr lang="en-US" sz="2800" dirty="0" smtClean="0"/>
              <a:t>.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cách</a:t>
            </a:r>
            <a:r>
              <a:rPr lang="en-US" sz="2800" dirty="0" smtClean="0"/>
              <a:t> </a:t>
            </a:r>
            <a:r>
              <a:rPr lang="en-US" sz="2800" dirty="0" err="1" smtClean="0"/>
              <a:t>sửa</a:t>
            </a:r>
            <a:r>
              <a:rPr lang="en-US" sz="2800" dirty="0" smtClean="0"/>
              <a:t> </a:t>
            </a:r>
            <a:r>
              <a:rPr lang="en-US" sz="2800" dirty="0" err="1" smtClean="0"/>
              <a:t>chữa</a:t>
            </a:r>
            <a:r>
              <a:rPr lang="en-US" sz="2800" dirty="0" smtClean="0"/>
              <a:t> </a:t>
            </a:r>
            <a:r>
              <a:rPr lang="en-US" sz="2800" dirty="0" err="1" smtClean="0"/>
              <a:t>khuyết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chứ</a:t>
            </a:r>
            <a:r>
              <a:rPr lang="en-US" sz="2800" dirty="0" smtClean="0"/>
              <a:t> </a:t>
            </a:r>
            <a:r>
              <a:rPr lang="en-US" sz="2800" dirty="0" err="1" smtClean="0"/>
              <a:t>không</a:t>
            </a:r>
            <a:r>
              <a:rPr lang="en-US" sz="2800" dirty="0" smtClean="0"/>
              <a:t> </a:t>
            </a:r>
            <a:r>
              <a:rPr lang="en-US" sz="2800" dirty="0" err="1" smtClean="0"/>
              <a:t>nên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đến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kị</a:t>
            </a:r>
            <a:r>
              <a:rPr lang="en-US" sz="2800" dirty="0" smtClean="0"/>
              <a:t>, </a:t>
            </a:r>
            <a:r>
              <a:rPr lang="en-US" sz="2800" dirty="0" err="1" smtClean="0"/>
              <a:t>ghét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,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dù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ấy</a:t>
            </a:r>
            <a:r>
              <a:rPr lang="en-US" sz="2800" dirty="0" smtClean="0"/>
              <a:t>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phản</a:t>
            </a:r>
            <a:r>
              <a:rPr lang="en-US" sz="2800" dirty="0" smtClean="0"/>
              <a:t> </a:t>
            </a:r>
            <a:r>
              <a:rPr lang="en-US" sz="2800" dirty="0" err="1" smtClean="0"/>
              <a:t>ánh</a:t>
            </a:r>
            <a:r>
              <a:rPr lang="en-US" sz="2800" dirty="0" smtClean="0"/>
              <a:t> </a:t>
            </a:r>
            <a:r>
              <a:rPr lang="en-US" sz="2800" dirty="0" err="1" smtClean="0"/>
              <a:t>tình</a:t>
            </a:r>
            <a:r>
              <a:rPr lang="en-US" sz="2800" dirty="0" smtClean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học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cô</a:t>
            </a:r>
            <a:r>
              <a:rPr lang="en-US" sz="2800" dirty="0" smtClean="0"/>
              <a:t> </a:t>
            </a:r>
            <a:r>
              <a:rPr lang="en-US" sz="2800" dirty="0" err="1" smtClean="0"/>
              <a:t>giáo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 </a:t>
            </a:r>
            <a:r>
              <a:rPr lang="en-US" sz="2800" dirty="0" err="1" smtClean="0"/>
              <a:t>thì</a:t>
            </a:r>
            <a:r>
              <a:rPr lang="en-US" sz="2800" dirty="0" smtClean="0"/>
              <a:t> </a:t>
            </a:r>
            <a:r>
              <a:rPr lang="en-US" sz="2800" dirty="0" err="1" smtClean="0"/>
              <a:t>cũng</a:t>
            </a:r>
            <a:r>
              <a:rPr lang="en-US" sz="2800" dirty="0" smtClean="0"/>
              <a:t> </a:t>
            </a:r>
            <a:r>
              <a:rPr lang="en-US" sz="2800" dirty="0" err="1" smtClean="0"/>
              <a:t>đúng</a:t>
            </a:r>
            <a:r>
              <a:rPr lang="en-US" sz="2800" dirty="0" smtClean="0"/>
              <a:t> </a:t>
            </a:r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trách</a:t>
            </a:r>
            <a:r>
              <a:rPr lang="en-US" sz="2800" dirty="0" smtClean="0"/>
              <a:t> </a:t>
            </a:r>
            <a:r>
              <a:rPr lang="en-US" sz="2800" dirty="0" err="1" smtClean="0"/>
              <a:t>nhiệm</a:t>
            </a:r>
            <a:r>
              <a:rPr lang="en-US" sz="2800" dirty="0" smtClean="0"/>
              <a:t>, </a:t>
            </a:r>
            <a:r>
              <a:rPr lang="en-US" sz="2800" dirty="0" err="1" smtClean="0"/>
              <a:t>phận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.</a:t>
            </a:r>
          </a:p>
          <a:p>
            <a:pPr algn="just"/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suy</a:t>
            </a:r>
            <a:r>
              <a:rPr lang="en-US" sz="2800" dirty="0" smtClean="0"/>
              <a:t> </a:t>
            </a:r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cực</a:t>
            </a:r>
            <a:r>
              <a:rPr lang="en-US" sz="2800" dirty="0" smtClean="0"/>
              <a:t> </a:t>
            </a:r>
            <a:r>
              <a:rPr lang="en-US" sz="2800" dirty="0" err="1" smtClean="0"/>
              <a:t>như</a:t>
            </a:r>
            <a:r>
              <a:rPr lang="en-US" sz="2800" dirty="0" smtClean="0"/>
              <a:t> </a:t>
            </a:r>
            <a:r>
              <a:rPr lang="en-US" sz="2800" dirty="0" err="1" smtClean="0"/>
              <a:t>vậy</a:t>
            </a:r>
            <a:r>
              <a:rPr lang="en-US" sz="2800" dirty="0" smtClean="0"/>
              <a:t>, </a:t>
            </a:r>
            <a:r>
              <a:rPr lang="en-US" sz="2800" dirty="0" err="1" smtClean="0"/>
              <a:t>Huy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khẩn</a:t>
            </a:r>
            <a:r>
              <a:rPr lang="en-US" sz="2800" dirty="0" smtClean="0"/>
              <a:t> </a:t>
            </a:r>
            <a:r>
              <a:rPr lang="en-US" sz="2800" dirty="0" err="1" smtClean="0"/>
              <a:t>nhận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sửa</a:t>
            </a:r>
            <a:r>
              <a:rPr lang="en-US" sz="2800" dirty="0" smtClean="0"/>
              <a:t> </a:t>
            </a:r>
            <a:r>
              <a:rPr lang="en-US" sz="2800" dirty="0" err="1" smtClean="0"/>
              <a:t>chữa</a:t>
            </a:r>
            <a:r>
              <a:rPr lang="en-US" sz="2800" dirty="0" smtClean="0"/>
              <a:t> </a:t>
            </a:r>
            <a:r>
              <a:rPr lang="en-US" sz="2800" dirty="0" err="1" smtClean="0"/>
              <a:t>khuyết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r>
              <a:rPr lang="en-US" sz="2800" dirty="0" smtClean="0"/>
              <a:t> </a:t>
            </a:r>
            <a:r>
              <a:rPr lang="en-US" sz="2800" dirty="0" err="1" smtClean="0"/>
              <a:t>thay</a:t>
            </a:r>
            <a:r>
              <a:rPr lang="en-US" sz="2800" dirty="0" smtClean="0"/>
              <a:t>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ghét</a:t>
            </a:r>
            <a:r>
              <a:rPr lang="en-US" sz="2800" dirty="0" smtClean="0"/>
              <a:t> </a:t>
            </a:r>
            <a:r>
              <a:rPr lang="en-US" sz="2800" dirty="0" err="1" smtClean="0"/>
              <a:t>bạn</a:t>
            </a:r>
            <a:r>
              <a:rPr lang="en-US" sz="2800" dirty="0" smtClean="0"/>
              <a:t> </a:t>
            </a:r>
            <a:r>
              <a:rPr lang="en-US" sz="2800" dirty="0" err="1" smtClean="0"/>
              <a:t>lớp</a:t>
            </a:r>
            <a:r>
              <a:rPr lang="en-US" sz="2800" dirty="0" smtClean="0"/>
              <a:t> </a:t>
            </a:r>
            <a:r>
              <a:rPr lang="en-US" sz="2800" dirty="0" err="1" smtClean="0"/>
              <a:t>trưởng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74" y="1590399"/>
            <a:ext cx="4046547" cy="33140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5730">
            <a:off x="439668" y="-78524"/>
            <a:ext cx="4228552" cy="177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1068093">
            <a:off x="1178041" y="256877"/>
            <a:ext cx="24000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err="1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Gợi</a:t>
            </a:r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 ý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289" y1="32890" x2="82937" y2="37262"/>
                        <a14:foregroundMark x1="82505" y1="24525" x2="92657" y2="32510"/>
                        <a14:foregroundMark x1="28510" y1="16350" x2="34989" y2="95247"/>
                        <a14:foregroundMark x1="17927" y1="12357" x2="4752" y2="23384"/>
                        <a14:foregroundMark x1="25486" y1="10076" x2="34989" y2="15779"/>
                        <a14:foregroundMark x1="30454" y1="5513" x2="40605" y2="10646"/>
                        <a14:foregroundMark x1="82937" y1="95247" x2="82937" y2="95247"/>
                        <a14:foregroundMark x1="66523" y1="95057" x2="66523" y2="95057"/>
                        <a14:foregroundMark x1="38877" y1="94106" x2="38877" y2="94106"/>
                        <a14:foregroundMark x1="25270" y1="95627" x2="22894" y2="95627"/>
                        <a14:foregroundMark x1="38013" y1="95627" x2="36933" y2="95817"/>
                        <a14:foregroundMark x1="67819" y1="21673" x2="80994" y2="18441"/>
                        <a14:foregroundMark x1="84881" y1="17871" x2="93737" y2="26616"/>
                        <a14:foregroundMark x1="23542" y1="41255" x2="20518" y2="46768"/>
                        <a14:foregroundMark x1="74082" y1="30228" x2="72138" y2="35741"/>
                        <a14:foregroundMark x1="9071" y1="14639" x2="22246" y2="60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08451"/>
            <a:ext cx="2349661" cy="2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31" y="391806"/>
            <a:ext cx="5952448" cy="2008494"/>
          </a:xfrm>
          <a:prstGeom prst="rect">
            <a:avLst/>
          </a:prstGeom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762000" y="2548468"/>
            <a:ext cx="8339667" cy="184587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rèn luyện khả năng điều chỉnh suy nghĩ, cảm xúc của bản thân theo hướng tích cực</a:t>
            </a:r>
            <a:r>
              <a:rPr lang="vi-VN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id-ID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98BFA4FD-36B8-2381-7B30-FABE08C63EF4}"/>
              </a:ext>
            </a:extLst>
          </p:cNvPr>
          <p:cNvSpPr/>
          <p:nvPr/>
        </p:nvSpPr>
        <p:spPr>
          <a:xfrm>
            <a:off x="2079484" y="4542512"/>
            <a:ext cx="8402250" cy="147568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5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 ra lời khuyên theo hướng tích cực cho những người xung quanh.</a:t>
            </a:r>
            <a:endParaRPr lang="en-US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50" b="90000" l="7900" r="93900">
                        <a14:foregroundMark x1="43150" y1="21300" x2="47200" y2="30000"/>
                        <a14:foregroundMark x1="46100" y1="49450" x2="58900" y2="47800"/>
                        <a14:foregroundMark x1="24800" y1="25750" x2="25000" y2="26300"/>
                        <a14:foregroundMark x1="30000" y1="23700" x2="30750" y2="25550"/>
                        <a14:foregroundMark x1="20750" y1="28700" x2="23350" y2="30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09" y="685800"/>
            <a:ext cx="4133397" cy="41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79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4860" y="1547121"/>
            <a:ext cx="8510754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10"/>
          <p:cNvSpPr/>
          <p:nvPr/>
        </p:nvSpPr>
        <p:spPr>
          <a:xfrm>
            <a:off x="2902922" y="996833"/>
            <a:ext cx="6711381" cy="868053"/>
          </a:xfrm>
          <a:prstGeom prst="roundRect">
            <a:avLst>
              <a:gd name="adj" fmla="val 50000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5682" y="1110722"/>
            <a:ext cx="616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1564" y="1978775"/>
            <a:ext cx="9159643" cy="2785378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-272562" y="283798"/>
            <a:ext cx="400929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01.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Trò</a:t>
            </a:r>
            <a:r>
              <a:rPr lang="en-US" b="0" dirty="0" smtClean="0">
                <a:solidFill>
                  <a:schemeClr val="bg1"/>
                </a:solidFill>
                <a:latin typeface="#9Slide07 HoneyCream" pitchFamily="2" charset="0"/>
              </a:rPr>
              <a:t> </a:t>
            </a:r>
            <a:r>
              <a:rPr lang="en-US" b="0" dirty="0" err="1" smtClean="0">
                <a:solidFill>
                  <a:schemeClr val="bg1"/>
                </a:solidFill>
                <a:latin typeface="#9Slide07 HoneyCream" pitchFamily="2" charset="0"/>
              </a:rPr>
              <a:t>chơi</a:t>
            </a:r>
            <a:endParaRPr lang="en-US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0264"/>
            <a:ext cx="12192000" cy="22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0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7" grpId="0"/>
      <p:bldP spid="12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465992"/>
            <a:ext cx="10606008" cy="627770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68" y="4798872"/>
            <a:ext cx="2373032" cy="2373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34" t="13896" r="-634" b="5047"/>
          <a:stretch/>
        </p:blipFill>
        <p:spPr>
          <a:xfrm>
            <a:off x="2285237" y="2409082"/>
            <a:ext cx="7709578" cy="37299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877" y="94398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647036" y="740359"/>
            <a:ext cx="78544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23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17" y="0"/>
            <a:ext cx="2373032" cy="2373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" y="0"/>
            <a:ext cx="3354222" cy="1887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69952" y="979211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US" sz="4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632" y="1071545"/>
            <a:ext cx="4916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057400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n w="28575">
                  <a:solidFill>
                    <a:schemeClr val="bg1"/>
                  </a:solidFill>
                </a:ln>
                <a:solidFill>
                  <a:srgbClr val="C00000"/>
                </a:solidFill>
                <a:latin typeface="SVN-SAF" panose="02040603050506020204" pitchFamily="18" charset="0"/>
              </a:rPr>
              <a:t>?</a:t>
            </a:r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16669" y="2435469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b="1" dirty="0">
              <a:ln w="28575">
                <a:solidFill>
                  <a:schemeClr val="bg1"/>
                </a:solidFill>
              </a:ln>
              <a:solidFill>
                <a:srgbClr val="C00000"/>
              </a:solidFill>
              <a:latin typeface="SVN-Helvetica Neue Heavy" panose="020406030505060202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9517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3" name="Oval 12"/>
          <p:cNvSpPr/>
          <p:nvPr/>
        </p:nvSpPr>
        <p:spPr>
          <a:xfrm>
            <a:off x="9068786" y="2435641"/>
            <a:ext cx="1591408" cy="1573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…</a:t>
            </a:r>
            <a:endParaRPr lang="en-US" sz="4400" b="1" dirty="0"/>
          </a:p>
        </p:txBody>
      </p:sp>
      <p:sp>
        <p:nvSpPr>
          <p:cNvPr id="6" name="Cross 5"/>
          <p:cNvSpPr/>
          <p:nvPr/>
        </p:nvSpPr>
        <p:spPr>
          <a:xfrm>
            <a:off x="4938053" y="2948060"/>
            <a:ext cx="548640" cy="548640"/>
          </a:xfrm>
          <a:prstGeom prst="plus">
            <a:avLst>
              <a:gd name="adj" fmla="val 35056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/>
          <p:cNvSpPr/>
          <p:nvPr/>
        </p:nvSpPr>
        <p:spPr>
          <a:xfrm>
            <a:off x="7140340" y="2948060"/>
            <a:ext cx="729762" cy="548640"/>
          </a:xfrm>
          <a:prstGeom prst="hear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94386" y="4235549"/>
            <a:ext cx="2076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Tìm</a:t>
            </a:r>
            <a:r>
              <a:rPr lang="en-US" sz="2800" dirty="0" smtClean="0"/>
              <a:t> </a:t>
            </a:r>
            <a:r>
              <a:rPr lang="en-US" sz="2800" dirty="0" err="1" smtClean="0"/>
              <a:t>hiểu</a:t>
            </a:r>
            <a:r>
              <a:rPr lang="en-US" sz="2800" dirty="0" smtClean="0"/>
              <a:t> </a:t>
            </a:r>
          </a:p>
          <a:p>
            <a:pPr algn="ctr"/>
            <a:r>
              <a:rPr lang="en-US" sz="2800" dirty="0" err="1" smtClean="0"/>
              <a:t>nguyên</a:t>
            </a:r>
            <a:r>
              <a:rPr lang="en-US" sz="2800" dirty="0" smtClean="0"/>
              <a:t> </a:t>
            </a:r>
            <a:r>
              <a:rPr lang="en-US" sz="2800" dirty="0" err="1" smtClean="0"/>
              <a:t>nhân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091785" y="4235549"/>
            <a:ext cx="21015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Nghĩ</a:t>
            </a:r>
            <a:r>
              <a:rPr lang="en-US" sz="2800" dirty="0" smtClean="0"/>
              <a:t> </a:t>
            </a:r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điểm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tích</a:t>
            </a:r>
            <a:r>
              <a:rPr lang="en-US" sz="2800" dirty="0" smtClean="0"/>
              <a:t> </a:t>
            </a:r>
            <a:r>
              <a:rPr lang="en-US" sz="2800" dirty="0" err="1" smtClean="0"/>
              <a:t>cực</a:t>
            </a:r>
            <a:endParaRPr lang="en-US" sz="2800" dirty="0" smtClean="0"/>
          </a:p>
          <a:p>
            <a:pPr algn="ctr"/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sự</a:t>
            </a:r>
            <a:r>
              <a:rPr lang="en-US" sz="2800" dirty="0" smtClean="0"/>
              <a:t> </a:t>
            </a:r>
            <a:r>
              <a:rPr lang="en-US" sz="2800" dirty="0" err="1" smtClean="0"/>
              <a:t>việc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21565" y="4235548"/>
            <a:ext cx="2367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Thông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endParaRPr lang="en-US" sz="2800" dirty="0" smtClean="0"/>
          </a:p>
          <a:p>
            <a:pPr algn="ctr"/>
            <a:r>
              <a:rPr lang="en-US" sz="2800" dirty="0" err="1" smtClean="0"/>
              <a:t>với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khác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6258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0" grpId="0" animBg="1"/>
      <p:bldP spid="11" grpId="0" animBg="1"/>
      <p:bldP spid="13" grpId="0" animBg="1"/>
      <p:bldP spid="6" grpId="0" animBg="1"/>
      <p:bldP spid="7" grpId="0" animBg="1"/>
      <p:bldP spid="8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61" y="943981"/>
            <a:ext cx="10058400" cy="54568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29" y="1983671"/>
            <a:ext cx="6386780" cy="4358360"/>
          </a:xfrm>
          <a:prstGeom prst="rect">
            <a:avLst/>
          </a:prstGeom>
        </p:spPr>
      </p:pic>
      <p:sp>
        <p:nvSpPr>
          <p:cNvPr id="13" name="圆角矩形 10"/>
          <p:cNvSpPr/>
          <p:nvPr/>
        </p:nvSpPr>
        <p:spPr>
          <a:xfrm>
            <a:off x="2894129" y="295661"/>
            <a:ext cx="6711381" cy="1372492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sz="3200" dirty="0">
              <a:ln w="0"/>
              <a:latin typeface="字魂156号-萌趣苏打饼" panose="00000500000000000000" pitchFamily="2" charset="-122"/>
              <a:ea typeface="字魂156号-萌趣苏打饼" panose="000005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79835" y="283798"/>
            <a:ext cx="61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“NGHĨ THEO CÁCH KHÁC”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347" y="1607237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2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49" y="340477"/>
            <a:ext cx="8138535" cy="35000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3164" y="482596"/>
            <a:ext cx="75107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118" y="626717"/>
            <a:ext cx="240001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KẾT </a:t>
            </a:r>
          </a:p>
          <a:p>
            <a:pPr algn="ctr"/>
            <a:r>
              <a:rPr lang="en-US" sz="6600" dirty="0" smtClean="0">
                <a:ln w="285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SVN-SAF" panose="02040603050506020204" pitchFamily="18" charset="0"/>
              </a:rPr>
              <a:t>LUẬN</a:t>
            </a:r>
            <a:endParaRPr lang="en-US" sz="6600" dirty="0">
              <a:ln w="28575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latin typeface="SVN-SAF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4876" y="4549712"/>
            <a:ext cx="7510763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227" y="3857316"/>
            <a:ext cx="1549773" cy="3001768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690491" y="2199190"/>
            <a:ext cx="2186328" cy="512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1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58"/>
          <a:stretch/>
        </p:blipFill>
        <p:spPr>
          <a:xfrm>
            <a:off x="4700324" y="4535655"/>
            <a:ext cx="5113421" cy="198613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9918" y="1763535"/>
            <a:ext cx="8547333" cy="40176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36005" y="-6885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22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44" y="580244"/>
            <a:ext cx="6052636" cy="19503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45643" y="693647"/>
            <a:ext cx="6570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0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5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43" y="2037529"/>
            <a:ext cx="4233321" cy="50882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82" y="3854369"/>
            <a:ext cx="8458338" cy="30036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55894" y="3027702"/>
            <a:ext cx="882561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9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479</Words>
  <Application>Microsoft Office PowerPoint</Application>
  <PresentationFormat>Widescreen</PresentationFormat>
  <Paragraphs>43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字魂107号-萌趣欢乐体</vt:lpstr>
      <vt:lpstr>宋体</vt:lpstr>
      <vt:lpstr>SVN-Newton</vt:lpstr>
      <vt:lpstr>SVN-SAF</vt:lpstr>
      <vt:lpstr>#9Slide07 HoneyCream</vt:lpstr>
      <vt:lpstr>SVN-Helvetica Neue Heavy</vt:lpstr>
      <vt:lpstr>字魂156号-萌趣苏打饼</vt:lpstr>
      <vt:lpstr>Times New Roman</vt:lpstr>
      <vt:lpstr>Calibri</vt:lpstr>
      <vt:lpstr>Arial</vt:lpstr>
      <vt:lpstr>Cambria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</dc:creator>
  <cp:keywords>MĂNG NON TEAM</cp:keywords>
  <cp:lastModifiedBy>Nguyễn Thị Hồng Linh</cp:lastModifiedBy>
  <cp:revision>47</cp:revision>
  <dcterms:created xsi:type="dcterms:W3CDTF">2021-05-20T07:01:06Z</dcterms:created>
  <dcterms:modified xsi:type="dcterms:W3CDTF">2023-08-19T08:42:04Z</dcterms:modified>
</cp:coreProperties>
</file>