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9" r:id="rId4"/>
    <p:sldId id="256" r:id="rId5"/>
    <p:sldId id="296" r:id="rId6"/>
    <p:sldId id="276" r:id="rId7"/>
    <p:sldId id="280" r:id="rId8"/>
    <p:sldId id="259" r:id="rId9"/>
    <p:sldId id="292" r:id="rId10"/>
    <p:sldId id="293" r:id="rId11"/>
    <p:sldId id="294" r:id="rId12"/>
    <p:sldId id="295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7" d="100"/>
          <a:sy n="57" d="100"/>
        </p:scale>
        <p:origin x="11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25CAA-ED89-46F7-A4DF-AB72F87F1FB3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9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4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3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3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2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3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0403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1207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4739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3983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9677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9142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0960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4787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2038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5547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686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36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VIỆT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67CD9-4F8B-460B-8EF6-8FB40B813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" y="41972"/>
            <a:ext cx="1452924" cy="12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-5621" y="738151"/>
            <a:ext cx="6480815" cy="51788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6519893" y="2544419"/>
            <a:ext cx="5298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067963" y="1205164"/>
            <a:ext cx="585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Cô</a:t>
            </a:r>
            <a:r>
              <a:rPr lang="en-US" altLang="zh-CN" sz="6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giáo</a:t>
            </a:r>
            <a:r>
              <a:rPr lang="en-US" altLang="zh-CN" sz="6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lớp</a:t>
            </a:r>
            <a:r>
              <a:rPr lang="en-US" altLang="zh-CN" sz="6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endParaRPr lang="zh-CN" altLang="en-US" sz="6000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09851" y="3849916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3320314" y="2703023"/>
            <a:ext cx="69008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3374289" y="826802"/>
            <a:ext cx="874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cầu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đạt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10DA40-6E90-4581-BBA1-5F65B0A4A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" y="41972"/>
            <a:ext cx="1569660" cy="1569660"/>
          </a:xfrm>
          <a:prstGeom prst="rect">
            <a:avLst/>
          </a:prstGeom>
        </p:spPr>
      </p:pic>
      <p:sp>
        <p:nvSpPr>
          <p:cNvPr id="20" name="Rectangle: Rounded Corners 2">
            <a:extLst>
              <a:ext uri="{FF2B5EF4-FFF2-40B4-BE49-F238E27FC236}">
                <a16:creationId xmlns:a16="http://schemas.microsoft.com/office/drawing/2014/main" id="{A5E52E0F-4B66-4E76-8587-1B2CF0301380}"/>
              </a:ext>
            </a:extLst>
          </p:cNvPr>
          <p:cNvSpPr/>
          <p:nvPr/>
        </p:nvSpPr>
        <p:spPr>
          <a:xfrm>
            <a:off x="1541145" y="2228062"/>
            <a:ext cx="9109710" cy="12115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8616723-41AA-4568-AF44-CE96BEF01CE8}"/>
              </a:ext>
            </a:extLst>
          </p:cNvPr>
          <p:cNvSpPr/>
          <p:nvPr/>
        </p:nvSpPr>
        <p:spPr>
          <a:xfrm>
            <a:off x="1725181" y="3733800"/>
            <a:ext cx="8741638" cy="12115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3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6121131" y="891700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1762322" y="892351"/>
            <a:ext cx="3739248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1696101" y="3817160"/>
            <a:ext cx="3984839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6006443" y="3805083"/>
            <a:ext cx="3690960" cy="2819277"/>
          </a:xfrm>
          <a:prstGeom prst="rect">
            <a:avLst/>
          </a:prstGeom>
        </p:spPr>
      </p:pic>
      <p:pic>
        <p:nvPicPr>
          <p:cNvPr id="2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4171884" y="275163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ham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0" y="86507"/>
            <a:ext cx="466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8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7515217" y="548681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668040" y="549332"/>
            <a:ext cx="3739248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1608491" y="3659079"/>
            <a:ext cx="3984839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5975425" y="3700160"/>
            <a:ext cx="3690960" cy="2819277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4171884" y="275163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ham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-263285" y="3267072"/>
            <a:ext cx="658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6902872" y="3242432"/>
            <a:ext cx="514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1072273" y="6341200"/>
            <a:ext cx="6043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5795411" y="6420680"/>
            <a:ext cx="4474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-14990" y="11557"/>
            <a:ext cx="466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7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81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83D66B-3CA8-42CB-9B01-3C7A419D62F7}"/>
              </a:ext>
            </a:extLst>
          </p:cNvPr>
          <p:cNvSpPr txBox="1"/>
          <p:nvPr/>
        </p:nvSpPr>
        <p:spPr>
          <a:xfrm>
            <a:off x="158431" y="368302"/>
            <a:ext cx="4104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92990-A47B-43C9-897F-041ACB04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237749" y="-20545"/>
            <a:ext cx="3665200" cy="2911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46DB2-F787-4B04-BCAD-3D62747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280576" y="-20841"/>
            <a:ext cx="3630847" cy="285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54B98-0465-4A78-8990-2F89CD418C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211642" y="3552905"/>
            <a:ext cx="3800163" cy="2787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D6137-F696-4A29-AB19-6478739C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236939" y="3542428"/>
            <a:ext cx="3690960" cy="281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EBFA0-9A5A-4CBE-883A-F58758385AD3}"/>
              </a:ext>
            </a:extLst>
          </p:cNvPr>
          <p:cNvSpPr txBox="1"/>
          <p:nvPr/>
        </p:nvSpPr>
        <p:spPr>
          <a:xfrm>
            <a:off x="8531360" y="2698149"/>
            <a:ext cx="339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826BF-5053-4232-BBE8-D4A7CA23AC23}"/>
              </a:ext>
            </a:extLst>
          </p:cNvPr>
          <p:cNvSpPr txBox="1"/>
          <p:nvPr/>
        </p:nvSpPr>
        <p:spPr>
          <a:xfrm>
            <a:off x="4262565" y="2698149"/>
            <a:ext cx="387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EA399-5684-441B-8546-6844115E1192}"/>
              </a:ext>
            </a:extLst>
          </p:cNvPr>
          <p:cNvSpPr txBox="1"/>
          <p:nvPr/>
        </p:nvSpPr>
        <p:spPr>
          <a:xfrm>
            <a:off x="8005036" y="6247068"/>
            <a:ext cx="447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D77A-43C3-477A-9CA9-264E84D80911}"/>
              </a:ext>
            </a:extLst>
          </p:cNvPr>
          <p:cNvSpPr txBox="1"/>
          <p:nvPr/>
        </p:nvSpPr>
        <p:spPr>
          <a:xfrm>
            <a:off x="3244881" y="6271168"/>
            <a:ext cx="497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A5ABE-B71A-45E3-872D-18A84D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55006" y="4550372"/>
            <a:ext cx="3173528" cy="19707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335085" y="2433216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268692" y="687588"/>
            <a:ext cx="5006919" cy="5068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5511443" y="2744600"/>
            <a:ext cx="615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8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80490" y="734892"/>
            <a:ext cx="5025182" cy="53303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6096000" y="2725419"/>
            <a:ext cx="5696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-107836" y="915526"/>
            <a:ext cx="6203432" cy="4875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6395941" y="2660664"/>
            <a:ext cx="5296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379</Words>
  <Application>Microsoft Office PowerPoint</Application>
  <PresentationFormat>Widescreen</PresentationFormat>
  <Paragraphs>45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iCiel Crocante</vt:lpstr>
      <vt:lpstr>Times New Roman</vt:lpstr>
      <vt:lpstr>华康少女文字W5(P)</vt:lpstr>
      <vt:lpstr>Office Theme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Vip855</cp:lastModifiedBy>
  <cp:revision>158</cp:revision>
  <dcterms:created xsi:type="dcterms:W3CDTF">2021-06-15T15:52:51Z</dcterms:created>
  <dcterms:modified xsi:type="dcterms:W3CDTF">2025-10-09T15:58:52Z</dcterms:modified>
</cp:coreProperties>
</file>