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62" r:id="rId2"/>
    <p:sldId id="258" r:id="rId3"/>
    <p:sldId id="271" r:id="rId4"/>
    <p:sldId id="274" r:id="rId5"/>
    <p:sldId id="270" r:id="rId6"/>
    <p:sldId id="269" r:id="rId7"/>
    <p:sldId id="257" r:id="rId8"/>
    <p:sldId id="276" r:id="rId9"/>
    <p:sldId id="259" r:id="rId10"/>
    <p:sldId id="277" r:id="rId11"/>
    <p:sldId id="260" r:id="rId12"/>
    <p:sldId id="278" r:id="rId13"/>
    <p:sldId id="265" r:id="rId14"/>
    <p:sldId id="267" r:id="rId15"/>
  </p:sldIdLst>
  <p:sldSz cx="12192000" cy="6858000"/>
  <p:notesSz cx="6858000" cy="9144000"/>
  <p:embeddedFontLst>
    <p:embeddedFont>
      <p:font typeface="#9Slide05 Aphrodite Pro" panose="020B0604020202020204" charset="0"/>
      <p:regular r:id="rId17"/>
    </p:embeddedFont>
    <p:embeddedFont>
      <p:font typeface="#9Slide07 Altus" panose="020B0604020202020204" charset="0"/>
      <p:regular r:id="rId18"/>
    </p:embeddedFont>
    <p:embeddedFont>
      <p:font typeface="#9Slide07 HoneyCrea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6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96" autoAdjust="0"/>
  </p:normalViewPr>
  <p:slideViewPr>
    <p:cSldViewPr snapToGrid="0">
      <p:cViewPr varScale="1">
        <p:scale>
          <a:sx n="56" d="100"/>
          <a:sy n="56" d="100"/>
        </p:scale>
        <p:origin x="12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37D1-A296-486A-8373-B983F00825FC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BD0A-F86F-41A2-A938-03FCE7C4F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6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9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3.jpg"/><Relationship Id="rId4" Type="http://schemas.openxmlformats.org/officeDocument/2006/relationships/image" Target="../media/image28.emf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83" y="0"/>
            <a:ext cx="1713014" cy="300821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C71D05C-B5C9-457E-B521-4FE2286324D6}"/>
              </a:ext>
            </a:extLst>
          </p:cNvPr>
          <p:cNvGrpSpPr/>
          <p:nvPr/>
        </p:nvGrpSpPr>
        <p:grpSpPr>
          <a:xfrm>
            <a:off x="0" y="-495300"/>
            <a:ext cx="903552" cy="2743200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52C741B-000D-4A1E-9054-2CCCD609ACE2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E24C43-854F-429D-A96B-02E26BD8A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0F9B5FA-4321-4859-BBB9-69ABF1BF6A98}"/>
              </a:ext>
            </a:extLst>
          </p:cNvPr>
          <p:cNvGrpSpPr/>
          <p:nvPr/>
        </p:nvGrpSpPr>
        <p:grpSpPr>
          <a:xfrm>
            <a:off x="1154622" y="-495300"/>
            <a:ext cx="1172695" cy="3421027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A474118-D2E7-459D-88D4-F2AA5B4AE055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B0DD190-4E34-461C-8D92-25ED9F42F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330C8B-CEBA-412A-91CC-28113435BF8B}"/>
              </a:ext>
            </a:extLst>
          </p:cNvPr>
          <p:cNvGrpSpPr/>
          <p:nvPr/>
        </p:nvGrpSpPr>
        <p:grpSpPr>
          <a:xfrm>
            <a:off x="2644567" y="-495300"/>
            <a:ext cx="903552" cy="2743200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BE76D4B-BDE1-4237-AE8F-4878009325B3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918172C-B3BE-4C5D-998A-04C6DF07B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12" name="图片 9">
            <a:extLst>
              <a:ext uri="{FF2B5EF4-FFF2-40B4-BE49-F238E27FC236}">
                <a16:creationId xmlns:a16="http://schemas.microsoft.com/office/drawing/2014/main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96" y="1775445"/>
            <a:ext cx="6650508" cy="516871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7080070" y="164680"/>
            <a:ext cx="2309334" cy="2693749"/>
            <a:chOff x="7080070" y="164680"/>
            <a:chExt cx="2309334" cy="2693749"/>
          </a:xfrm>
        </p:grpSpPr>
        <p:pic>
          <p:nvPicPr>
            <p:cNvPr id="16" name="图片 23">
              <a:extLst>
                <a:ext uri="{FF2B5EF4-FFF2-40B4-BE49-F238E27FC236}">
                  <a16:creationId xmlns:a16="http://schemas.microsoft.com/office/drawing/2014/main" id="{2249EB5D-E406-4135-B901-C0E264E0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070" y="164680"/>
              <a:ext cx="2309334" cy="26937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344942" y="1027258"/>
              <a:ext cx="18040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Hoạt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động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trải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nghiệm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lớp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UTM Novido" panose="02040603050506020204" pitchFamily="18" charset="0"/>
                </a:rPr>
                <a:t> 2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6" y="-207406"/>
            <a:ext cx="1488174" cy="2203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739" y="842723"/>
            <a:ext cx="5133277" cy="2249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84126" y="2366939"/>
            <a:ext cx="1031532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17492A-DC59-4FED-9AF4-EB52F4761F2B}"/>
              </a:ext>
            </a:extLst>
          </p:cNvPr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908A03D-53B2-4B75-A6C3-41946F704E49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D12C54-3A7F-4782-AF15-1931206E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41749A-CADE-4A5A-890F-1713A597F9AC}"/>
              </a:ext>
            </a:extLst>
          </p:cNvPr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712A918-EB7F-4A3D-9990-40828BF223B8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928E86-A16B-480C-BB0F-C18A249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555791-7ABA-4D9D-835C-2D3533B54072}"/>
              </a:ext>
            </a:extLst>
          </p:cNvPr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41C0FD-2000-4990-9F5E-5C5C845B0FF6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23AA6E3-082D-4BA2-9D44-FDAABA04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6047" y="2498238"/>
            <a:ext cx="5139373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5BAB2F46-EB30-48AC-ADCB-A09DC17DA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5795" y="13271"/>
            <a:ext cx="1004887" cy="3332163"/>
            <a:chOff x="587" y="1"/>
            <a:chExt cx="633" cy="2099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A8B2E3EA-DA36-4D9F-BE03-6E46A399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"/>
              <a:ext cx="11" cy="46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B227511F-EAC3-4728-9821-915E77FB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521"/>
              <a:ext cx="11" cy="102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DEB41E94-BAA1-4F44-824B-A4F3A06C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794"/>
              <a:ext cx="11" cy="4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C027D52-5512-4CF5-8863-CB3E327A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683D5AF-0E78-4A58-AF4D-B0BBBE02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9FF0259-1FE0-4651-828E-C4EBDF3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40773532-4D8E-4588-BDAE-8900A56C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1A0EA36-E32F-4B4E-A574-4EDB9F9B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C9447589-DF6E-479E-B2F9-16CE9E88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7F6FF325-0529-4956-97D8-E65E0601E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9D63510F-06D0-483F-9F32-7367ED8A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2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355CD1A6-11A6-41B1-B41F-95132157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A4DBDE27-863D-492A-A9D7-F7545B53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623"/>
              <a:ext cx="35" cy="46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D8F7E845-8D16-463F-9A0F-0D1C1784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60"/>
              <a:ext cx="35" cy="45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7663C97-4BD5-4B19-A2C9-25ED91EE7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1657"/>
              <a:ext cx="149" cy="114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51CEBE9-6199-4B42-8852-7D69AA7B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828"/>
              <a:ext cx="35" cy="4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FC99E23-FF48-447D-9745-B33BE117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18"/>
              <a:ext cx="633" cy="45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C4E68B20-9DBB-48DA-8395-921CEFC3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6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F7B6749B-40E3-4C3A-92C9-9D81890B5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97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1057BC0-96AA-45A9-88F1-5592872B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4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856DF61-7AF8-41CE-BD17-D34A929E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77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AA3D48D-F322-48A4-9B1A-A4B59D10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2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DFAD5CC-51B2-4C07-9FE0-DB329C2A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56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8AA10771-78C4-4814-9C88-475107EE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0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341593E-8738-4CE2-ABD9-94E15344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36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F0AD2E1-07B4-4A0E-898D-DCD32FF7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81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B5759ED-1986-463F-B907-3BE22583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2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E40BD64-3ADF-441A-968D-06DED6D5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60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8B49701-D7B4-4F6C-B33D-E4CB1A2F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0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205C858-1B0F-4A9E-B3C5-51C2F8B6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40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2A52A1E8-3D75-44C4-A77D-4170B679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8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51234F7C-771D-49FD-943B-6CD6B26B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19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9780D21-681F-476C-9BCE-FFAFBBE1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6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F02B80CC-3B85-4206-B3A9-985433F31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99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87ED7256-00E7-49C6-BF0A-64104A0A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625"/>
              <a:ext cx="379" cy="193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F409B2B5-E113-4F5B-BD5F-9DA7E702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466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3" name="Oval 47">
              <a:extLst>
                <a:ext uri="{FF2B5EF4-FFF2-40B4-BE49-F238E27FC236}">
                  <a16:creationId xmlns:a16="http://schemas.microsoft.com/office/drawing/2014/main" id="{7646A799-2D3C-48A0-89B6-7AD4E8CE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602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ED7DCCA-7FE4-4839-A6FC-11AD09544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489"/>
              <a:ext cx="149" cy="125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7057E0F-E59A-453E-9454-B29559ADFCAF}"/>
              </a:ext>
            </a:extLst>
          </p:cNvPr>
          <p:cNvGrpSpPr/>
          <p:nvPr/>
        </p:nvGrpSpPr>
        <p:grpSpPr>
          <a:xfrm>
            <a:off x="11269645" y="0"/>
            <a:ext cx="625003" cy="2391345"/>
            <a:chOff x="1661188" y="-13269"/>
            <a:chExt cx="625003" cy="2391345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7978717C-C526-4F44-91B1-57C027498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1806391"/>
              <a:ext cx="10861" cy="10071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9A9AEDAF-735B-49D8-B7C0-2A5B88F3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075942"/>
              <a:ext cx="10861" cy="4443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7B131618-6E65-4601-AB97-1B99CF2E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C173F429-B9AC-42A2-9428-DB2C7F04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1CF66982-B199-45AD-89B5-43C930EF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16368C92-BCE8-428E-87C4-2724DF41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2CB5849B-8819-4F09-ACB0-D6DB3690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10861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14EDD642-2309-4527-B21C-C2595EC7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EEBDF305-64A1-4039-9B35-A58367E4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4646BDF8-A43D-4BDC-BEA3-761E78B1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11848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id="{048C0374-1A03-43FC-865C-72898960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968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BAD5117F-8DBA-4DD7-8E74-89CCDCA4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1907102"/>
              <a:ext cx="34558" cy="45419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8" name="Oval 24">
              <a:extLst>
                <a:ext uri="{FF2B5EF4-FFF2-40B4-BE49-F238E27FC236}">
                  <a16:creationId xmlns:a16="http://schemas.microsoft.com/office/drawing/2014/main" id="{21CF52A3-AF7F-430A-8ED8-A950F142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042371"/>
              <a:ext cx="34558" cy="44431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1BC71EB5-A9A0-4C8B-8A16-4FCA6DDF0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1940673"/>
              <a:ext cx="147118" cy="112560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789B3444-7B3A-4E78-8EFB-0DD8CEE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411" y="2109512"/>
              <a:ext cx="34558" cy="44431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03B5F1F-2844-4395-9D58-97671B9D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12272"/>
              <a:ext cx="625003" cy="44431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B448D9BB-801F-4021-AB6B-06289902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5670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34AA3FDC-695C-4C24-BB1A-13B1766F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90274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037CB228-A365-4E22-9F2E-4B0D0294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35693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00120525-CED4-4D6B-8377-12017928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69264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451834B0-D80A-48BA-9ECC-0632B018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13695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C087643D-92A2-470B-8CE1-FFC43FCD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47266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64B1B5D-9CBF-41AC-A0E6-6A0724F1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9268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C4D288C-5540-4BED-896A-8756C1F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26255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8B43C952-7797-4EB3-996B-5D16C260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70686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BD5CE66B-9DEC-42C4-B93E-9247FB61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1511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E8D3B066-DFC2-4925-9A07-DC772C72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48688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3" name="Freeform 39">
              <a:extLst>
                <a:ext uri="{FF2B5EF4-FFF2-40B4-BE49-F238E27FC236}">
                  <a16:creationId xmlns:a16="http://schemas.microsoft.com/office/drawing/2014/main" id="{1F6E82E9-8953-4364-BCEF-B963A251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94107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24C095A7-8752-4C0E-AE5B-A4BA91CC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27678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43DB0997-6AAE-4495-9129-19AA63BA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72109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42A012CC-F6A0-4480-AA55-68E788F6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05680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E9D74EED-74EF-465B-AF2E-88083E9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5109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E5A9551D-16C1-4CA1-90C7-68050166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84669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3042DE5-A67D-4720-8554-A8C03262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584" y="921711"/>
              <a:ext cx="374212" cy="190562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0" name="Oval 46">
              <a:extLst>
                <a:ext uri="{FF2B5EF4-FFF2-40B4-BE49-F238E27FC236}">
                  <a16:creationId xmlns:a16="http://schemas.microsoft.com/office/drawing/2014/main" id="{C4FF952A-65F4-44F3-827A-90779E9D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764719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1" name="Oval 47">
              <a:extLst>
                <a:ext uri="{FF2B5EF4-FFF2-40B4-BE49-F238E27FC236}">
                  <a16:creationId xmlns:a16="http://schemas.microsoft.com/office/drawing/2014/main" id="{7269BE12-6ADE-4343-AA38-E745B9BE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899001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66758A21-BCDD-4321-B6E1-1FFCBBD6D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787429"/>
              <a:ext cx="147118" cy="123421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0031CEC0-E6F8-4F0A-9030-A7AC14AB1B4E}"/>
                </a:ext>
              </a:extLst>
            </p:cNvPr>
            <p:cNvCxnSpPr/>
            <p:nvPr/>
          </p:nvCxnSpPr>
          <p:spPr>
            <a:xfrm flipV="1">
              <a:off x="1970515" y="-13269"/>
              <a:ext cx="0" cy="781164"/>
            </a:xfrm>
            <a:prstGeom prst="line">
              <a:avLst/>
            </a:prstGeom>
            <a:noFill/>
            <a:ln w="19050" cap="flat" cmpd="sng" algn="ctr">
              <a:solidFill>
                <a:srgbClr val="8BB788"/>
              </a:solidFill>
              <a:prstDash val="solid"/>
              <a:miter lim="800000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-329245" y="-45264"/>
            <a:ext cx="12098498" cy="2706485"/>
            <a:chOff x="-329119" y="3534049"/>
            <a:chExt cx="12098498" cy="2706485"/>
          </a:xfrm>
        </p:grpSpPr>
        <p:sp>
          <p:nvSpPr>
            <p:cNvPr id="89" name="Rounded Rectangle 88"/>
            <p:cNvSpPr/>
            <p:nvPr/>
          </p:nvSpPr>
          <p:spPr>
            <a:xfrm>
              <a:off x="829994" y="4417255"/>
              <a:ext cx="10939385" cy="1505243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 w="1905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图片 27">
              <a:extLst>
                <a:ext uri="{FF2B5EF4-FFF2-40B4-BE49-F238E27FC236}">
                  <a16:creationId xmlns:a16="http://schemas.microsoft.com/office/drawing/2014/main" id="{E5273BE1-9E02-4074-A83A-F73213A1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119" y="3534049"/>
              <a:ext cx="2626411" cy="27064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1" name="TextBox 90"/>
          <p:cNvSpPr txBox="1"/>
          <p:nvPr/>
        </p:nvSpPr>
        <p:spPr>
          <a:xfrm>
            <a:off x="2496967" y="977072"/>
            <a:ext cx="753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vui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tết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thu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gia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731520" y="2985071"/>
            <a:ext cx="2939143" cy="2194560"/>
            <a:chOff x="731520" y="2985071"/>
            <a:chExt cx="2939143" cy="2194560"/>
          </a:xfrm>
        </p:grpSpPr>
        <p:sp>
          <p:nvSpPr>
            <p:cNvPr id="92" name="Cloud 91"/>
            <p:cNvSpPr/>
            <p:nvPr/>
          </p:nvSpPr>
          <p:spPr>
            <a:xfrm>
              <a:off x="731520" y="2985071"/>
              <a:ext cx="2939143" cy="219456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70587" y="3303107"/>
              <a:ext cx="18438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Bày</a:t>
              </a:r>
              <a:r>
                <a:rPr lang="en-US" sz="32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mâm</a:t>
              </a:r>
              <a:r>
                <a:rPr lang="en-US" sz="32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quả</a:t>
              </a:r>
              <a:endParaRPr lang="en-US" sz="3200" dirty="0">
                <a:solidFill>
                  <a:srgbClr val="002060"/>
                </a:solidFill>
                <a:latin typeface="UTM Showcard" panose="02040603050506020204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01986" y="4194385"/>
            <a:ext cx="2939143" cy="2194560"/>
            <a:chOff x="4401986" y="4194385"/>
            <a:chExt cx="2939143" cy="2194560"/>
          </a:xfrm>
        </p:grpSpPr>
        <p:sp>
          <p:nvSpPr>
            <p:cNvPr id="93" name="Cloud 92"/>
            <p:cNvSpPr/>
            <p:nvPr/>
          </p:nvSpPr>
          <p:spPr>
            <a:xfrm>
              <a:off x="4401986" y="4194385"/>
              <a:ext cx="2939143" cy="219456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81701" y="4747812"/>
              <a:ext cx="2573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trung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thu</a:t>
              </a:r>
              <a:endParaRPr lang="en-US" sz="2800" dirty="0">
                <a:solidFill>
                  <a:srgbClr val="002060"/>
                </a:solidFill>
                <a:latin typeface="UTM Showcard" panose="02040603050506020204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660282" y="3507359"/>
            <a:ext cx="2939354" cy="2194560"/>
            <a:chOff x="8660282" y="3507359"/>
            <a:chExt cx="2939354" cy="2194560"/>
          </a:xfrm>
        </p:grpSpPr>
        <p:sp>
          <p:nvSpPr>
            <p:cNvPr id="94" name="Cloud 93"/>
            <p:cNvSpPr/>
            <p:nvPr/>
          </p:nvSpPr>
          <p:spPr>
            <a:xfrm>
              <a:off x="8660282" y="3507359"/>
              <a:ext cx="2939143" cy="219456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928870" y="4074830"/>
              <a:ext cx="26707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Ngắm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trăng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UTM Showcar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Showcard" panose="02040603050506020204" pitchFamily="18" charset="0"/>
                </a:rPr>
                <a:t>rằm</a:t>
              </a:r>
              <a:endParaRPr lang="en-US" sz="2800" dirty="0">
                <a:solidFill>
                  <a:srgbClr val="002060"/>
                </a:solidFill>
                <a:latin typeface="UTM Showcar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0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17492A-DC59-4FED-9AF4-EB52F4761F2B}"/>
              </a:ext>
            </a:extLst>
          </p:cNvPr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908A03D-53B2-4B75-A6C3-41946F704E49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D12C54-3A7F-4782-AF15-1931206E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41749A-CADE-4A5A-890F-1713A597F9AC}"/>
              </a:ext>
            </a:extLst>
          </p:cNvPr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712A918-EB7F-4A3D-9990-40828BF223B8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928E86-A16B-480C-BB0F-C18A249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555791-7ABA-4D9D-835C-2D3533B54072}"/>
              </a:ext>
            </a:extLst>
          </p:cNvPr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41C0FD-2000-4990-9F5E-5C5C845B0FF6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23AA6E3-082D-4BA2-9D44-FDAABA04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089" y="3227621"/>
            <a:ext cx="513937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784946" y="70358"/>
            <a:ext cx="2221468" cy="2358494"/>
            <a:chOff x="1045285" y="1903737"/>
            <a:chExt cx="2221468" cy="235849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7655B20-BB94-41E8-8B15-F3259D48A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285" y="2040765"/>
              <a:ext cx="2221468" cy="222146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A53390E-B2C6-4A70-8074-CC148E9A6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996" y="1903737"/>
              <a:ext cx="881412" cy="80214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229834" y="872499"/>
            <a:ext cx="6663273" cy="831248"/>
            <a:chOff x="462543" y="3933872"/>
            <a:chExt cx="6663273" cy="831248"/>
          </a:xfrm>
        </p:grpSpPr>
        <p:grpSp>
          <p:nvGrpSpPr>
            <p:cNvPr id="32" name="Group 31"/>
            <p:cNvGrpSpPr/>
            <p:nvPr/>
          </p:nvGrpSpPr>
          <p:grpSpPr>
            <a:xfrm>
              <a:off x="623853" y="4232980"/>
              <a:ext cx="6501963" cy="532140"/>
              <a:chOff x="623853" y="3152385"/>
              <a:chExt cx="6501963" cy="532140"/>
            </a:xfrm>
          </p:grpSpPr>
          <p:sp>
            <p:nvSpPr>
              <p:cNvPr id="34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623853" y="3155298"/>
                <a:ext cx="6340653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8882" y="3152385"/>
                <a:ext cx="63769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Hôm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nay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em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học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gì</a:t>
                </a:r>
                <a:r>
                  <a:rPr lang="en-US" sz="28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</p:grpSp>
        <p:pic>
          <p:nvPicPr>
            <p:cNvPr id="33" name="图片 16">
              <a:extLst>
                <a:ext uri="{FF2B5EF4-FFF2-40B4-BE49-F238E27FC236}">
                  <a16:creationId xmlns:a16="http://schemas.microsoft.com/office/drawing/2014/main" id="{36AE3AC8-9884-4961-8F55-9B4C5A9A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43" y="3933872"/>
              <a:ext cx="881412" cy="802141"/>
            </a:xfrm>
            <a:prstGeom prst="rect">
              <a:avLst/>
            </a:prstGeom>
          </p:spPr>
        </p:pic>
      </p:grpSp>
      <p:pic>
        <p:nvPicPr>
          <p:cNvPr id="36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6" y="70358"/>
            <a:ext cx="2883006" cy="34890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229834" y="2429588"/>
            <a:ext cx="6501963" cy="1496167"/>
            <a:chOff x="462543" y="3933872"/>
            <a:chExt cx="6501963" cy="1496167"/>
          </a:xfrm>
        </p:grpSpPr>
        <p:grpSp>
          <p:nvGrpSpPr>
            <p:cNvPr id="38" name="Group 37"/>
            <p:cNvGrpSpPr/>
            <p:nvPr/>
          </p:nvGrpSpPr>
          <p:grpSpPr>
            <a:xfrm>
              <a:off x="623853" y="4235893"/>
              <a:ext cx="6340653" cy="1194146"/>
              <a:chOff x="623853" y="3155298"/>
              <a:chExt cx="6340653" cy="1194146"/>
            </a:xfrm>
          </p:grpSpPr>
          <p:sp>
            <p:nvSpPr>
              <p:cNvPr id="40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623853" y="3155298"/>
                <a:ext cx="6340653" cy="1194146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98941" y="3271814"/>
                <a:ext cx="58655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Xem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lại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bài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chuẩn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bị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bài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theo</a:t>
                </a:r>
                <a:endParaRPr lang="en-US" sz="32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9" name="图片 16">
              <a:extLst>
                <a:ext uri="{FF2B5EF4-FFF2-40B4-BE49-F238E27FC236}">
                  <a16:creationId xmlns:a16="http://schemas.microsoft.com/office/drawing/2014/main" id="{36AE3AC8-9884-4961-8F55-9B4C5A9A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43" y="3933872"/>
              <a:ext cx="881412" cy="802141"/>
            </a:xfrm>
            <a:prstGeom prst="rect">
              <a:avLst/>
            </a:prstGeom>
          </p:spPr>
        </p:pic>
      </p:grpSp>
      <p:pic>
        <p:nvPicPr>
          <p:cNvPr id="48" name="图片 9">
            <a:extLst>
              <a:ext uri="{FF2B5EF4-FFF2-40B4-BE49-F238E27FC236}">
                <a16:creationId xmlns:a16="http://schemas.microsoft.com/office/drawing/2014/main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02" y="2501693"/>
            <a:ext cx="5605193" cy="435630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986" y="244432"/>
            <a:ext cx="1713014" cy="3008219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02" y="2398385"/>
            <a:ext cx="5605193" cy="435630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93" y="142040"/>
            <a:ext cx="5541804" cy="646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6" y="2501994"/>
            <a:ext cx="513327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<p:cBhvr>
                                        <p:cTn id="14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-179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08CD4E-BEE9-443C-915E-73EAFEE6B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5240" y="-15240"/>
            <a:ext cx="4060587" cy="2869340"/>
          </a:xfrm>
          <a:prstGeom prst="rect">
            <a:avLst/>
          </a:prstGeom>
        </p:spPr>
      </p:pic>
      <p:sp>
        <p:nvSpPr>
          <p:cNvPr id="8" name="Freeform 22">
            <a:extLst>
              <a:ext uri="{FF2B5EF4-FFF2-40B4-BE49-F238E27FC236}">
                <a16:creationId xmlns:a16="http://schemas.microsoft.com/office/drawing/2014/main" id="{357D48E0-FD84-486E-B89F-A1404C0444F0}"/>
              </a:ext>
            </a:extLst>
          </p:cNvPr>
          <p:cNvSpPr>
            <a:spLocks noEditPoints="1"/>
          </p:cNvSpPr>
          <p:nvPr/>
        </p:nvSpPr>
        <p:spPr bwMode="auto">
          <a:xfrm>
            <a:off x="269983" y="822510"/>
            <a:ext cx="1835971" cy="881730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ysClr val="window" lastClr="FFFFFF">
              <a:lumMod val="75000"/>
              <a:alpha val="72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5181349-5FA3-4A30-8B79-7040E379D918}"/>
              </a:ext>
            </a:extLst>
          </p:cNvPr>
          <p:cNvGrpSpPr/>
          <p:nvPr/>
        </p:nvGrpSpPr>
        <p:grpSpPr>
          <a:xfrm>
            <a:off x="9824720" y="5791267"/>
            <a:ext cx="2328619" cy="1015481"/>
            <a:chOff x="8623846" y="5267581"/>
            <a:chExt cx="3529493" cy="1539167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9038206C-C9CD-4D72-AB70-0D5E7AD86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3846" y="5267581"/>
              <a:ext cx="2614174" cy="1255464"/>
            </a:xfrm>
            <a:custGeom>
              <a:avLst/>
              <a:gdLst>
                <a:gd name="T0" fmla="*/ 779 w 804"/>
                <a:gd name="T1" fmla="*/ 108 h 386"/>
                <a:gd name="T2" fmla="*/ 531 w 804"/>
                <a:gd name="T3" fmla="*/ 114 h 386"/>
                <a:gd name="T4" fmla="*/ 542 w 804"/>
                <a:gd name="T5" fmla="*/ 53 h 386"/>
                <a:gd name="T6" fmla="*/ 616 w 804"/>
                <a:gd name="T7" fmla="*/ 27 h 386"/>
                <a:gd name="T8" fmla="*/ 340 w 804"/>
                <a:gd name="T9" fmla="*/ 98 h 386"/>
                <a:gd name="T10" fmla="*/ 566 w 804"/>
                <a:gd name="T11" fmla="*/ 255 h 386"/>
                <a:gd name="T12" fmla="*/ 342 w 804"/>
                <a:gd name="T13" fmla="*/ 146 h 386"/>
                <a:gd name="T14" fmla="*/ 201 w 804"/>
                <a:gd name="T15" fmla="*/ 156 h 386"/>
                <a:gd name="T16" fmla="*/ 56 w 804"/>
                <a:gd name="T17" fmla="*/ 226 h 386"/>
                <a:gd name="T18" fmla="*/ 18 w 804"/>
                <a:gd name="T19" fmla="*/ 271 h 386"/>
                <a:gd name="T20" fmla="*/ 138 w 804"/>
                <a:gd name="T21" fmla="*/ 314 h 386"/>
                <a:gd name="T22" fmla="*/ 239 w 804"/>
                <a:gd name="T23" fmla="*/ 374 h 386"/>
                <a:gd name="T24" fmla="*/ 324 w 804"/>
                <a:gd name="T25" fmla="*/ 329 h 386"/>
                <a:gd name="T26" fmla="*/ 566 w 804"/>
                <a:gd name="T27" fmla="*/ 65 h 386"/>
                <a:gd name="T28" fmla="*/ 529 w 804"/>
                <a:gd name="T29" fmla="*/ 30 h 386"/>
                <a:gd name="T30" fmla="*/ 643 w 804"/>
                <a:gd name="T31" fmla="*/ 55 h 386"/>
                <a:gd name="T32" fmla="*/ 424 w 804"/>
                <a:gd name="T33" fmla="*/ 19 h 386"/>
                <a:gd name="T34" fmla="*/ 365 w 804"/>
                <a:gd name="T35" fmla="*/ 92 h 386"/>
                <a:gd name="T36" fmla="*/ 619 w 804"/>
                <a:gd name="T37" fmla="*/ 23 h 386"/>
                <a:gd name="T38" fmla="*/ 379 w 804"/>
                <a:gd name="T39" fmla="*/ 82 h 386"/>
                <a:gd name="T40" fmla="*/ 376 w 804"/>
                <a:gd name="T41" fmla="*/ 289 h 386"/>
                <a:gd name="T42" fmla="*/ 271 w 804"/>
                <a:gd name="T43" fmla="*/ 235 h 386"/>
                <a:gd name="T44" fmla="*/ 284 w 804"/>
                <a:gd name="T45" fmla="*/ 223 h 386"/>
                <a:gd name="T46" fmla="*/ 508 w 804"/>
                <a:gd name="T47" fmla="*/ 281 h 386"/>
                <a:gd name="T48" fmla="*/ 405 w 804"/>
                <a:gd name="T49" fmla="*/ 238 h 386"/>
                <a:gd name="T50" fmla="*/ 395 w 804"/>
                <a:gd name="T51" fmla="*/ 225 h 386"/>
                <a:gd name="T52" fmla="*/ 688 w 804"/>
                <a:gd name="T53" fmla="*/ 144 h 386"/>
                <a:gd name="T54" fmla="*/ 285 w 804"/>
                <a:gd name="T55" fmla="*/ 217 h 386"/>
                <a:gd name="T56" fmla="*/ 508 w 804"/>
                <a:gd name="T57" fmla="*/ 293 h 386"/>
                <a:gd name="T58" fmla="*/ 414 w 804"/>
                <a:gd name="T59" fmla="*/ 47 h 386"/>
                <a:gd name="T60" fmla="*/ 250 w 804"/>
                <a:gd name="T61" fmla="*/ 268 h 386"/>
                <a:gd name="T62" fmla="*/ 186 w 804"/>
                <a:gd name="T63" fmla="*/ 261 h 386"/>
                <a:gd name="T64" fmla="*/ 169 w 804"/>
                <a:gd name="T65" fmla="*/ 211 h 386"/>
                <a:gd name="T66" fmla="*/ 234 w 804"/>
                <a:gd name="T67" fmla="*/ 176 h 386"/>
                <a:gd name="T68" fmla="*/ 202 w 804"/>
                <a:gd name="T69" fmla="*/ 194 h 386"/>
                <a:gd name="T70" fmla="*/ 242 w 804"/>
                <a:gd name="T71" fmla="*/ 147 h 386"/>
                <a:gd name="T72" fmla="*/ 300 w 804"/>
                <a:gd name="T73" fmla="*/ 154 h 386"/>
                <a:gd name="T74" fmla="*/ 291 w 804"/>
                <a:gd name="T75" fmla="*/ 168 h 386"/>
                <a:gd name="T76" fmla="*/ 324 w 804"/>
                <a:gd name="T77" fmla="*/ 190 h 386"/>
                <a:gd name="T78" fmla="*/ 373 w 804"/>
                <a:gd name="T79" fmla="*/ 197 h 386"/>
                <a:gd name="T80" fmla="*/ 228 w 804"/>
                <a:gd name="T81" fmla="*/ 127 h 386"/>
                <a:gd name="T82" fmla="*/ 309 w 804"/>
                <a:gd name="T83" fmla="*/ 130 h 386"/>
                <a:gd name="T84" fmla="*/ 375 w 804"/>
                <a:gd name="T85" fmla="*/ 177 h 386"/>
                <a:gd name="T86" fmla="*/ 240 w 804"/>
                <a:gd name="T87" fmla="*/ 142 h 386"/>
                <a:gd name="T88" fmla="*/ 145 w 804"/>
                <a:gd name="T89" fmla="*/ 260 h 386"/>
                <a:gd name="T90" fmla="*/ 151 w 804"/>
                <a:gd name="T91" fmla="*/ 293 h 386"/>
                <a:gd name="T92" fmla="*/ 108 w 804"/>
                <a:gd name="T93" fmla="*/ 231 h 386"/>
                <a:gd name="T94" fmla="*/ 145 w 804"/>
                <a:gd name="T95" fmla="*/ 188 h 386"/>
                <a:gd name="T96" fmla="*/ 327 w 804"/>
                <a:gd name="T97" fmla="*/ 321 h 386"/>
                <a:gd name="T98" fmla="*/ 268 w 804"/>
                <a:gd name="T99" fmla="*/ 321 h 386"/>
                <a:gd name="T100" fmla="*/ 283 w 804"/>
                <a:gd name="T101" fmla="*/ 341 h 386"/>
                <a:gd name="T102" fmla="*/ 239 w 804"/>
                <a:gd name="T103" fmla="*/ 369 h 386"/>
                <a:gd name="T104" fmla="*/ 181 w 804"/>
                <a:gd name="T105" fmla="*/ 314 h 386"/>
                <a:gd name="T106" fmla="*/ 195 w 804"/>
                <a:gd name="T107" fmla="*/ 321 h 386"/>
                <a:gd name="T108" fmla="*/ 158 w 804"/>
                <a:gd name="T109" fmla="*/ 311 h 386"/>
                <a:gd name="T110" fmla="*/ 35 w 804"/>
                <a:gd name="T111" fmla="*/ 282 h 386"/>
                <a:gd name="T112" fmla="*/ 42 w 804"/>
                <a:gd name="T113" fmla="*/ 234 h 386"/>
                <a:gd name="T114" fmla="*/ 101 w 804"/>
                <a:gd name="T115" fmla="*/ 196 h 386"/>
                <a:gd name="T116" fmla="*/ 106 w 804"/>
                <a:gd name="T117" fmla="*/ 227 h 386"/>
                <a:gd name="T118" fmla="*/ 149 w 804"/>
                <a:gd name="T119" fmla="*/ 298 h 386"/>
                <a:gd name="T120" fmla="*/ 692 w 804"/>
                <a:gd name="T121" fmla="*/ 120 h 386"/>
                <a:gd name="T122" fmla="*/ 774 w 804"/>
                <a:gd name="T123" fmla="*/ 10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386">
                  <a:moveTo>
                    <a:pt x="782" y="143"/>
                  </a:moveTo>
                  <a:cubicBezTo>
                    <a:pt x="773" y="135"/>
                    <a:pt x="763" y="130"/>
                    <a:pt x="756" y="127"/>
                  </a:cubicBezTo>
                  <a:cubicBezTo>
                    <a:pt x="751" y="125"/>
                    <a:pt x="747" y="123"/>
                    <a:pt x="747" y="121"/>
                  </a:cubicBezTo>
                  <a:cubicBezTo>
                    <a:pt x="747" y="117"/>
                    <a:pt x="751" y="115"/>
                    <a:pt x="753" y="114"/>
                  </a:cubicBezTo>
                  <a:cubicBezTo>
                    <a:pt x="756" y="113"/>
                    <a:pt x="758" y="115"/>
                    <a:pt x="758" y="116"/>
                  </a:cubicBezTo>
                  <a:cubicBezTo>
                    <a:pt x="759" y="116"/>
                    <a:pt x="759" y="118"/>
                    <a:pt x="759" y="119"/>
                  </a:cubicBezTo>
                  <a:cubicBezTo>
                    <a:pt x="756" y="125"/>
                    <a:pt x="766" y="122"/>
                    <a:pt x="769" y="121"/>
                  </a:cubicBezTo>
                  <a:cubicBezTo>
                    <a:pt x="774" y="119"/>
                    <a:pt x="778" y="114"/>
                    <a:pt x="779" y="108"/>
                  </a:cubicBezTo>
                  <a:cubicBezTo>
                    <a:pt x="779" y="102"/>
                    <a:pt x="777" y="97"/>
                    <a:pt x="774" y="93"/>
                  </a:cubicBezTo>
                  <a:cubicBezTo>
                    <a:pt x="769" y="87"/>
                    <a:pt x="761" y="84"/>
                    <a:pt x="752" y="84"/>
                  </a:cubicBezTo>
                  <a:cubicBezTo>
                    <a:pt x="746" y="84"/>
                    <a:pt x="740" y="87"/>
                    <a:pt x="735" y="92"/>
                  </a:cubicBezTo>
                  <a:cubicBezTo>
                    <a:pt x="731" y="97"/>
                    <a:pt x="728" y="104"/>
                    <a:pt x="729" y="110"/>
                  </a:cubicBezTo>
                  <a:cubicBezTo>
                    <a:pt x="729" y="113"/>
                    <a:pt x="729" y="115"/>
                    <a:pt x="728" y="116"/>
                  </a:cubicBezTo>
                  <a:cubicBezTo>
                    <a:pt x="725" y="118"/>
                    <a:pt x="717" y="117"/>
                    <a:pt x="709" y="116"/>
                  </a:cubicBezTo>
                  <a:cubicBezTo>
                    <a:pt x="706" y="116"/>
                    <a:pt x="702" y="115"/>
                    <a:pt x="699" y="115"/>
                  </a:cubicBezTo>
                  <a:cubicBezTo>
                    <a:pt x="636" y="111"/>
                    <a:pt x="595" y="110"/>
                    <a:pt x="531" y="114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66" y="115"/>
                    <a:pt x="442" y="116"/>
                    <a:pt x="420" y="107"/>
                  </a:cubicBezTo>
                  <a:cubicBezTo>
                    <a:pt x="409" y="103"/>
                    <a:pt x="402" y="96"/>
                    <a:pt x="401" y="86"/>
                  </a:cubicBezTo>
                  <a:cubicBezTo>
                    <a:pt x="399" y="75"/>
                    <a:pt x="405" y="62"/>
                    <a:pt x="417" y="51"/>
                  </a:cubicBezTo>
                  <a:cubicBezTo>
                    <a:pt x="438" y="33"/>
                    <a:pt x="465" y="23"/>
                    <a:pt x="492" y="29"/>
                  </a:cubicBezTo>
                  <a:cubicBezTo>
                    <a:pt x="497" y="31"/>
                    <a:pt x="501" y="32"/>
                    <a:pt x="506" y="33"/>
                  </a:cubicBezTo>
                  <a:cubicBezTo>
                    <a:pt x="514" y="36"/>
                    <a:pt x="521" y="38"/>
                    <a:pt x="528" y="36"/>
                  </a:cubicBezTo>
                  <a:cubicBezTo>
                    <a:pt x="529" y="42"/>
                    <a:pt x="532" y="50"/>
                    <a:pt x="542" y="53"/>
                  </a:cubicBezTo>
                  <a:cubicBezTo>
                    <a:pt x="544" y="59"/>
                    <a:pt x="550" y="69"/>
                    <a:pt x="563" y="69"/>
                  </a:cubicBezTo>
                  <a:cubicBezTo>
                    <a:pt x="566" y="73"/>
                    <a:pt x="580" y="87"/>
                    <a:pt x="607" y="87"/>
                  </a:cubicBezTo>
                  <a:cubicBezTo>
                    <a:pt x="624" y="87"/>
                    <a:pt x="640" y="79"/>
                    <a:pt x="647" y="65"/>
                  </a:cubicBezTo>
                  <a:cubicBezTo>
                    <a:pt x="653" y="53"/>
                    <a:pt x="650" y="39"/>
                    <a:pt x="641" y="30"/>
                  </a:cubicBezTo>
                  <a:cubicBezTo>
                    <a:pt x="634" y="24"/>
                    <a:pt x="626" y="20"/>
                    <a:pt x="617" y="18"/>
                  </a:cubicBezTo>
                  <a:cubicBezTo>
                    <a:pt x="615" y="17"/>
                    <a:pt x="607" y="15"/>
                    <a:pt x="605" y="17"/>
                  </a:cubicBezTo>
                  <a:cubicBezTo>
                    <a:pt x="603" y="20"/>
                    <a:pt x="607" y="21"/>
                    <a:pt x="609" y="22"/>
                  </a:cubicBezTo>
                  <a:cubicBezTo>
                    <a:pt x="611" y="23"/>
                    <a:pt x="614" y="25"/>
                    <a:pt x="616" y="27"/>
                  </a:cubicBezTo>
                  <a:cubicBezTo>
                    <a:pt x="618" y="29"/>
                    <a:pt x="618" y="32"/>
                    <a:pt x="618" y="35"/>
                  </a:cubicBezTo>
                  <a:cubicBezTo>
                    <a:pt x="617" y="39"/>
                    <a:pt x="614" y="43"/>
                    <a:pt x="610" y="45"/>
                  </a:cubicBezTo>
                  <a:cubicBezTo>
                    <a:pt x="606" y="46"/>
                    <a:pt x="602" y="46"/>
                    <a:pt x="597" y="43"/>
                  </a:cubicBezTo>
                  <a:cubicBezTo>
                    <a:pt x="594" y="41"/>
                    <a:pt x="591" y="38"/>
                    <a:pt x="588" y="35"/>
                  </a:cubicBezTo>
                  <a:cubicBezTo>
                    <a:pt x="563" y="11"/>
                    <a:pt x="530" y="0"/>
                    <a:pt x="487" y="2"/>
                  </a:cubicBezTo>
                  <a:cubicBezTo>
                    <a:pt x="468" y="3"/>
                    <a:pt x="449" y="6"/>
                    <a:pt x="431" y="11"/>
                  </a:cubicBezTo>
                  <a:cubicBezTo>
                    <a:pt x="400" y="18"/>
                    <a:pt x="375" y="31"/>
                    <a:pt x="359" y="47"/>
                  </a:cubicBezTo>
                  <a:cubicBezTo>
                    <a:pt x="344" y="62"/>
                    <a:pt x="337" y="80"/>
                    <a:pt x="340" y="98"/>
                  </a:cubicBezTo>
                  <a:cubicBezTo>
                    <a:pt x="343" y="114"/>
                    <a:pt x="353" y="129"/>
                    <a:pt x="369" y="137"/>
                  </a:cubicBezTo>
                  <a:cubicBezTo>
                    <a:pt x="387" y="146"/>
                    <a:pt x="409" y="147"/>
                    <a:pt x="428" y="147"/>
                  </a:cubicBezTo>
                  <a:cubicBezTo>
                    <a:pt x="451" y="147"/>
                    <a:pt x="475" y="145"/>
                    <a:pt x="498" y="143"/>
                  </a:cubicBezTo>
                  <a:cubicBezTo>
                    <a:pt x="511" y="142"/>
                    <a:pt x="525" y="141"/>
                    <a:pt x="539" y="140"/>
                  </a:cubicBezTo>
                  <a:cubicBezTo>
                    <a:pt x="566" y="139"/>
                    <a:pt x="593" y="138"/>
                    <a:pt x="620" y="139"/>
                  </a:cubicBezTo>
                  <a:cubicBezTo>
                    <a:pt x="708" y="144"/>
                    <a:pt x="723" y="168"/>
                    <a:pt x="725" y="179"/>
                  </a:cubicBezTo>
                  <a:cubicBezTo>
                    <a:pt x="726" y="183"/>
                    <a:pt x="725" y="187"/>
                    <a:pt x="721" y="192"/>
                  </a:cubicBezTo>
                  <a:cubicBezTo>
                    <a:pt x="706" y="216"/>
                    <a:pt x="648" y="239"/>
                    <a:pt x="566" y="255"/>
                  </a:cubicBezTo>
                  <a:cubicBezTo>
                    <a:pt x="487" y="271"/>
                    <a:pt x="429" y="270"/>
                    <a:pt x="393" y="253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401" y="251"/>
                    <a:pt x="407" y="247"/>
                    <a:pt x="409" y="240"/>
                  </a:cubicBezTo>
                  <a:cubicBezTo>
                    <a:pt x="414" y="231"/>
                    <a:pt x="412" y="217"/>
                    <a:pt x="406" y="208"/>
                  </a:cubicBezTo>
                  <a:cubicBezTo>
                    <a:pt x="398" y="196"/>
                    <a:pt x="385" y="194"/>
                    <a:pt x="379" y="194"/>
                  </a:cubicBezTo>
                  <a:cubicBezTo>
                    <a:pt x="379" y="190"/>
                    <a:pt x="379" y="186"/>
                    <a:pt x="378" y="183"/>
                  </a:cubicBezTo>
                  <a:cubicBezTo>
                    <a:pt x="383" y="175"/>
                    <a:pt x="382" y="166"/>
                    <a:pt x="375" y="158"/>
                  </a:cubicBezTo>
                  <a:cubicBezTo>
                    <a:pt x="367" y="149"/>
                    <a:pt x="352" y="142"/>
                    <a:pt x="342" y="146"/>
                  </a:cubicBezTo>
                  <a:cubicBezTo>
                    <a:pt x="339" y="140"/>
                    <a:pt x="331" y="126"/>
                    <a:pt x="313" y="126"/>
                  </a:cubicBezTo>
                  <a:cubicBezTo>
                    <a:pt x="311" y="121"/>
                    <a:pt x="303" y="104"/>
                    <a:pt x="287" y="103"/>
                  </a:cubicBezTo>
                  <a:cubicBezTo>
                    <a:pt x="273" y="101"/>
                    <a:pt x="264" y="111"/>
                    <a:pt x="261" y="116"/>
                  </a:cubicBezTo>
                  <a:cubicBezTo>
                    <a:pt x="252" y="112"/>
                    <a:pt x="234" y="109"/>
                    <a:pt x="225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19" y="134"/>
                    <a:pt x="216" y="138"/>
                    <a:pt x="209" y="140"/>
                  </a:cubicBezTo>
                  <a:cubicBezTo>
                    <a:pt x="202" y="142"/>
                    <a:pt x="202" y="147"/>
                    <a:pt x="202" y="151"/>
                  </a:cubicBezTo>
                  <a:cubicBezTo>
                    <a:pt x="202" y="154"/>
                    <a:pt x="202" y="155"/>
                    <a:pt x="201" y="156"/>
                  </a:cubicBezTo>
                  <a:cubicBezTo>
                    <a:pt x="198" y="159"/>
                    <a:pt x="188" y="166"/>
                    <a:pt x="169" y="166"/>
                  </a:cubicBezTo>
                  <a:cubicBezTo>
                    <a:pt x="151" y="166"/>
                    <a:pt x="145" y="172"/>
                    <a:pt x="141" y="185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27" y="181"/>
                    <a:pt x="110" y="178"/>
                    <a:pt x="101" y="185"/>
                  </a:cubicBezTo>
                  <a:cubicBezTo>
                    <a:pt x="98" y="187"/>
                    <a:pt x="97" y="189"/>
                    <a:pt x="96" y="193"/>
                  </a:cubicBezTo>
                  <a:cubicBezTo>
                    <a:pt x="89" y="193"/>
                    <a:pt x="76" y="195"/>
                    <a:pt x="70" y="197"/>
                  </a:cubicBezTo>
                  <a:cubicBezTo>
                    <a:pt x="64" y="199"/>
                    <a:pt x="51" y="207"/>
                    <a:pt x="50" y="216"/>
                  </a:cubicBezTo>
                  <a:cubicBezTo>
                    <a:pt x="50" y="218"/>
                    <a:pt x="51" y="223"/>
                    <a:pt x="56" y="226"/>
                  </a:cubicBezTo>
                  <a:cubicBezTo>
                    <a:pt x="57" y="227"/>
                    <a:pt x="58" y="227"/>
                    <a:pt x="58" y="227"/>
                  </a:cubicBezTo>
                  <a:cubicBezTo>
                    <a:pt x="55" y="228"/>
                    <a:pt x="48" y="229"/>
                    <a:pt x="45" y="229"/>
                  </a:cubicBezTo>
                  <a:cubicBezTo>
                    <a:pt x="44" y="229"/>
                    <a:pt x="42" y="229"/>
                    <a:pt x="41" y="229"/>
                  </a:cubicBezTo>
                  <a:cubicBezTo>
                    <a:pt x="18" y="232"/>
                    <a:pt x="0" y="242"/>
                    <a:pt x="0" y="251"/>
                  </a:cubicBezTo>
                  <a:cubicBezTo>
                    <a:pt x="0" y="261"/>
                    <a:pt x="11" y="264"/>
                    <a:pt x="19" y="265"/>
                  </a:cubicBezTo>
                  <a:cubicBezTo>
                    <a:pt x="22" y="266"/>
                    <a:pt x="24" y="266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6" y="268"/>
                    <a:pt x="23" y="270"/>
                    <a:pt x="18" y="271"/>
                  </a:cubicBezTo>
                  <a:cubicBezTo>
                    <a:pt x="11" y="273"/>
                    <a:pt x="4" y="278"/>
                    <a:pt x="5" y="283"/>
                  </a:cubicBezTo>
                  <a:cubicBezTo>
                    <a:pt x="5" y="286"/>
                    <a:pt x="7" y="289"/>
                    <a:pt x="15" y="289"/>
                  </a:cubicBezTo>
                  <a:cubicBezTo>
                    <a:pt x="20" y="289"/>
                    <a:pt x="27" y="288"/>
                    <a:pt x="36" y="287"/>
                  </a:cubicBezTo>
                  <a:cubicBezTo>
                    <a:pt x="44" y="286"/>
                    <a:pt x="59" y="284"/>
                    <a:pt x="61" y="286"/>
                  </a:cubicBezTo>
                  <a:cubicBezTo>
                    <a:pt x="61" y="290"/>
                    <a:pt x="62" y="294"/>
                    <a:pt x="65" y="297"/>
                  </a:cubicBezTo>
                  <a:cubicBezTo>
                    <a:pt x="70" y="300"/>
                    <a:pt x="77" y="301"/>
                    <a:pt x="85" y="299"/>
                  </a:cubicBezTo>
                  <a:cubicBezTo>
                    <a:pt x="95" y="296"/>
                    <a:pt x="102" y="299"/>
                    <a:pt x="108" y="309"/>
                  </a:cubicBezTo>
                  <a:cubicBezTo>
                    <a:pt x="114" y="319"/>
                    <a:pt x="126" y="317"/>
                    <a:pt x="138" y="314"/>
                  </a:cubicBezTo>
                  <a:cubicBezTo>
                    <a:pt x="142" y="313"/>
                    <a:pt x="142" y="313"/>
                    <a:pt x="142" y="313"/>
                  </a:cubicBezTo>
                  <a:cubicBezTo>
                    <a:pt x="149" y="312"/>
                    <a:pt x="152" y="314"/>
                    <a:pt x="155" y="316"/>
                  </a:cubicBezTo>
                  <a:cubicBezTo>
                    <a:pt x="157" y="317"/>
                    <a:pt x="159" y="319"/>
                    <a:pt x="163" y="319"/>
                  </a:cubicBezTo>
                  <a:cubicBezTo>
                    <a:pt x="166" y="320"/>
                    <a:pt x="168" y="320"/>
                    <a:pt x="170" y="320"/>
                  </a:cubicBezTo>
                  <a:cubicBezTo>
                    <a:pt x="167" y="328"/>
                    <a:pt x="168" y="338"/>
                    <a:pt x="173" y="345"/>
                  </a:cubicBezTo>
                  <a:cubicBezTo>
                    <a:pt x="176" y="351"/>
                    <a:pt x="185" y="361"/>
                    <a:pt x="205" y="359"/>
                  </a:cubicBezTo>
                  <a:cubicBezTo>
                    <a:pt x="206" y="363"/>
                    <a:pt x="208" y="369"/>
                    <a:pt x="214" y="373"/>
                  </a:cubicBezTo>
                  <a:cubicBezTo>
                    <a:pt x="220" y="377"/>
                    <a:pt x="229" y="377"/>
                    <a:pt x="239" y="374"/>
                  </a:cubicBezTo>
                  <a:cubicBezTo>
                    <a:pt x="242" y="377"/>
                    <a:pt x="251" y="384"/>
                    <a:pt x="265" y="379"/>
                  </a:cubicBezTo>
                  <a:cubicBezTo>
                    <a:pt x="273" y="383"/>
                    <a:pt x="289" y="386"/>
                    <a:pt x="298" y="373"/>
                  </a:cubicBezTo>
                  <a:cubicBezTo>
                    <a:pt x="305" y="364"/>
                    <a:pt x="306" y="353"/>
                    <a:pt x="301" y="345"/>
                  </a:cubicBezTo>
                  <a:cubicBezTo>
                    <a:pt x="297" y="338"/>
                    <a:pt x="291" y="335"/>
                    <a:pt x="283" y="336"/>
                  </a:cubicBezTo>
                  <a:cubicBezTo>
                    <a:pt x="284" y="333"/>
                    <a:pt x="284" y="329"/>
                    <a:pt x="283" y="326"/>
                  </a:cubicBezTo>
                  <a:cubicBezTo>
                    <a:pt x="286" y="325"/>
                    <a:pt x="289" y="324"/>
                    <a:pt x="293" y="321"/>
                  </a:cubicBezTo>
                  <a:cubicBezTo>
                    <a:pt x="296" y="325"/>
                    <a:pt x="306" y="332"/>
                    <a:pt x="323" y="328"/>
                  </a:cubicBezTo>
                  <a:cubicBezTo>
                    <a:pt x="323" y="328"/>
                    <a:pt x="323" y="329"/>
                    <a:pt x="324" y="329"/>
                  </a:cubicBezTo>
                  <a:cubicBezTo>
                    <a:pt x="328" y="335"/>
                    <a:pt x="341" y="337"/>
                    <a:pt x="362" y="336"/>
                  </a:cubicBezTo>
                  <a:cubicBezTo>
                    <a:pt x="372" y="336"/>
                    <a:pt x="372" y="336"/>
                    <a:pt x="372" y="336"/>
                  </a:cubicBezTo>
                  <a:cubicBezTo>
                    <a:pt x="412" y="335"/>
                    <a:pt x="472" y="333"/>
                    <a:pt x="597" y="306"/>
                  </a:cubicBezTo>
                  <a:cubicBezTo>
                    <a:pt x="710" y="281"/>
                    <a:pt x="787" y="237"/>
                    <a:pt x="799" y="192"/>
                  </a:cubicBezTo>
                  <a:cubicBezTo>
                    <a:pt x="804" y="175"/>
                    <a:pt x="798" y="158"/>
                    <a:pt x="782" y="143"/>
                  </a:cubicBezTo>
                  <a:close/>
                  <a:moveTo>
                    <a:pt x="642" y="63"/>
                  </a:moveTo>
                  <a:cubicBezTo>
                    <a:pt x="636" y="75"/>
                    <a:pt x="622" y="82"/>
                    <a:pt x="607" y="82"/>
                  </a:cubicBezTo>
                  <a:cubicBezTo>
                    <a:pt x="579" y="82"/>
                    <a:pt x="567" y="66"/>
                    <a:pt x="566" y="65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4" y="64"/>
                    <a:pt x="564" y="64"/>
                  </a:cubicBezTo>
                  <a:cubicBezTo>
                    <a:pt x="550" y="64"/>
                    <a:pt x="547" y="51"/>
                    <a:pt x="547" y="50"/>
                  </a:cubicBezTo>
                  <a:cubicBezTo>
                    <a:pt x="546" y="49"/>
                    <a:pt x="546" y="49"/>
                    <a:pt x="546" y="49"/>
                  </a:cubicBezTo>
                  <a:cubicBezTo>
                    <a:pt x="546" y="49"/>
                    <a:pt x="545" y="49"/>
                    <a:pt x="545" y="49"/>
                  </a:cubicBezTo>
                  <a:cubicBezTo>
                    <a:pt x="532" y="45"/>
                    <a:pt x="533" y="33"/>
                    <a:pt x="533" y="33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33" y="28"/>
                    <a:pt x="529" y="30"/>
                    <a:pt x="529" y="30"/>
                  </a:cubicBezTo>
                  <a:cubicBezTo>
                    <a:pt x="523" y="34"/>
                    <a:pt x="517" y="31"/>
                    <a:pt x="507" y="28"/>
                  </a:cubicBezTo>
                  <a:cubicBezTo>
                    <a:pt x="503" y="27"/>
                    <a:pt x="499" y="26"/>
                    <a:pt x="494" y="25"/>
                  </a:cubicBezTo>
                  <a:cubicBezTo>
                    <a:pt x="490" y="24"/>
                    <a:pt x="487" y="23"/>
                    <a:pt x="483" y="23"/>
                  </a:cubicBezTo>
                  <a:cubicBezTo>
                    <a:pt x="492" y="22"/>
                    <a:pt x="500" y="21"/>
                    <a:pt x="504" y="21"/>
                  </a:cubicBezTo>
                  <a:cubicBezTo>
                    <a:pt x="522" y="21"/>
                    <a:pt x="540" y="27"/>
                    <a:pt x="550" y="36"/>
                  </a:cubicBezTo>
                  <a:cubicBezTo>
                    <a:pt x="554" y="39"/>
                    <a:pt x="558" y="43"/>
                    <a:pt x="562" y="47"/>
                  </a:cubicBezTo>
                  <a:cubicBezTo>
                    <a:pt x="576" y="61"/>
                    <a:pt x="591" y="76"/>
                    <a:pt x="614" y="74"/>
                  </a:cubicBezTo>
                  <a:cubicBezTo>
                    <a:pt x="627" y="74"/>
                    <a:pt x="638" y="66"/>
                    <a:pt x="643" y="55"/>
                  </a:cubicBezTo>
                  <a:cubicBezTo>
                    <a:pt x="644" y="53"/>
                    <a:pt x="644" y="51"/>
                    <a:pt x="645" y="49"/>
                  </a:cubicBezTo>
                  <a:cubicBezTo>
                    <a:pt x="645" y="53"/>
                    <a:pt x="645" y="58"/>
                    <a:pt x="642" y="63"/>
                  </a:cubicBezTo>
                  <a:close/>
                  <a:moveTo>
                    <a:pt x="372" y="132"/>
                  </a:moveTo>
                  <a:cubicBezTo>
                    <a:pt x="357" y="125"/>
                    <a:pt x="347" y="112"/>
                    <a:pt x="345" y="97"/>
                  </a:cubicBezTo>
                  <a:cubicBezTo>
                    <a:pt x="342" y="81"/>
                    <a:pt x="349" y="64"/>
                    <a:pt x="362" y="51"/>
                  </a:cubicBezTo>
                  <a:cubicBezTo>
                    <a:pt x="378" y="35"/>
                    <a:pt x="402" y="23"/>
                    <a:pt x="432" y="16"/>
                  </a:cubicBezTo>
                  <a:cubicBezTo>
                    <a:pt x="434" y="15"/>
                    <a:pt x="436" y="15"/>
                    <a:pt x="438" y="14"/>
                  </a:cubicBezTo>
                  <a:cubicBezTo>
                    <a:pt x="433" y="16"/>
                    <a:pt x="429" y="18"/>
                    <a:pt x="424" y="19"/>
                  </a:cubicBezTo>
                  <a:cubicBezTo>
                    <a:pt x="377" y="39"/>
                    <a:pt x="360" y="70"/>
                    <a:pt x="360" y="92"/>
                  </a:cubicBezTo>
                  <a:cubicBezTo>
                    <a:pt x="360" y="116"/>
                    <a:pt x="376" y="130"/>
                    <a:pt x="410" y="138"/>
                  </a:cubicBezTo>
                  <a:cubicBezTo>
                    <a:pt x="420" y="140"/>
                    <a:pt x="431" y="141"/>
                    <a:pt x="443" y="142"/>
                  </a:cubicBezTo>
                  <a:cubicBezTo>
                    <a:pt x="419" y="142"/>
                    <a:pt x="391" y="143"/>
                    <a:pt x="372" y="132"/>
                  </a:cubicBezTo>
                  <a:close/>
                  <a:moveTo>
                    <a:pt x="540" y="135"/>
                  </a:moveTo>
                  <a:cubicBezTo>
                    <a:pt x="519" y="136"/>
                    <a:pt x="519" y="136"/>
                    <a:pt x="519" y="136"/>
                  </a:cubicBezTo>
                  <a:cubicBezTo>
                    <a:pt x="482" y="137"/>
                    <a:pt x="441" y="139"/>
                    <a:pt x="411" y="133"/>
                  </a:cubicBezTo>
                  <a:cubicBezTo>
                    <a:pt x="370" y="124"/>
                    <a:pt x="365" y="106"/>
                    <a:pt x="365" y="92"/>
                  </a:cubicBezTo>
                  <a:cubicBezTo>
                    <a:pt x="365" y="72"/>
                    <a:pt x="382" y="45"/>
                    <a:pt x="426" y="24"/>
                  </a:cubicBezTo>
                  <a:cubicBezTo>
                    <a:pt x="465" y="6"/>
                    <a:pt x="514" y="1"/>
                    <a:pt x="554" y="19"/>
                  </a:cubicBezTo>
                  <a:cubicBezTo>
                    <a:pt x="564" y="24"/>
                    <a:pt x="574" y="29"/>
                    <a:pt x="582" y="37"/>
                  </a:cubicBezTo>
                  <a:cubicBezTo>
                    <a:pt x="586" y="41"/>
                    <a:pt x="591" y="45"/>
                    <a:pt x="595" y="48"/>
                  </a:cubicBezTo>
                  <a:cubicBezTo>
                    <a:pt x="600" y="51"/>
                    <a:pt x="607" y="52"/>
                    <a:pt x="612" y="49"/>
                  </a:cubicBezTo>
                  <a:cubicBezTo>
                    <a:pt x="618" y="47"/>
                    <a:pt x="621" y="42"/>
                    <a:pt x="623" y="36"/>
                  </a:cubicBezTo>
                  <a:cubicBezTo>
                    <a:pt x="623" y="31"/>
                    <a:pt x="623" y="27"/>
                    <a:pt x="620" y="24"/>
                  </a:cubicBezTo>
                  <a:cubicBezTo>
                    <a:pt x="620" y="24"/>
                    <a:pt x="620" y="23"/>
                    <a:pt x="619" y="23"/>
                  </a:cubicBezTo>
                  <a:cubicBezTo>
                    <a:pt x="625" y="24"/>
                    <a:pt x="632" y="27"/>
                    <a:pt x="637" y="33"/>
                  </a:cubicBezTo>
                  <a:cubicBezTo>
                    <a:pt x="641" y="38"/>
                    <a:pt x="641" y="45"/>
                    <a:pt x="638" y="53"/>
                  </a:cubicBezTo>
                  <a:cubicBezTo>
                    <a:pt x="634" y="63"/>
                    <a:pt x="625" y="69"/>
                    <a:pt x="614" y="69"/>
                  </a:cubicBezTo>
                  <a:cubicBezTo>
                    <a:pt x="593" y="70"/>
                    <a:pt x="580" y="57"/>
                    <a:pt x="565" y="43"/>
                  </a:cubicBezTo>
                  <a:cubicBezTo>
                    <a:pt x="562" y="40"/>
                    <a:pt x="558" y="36"/>
                    <a:pt x="553" y="32"/>
                  </a:cubicBezTo>
                  <a:cubicBezTo>
                    <a:pt x="542" y="22"/>
                    <a:pt x="523" y="16"/>
                    <a:pt x="504" y="16"/>
                  </a:cubicBezTo>
                  <a:cubicBezTo>
                    <a:pt x="474" y="16"/>
                    <a:pt x="444" y="24"/>
                    <a:pt x="417" y="38"/>
                  </a:cubicBezTo>
                  <a:cubicBezTo>
                    <a:pt x="401" y="47"/>
                    <a:pt x="382" y="64"/>
                    <a:pt x="379" y="82"/>
                  </a:cubicBezTo>
                  <a:cubicBezTo>
                    <a:pt x="377" y="92"/>
                    <a:pt x="379" y="101"/>
                    <a:pt x="385" y="108"/>
                  </a:cubicBezTo>
                  <a:cubicBezTo>
                    <a:pt x="402" y="128"/>
                    <a:pt x="447" y="135"/>
                    <a:pt x="523" y="130"/>
                  </a:cubicBezTo>
                  <a:cubicBezTo>
                    <a:pt x="609" y="124"/>
                    <a:pt x="743" y="130"/>
                    <a:pt x="757" y="173"/>
                  </a:cubicBezTo>
                  <a:cubicBezTo>
                    <a:pt x="759" y="180"/>
                    <a:pt x="758" y="188"/>
                    <a:pt x="754" y="195"/>
                  </a:cubicBezTo>
                  <a:cubicBezTo>
                    <a:pt x="740" y="221"/>
                    <a:pt x="690" y="246"/>
                    <a:pt x="617" y="265"/>
                  </a:cubicBezTo>
                  <a:cubicBezTo>
                    <a:pt x="582" y="275"/>
                    <a:pt x="542" y="285"/>
                    <a:pt x="507" y="288"/>
                  </a:cubicBezTo>
                  <a:cubicBezTo>
                    <a:pt x="495" y="289"/>
                    <a:pt x="495" y="289"/>
                    <a:pt x="495" y="289"/>
                  </a:cubicBezTo>
                  <a:cubicBezTo>
                    <a:pt x="452" y="294"/>
                    <a:pt x="419" y="297"/>
                    <a:pt x="376" y="289"/>
                  </a:cubicBezTo>
                  <a:cubicBezTo>
                    <a:pt x="361" y="287"/>
                    <a:pt x="309" y="275"/>
                    <a:pt x="286" y="249"/>
                  </a:cubicBezTo>
                  <a:cubicBezTo>
                    <a:pt x="287" y="249"/>
                    <a:pt x="287" y="248"/>
                    <a:pt x="287" y="248"/>
                  </a:cubicBezTo>
                  <a:cubicBezTo>
                    <a:pt x="289" y="242"/>
                    <a:pt x="287" y="236"/>
                    <a:pt x="282" y="232"/>
                  </a:cubicBezTo>
                  <a:cubicBezTo>
                    <a:pt x="278" y="229"/>
                    <a:pt x="273" y="228"/>
                    <a:pt x="269" y="230"/>
                  </a:cubicBezTo>
                  <a:cubicBezTo>
                    <a:pt x="265" y="232"/>
                    <a:pt x="262" y="236"/>
                    <a:pt x="261" y="241"/>
                  </a:cubicBezTo>
                  <a:cubicBezTo>
                    <a:pt x="261" y="242"/>
                    <a:pt x="262" y="243"/>
                    <a:pt x="263" y="243"/>
                  </a:cubicBezTo>
                  <a:cubicBezTo>
                    <a:pt x="265" y="244"/>
                    <a:pt x="266" y="243"/>
                    <a:pt x="266" y="241"/>
                  </a:cubicBezTo>
                  <a:cubicBezTo>
                    <a:pt x="266" y="238"/>
                    <a:pt x="268" y="236"/>
                    <a:pt x="271" y="235"/>
                  </a:cubicBezTo>
                  <a:cubicBezTo>
                    <a:pt x="273" y="234"/>
                    <a:pt x="276" y="234"/>
                    <a:pt x="279" y="236"/>
                  </a:cubicBezTo>
                  <a:cubicBezTo>
                    <a:pt x="283" y="239"/>
                    <a:pt x="284" y="242"/>
                    <a:pt x="282" y="246"/>
                  </a:cubicBezTo>
                  <a:cubicBezTo>
                    <a:pt x="280" y="252"/>
                    <a:pt x="272" y="258"/>
                    <a:pt x="265" y="257"/>
                  </a:cubicBezTo>
                  <a:cubicBezTo>
                    <a:pt x="257" y="256"/>
                    <a:pt x="249" y="252"/>
                    <a:pt x="246" y="245"/>
                  </a:cubicBezTo>
                  <a:cubicBezTo>
                    <a:pt x="242" y="239"/>
                    <a:pt x="243" y="232"/>
                    <a:pt x="246" y="226"/>
                  </a:cubicBezTo>
                  <a:cubicBezTo>
                    <a:pt x="250" y="219"/>
                    <a:pt x="255" y="216"/>
                    <a:pt x="260" y="216"/>
                  </a:cubicBezTo>
                  <a:cubicBezTo>
                    <a:pt x="267" y="214"/>
                    <a:pt x="276" y="216"/>
                    <a:pt x="283" y="222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7" y="222"/>
                    <a:pt x="306" y="210"/>
                    <a:pt x="317" y="224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0" y="225"/>
                    <a:pt x="334" y="218"/>
                    <a:pt x="339" y="226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52" y="250"/>
                    <a:pt x="364" y="274"/>
                    <a:pt x="397" y="280"/>
                  </a:cubicBezTo>
                  <a:cubicBezTo>
                    <a:pt x="428" y="286"/>
                    <a:pt x="472" y="286"/>
                    <a:pt x="508" y="281"/>
                  </a:cubicBezTo>
                  <a:cubicBezTo>
                    <a:pt x="615" y="265"/>
                    <a:pt x="692" y="240"/>
                    <a:pt x="729" y="210"/>
                  </a:cubicBezTo>
                  <a:cubicBezTo>
                    <a:pt x="747" y="196"/>
                    <a:pt x="748" y="183"/>
                    <a:pt x="746" y="175"/>
                  </a:cubicBezTo>
                  <a:cubicBezTo>
                    <a:pt x="741" y="157"/>
                    <a:pt x="715" y="143"/>
                    <a:pt x="679" y="138"/>
                  </a:cubicBezTo>
                  <a:cubicBezTo>
                    <a:pt x="661" y="135"/>
                    <a:pt x="643" y="135"/>
                    <a:pt x="625" y="134"/>
                  </a:cubicBezTo>
                  <a:cubicBezTo>
                    <a:pt x="604" y="134"/>
                    <a:pt x="582" y="134"/>
                    <a:pt x="560" y="135"/>
                  </a:cubicBezTo>
                  <a:cubicBezTo>
                    <a:pt x="554" y="135"/>
                    <a:pt x="547" y="135"/>
                    <a:pt x="540" y="135"/>
                  </a:cubicBezTo>
                  <a:close/>
                  <a:moveTo>
                    <a:pt x="401" y="210"/>
                  </a:moveTo>
                  <a:cubicBezTo>
                    <a:pt x="407" y="219"/>
                    <a:pt x="408" y="230"/>
                    <a:pt x="405" y="238"/>
                  </a:cubicBezTo>
                  <a:cubicBezTo>
                    <a:pt x="403" y="244"/>
                    <a:pt x="399" y="247"/>
                    <a:pt x="393" y="248"/>
                  </a:cubicBezTo>
                  <a:cubicBezTo>
                    <a:pt x="384" y="249"/>
                    <a:pt x="377" y="244"/>
                    <a:pt x="375" y="238"/>
                  </a:cubicBezTo>
                  <a:cubicBezTo>
                    <a:pt x="373" y="233"/>
                    <a:pt x="376" y="228"/>
                    <a:pt x="383" y="225"/>
                  </a:cubicBezTo>
                  <a:cubicBezTo>
                    <a:pt x="385" y="223"/>
                    <a:pt x="389" y="225"/>
                    <a:pt x="390" y="228"/>
                  </a:cubicBezTo>
                  <a:cubicBezTo>
                    <a:pt x="391" y="229"/>
                    <a:pt x="392" y="231"/>
                    <a:pt x="389" y="233"/>
                  </a:cubicBezTo>
                  <a:cubicBezTo>
                    <a:pt x="388" y="234"/>
                    <a:pt x="388" y="235"/>
                    <a:pt x="389" y="237"/>
                  </a:cubicBezTo>
                  <a:cubicBezTo>
                    <a:pt x="390" y="238"/>
                    <a:pt x="391" y="238"/>
                    <a:pt x="392" y="237"/>
                  </a:cubicBezTo>
                  <a:cubicBezTo>
                    <a:pt x="396" y="234"/>
                    <a:pt x="397" y="230"/>
                    <a:pt x="395" y="225"/>
                  </a:cubicBezTo>
                  <a:cubicBezTo>
                    <a:pt x="392" y="221"/>
                    <a:pt x="386" y="218"/>
                    <a:pt x="380" y="220"/>
                  </a:cubicBezTo>
                  <a:cubicBezTo>
                    <a:pt x="370" y="225"/>
                    <a:pt x="368" y="233"/>
                    <a:pt x="370" y="240"/>
                  </a:cubicBezTo>
                  <a:cubicBezTo>
                    <a:pt x="372" y="245"/>
                    <a:pt x="376" y="250"/>
                    <a:pt x="383" y="252"/>
                  </a:cubicBezTo>
                  <a:cubicBezTo>
                    <a:pt x="382" y="252"/>
                    <a:pt x="382" y="252"/>
                    <a:pt x="382" y="252"/>
                  </a:cubicBezTo>
                  <a:cubicBezTo>
                    <a:pt x="418" y="275"/>
                    <a:pt x="480" y="277"/>
                    <a:pt x="567" y="260"/>
                  </a:cubicBezTo>
                  <a:cubicBezTo>
                    <a:pt x="651" y="244"/>
                    <a:pt x="709" y="220"/>
                    <a:pt x="726" y="195"/>
                  </a:cubicBezTo>
                  <a:cubicBezTo>
                    <a:pt x="730" y="189"/>
                    <a:pt x="731" y="183"/>
                    <a:pt x="730" y="178"/>
                  </a:cubicBezTo>
                  <a:cubicBezTo>
                    <a:pt x="728" y="168"/>
                    <a:pt x="719" y="154"/>
                    <a:pt x="688" y="144"/>
                  </a:cubicBezTo>
                  <a:cubicBezTo>
                    <a:pt x="717" y="150"/>
                    <a:pt x="737" y="163"/>
                    <a:pt x="741" y="177"/>
                  </a:cubicBezTo>
                  <a:cubicBezTo>
                    <a:pt x="744" y="186"/>
                    <a:pt x="738" y="197"/>
                    <a:pt x="726" y="207"/>
                  </a:cubicBezTo>
                  <a:cubicBezTo>
                    <a:pt x="689" y="236"/>
                    <a:pt x="614" y="260"/>
                    <a:pt x="507" y="276"/>
                  </a:cubicBezTo>
                  <a:cubicBezTo>
                    <a:pt x="472" y="281"/>
                    <a:pt x="428" y="280"/>
                    <a:pt x="398" y="275"/>
                  </a:cubicBezTo>
                  <a:cubicBezTo>
                    <a:pt x="367" y="269"/>
                    <a:pt x="356" y="248"/>
                    <a:pt x="346" y="228"/>
                  </a:cubicBezTo>
                  <a:cubicBezTo>
                    <a:pt x="343" y="224"/>
                    <a:pt x="343" y="224"/>
                    <a:pt x="343" y="224"/>
                  </a:cubicBezTo>
                  <a:cubicBezTo>
                    <a:pt x="338" y="214"/>
                    <a:pt x="327" y="216"/>
                    <a:pt x="320" y="219"/>
                  </a:cubicBezTo>
                  <a:cubicBezTo>
                    <a:pt x="309" y="208"/>
                    <a:pt x="293" y="212"/>
                    <a:pt x="285" y="217"/>
                  </a:cubicBezTo>
                  <a:cubicBezTo>
                    <a:pt x="277" y="211"/>
                    <a:pt x="267" y="209"/>
                    <a:pt x="259" y="211"/>
                  </a:cubicBezTo>
                  <a:cubicBezTo>
                    <a:pt x="251" y="212"/>
                    <a:pt x="245" y="217"/>
                    <a:pt x="242" y="223"/>
                  </a:cubicBezTo>
                  <a:cubicBezTo>
                    <a:pt x="237" y="231"/>
                    <a:pt x="237" y="240"/>
                    <a:pt x="241" y="247"/>
                  </a:cubicBezTo>
                  <a:cubicBezTo>
                    <a:pt x="246" y="255"/>
                    <a:pt x="255" y="261"/>
                    <a:pt x="265" y="262"/>
                  </a:cubicBezTo>
                  <a:cubicBezTo>
                    <a:pt x="271" y="263"/>
                    <a:pt x="279" y="259"/>
                    <a:pt x="283" y="254"/>
                  </a:cubicBezTo>
                  <a:cubicBezTo>
                    <a:pt x="307" y="279"/>
                    <a:pt x="355" y="291"/>
                    <a:pt x="376" y="294"/>
                  </a:cubicBezTo>
                  <a:cubicBezTo>
                    <a:pt x="419" y="303"/>
                    <a:pt x="454" y="299"/>
                    <a:pt x="495" y="295"/>
                  </a:cubicBezTo>
                  <a:cubicBezTo>
                    <a:pt x="508" y="293"/>
                    <a:pt x="508" y="293"/>
                    <a:pt x="508" y="293"/>
                  </a:cubicBezTo>
                  <a:cubicBezTo>
                    <a:pt x="543" y="290"/>
                    <a:pt x="583" y="280"/>
                    <a:pt x="618" y="270"/>
                  </a:cubicBezTo>
                  <a:cubicBezTo>
                    <a:pt x="693" y="251"/>
                    <a:pt x="744" y="224"/>
                    <a:pt x="759" y="198"/>
                  </a:cubicBezTo>
                  <a:cubicBezTo>
                    <a:pt x="764" y="189"/>
                    <a:pt x="764" y="180"/>
                    <a:pt x="762" y="171"/>
                  </a:cubicBezTo>
                  <a:cubicBezTo>
                    <a:pt x="746" y="122"/>
                    <a:pt x="598" y="120"/>
                    <a:pt x="523" y="125"/>
                  </a:cubicBezTo>
                  <a:cubicBezTo>
                    <a:pt x="450" y="130"/>
                    <a:pt x="405" y="124"/>
                    <a:pt x="389" y="105"/>
                  </a:cubicBezTo>
                  <a:cubicBezTo>
                    <a:pt x="384" y="99"/>
                    <a:pt x="382" y="91"/>
                    <a:pt x="384" y="83"/>
                  </a:cubicBezTo>
                  <a:cubicBezTo>
                    <a:pt x="387" y="67"/>
                    <a:pt x="404" y="51"/>
                    <a:pt x="419" y="43"/>
                  </a:cubicBezTo>
                  <a:cubicBezTo>
                    <a:pt x="417" y="44"/>
                    <a:pt x="415" y="46"/>
                    <a:pt x="414" y="47"/>
                  </a:cubicBezTo>
                  <a:cubicBezTo>
                    <a:pt x="400" y="59"/>
                    <a:pt x="394" y="74"/>
                    <a:pt x="396" y="87"/>
                  </a:cubicBezTo>
                  <a:cubicBezTo>
                    <a:pt x="398" y="98"/>
                    <a:pt x="405" y="107"/>
                    <a:pt x="418" y="112"/>
                  </a:cubicBezTo>
                  <a:cubicBezTo>
                    <a:pt x="443" y="122"/>
                    <a:pt x="473" y="120"/>
                    <a:pt x="499" y="120"/>
                  </a:cubicBezTo>
                  <a:cubicBezTo>
                    <a:pt x="525" y="119"/>
                    <a:pt x="551" y="118"/>
                    <a:pt x="576" y="118"/>
                  </a:cubicBezTo>
                  <a:cubicBezTo>
                    <a:pt x="701" y="116"/>
                    <a:pt x="771" y="137"/>
                    <a:pt x="775" y="177"/>
                  </a:cubicBezTo>
                  <a:cubicBezTo>
                    <a:pt x="778" y="208"/>
                    <a:pt x="714" y="265"/>
                    <a:pt x="565" y="293"/>
                  </a:cubicBezTo>
                  <a:cubicBezTo>
                    <a:pt x="466" y="312"/>
                    <a:pt x="415" y="310"/>
                    <a:pt x="414" y="310"/>
                  </a:cubicBezTo>
                  <a:cubicBezTo>
                    <a:pt x="340" y="312"/>
                    <a:pt x="285" y="287"/>
                    <a:pt x="250" y="268"/>
                  </a:cubicBezTo>
                  <a:cubicBezTo>
                    <a:pt x="223" y="253"/>
                    <a:pt x="207" y="260"/>
                    <a:pt x="190" y="268"/>
                  </a:cubicBezTo>
                  <a:cubicBezTo>
                    <a:pt x="191" y="265"/>
                    <a:pt x="191" y="262"/>
                    <a:pt x="191" y="260"/>
                  </a:cubicBezTo>
                  <a:cubicBezTo>
                    <a:pt x="189" y="254"/>
                    <a:pt x="184" y="249"/>
                    <a:pt x="179" y="247"/>
                  </a:cubicBezTo>
                  <a:cubicBezTo>
                    <a:pt x="174" y="246"/>
                    <a:pt x="170" y="247"/>
                    <a:pt x="167" y="250"/>
                  </a:cubicBezTo>
                  <a:cubicBezTo>
                    <a:pt x="166" y="251"/>
                    <a:pt x="166" y="253"/>
                    <a:pt x="167" y="254"/>
                  </a:cubicBezTo>
                  <a:cubicBezTo>
                    <a:pt x="168" y="255"/>
                    <a:pt x="170" y="255"/>
                    <a:pt x="171" y="254"/>
                  </a:cubicBezTo>
                  <a:cubicBezTo>
                    <a:pt x="173" y="251"/>
                    <a:pt x="176" y="251"/>
                    <a:pt x="177" y="252"/>
                  </a:cubicBezTo>
                  <a:cubicBezTo>
                    <a:pt x="181" y="253"/>
                    <a:pt x="185" y="257"/>
                    <a:pt x="186" y="261"/>
                  </a:cubicBezTo>
                  <a:cubicBezTo>
                    <a:pt x="186" y="264"/>
                    <a:pt x="186" y="268"/>
                    <a:pt x="181" y="273"/>
                  </a:cubicBezTo>
                  <a:cubicBezTo>
                    <a:pt x="175" y="278"/>
                    <a:pt x="167" y="278"/>
                    <a:pt x="160" y="275"/>
                  </a:cubicBezTo>
                  <a:cubicBezTo>
                    <a:pt x="154" y="271"/>
                    <a:pt x="149" y="266"/>
                    <a:pt x="150" y="260"/>
                  </a:cubicBezTo>
                  <a:cubicBezTo>
                    <a:pt x="150" y="249"/>
                    <a:pt x="161" y="243"/>
                    <a:pt x="161" y="243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8"/>
                    <a:pt x="151" y="236"/>
                    <a:pt x="152" y="226"/>
                  </a:cubicBezTo>
                  <a:cubicBezTo>
                    <a:pt x="154" y="213"/>
                    <a:pt x="169" y="211"/>
                    <a:pt x="169" y="211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3" y="197"/>
                    <a:pt x="183" y="189"/>
                    <a:pt x="195" y="190"/>
                  </a:cubicBezTo>
                  <a:cubicBezTo>
                    <a:pt x="196" y="192"/>
                    <a:pt x="196" y="194"/>
                    <a:pt x="197" y="196"/>
                  </a:cubicBezTo>
                  <a:cubicBezTo>
                    <a:pt x="201" y="207"/>
                    <a:pt x="211" y="215"/>
                    <a:pt x="223" y="217"/>
                  </a:cubicBezTo>
                  <a:cubicBezTo>
                    <a:pt x="233" y="219"/>
                    <a:pt x="242" y="216"/>
                    <a:pt x="248" y="208"/>
                  </a:cubicBezTo>
                  <a:cubicBezTo>
                    <a:pt x="253" y="201"/>
                    <a:pt x="254" y="192"/>
                    <a:pt x="251" y="186"/>
                  </a:cubicBezTo>
                  <a:cubicBezTo>
                    <a:pt x="247" y="180"/>
                    <a:pt x="241" y="176"/>
                    <a:pt x="234" y="176"/>
                  </a:cubicBezTo>
                  <a:cubicBezTo>
                    <a:pt x="228" y="176"/>
                    <a:pt x="223" y="179"/>
                    <a:pt x="221" y="184"/>
                  </a:cubicBezTo>
                  <a:cubicBezTo>
                    <a:pt x="220" y="185"/>
                    <a:pt x="221" y="187"/>
                    <a:pt x="222" y="188"/>
                  </a:cubicBezTo>
                  <a:cubicBezTo>
                    <a:pt x="223" y="188"/>
                    <a:pt x="225" y="188"/>
                    <a:pt x="225" y="186"/>
                  </a:cubicBezTo>
                  <a:cubicBezTo>
                    <a:pt x="227" y="183"/>
                    <a:pt x="230" y="181"/>
                    <a:pt x="235" y="181"/>
                  </a:cubicBezTo>
                  <a:cubicBezTo>
                    <a:pt x="239" y="181"/>
                    <a:pt x="244" y="184"/>
                    <a:pt x="246" y="188"/>
                  </a:cubicBezTo>
                  <a:cubicBezTo>
                    <a:pt x="249" y="193"/>
                    <a:pt x="248" y="200"/>
                    <a:pt x="244" y="205"/>
                  </a:cubicBezTo>
                  <a:cubicBezTo>
                    <a:pt x="239" y="211"/>
                    <a:pt x="232" y="214"/>
                    <a:pt x="224" y="212"/>
                  </a:cubicBezTo>
                  <a:cubicBezTo>
                    <a:pt x="213" y="210"/>
                    <a:pt x="205" y="203"/>
                    <a:pt x="202" y="194"/>
                  </a:cubicBezTo>
                  <a:cubicBezTo>
                    <a:pt x="199" y="187"/>
                    <a:pt x="200" y="180"/>
                    <a:pt x="204" y="175"/>
                  </a:cubicBezTo>
                  <a:cubicBezTo>
                    <a:pt x="213" y="163"/>
                    <a:pt x="222" y="166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5" y="164"/>
                    <a:pt x="224" y="156"/>
                    <a:pt x="228" y="151"/>
                  </a:cubicBezTo>
                  <a:cubicBezTo>
                    <a:pt x="231" y="148"/>
                    <a:pt x="235" y="147"/>
                    <a:pt x="242" y="147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45"/>
                    <a:pt x="247" y="138"/>
                    <a:pt x="254" y="136"/>
                  </a:cubicBezTo>
                  <a:cubicBezTo>
                    <a:pt x="259" y="135"/>
                    <a:pt x="265" y="136"/>
                    <a:pt x="271" y="140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83" y="138"/>
                    <a:pt x="291" y="142"/>
                  </a:cubicBezTo>
                  <a:cubicBezTo>
                    <a:pt x="295" y="144"/>
                    <a:pt x="298" y="148"/>
                    <a:pt x="300" y="15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16" y="156"/>
                    <a:pt x="321" y="169"/>
                  </a:cubicBezTo>
                  <a:cubicBezTo>
                    <a:pt x="324" y="175"/>
                    <a:pt x="323" y="182"/>
                    <a:pt x="320" y="188"/>
                  </a:cubicBezTo>
                  <a:cubicBezTo>
                    <a:pt x="316" y="194"/>
                    <a:pt x="310" y="199"/>
                    <a:pt x="303" y="201"/>
                  </a:cubicBezTo>
                  <a:cubicBezTo>
                    <a:pt x="293" y="202"/>
                    <a:pt x="285" y="200"/>
                    <a:pt x="280" y="194"/>
                  </a:cubicBezTo>
                  <a:cubicBezTo>
                    <a:pt x="276" y="189"/>
                    <a:pt x="274" y="183"/>
                    <a:pt x="277" y="176"/>
                  </a:cubicBezTo>
                  <a:cubicBezTo>
                    <a:pt x="280" y="168"/>
                    <a:pt x="286" y="166"/>
                    <a:pt x="291" y="168"/>
                  </a:cubicBezTo>
                  <a:cubicBezTo>
                    <a:pt x="295" y="169"/>
                    <a:pt x="298" y="172"/>
                    <a:pt x="297" y="175"/>
                  </a:cubicBezTo>
                  <a:cubicBezTo>
                    <a:pt x="297" y="177"/>
                    <a:pt x="298" y="178"/>
                    <a:pt x="299" y="178"/>
                  </a:cubicBezTo>
                  <a:cubicBezTo>
                    <a:pt x="300" y="179"/>
                    <a:pt x="302" y="178"/>
                    <a:pt x="302" y="177"/>
                  </a:cubicBezTo>
                  <a:cubicBezTo>
                    <a:pt x="304" y="171"/>
                    <a:pt x="299" y="165"/>
                    <a:pt x="292" y="163"/>
                  </a:cubicBezTo>
                  <a:cubicBezTo>
                    <a:pt x="285" y="161"/>
                    <a:pt x="276" y="163"/>
                    <a:pt x="272" y="174"/>
                  </a:cubicBezTo>
                  <a:cubicBezTo>
                    <a:pt x="269" y="183"/>
                    <a:pt x="271" y="191"/>
                    <a:pt x="276" y="198"/>
                  </a:cubicBezTo>
                  <a:cubicBezTo>
                    <a:pt x="282" y="205"/>
                    <a:pt x="293" y="208"/>
                    <a:pt x="304" y="205"/>
                  </a:cubicBezTo>
                  <a:cubicBezTo>
                    <a:pt x="313" y="204"/>
                    <a:pt x="320" y="198"/>
                    <a:pt x="324" y="190"/>
                  </a:cubicBezTo>
                  <a:cubicBezTo>
                    <a:pt x="328" y="183"/>
                    <a:pt x="329" y="174"/>
                    <a:pt x="326" y="167"/>
                  </a:cubicBezTo>
                  <a:cubicBezTo>
                    <a:pt x="326" y="166"/>
                    <a:pt x="325" y="166"/>
                    <a:pt x="325" y="166"/>
                  </a:cubicBezTo>
                  <a:cubicBezTo>
                    <a:pt x="329" y="163"/>
                    <a:pt x="335" y="162"/>
                    <a:pt x="339" y="164"/>
                  </a:cubicBezTo>
                  <a:cubicBezTo>
                    <a:pt x="345" y="165"/>
                    <a:pt x="348" y="168"/>
                    <a:pt x="351" y="172"/>
                  </a:cubicBezTo>
                  <a:cubicBezTo>
                    <a:pt x="351" y="174"/>
                    <a:pt x="351" y="174"/>
                    <a:pt x="351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65" y="173"/>
                    <a:pt x="371" y="180"/>
                  </a:cubicBezTo>
                  <a:cubicBezTo>
                    <a:pt x="374" y="184"/>
                    <a:pt x="375" y="189"/>
                    <a:pt x="373" y="197"/>
                  </a:cubicBezTo>
                  <a:cubicBezTo>
                    <a:pt x="372" y="200"/>
                    <a:pt x="372" y="200"/>
                    <a:pt x="372" y="200"/>
                  </a:cubicBezTo>
                  <a:cubicBezTo>
                    <a:pt x="376" y="200"/>
                    <a:pt x="376" y="200"/>
                    <a:pt x="376" y="200"/>
                  </a:cubicBezTo>
                  <a:cubicBezTo>
                    <a:pt x="376" y="200"/>
                    <a:pt x="393" y="198"/>
                    <a:pt x="401" y="210"/>
                  </a:cubicBezTo>
                  <a:close/>
                  <a:moveTo>
                    <a:pt x="169" y="171"/>
                  </a:moveTo>
                  <a:cubicBezTo>
                    <a:pt x="189" y="171"/>
                    <a:pt x="201" y="163"/>
                    <a:pt x="204" y="160"/>
                  </a:cubicBezTo>
                  <a:cubicBezTo>
                    <a:pt x="208" y="158"/>
                    <a:pt x="207" y="154"/>
                    <a:pt x="207" y="151"/>
                  </a:cubicBezTo>
                  <a:cubicBezTo>
                    <a:pt x="207" y="147"/>
                    <a:pt x="208" y="146"/>
                    <a:pt x="210" y="145"/>
                  </a:cubicBezTo>
                  <a:cubicBezTo>
                    <a:pt x="219" y="142"/>
                    <a:pt x="222" y="137"/>
                    <a:pt x="228" y="12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39" y="111"/>
                    <a:pt x="261" y="121"/>
                    <a:pt x="261" y="121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4" y="120"/>
                    <a:pt x="264" y="120"/>
                    <a:pt x="264" y="120"/>
                  </a:cubicBezTo>
                  <a:cubicBezTo>
                    <a:pt x="265" y="119"/>
                    <a:pt x="272" y="106"/>
                    <a:pt x="287" y="108"/>
                  </a:cubicBezTo>
                  <a:cubicBezTo>
                    <a:pt x="302" y="109"/>
                    <a:pt x="309" y="129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32" y="130"/>
                    <a:pt x="338" y="149"/>
                    <a:pt x="338" y="150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3"/>
                    <a:pt x="341" y="151"/>
                    <a:pt x="341" y="151"/>
                  </a:cubicBezTo>
                  <a:cubicBezTo>
                    <a:pt x="349" y="147"/>
                    <a:pt x="364" y="153"/>
                    <a:pt x="371" y="162"/>
                  </a:cubicBezTo>
                  <a:cubicBezTo>
                    <a:pt x="374" y="165"/>
                    <a:pt x="378" y="171"/>
                    <a:pt x="375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69" y="169"/>
                    <a:pt x="358" y="168"/>
                    <a:pt x="354" y="168"/>
                  </a:cubicBezTo>
                  <a:cubicBezTo>
                    <a:pt x="351" y="163"/>
                    <a:pt x="347" y="160"/>
                    <a:pt x="341" y="159"/>
                  </a:cubicBezTo>
                  <a:cubicBezTo>
                    <a:pt x="334" y="157"/>
                    <a:pt x="328" y="158"/>
                    <a:pt x="323" y="162"/>
                  </a:cubicBezTo>
                  <a:cubicBezTo>
                    <a:pt x="317" y="153"/>
                    <a:pt x="308" y="151"/>
                    <a:pt x="304" y="151"/>
                  </a:cubicBezTo>
                  <a:cubicBezTo>
                    <a:pt x="302" y="144"/>
                    <a:pt x="298" y="140"/>
                    <a:pt x="293" y="137"/>
                  </a:cubicBezTo>
                  <a:cubicBezTo>
                    <a:pt x="285" y="133"/>
                    <a:pt x="276" y="135"/>
                    <a:pt x="273" y="135"/>
                  </a:cubicBezTo>
                  <a:cubicBezTo>
                    <a:pt x="266" y="131"/>
                    <a:pt x="259" y="130"/>
                    <a:pt x="253" y="132"/>
                  </a:cubicBezTo>
                  <a:cubicBezTo>
                    <a:pt x="246" y="134"/>
                    <a:pt x="242" y="139"/>
                    <a:pt x="240" y="142"/>
                  </a:cubicBezTo>
                  <a:cubicBezTo>
                    <a:pt x="233" y="142"/>
                    <a:pt x="228" y="144"/>
                    <a:pt x="224" y="148"/>
                  </a:cubicBezTo>
                  <a:cubicBezTo>
                    <a:pt x="221" y="152"/>
                    <a:pt x="220" y="158"/>
                    <a:pt x="220" y="161"/>
                  </a:cubicBezTo>
                  <a:cubicBezTo>
                    <a:pt x="216" y="160"/>
                    <a:pt x="208" y="162"/>
                    <a:pt x="200" y="172"/>
                  </a:cubicBezTo>
                  <a:cubicBezTo>
                    <a:pt x="197" y="176"/>
                    <a:pt x="195" y="180"/>
                    <a:pt x="195" y="185"/>
                  </a:cubicBezTo>
                  <a:cubicBezTo>
                    <a:pt x="181" y="184"/>
                    <a:pt x="169" y="193"/>
                    <a:pt x="167" y="207"/>
                  </a:cubicBezTo>
                  <a:cubicBezTo>
                    <a:pt x="160" y="208"/>
                    <a:pt x="149" y="213"/>
                    <a:pt x="147" y="225"/>
                  </a:cubicBezTo>
                  <a:cubicBezTo>
                    <a:pt x="146" y="234"/>
                    <a:pt x="150" y="239"/>
                    <a:pt x="155" y="242"/>
                  </a:cubicBezTo>
                  <a:cubicBezTo>
                    <a:pt x="151" y="245"/>
                    <a:pt x="145" y="251"/>
                    <a:pt x="145" y="260"/>
                  </a:cubicBezTo>
                  <a:cubicBezTo>
                    <a:pt x="144" y="267"/>
                    <a:pt x="149" y="275"/>
                    <a:pt x="158" y="279"/>
                  </a:cubicBezTo>
                  <a:cubicBezTo>
                    <a:pt x="167" y="284"/>
                    <a:pt x="176" y="283"/>
                    <a:pt x="184" y="277"/>
                  </a:cubicBezTo>
                  <a:cubicBezTo>
                    <a:pt x="187" y="276"/>
                    <a:pt x="189" y="274"/>
                    <a:pt x="192" y="273"/>
                  </a:cubicBezTo>
                  <a:cubicBezTo>
                    <a:pt x="195" y="272"/>
                    <a:pt x="198" y="270"/>
                    <a:pt x="201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3" y="270"/>
                    <a:pt x="205" y="272"/>
                    <a:pt x="205" y="276"/>
                  </a:cubicBezTo>
                  <a:cubicBezTo>
                    <a:pt x="205" y="279"/>
                    <a:pt x="204" y="289"/>
                    <a:pt x="186" y="295"/>
                  </a:cubicBezTo>
                  <a:cubicBezTo>
                    <a:pt x="169" y="300"/>
                    <a:pt x="159" y="296"/>
                    <a:pt x="151" y="293"/>
                  </a:cubicBezTo>
                  <a:cubicBezTo>
                    <a:pt x="147" y="292"/>
                    <a:pt x="144" y="291"/>
                    <a:pt x="141" y="290"/>
                  </a:cubicBezTo>
                  <a:cubicBezTo>
                    <a:pt x="138" y="289"/>
                    <a:pt x="134" y="289"/>
                    <a:pt x="130" y="289"/>
                  </a:cubicBezTo>
                  <a:cubicBezTo>
                    <a:pt x="122" y="290"/>
                    <a:pt x="113" y="290"/>
                    <a:pt x="108" y="286"/>
                  </a:cubicBezTo>
                  <a:cubicBezTo>
                    <a:pt x="106" y="283"/>
                    <a:pt x="106" y="279"/>
                    <a:pt x="105" y="274"/>
                  </a:cubicBezTo>
                  <a:cubicBezTo>
                    <a:pt x="105" y="270"/>
                    <a:pt x="105" y="266"/>
                    <a:pt x="103" y="263"/>
                  </a:cubicBezTo>
                  <a:cubicBezTo>
                    <a:pt x="102" y="260"/>
                    <a:pt x="99" y="258"/>
                    <a:pt x="96" y="256"/>
                  </a:cubicBezTo>
                  <a:cubicBezTo>
                    <a:pt x="92" y="254"/>
                    <a:pt x="89" y="252"/>
                    <a:pt x="89" y="247"/>
                  </a:cubicBezTo>
                  <a:cubicBezTo>
                    <a:pt x="89" y="243"/>
                    <a:pt x="98" y="236"/>
                    <a:pt x="108" y="231"/>
                  </a:cubicBezTo>
                  <a:cubicBezTo>
                    <a:pt x="114" y="229"/>
                    <a:pt x="120" y="226"/>
                    <a:pt x="121" y="221"/>
                  </a:cubicBezTo>
                  <a:cubicBezTo>
                    <a:pt x="121" y="219"/>
                    <a:pt x="121" y="217"/>
                    <a:pt x="119" y="214"/>
                  </a:cubicBezTo>
                  <a:cubicBezTo>
                    <a:pt x="117" y="211"/>
                    <a:pt x="116" y="206"/>
                    <a:pt x="118" y="202"/>
                  </a:cubicBezTo>
                  <a:cubicBezTo>
                    <a:pt x="119" y="200"/>
                    <a:pt x="121" y="197"/>
                    <a:pt x="125" y="197"/>
                  </a:cubicBezTo>
                  <a:cubicBezTo>
                    <a:pt x="126" y="197"/>
                    <a:pt x="128" y="197"/>
                    <a:pt x="129" y="197"/>
                  </a:cubicBezTo>
                  <a:cubicBezTo>
                    <a:pt x="136" y="197"/>
                    <a:pt x="141" y="196"/>
                    <a:pt x="145" y="190"/>
                  </a:cubicBezTo>
                  <a:cubicBezTo>
                    <a:pt x="145" y="189"/>
                    <a:pt x="145" y="189"/>
                    <a:pt x="145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6" y="187"/>
                    <a:pt x="146" y="187"/>
                    <a:pt x="146" y="186"/>
                  </a:cubicBezTo>
                  <a:cubicBezTo>
                    <a:pt x="149" y="177"/>
                    <a:pt x="152" y="171"/>
                    <a:pt x="169" y="171"/>
                  </a:cubicBezTo>
                  <a:close/>
                  <a:moveTo>
                    <a:pt x="795" y="191"/>
                  </a:moveTo>
                  <a:cubicBezTo>
                    <a:pt x="783" y="233"/>
                    <a:pt x="705" y="277"/>
                    <a:pt x="596" y="301"/>
                  </a:cubicBezTo>
                  <a:cubicBezTo>
                    <a:pt x="472" y="328"/>
                    <a:pt x="412" y="330"/>
                    <a:pt x="372" y="331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30" y="332"/>
                    <a:pt x="327" y="326"/>
                    <a:pt x="327" y="325"/>
                  </a:cubicBezTo>
                  <a:cubicBezTo>
                    <a:pt x="327" y="321"/>
                    <a:pt x="327" y="321"/>
                    <a:pt x="327" y="321"/>
                  </a:cubicBezTo>
                  <a:cubicBezTo>
                    <a:pt x="324" y="322"/>
                    <a:pt x="324" y="322"/>
                    <a:pt x="324" y="322"/>
                  </a:cubicBezTo>
                  <a:cubicBezTo>
                    <a:pt x="303" y="328"/>
                    <a:pt x="295" y="316"/>
                    <a:pt x="295" y="316"/>
                  </a:cubicBezTo>
                  <a:cubicBezTo>
                    <a:pt x="293" y="313"/>
                    <a:pt x="293" y="313"/>
                    <a:pt x="293" y="313"/>
                  </a:cubicBezTo>
                  <a:cubicBezTo>
                    <a:pt x="293" y="313"/>
                    <a:pt x="290" y="316"/>
                    <a:pt x="290" y="316"/>
                  </a:cubicBezTo>
                  <a:cubicBezTo>
                    <a:pt x="286" y="322"/>
                    <a:pt x="278" y="321"/>
                    <a:pt x="278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321"/>
                    <a:pt x="277" y="321"/>
                    <a:pt x="277" y="321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80" y="328"/>
                    <a:pt x="278" y="336"/>
                    <a:pt x="278" y="338"/>
                  </a:cubicBezTo>
                  <a:cubicBezTo>
                    <a:pt x="270" y="340"/>
                    <a:pt x="267" y="346"/>
                    <a:pt x="268" y="352"/>
                  </a:cubicBezTo>
                  <a:cubicBezTo>
                    <a:pt x="268" y="358"/>
                    <a:pt x="272" y="361"/>
                    <a:pt x="276" y="361"/>
                  </a:cubicBezTo>
                  <a:cubicBezTo>
                    <a:pt x="278" y="361"/>
                    <a:pt x="279" y="360"/>
                    <a:pt x="279" y="359"/>
                  </a:cubicBezTo>
                  <a:cubicBezTo>
                    <a:pt x="279" y="358"/>
                    <a:pt x="278" y="356"/>
                    <a:pt x="276" y="356"/>
                  </a:cubicBezTo>
                  <a:cubicBezTo>
                    <a:pt x="274" y="356"/>
                    <a:pt x="273" y="354"/>
                    <a:pt x="273" y="352"/>
                  </a:cubicBezTo>
                  <a:cubicBezTo>
                    <a:pt x="273" y="348"/>
                    <a:pt x="275" y="342"/>
                    <a:pt x="283" y="341"/>
                  </a:cubicBezTo>
                  <a:cubicBezTo>
                    <a:pt x="289" y="340"/>
                    <a:pt x="294" y="342"/>
                    <a:pt x="297" y="347"/>
                  </a:cubicBezTo>
                  <a:cubicBezTo>
                    <a:pt x="300" y="353"/>
                    <a:pt x="300" y="362"/>
                    <a:pt x="294" y="370"/>
                  </a:cubicBezTo>
                  <a:cubicBezTo>
                    <a:pt x="285" y="383"/>
                    <a:pt x="266" y="375"/>
                    <a:pt x="266" y="374"/>
                  </a:cubicBezTo>
                  <a:cubicBezTo>
                    <a:pt x="265" y="374"/>
                    <a:pt x="265" y="374"/>
                    <a:pt x="265" y="374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250" y="379"/>
                    <a:pt x="242" y="370"/>
                    <a:pt x="242" y="370"/>
                  </a:cubicBezTo>
                  <a:cubicBezTo>
                    <a:pt x="241" y="369"/>
                    <a:pt x="241" y="369"/>
                    <a:pt x="241" y="369"/>
                  </a:cubicBezTo>
                  <a:cubicBezTo>
                    <a:pt x="241" y="369"/>
                    <a:pt x="239" y="369"/>
                    <a:pt x="239" y="369"/>
                  </a:cubicBezTo>
                  <a:cubicBezTo>
                    <a:pt x="230" y="372"/>
                    <a:pt x="222" y="372"/>
                    <a:pt x="217" y="368"/>
                  </a:cubicBezTo>
                  <a:cubicBezTo>
                    <a:pt x="210" y="364"/>
                    <a:pt x="210" y="356"/>
                    <a:pt x="210" y="356"/>
                  </a:cubicBezTo>
                  <a:cubicBezTo>
                    <a:pt x="209" y="354"/>
                    <a:pt x="209" y="354"/>
                    <a:pt x="209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193" y="356"/>
                    <a:pt x="183" y="352"/>
                    <a:pt x="177" y="343"/>
                  </a:cubicBezTo>
                  <a:cubicBezTo>
                    <a:pt x="172" y="335"/>
                    <a:pt x="172" y="324"/>
                    <a:pt x="177" y="317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8" y="316"/>
                    <a:pt x="180" y="315"/>
                    <a:pt x="181" y="314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93" y="304"/>
                    <a:pt x="207" y="300"/>
                    <a:pt x="216" y="310"/>
                  </a:cubicBezTo>
                  <a:cubicBezTo>
                    <a:pt x="221" y="315"/>
                    <a:pt x="222" y="324"/>
                    <a:pt x="219" y="331"/>
                  </a:cubicBezTo>
                  <a:cubicBezTo>
                    <a:pt x="218" y="334"/>
                    <a:pt x="215" y="340"/>
                    <a:pt x="207" y="340"/>
                  </a:cubicBezTo>
                  <a:cubicBezTo>
                    <a:pt x="201" y="341"/>
                    <a:pt x="197" y="339"/>
                    <a:pt x="195" y="335"/>
                  </a:cubicBezTo>
                  <a:cubicBezTo>
                    <a:pt x="194" y="332"/>
                    <a:pt x="195" y="327"/>
                    <a:pt x="198" y="325"/>
                  </a:cubicBezTo>
                  <a:cubicBezTo>
                    <a:pt x="200" y="324"/>
                    <a:pt x="200" y="322"/>
                    <a:pt x="199" y="321"/>
                  </a:cubicBezTo>
                  <a:cubicBezTo>
                    <a:pt x="198" y="320"/>
                    <a:pt x="196" y="320"/>
                    <a:pt x="195" y="321"/>
                  </a:cubicBezTo>
                  <a:cubicBezTo>
                    <a:pt x="191" y="324"/>
                    <a:pt x="189" y="331"/>
                    <a:pt x="191" y="337"/>
                  </a:cubicBezTo>
                  <a:cubicBezTo>
                    <a:pt x="192" y="340"/>
                    <a:pt x="195" y="346"/>
                    <a:pt x="207" y="345"/>
                  </a:cubicBezTo>
                  <a:cubicBezTo>
                    <a:pt x="215" y="345"/>
                    <a:pt x="221" y="341"/>
                    <a:pt x="224" y="333"/>
                  </a:cubicBezTo>
                  <a:cubicBezTo>
                    <a:pt x="228" y="324"/>
                    <a:pt x="226" y="313"/>
                    <a:pt x="220" y="307"/>
                  </a:cubicBezTo>
                  <a:cubicBezTo>
                    <a:pt x="209" y="295"/>
                    <a:pt x="193" y="299"/>
                    <a:pt x="181" y="307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1" y="315"/>
                    <a:pt x="170" y="316"/>
                    <a:pt x="164" y="314"/>
                  </a:cubicBezTo>
                  <a:cubicBezTo>
                    <a:pt x="161" y="314"/>
                    <a:pt x="159" y="313"/>
                    <a:pt x="158" y="311"/>
                  </a:cubicBezTo>
                  <a:cubicBezTo>
                    <a:pt x="154" y="309"/>
                    <a:pt x="150" y="307"/>
                    <a:pt x="141" y="308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24" y="312"/>
                    <a:pt x="116" y="313"/>
                    <a:pt x="112" y="306"/>
                  </a:cubicBezTo>
                  <a:cubicBezTo>
                    <a:pt x="105" y="295"/>
                    <a:pt x="96" y="291"/>
                    <a:pt x="83" y="294"/>
                  </a:cubicBezTo>
                  <a:cubicBezTo>
                    <a:pt x="77" y="296"/>
                    <a:pt x="71" y="295"/>
                    <a:pt x="68" y="293"/>
                  </a:cubicBezTo>
                  <a:cubicBezTo>
                    <a:pt x="67" y="291"/>
                    <a:pt x="66" y="289"/>
                    <a:pt x="66" y="287"/>
                  </a:cubicBezTo>
                  <a:cubicBezTo>
                    <a:pt x="66" y="285"/>
                    <a:pt x="66" y="284"/>
                    <a:pt x="65" y="283"/>
                  </a:cubicBezTo>
                  <a:cubicBezTo>
                    <a:pt x="61" y="279"/>
                    <a:pt x="51" y="280"/>
                    <a:pt x="35" y="282"/>
                  </a:cubicBezTo>
                  <a:cubicBezTo>
                    <a:pt x="27" y="283"/>
                    <a:pt x="20" y="284"/>
                    <a:pt x="15" y="284"/>
                  </a:cubicBezTo>
                  <a:cubicBezTo>
                    <a:pt x="11" y="284"/>
                    <a:pt x="10" y="283"/>
                    <a:pt x="10" y="283"/>
                  </a:cubicBezTo>
                  <a:cubicBezTo>
                    <a:pt x="10" y="281"/>
                    <a:pt x="13" y="278"/>
                    <a:pt x="19" y="276"/>
                  </a:cubicBezTo>
                  <a:cubicBezTo>
                    <a:pt x="25" y="275"/>
                    <a:pt x="32" y="272"/>
                    <a:pt x="32" y="267"/>
                  </a:cubicBezTo>
                  <a:cubicBezTo>
                    <a:pt x="32" y="265"/>
                    <a:pt x="31" y="263"/>
                    <a:pt x="27" y="262"/>
                  </a:cubicBezTo>
                  <a:cubicBezTo>
                    <a:pt x="25" y="261"/>
                    <a:pt x="23" y="261"/>
                    <a:pt x="20" y="260"/>
                  </a:cubicBezTo>
                  <a:cubicBezTo>
                    <a:pt x="11" y="259"/>
                    <a:pt x="6" y="257"/>
                    <a:pt x="6" y="251"/>
                  </a:cubicBezTo>
                  <a:cubicBezTo>
                    <a:pt x="6" y="246"/>
                    <a:pt x="18" y="237"/>
                    <a:pt x="42" y="234"/>
                  </a:cubicBezTo>
                  <a:cubicBezTo>
                    <a:pt x="43" y="234"/>
                    <a:pt x="44" y="234"/>
                    <a:pt x="46" y="234"/>
                  </a:cubicBezTo>
                  <a:cubicBezTo>
                    <a:pt x="55" y="234"/>
                    <a:pt x="62" y="233"/>
                    <a:pt x="63" y="229"/>
                  </a:cubicBezTo>
                  <a:cubicBezTo>
                    <a:pt x="64" y="225"/>
                    <a:pt x="60" y="223"/>
                    <a:pt x="59" y="222"/>
                  </a:cubicBezTo>
                  <a:cubicBezTo>
                    <a:pt x="55" y="219"/>
                    <a:pt x="55" y="217"/>
                    <a:pt x="56" y="216"/>
                  </a:cubicBezTo>
                  <a:cubicBezTo>
                    <a:pt x="56" y="211"/>
                    <a:pt x="67" y="204"/>
                    <a:pt x="72" y="202"/>
                  </a:cubicBezTo>
                  <a:cubicBezTo>
                    <a:pt x="78" y="199"/>
                    <a:pt x="93" y="197"/>
                    <a:pt x="98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2"/>
                    <a:pt x="102" y="190"/>
                    <a:pt x="104" y="189"/>
                  </a:cubicBezTo>
                  <a:cubicBezTo>
                    <a:pt x="111" y="183"/>
                    <a:pt x="129" y="187"/>
                    <a:pt x="139" y="189"/>
                  </a:cubicBezTo>
                  <a:cubicBezTo>
                    <a:pt x="137" y="191"/>
                    <a:pt x="134" y="192"/>
                    <a:pt x="129" y="192"/>
                  </a:cubicBezTo>
                  <a:cubicBezTo>
                    <a:pt x="127" y="192"/>
                    <a:pt x="126" y="192"/>
                    <a:pt x="124" y="192"/>
                  </a:cubicBezTo>
                  <a:cubicBezTo>
                    <a:pt x="119" y="192"/>
                    <a:pt x="115" y="195"/>
                    <a:pt x="113" y="200"/>
                  </a:cubicBezTo>
                  <a:cubicBezTo>
                    <a:pt x="111" y="206"/>
                    <a:pt x="111" y="213"/>
                    <a:pt x="115" y="217"/>
                  </a:cubicBezTo>
                  <a:cubicBezTo>
                    <a:pt x="116" y="218"/>
                    <a:pt x="116" y="219"/>
                    <a:pt x="116" y="220"/>
                  </a:cubicBezTo>
                  <a:cubicBezTo>
                    <a:pt x="115" y="223"/>
                    <a:pt x="110" y="225"/>
                    <a:pt x="106" y="227"/>
                  </a:cubicBezTo>
                  <a:cubicBezTo>
                    <a:pt x="105" y="227"/>
                    <a:pt x="83" y="237"/>
                    <a:pt x="84" y="248"/>
                  </a:cubicBezTo>
                  <a:cubicBezTo>
                    <a:pt x="85" y="255"/>
                    <a:pt x="90" y="258"/>
                    <a:pt x="94" y="261"/>
                  </a:cubicBezTo>
                  <a:cubicBezTo>
                    <a:pt x="96" y="262"/>
                    <a:pt x="98" y="263"/>
                    <a:pt x="98" y="265"/>
                  </a:cubicBezTo>
                  <a:cubicBezTo>
                    <a:pt x="100" y="268"/>
                    <a:pt x="100" y="271"/>
                    <a:pt x="100" y="274"/>
                  </a:cubicBezTo>
                  <a:cubicBezTo>
                    <a:pt x="101" y="280"/>
                    <a:pt x="101" y="285"/>
                    <a:pt x="105" y="289"/>
                  </a:cubicBezTo>
                  <a:cubicBezTo>
                    <a:pt x="111" y="295"/>
                    <a:pt x="121" y="295"/>
                    <a:pt x="130" y="295"/>
                  </a:cubicBezTo>
                  <a:cubicBezTo>
                    <a:pt x="134" y="294"/>
                    <a:pt x="137" y="294"/>
                    <a:pt x="140" y="295"/>
                  </a:cubicBezTo>
                  <a:cubicBezTo>
                    <a:pt x="143" y="295"/>
                    <a:pt x="146" y="297"/>
                    <a:pt x="149" y="298"/>
                  </a:cubicBezTo>
                  <a:cubicBezTo>
                    <a:pt x="158" y="301"/>
                    <a:pt x="169" y="306"/>
                    <a:pt x="188" y="300"/>
                  </a:cubicBezTo>
                  <a:cubicBezTo>
                    <a:pt x="209" y="293"/>
                    <a:pt x="210" y="280"/>
                    <a:pt x="210" y="276"/>
                  </a:cubicBezTo>
                  <a:cubicBezTo>
                    <a:pt x="210" y="272"/>
                    <a:pt x="208" y="269"/>
                    <a:pt x="207" y="267"/>
                  </a:cubicBezTo>
                  <a:cubicBezTo>
                    <a:pt x="218" y="263"/>
                    <a:pt x="230" y="263"/>
                    <a:pt x="248" y="273"/>
                  </a:cubicBezTo>
                  <a:cubicBezTo>
                    <a:pt x="283" y="292"/>
                    <a:pt x="339" y="317"/>
                    <a:pt x="414" y="315"/>
                  </a:cubicBezTo>
                  <a:cubicBezTo>
                    <a:pt x="415" y="315"/>
                    <a:pt x="466" y="317"/>
                    <a:pt x="566" y="298"/>
                  </a:cubicBezTo>
                  <a:cubicBezTo>
                    <a:pt x="705" y="272"/>
                    <a:pt x="784" y="216"/>
                    <a:pt x="780" y="177"/>
                  </a:cubicBezTo>
                  <a:cubicBezTo>
                    <a:pt x="778" y="155"/>
                    <a:pt x="759" y="131"/>
                    <a:pt x="692" y="120"/>
                  </a:cubicBezTo>
                  <a:cubicBezTo>
                    <a:pt x="694" y="120"/>
                    <a:pt x="696" y="120"/>
                    <a:pt x="698" y="120"/>
                  </a:cubicBezTo>
                  <a:cubicBezTo>
                    <a:pt x="702" y="120"/>
                    <a:pt x="705" y="121"/>
                    <a:pt x="709" y="121"/>
                  </a:cubicBezTo>
                  <a:cubicBezTo>
                    <a:pt x="718" y="122"/>
                    <a:pt x="726" y="124"/>
                    <a:pt x="731" y="119"/>
                  </a:cubicBezTo>
                  <a:cubicBezTo>
                    <a:pt x="733" y="117"/>
                    <a:pt x="734" y="114"/>
                    <a:pt x="734" y="110"/>
                  </a:cubicBezTo>
                  <a:cubicBezTo>
                    <a:pt x="733" y="105"/>
                    <a:pt x="735" y="100"/>
                    <a:pt x="739" y="96"/>
                  </a:cubicBezTo>
                  <a:cubicBezTo>
                    <a:pt x="743" y="92"/>
                    <a:pt x="748" y="89"/>
                    <a:pt x="752" y="89"/>
                  </a:cubicBezTo>
                  <a:cubicBezTo>
                    <a:pt x="759" y="89"/>
                    <a:pt x="766" y="92"/>
                    <a:pt x="770" y="96"/>
                  </a:cubicBezTo>
                  <a:cubicBezTo>
                    <a:pt x="773" y="99"/>
                    <a:pt x="774" y="103"/>
                    <a:pt x="774" y="107"/>
                  </a:cubicBezTo>
                  <a:cubicBezTo>
                    <a:pt x="773" y="114"/>
                    <a:pt x="768" y="116"/>
                    <a:pt x="764" y="117"/>
                  </a:cubicBezTo>
                  <a:cubicBezTo>
                    <a:pt x="764" y="115"/>
                    <a:pt x="763" y="113"/>
                    <a:pt x="763" y="112"/>
                  </a:cubicBezTo>
                  <a:cubicBezTo>
                    <a:pt x="761" y="110"/>
                    <a:pt x="756" y="108"/>
                    <a:pt x="752" y="109"/>
                  </a:cubicBezTo>
                  <a:cubicBezTo>
                    <a:pt x="747" y="110"/>
                    <a:pt x="742" y="113"/>
                    <a:pt x="742" y="119"/>
                  </a:cubicBezTo>
                  <a:cubicBezTo>
                    <a:pt x="741" y="125"/>
                    <a:pt x="746" y="128"/>
                    <a:pt x="754" y="131"/>
                  </a:cubicBezTo>
                  <a:cubicBezTo>
                    <a:pt x="761" y="135"/>
                    <a:pt x="770" y="139"/>
                    <a:pt x="779" y="147"/>
                  </a:cubicBezTo>
                  <a:cubicBezTo>
                    <a:pt x="794" y="160"/>
                    <a:pt x="799" y="175"/>
                    <a:pt x="795" y="19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72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AB2F79CF-D34D-4E80-9544-7133329C5BDC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708383" y="6112804"/>
              <a:ext cx="1444956" cy="693944"/>
            </a:xfrm>
            <a:custGeom>
              <a:avLst/>
              <a:gdLst>
                <a:gd name="T0" fmla="*/ 779 w 804"/>
                <a:gd name="T1" fmla="*/ 108 h 386"/>
                <a:gd name="T2" fmla="*/ 531 w 804"/>
                <a:gd name="T3" fmla="*/ 114 h 386"/>
                <a:gd name="T4" fmla="*/ 542 w 804"/>
                <a:gd name="T5" fmla="*/ 53 h 386"/>
                <a:gd name="T6" fmla="*/ 616 w 804"/>
                <a:gd name="T7" fmla="*/ 27 h 386"/>
                <a:gd name="T8" fmla="*/ 340 w 804"/>
                <a:gd name="T9" fmla="*/ 98 h 386"/>
                <a:gd name="T10" fmla="*/ 566 w 804"/>
                <a:gd name="T11" fmla="*/ 255 h 386"/>
                <a:gd name="T12" fmla="*/ 342 w 804"/>
                <a:gd name="T13" fmla="*/ 146 h 386"/>
                <a:gd name="T14" fmla="*/ 201 w 804"/>
                <a:gd name="T15" fmla="*/ 156 h 386"/>
                <a:gd name="T16" fmla="*/ 56 w 804"/>
                <a:gd name="T17" fmla="*/ 226 h 386"/>
                <a:gd name="T18" fmla="*/ 18 w 804"/>
                <a:gd name="T19" fmla="*/ 271 h 386"/>
                <a:gd name="T20" fmla="*/ 138 w 804"/>
                <a:gd name="T21" fmla="*/ 314 h 386"/>
                <a:gd name="T22" fmla="*/ 239 w 804"/>
                <a:gd name="T23" fmla="*/ 374 h 386"/>
                <a:gd name="T24" fmla="*/ 324 w 804"/>
                <a:gd name="T25" fmla="*/ 329 h 386"/>
                <a:gd name="T26" fmla="*/ 566 w 804"/>
                <a:gd name="T27" fmla="*/ 65 h 386"/>
                <a:gd name="T28" fmla="*/ 529 w 804"/>
                <a:gd name="T29" fmla="*/ 30 h 386"/>
                <a:gd name="T30" fmla="*/ 643 w 804"/>
                <a:gd name="T31" fmla="*/ 55 h 386"/>
                <a:gd name="T32" fmla="*/ 424 w 804"/>
                <a:gd name="T33" fmla="*/ 19 h 386"/>
                <a:gd name="T34" fmla="*/ 365 w 804"/>
                <a:gd name="T35" fmla="*/ 92 h 386"/>
                <a:gd name="T36" fmla="*/ 619 w 804"/>
                <a:gd name="T37" fmla="*/ 23 h 386"/>
                <a:gd name="T38" fmla="*/ 379 w 804"/>
                <a:gd name="T39" fmla="*/ 82 h 386"/>
                <a:gd name="T40" fmla="*/ 376 w 804"/>
                <a:gd name="T41" fmla="*/ 289 h 386"/>
                <a:gd name="T42" fmla="*/ 271 w 804"/>
                <a:gd name="T43" fmla="*/ 235 h 386"/>
                <a:gd name="T44" fmla="*/ 284 w 804"/>
                <a:gd name="T45" fmla="*/ 223 h 386"/>
                <a:gd name="T46" fmla="*/ 508 w 804"/>
                <a:gd name="T47" fmla="*/ 281 h 386"/>
                <a:gd name="T48" fmla="*/ 405 w 804"/>
                <a:gd name="T49" fmla="*/ 238 h 386"/>
                <a:gd name="T50" fmla="*/ 395 w 804"/>
                <a:gd name="T51" fmla="*/ 225 h 386"/>
                <a:gd name="T52" fmla="*/ 688 w 804"/>
                <a:gd name="T53" fmla="*/ 144 h 386"/>
                <a:gd name="T54" fmla="*/ 285 w 804"/>
                <a:gd name="T55" fmla="*/ 217 h 386"/>
                <a:gd name="T56" fmla="*/ 508 w 804"/>
                <a:gd name="T57" fmla="*/ 293 h 386"/>
                <a:gd name="T58" fmla="*/ 414 w 804"/>
                <a:gd name="T59" fmla="*/ 47 h 386"/>
                <a:gd name="T60" fmla="*/ 250 w 804"/>
                <a:gd name="T61" fmla="*/ 268 h 386"/>
                <a:gd name="T62" fmla="*/ 186 w 804"/>
                <a:gd name="T63" fmla="*/ 261 h 386"/>
                <a:gd name="T64" fmla="*/ 169 w 804"/>
                <a:gd name="T65" fmla="*/ 211 h 386"/>
                <a:gd name="T66" fmla="*/ 234 w 804"/>
                <a:gd name="T67" fmla="*/ 176 h 386"/>
                <a:gd name="T68" fmla="*/ 202 w 804"/>
                <a:gd name="T69" fmla="*/ 194 h 386"/>
                <a:gd name="T70" fmla="*/ 242 w 804"/>
                <a:gd name="T71" fmla="*/ 147 h 386"/>
                <a:gd name="T72" fmla="*/ 300 w 804"/>
                <a:gd name="T73" fmla="*/ 154 h 386"/>
                <a:gd name="T74" fmla="*/ 291 w 804"/>
                <a:gd name="T75" fmla="*/ 168 h 386"/>
                <a:gd name="T76" fmla="*/ 324 w 804"/>
                <a:gd name="T77" fmla="*/ 190 h 386"/>
                <a:gd name="T78" fmla="*/ 373 w 804"/>
                <a:gd name="T79" fmla="*/ 197 h 386"/>
                <a:gd name="T80" fmla="*/ 228 w 804"/>
                <a:gd name="T81" fmla="*/ 127 h 386"/>
                <a:gd name="T82" fmla="*/ 309 w 804"/>
                <a:gd name="T83" fmla="*/ 130 h 386"/>
                <a:gd name="T84" fmla="*/ 375 w 804"/>
                <a:gd name="T85" fmla="*/ 177 h 386"/>
                <a:gd name="T86" fmla="*/ 240 w 804"/>
                <a:gd name="T87" fmla="*/ 142 h 386"/>
                <a:gd name="T88" fmla="*/ 145 w 804"/>
                <a:gd name="T89" fmla="*/ 260 h 386"/>
                <a:gd name="T90" fmla="*/ 151 w 804"/>
                <a:gd name="T91" fmla="*/ 293 h 386"/>
                <a:gd name="T92" fmla="*/ 108 w 804"/>
                <a:gd name="T93" fmla="*/ 231 h 386"/>
                <a:gd name="T94" fmla="*/ 145 w 804"/>
                <a:gd name="T95" fmla="*/ 188 h 386"/>
                <a:gd name="T96" fmla="*/ 327 w 804"/>
                <a:gd name="T97" fmla="*/ 321 h 386"/>
                <a:gd name="T98" fmla="*/ 268 w 804"/>
                <a:gd name="T99" fmla="*/ 321 h 386"/>
                <a:gd name="T100" fmla="*/ 283 w 804"/>
                <a:gd name="T101" fmla="*/ 341 h 386"/>
                <a:gd name="T102" fmla="*/ 239 w 804"/>
                <a:gd name="T103" fmla="*/ 369 h 386"/>
                <a:gd name="T104" fmla="*/ 181 w 804"/>
                <a:gd name="T105" fmla="*/ 314 h 386"/>
                <a:gd name="T106" fmla="*/ 195 w 804"/>
                <a:gd name="T107" fmla="*/ 321 h 386"/>
                <a:gd name="T108" fmla="*/ 158 w 804"/>
                <a:gd name="T109" fmla="*/ 311 h 386"/>
                <a:gd name="T110" fmla="*/ 35 w 804"/>
                <a:gd name="T111" fmla="*/ 282 h 386"/>
                <a:gd name="T112" fmla="*/ 42 w 804"/>
                <a:gd name="T113" fmla="*/ 234 h 386"/>
                <a:gd name="T114" fmla="*/ 101 w 804"/>
                <a:gd name="T115" fmla="*/ 196 h 386"/>
                <a:gd name="T116" fmla="*/ 106 w 804"/>
                <a:gd name="T117" fmla="*/ 227 h 386"/>
                <a:gd name="T118" fmla="*/ 149 w 804"/>
                <a:gd name="T119" fmla="*/ 298 h 386"/>
                <a:gd name="T120" fmla="*/ 692 w 804"/>
                <a:gd name="T121" fmla="*/ 120 h 386"/>
                <a:gd name="T122" fmla="*/ 774 w 804"/>
                <a:gd name="T123" fmla="*/ 10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386">
                  <a:moveTo>
                    <a:pt x="782" y="143"/>
                  </a:moveTo>
                  <a:cubicBezTo>
                    <a:pt x="773" y="135"/>
                    <a:pt x="763" y="130"/>
                    <a:pt x="756" y="127"/>
                  </a:cubicBezTo>
                  <a:cubicBezTo>
                    <a:pt x="751" y="125"/>
                    <a:pt x="747" y="123"/>
                    <a:pt x="747" y="121"/>
                  </a:cubicBezTo>
                  <a:cubicBezTo>
                    <a:pt x="747" y="117"/>
                    <a:pt x="751" y="115"/>
                    <a:pt x="753" y="114"/>
                  </a:cubicBezTo>
                  <a:cubicBezTo>
                    <a:pt x="756" y="113"/>
                    <a:pt x="758" y="115"/>
                    <a:pt x="758" y="116"/>
                  </a:cubicBezTo>
                  <a:cubicBezTo>
                    <a:pt x="759" y="116"/>
                    <a:pt x="759" y="118"/>
                    <a:pt x="759" y="119"/>
                  </a:cubicBezTo>
                  <a:cubicBezTo>
                    <a:pt x="756" y="125"/>
                    <a:pt x="766" y="122"/>
                    <a:pt x="769" y="121"/>
                  </a:cubicBezTo>
                  <a:cubicBezTo>
                    <a:pt x="774" y="119"/>
                    <a:pt x="778" y="114"/>
                    <a:pt x="779" y="108"/>
                  </a:cubicBezTo>
                  <a:cubicBezTo>
                    <a:pt x="779" y="102"/>
                    <a:pt x="777" y="97"/>
                    <a:pt x="774" y="93"/>
                  </a:cubicBezTo>
                  <a:cubicBezTo>
                    <a:pt x="769" y="87"/>
                    <a:pt x="761" y="84"/>
                    <a:pt x="752" y="84"/>
                  </a:cubicBezTo>
                  <a:cubicBezTo>
                    <a:pt x="746" y="84"/>
                    <a:pt x="740" y="87"/>
                    <a:pt x="735" y="92"/>
                  </a:cubicBezTo>
                  <a:cubicBezTo>
                    <a:pt x="731" y="97"/>
                    <a:pt x="728" y="104"/>
                    <a:pt x="729" y="110"/>
                  </a:cubicBezTo>
                  <a:cubicBezTo>
                    <a:pt x="729" y="113"/>
                    <a:pt x="729" y="115"/>
                    <a:pt x="728" y="116"/>
                  </a:cubicBezTo>
                  <a:cubicBezTo>
                    <a:pt x="725" y="118"/>
                    <a:pt x="717" y="117"/>
                    <a:pt x="709" y="116"/>
                  </a:cubicBezTo>
                  <a:cubicBezTo>
                    <a:pt x="706" y="116"/>
                    <a:pt x="702" y="115"/>
                    <a:pt x="699" y="115"/>
                  </a:cubicBezTo>
                  <a:cubicBezTo>
                    <a:pt x="636" y="111"/>
                    <a:pt x="595" y="110"/>
                    <a:pt x="531" y="114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66" y="115"/>
                    <a:pt x="442" y="116"/>
                    <a:pt x="420" y="107"/>
                  </a:cubicBezTo>
                  <a:cubicBezTo>
                    <a:pt x="409" y="103"/>
                    <a:pt x="402" y="96"/>
                    <a:pt x="401" y="86"/>
                  </a:cubicBezTo>
                  <a:cubicBezTo>
                    <a:pt x="399" y="75"/>
                    <a:pt x="405" y="62"/>
                    <a:pt x="417" y="51"/>
                  </a:cubicBezTo>
                  <a:cubicBezTo>
                    <a:pt x="438" y="33"/>
                    <a:pt x="465" y="23"/>
                    <a:pt x="492" y="29"/>
                  </a:cubicBezTo>
                  <a:cubicBezTo>
                    <a:pt x="497" y="31"/>
                    <a:pt x="501" y="32"/>
                    <a:pt x="506" y="33"/>
                  </a:cubicBezTo>
                  <a:cubicBezTo>
                    <a:pt x="514" y="36"/>
                    <a:pt x="521" y="38"/>
                    <a:pt x="528" y="36"/>
                  </a:cubicBezTo>
                  <a:cubicBezTo>
                    <a:pt x="529" y="42"/>
                    <a:pt x="532" y="50"/>
                    <a:pt x="542" y="53"/>
                  </a:cubicBezTo>
                  <a:cubicBezTo>
                    <a:pt x="544" y="59"/>
                    <a:pt x="550" y="69"/>
                    <a:pt x="563" y="69"/>
                  </a:cubicBezTo>
                  <a:cubicBezTo>
                    <a:pt x="566" y="73"/>
                    <a:pt x="580" y="87"/>
                    <a:pt x="607" y="87"/>
                  </a:cubicBezTo>
                  <a:cubicBezTo>
                    <a:pt x="624" y="87"/>
                    <a:pt x="640" y="79"/>
                    <a:pt x="647" y="65"/>
                  </a:cubicBezTo>
                  <a:cubicBezTo>
                    <a:pt x="653" y="53"/>
                    <a:pt x="650" y="39"/>
                    <a:pt x="641" y="30"/>
                  </a:cubicBezTo>
                  <a:cubicBezTo>
                    <a:pt x="634" y="24"/>
                    <a:pt x="626" y="20"/>
                    <a:pt x="617" y="18"/>
                  </a:cubicBezTo>
                  <a:cubicBezTo>
                    <a:pt x="615" y="17"/>
                    <a:pt x="607" y="15"/>
                    <a:pt x="605" y="17"/>
                  </a:cubicBezTo>
                  <a:cubicBezTo>
                    <a:pt x="603" y="20"/>
                    <a:pt x="607" y="21"/>
                    <a:pt x="609" y="22"/>
                  </a:cubicBezTo>
                  <a:cubicBezTo>
                    <a:pt x="611" y="23"/>
                    <a:pt x="614" y="25"/>
                    <a:pt x="616" y="27"/>
                  </a:cubicBezTo>
                  <a:cubicBezTo>
                    <a:pt x="618" y="29"/>
                    <a:pt x="618" y="32"/>
                    <a:pt x="618" y="35"/>
                  </a:cubicBezTo>
                  <a:cubicBezTo>
                    <a:pt x="617" y="39"/>
                    <a:pt x="614" y="43"/>
                    <a:pt x="610" y="45"/>
                  </a:cubicBezTo>
                  <a:cubicBezTo>
                    <a:pt x="606" y="46"/>
                    <a:pt x="602" y="46"/>
                    <a:pt x="597" y="43"/>
                  </a:cubicBezTo>
                  <a:cubicBezTo>
                    <a:pt x="594" y="41"/>
                    <a:pt x="591" y="38"/>
                    <a:pt x="588" y="35"/>
                  </a:cubicBezTo>
                  <a:cubicBezTo>
                    <a:pt x="563" y="11"/>
                    <a:pt x="530" y="0"/>
                    <a:pt x="487" y="2"/>
                  </a:cubicBezTo>
                  <a:cubicBezTo>
                    <a:pt x="468" y="3"/>
                    <a:pt x="449" y="6"/>
                    <a:pt x="431" y="11"/>
                  </a:cubicBezTo>
                  <a:cubicBezTo>
                    <a:pt x="400" y="18"/>
                    <a:pt x="375" y="31"/>
                    <a:pt x="359" y="47"/>
                  </a:cubicBezTo>
                  <a:cubicBezTo>
                    <a:pt x="344" y="62"/>
                    <a:pt x="337" y="80"/>
                    <a:pt x="340" y="98"/>
                  </a:cubicBezTo>
                  <a:cubicBezTo>
                    <a:pt x="343" y="114"/>
                    <a:pt x="353" y="129"/>
                    <a:pt x="369" y="137"/>
                  </a:cubicBezTo>
                  <a:cubicBezTo>
                    <a:pt x="387" y="146"/>
                    <a:pt x="409" y="147"/>
                    <a:pt x="428" y="147"/>
                  </a:cubicBezTo>
                  <a:cubicBezTo>
                    <a:pt x="451" y="147"/>
                    <a:pt x="475" y="145"/>
                    <a:pt x="498" y="143"/>
                  </a:cubicBezTo>
                  <a:cubicBezTo>
                    <a:pt x="511" y="142"/>
                    <a:pt x="525" y="141"/>
                    <a:pt x="539" y="140"/>
                  </a:cubicBezTo>
                  <a:cubicBezTo>
                    <a:pt x="566" y="139"/>
                    <a:pt x="593" y="138"/>
                    <a:pt x="620" y="139"/>
                  </a:cubicBezTo>
                  <a:cubicBezTo>
                    <a:pt x="708" y="144"/>
                    <a:pt x="723" y="168"/>
                    <a:pt x="725" y="179"/>
                  </a:cubicBezTo>
                  <a:cubicBezTo>
                    <a:pt x="726" y="183"/>
                    <a:pt x="725" y="187"/>
                    <a:pt x="721" y="192"/>
                  </a:cubicBezTo>
                  <a:cubicBezTo>
                    <a:pt x="706" y="216"/>
                    <a:pt x="648" y="239"/>
                    <a:pt x="566" y="255"/>
                  </a:cubicBezTo>
                  <a:cubicBezTo>
                    <a:pt x="487" y="271"/>
                    <a:pt x="429" y="270"/>
                    <a:pt x="393" y="253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401" y="251"/>
                    <a:pt x="407" y="247"/>
                    <a:pt x="409" y="240"/>
                  </a:cubicBezTo>
                  <a:cubicBezTo>
                    <a:pt x="414" y="231"/>
                    <a:pt x="412" y="217"/>
                    <a:pt x="406" y="208"/>
                  </a:cubicBezTo>
                  <a:cubicBezTo>
                    <a:pt x="398" y="196"/>
                    <a:pt x="385" y="194"/>
                    <a:pt x="379" y="194"/>
                  </a:cubicBezTo>
                  <a:cubicBezTo>
                    <a:pt x="379" y="190"/>
                    <a:pt x="379" y="186"/>
                    <a:pt x="378" y="183"/>
                  </a:cubicBezTo>
                  <a:cubicBezTo>
                    <a:pt x="383" y="175"/>
                    <a:pt x="382" y="166"/>
                    <a:pt x="375" y="158"/>
                  </a:cubicBezTo>
                  <a:cubicBezTo>
                    <a:pt x="367" y="149"/>
                    <a:pt x="352" y="142"/>
                    <a:pt x="342" y="146"/>
                  </a:cubicBezTo>
                  <a:cubicBezTo>
                    <a:pt x="339" y="140"/>
                    <a:pt x="331" y="126"/>
                    <a:pt x="313" y="126"/>
                  </a:cubicBezTo>
                  <a:cubicBezTo>
                    <a:pt x="311" y="121"/>
                    <a:pt x="303" y="104"/>
                    <a:pt x="287" y="103"/>
                  </a:cubicBezTo>
                  <a:cubicBezTo>
                    <a:pt x="273" y="101"/>
                    <a:pt x="264" y="111"/>
                    <a:pt x="261" y="116"/>
                  </a:cubicBezTo>
                  <a:cubicBezTo>
                    <a:pt x="252" y="112"/>
                    <a:pt x="234" y="109"/>
                    <a:pt x="225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19" y="134"/>
                    <a:pt x="216" y="138"/>
                    <a:pt x="209" y="140"/>
                  </a:cubicBezTo>
                  <a:cubicBezTo>
                    <a:pt x="202" y="142"/>
                    <a:pt x="202" y="147"/>
                    <a:pt x="202" y="151"/>
                  </a:cubicBezTo>
                  <a:cubicBezTo>
                    <a:pt x="202" y="154"/>
                    <a:pt x="202" y="155"/>
                    <a:pt x="201" y="156"/>
                  </a:cubicBezTo>
                  <a:cubicBezTo>
                    <a:pt x="198" y="159"/>
                    <a:pt x="188" y="166"/>
                    <a:pt x="169" y="166"/>
                  </a:cubicBezTo>
                  <a:cubicBezTo>
                    <a:pt x="151" y="166"/>
                    <a:pt x="145" y="172"/>
                    <a:pt x="141" y="185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27" y="181"/>
                    <a:pt x="110" y="178"/>
                    <a:pt x="101" y="185"/>
                  </a:cubicBezTo>
                  <a:cubicBezTo>
                    <a:pt x="98" y="187"/>
                    <a:pt x="97" y="189"/>
                    <a:pt x="96" y="193"/>
                  </a:cubicBezTo>
                  <a:cubicBezTo>
                    <a:pt x="89" y="193"/>
                    <a:pt x="76" y="195"/>
                    <a:pt x="70" y="197"/>
                  </a:cubicBezTo>
                  <a:cubicBezTo>
                    <a:pt x="64" y="199"/>
                    <a:pt x="51" y="207"/>
                    <a:pt x="50" y="216"/>
                  </a:cubicBezTo>
                  <a:cubicBezTo>
                    <a:pt x="50" y="218"/>
                    <a:pt x="51" y="223"/>
                    <a:pt x="56" y="226"/>
                  </a:cubicBezTo>
                  <a:cubicBezTo>
                    <a:pt x="57" y="227"/>
                    <a:pt x="58" y="227"/>
                    <a:pt x="58" y="227"/>
                  </a:cubicBezTo>
                  <a:cubicBezTo>
                    <a:pt x="55" y="228"/>
                    <a:pt x="48" y="229"/>
                    <a:pt x="45" y="229"/>
                  </a:cubicBezTo>
                  <a:cubicBezTo>
                    <a:pt x="44" y="229"/>
                    <a:pt x="42" y="229"/>
                    <a:pt x="41" y="229"/>
                  </a:cubicBezTo>
                  <a:cubicBezTo>
                    <a:pt x="18" y="232"/>
                    <a:pt x="0" y="242"/>
                    <a:pt x="0" y="251"/>
                  </a:cubicBezTo>
                  <a:cubicBezTo>
                    <a:pt x="0" y="261"/>
                    <a:pt x="11" y="264"/>
                    <a:pt x="19" y="265"/>
                  </a:cubicBezTo>
                  <a:cubicBezTo>
                    <a:pt x="22" y="266"/>
                    <a:pt x="24" y="266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6" y="268"/>
                    <a:pt x="23" y="270"/>
                    <a:pt x="18" y="271"/>
                  </a:cubicBezTo>
                  <a:cubicBezTo>
                    <a:pt x="11" y="273"/>
                    <a:pt x="4" y="278"/>
                    <a:pt x="5" y="283"/>
                  </a:cubicBezTo>
                  <a:cubicBezTo>
                    <a:pt x="5" y="286"/>
                    <a:pt x="7" y="289"/>
                    <a:pt x="15" y="289"/>
                  </a:cubicBezTo>
                  <a:cubicBezTo>
                    <a:pt x="20" y="289"/>
                    <a:pt x="27" y="288"/>
                    <a:pt x="36" y="287"/>
                  </a:cubicBezTo>
                  <a:cubicBezTo>
                    <a:pt x="44" y="286"/>
                    <a:pt x="59" y="284"/>
                    <a:pt x="61" y="286"/>
                  </a:cubicBezTo>
                  <a:cubicBezTo>
                    <a:pt x="61" y="290"/>
                    <a:pt x="62" y="294"/>
                    <a:pt x="65" y="297"/>
                  </a:cubicBezTo>
                  <a:cubicBezTo>
                    <a:pt x="70" y="300"/>
                    <a:pt x="77" y="301"/>
                    <a:pt x="85" y="299"/>
                  </a:cubicBezTo>
                  <a:cubicBezTo>
                    <a:pt x="95" y="296"/>
                    <a:pt x="102" y="299"/>
                    <a:pt x="108" y="309"/>
                  </a:cubicBezTo>
                  <a:cubicBezTo>
                    <a:pt x="114" y="319"/>
                    <a:pt x="126" y="317"/>
                    <a:pt x="138" y="314"/>
                  </a:cubicBezTo>
                  <a:cubicBezTo>
                    <a:pt x="142" y="313"/>
                    <a:pt x="142" y="313"/>
                    <a:pt x="142" y="313"/>
                  </a:cubicBezTo>
                  <a:cubicBezTo>
                    <a:pt x="149" y="312"/>
                    <a:pt x="152" y="314"/>
                    <a:pt x="155" y="316"/>
                  </a:cubicBezTo>
                  <a:cubicBezTo>
                    <a:pt x="157" y="317"/>
                    <a:pt x="159" y="319"/>
                    <a:pt x="163" y="319"/>
                  </a:cubicBezTo>
                  <a:cubicBezTo>
                    <a:pt x="166" y="320"/>
                    <a:pt x="168" y="320"/>
                    <a:pt x="170" y="320"/>
                  </a:cubicBezTo>
                  <a:cubicBezTo>
                    <a:pt x="167" y="328"/>
                    <a:pt x="168" y="338"/>
                    <a:pt x="173" y="345"/>
                  </a:cubicBezTo>
                  <a:cubicBezTo>
                    <a:pt x="176" y="351"/>
                    <a:pt x="185" y="361"/>
                    <a:pt x="205" y="359"/>
                  </a:cubicBezTo>
                  <a:cubicBezTo>
                    <a:pt x="206" y="363"/>
                    <a:pt x="208" y="369"/>
                    <a:pt x="214" y="373"/>
                  </a:cubicBezTo>
                  <a:cubicBezTo>
                    <a:pt x="220" y="377"/>
                    <a:pt x="229" y="377"/>
                    <a:pt x="239" y="374"/>
                  </a:cubicBezTo>
                  <a:cubicBezTo>
                    <a:pt x="242" y="377"/>
                    <a:pt x="251" y="384"/>
                    <a:pt x="265" y="379"/>
                  </a:cubicBezTo>
                  <a:cubicBezTo>
                    <a:pt x="273" y="383"/>
                    <a:pt x="289" y="386"/>
                    <a:pt x="298" y="373"/>
                  </a:cubicBezTo>
                  <a:cubicBezTo>
                    <a:pt x="305" y="364"/>
                    <a:pt x="306" y="353"/>
                    <a:pt x="301" y="345"/>
                  </a:cubicBezTo>
                  <a:cubicBezTo>
                    <a:pt x="297" y="338"/>
                    <a:pt x="291" y="335"/>
                    <a:pt x="283" y="336"/>
                  </a:cubicBezTo>
                  <a:cubicBezTo>
                    <a:pt x="284" y="333"/>
                    <a:pt x="284" y="329"/>
                    <a:pt x="283" y="326"/>
                  </a:cubicBezTo>
                  <a:cubicBezTo>
                    <a:pt x="286" y="325"/>
                    <a:pt x="289" y="324"/>
                    <a:pt x="293" y="321"/>
                  </a:cubicBezTo>
                  <a:cubicBezTo>
                    <a:pt x="296" y="325"/>
                    <a:pt x="306" y="332"/>
                    <a:pt x="323" y="328"/>
                  </a:cubicBezTo>
                  <a:cubicBezTo>
                    <a:pt x="323" y="328"/>
                    <a:pt x="323" y="329"/>
                    <a:pt x="324" y="329"/>
                  </a:cubicBezTo>
                  <a:cubicBezTo>
                    <a:pt x="328" y="335"/>
                    <a:pt x="341" y="337"/>
                    <a:pt x="362" y="336"/>
                  </a:cubicBezTo>
                  <a:cubicBezTo>
                    <a:pt x="372" y="336"/>
                    <a:pt x="372" y="336"/>
                    <a:pt x="372" y="336"/>
                  </a:cubicBezTo>
                  <a:cubicBezTo>
                    <a:pt x="412" y="335"/>
                    <a:pt x="472" y="333"/>
                    <a:pt x="597" y="306"/>
                  </a:cubicBezTo>
                  <a:cubicBezTo>
                    <a:pt x="710" y="281"/>
                    <a:pt x="787" y="237"/>
                    <a:pt x="799" y="192"/>
                  </a:cubicBezTo>
                  <a:cubicBezTo>
                    <a:pt x="804" y="175"/>
                    <a:pt x="798" y="158"/>
                    <a:pt x="782" y="143"/>
                  </a:cubicBezTo>
                  <a:close/>
                  <a:moveTo>
                    <a:pt x="642" y="63"/>
                  </a:moveTo>
                  <a:cubicBezTo>
                    <a:pt x="636" y="75"/>
                    <a:pt x="622" y="82"/>
                    <a:pt x="607" y="82"/>
                  </a:cubicBezTo>
                  <a:cubicBezTo>
                    <a:pt x="579" y="82"/>
                    <a:pt x="567" y="66"/>
                    <a:pt x="566" y="65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4" y="64"/>
                    <a:pt x="564" y="64"/>
                  </a:cubicBezTo>
                  <a:cubicBezTo>
                    <a:pt x="550" y="64"/>
                    <a:pt x="547" y="51"/>
                    <a:pt x="547" y="50"/>
                  </a:cubicBezTo>
                  <a:cubicBezTo>
                    <a:pt x="546" y="49"/>
                    <a:pt x="546" y="49"/>
                    <a:pt x="546" y="49"/>
                  </a:cubicBezTo>
                  <a:cubicBezTo>
                    <a:pt x="546" y="49"/>
                    <a:pt x="545" y="49"/>
                    <a:pt x="545" y="49"/>
                  </a:cubicBezTo>
                  <a:cubicBezTo>
                    <a:pt x="532" y="45"/>
                    <a:pt x="533" y="33"/>
                    <a:pt x="533" y="33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33" y="28"/>
                    <a:pt x="529" y="30"/>
                    <a:pt x="529" y="30"/>
                  </a:cubicBezTo>
                  <a:cubicBezTo>
                    <a:pt x="523" y="34"/>
                    <a:pt x="517" y="31"/>
                    <a:pt x="507" y="28"/>
                  </a:cubicBezTo>
                  <a:cubicBezTo>
                    <a:pt x="503" y="27"/>
                    <a:pt x="499" y="26"/>
                    <a:pt x="494" y="25"/>
                  </a:cubicBezTo>
                  <a:cubicBezTo>
                    <a:pt x="490" y="24"/>
                    <a:pt x="487" y="23"/>
                    <a:pt x="483" y="23"/>
                  </a:cubicBezTo>
                  <a:cubicBezTo>
                    <a:pt x="492" y="22"/>
                    <a:pt x="500" y="21"/>
                    <a:pt x="504" y="21"/>
                  </a:cubicBezTo>
                  <a:cubicBezTo>
                    <a:pt x="522" y="21"/>
                    <a:pt x="540" y="27"/>
                    <a:pt x="550" y="36"/>
                  </a:cubicBezTo>
                  <a:cubicBezTo>
                    <a:pt x="554" y="39"/>
                    <a:pt x="558" y="43"/>
                    <a:pt x="562" y="47"/>
                  </a:cubicBezTo>
                  <a:cubicBezTo>
                    <a:pt x="576" y="61"/>
                    <a:pt x="591" y="76"/>
                    <a:pt x="614" y="74"/>
                  </a:cubicBezTo>
                  <a:cubicBezTo>
                    <a:pt x="627" y="74"/>
                    <a:pt x="638" y="66"/>
                    <a:pt x="643" y="55"/>
                  </a:cubicBezTo>
                  <a:cubicBezTo>
                    <a:pt x="644" y="53"/>
                    <a:pt x="644" y="51"/>
                    <a:pt x="645" y="49"/>
                  </a:cubicBezTo>
                  <a:cubicBezTo>
                    <a:pt x="645" y="53"/>
                    <a:pt x="645" y="58"/>
                    <a:pt x="642" y="63"/>
                  </a:cubicBezTo>
                  <a:close/>
                  <a:moveTo>
                    <a:pt x="372" y="132"/>
                  </a:moveTo>
                  <a:cubicBezTo>
                    <a:pt x="357" y="125"/>
                    <a:pt x="347" y="112"/>
                    <a:pt x="345" y="97"/>
                  </a:cubicBezTo>
                  <a:cubicBezTo>
                    <a:pt x="342" y="81"/>
                    <a:pt x="349" y="64"/>
                    <a:pt x="362" y="51"/>
                  </a:cubicBezTo>
                  <a:cubicBezTo>
                    <a:pt x="378" y="35"/>
                    <a:pt x="402" y="23"/>
                    <a:pt x="432" y="16"/>
                  </a:cubicBezTo>
                  <a:cubicBezTo>
                    <a:pt x="434" y="15"/>
                    <a:pt x="436" y="15"/>
                    <a:pt x="438" y="14"/>
                  </a:cubicBezTo>
                  <a:cubicBezTo>
                    <a:pt x="433" y="16"/>
                    <a:pt x="429" y="18"/>
                    <a:pt x="424" y="19"/>
                  </a:cubicBezTo>
                  <a:cubicBezTo>
                    <a:pt x="377" y="39"/>
                    <a:pt x="360" y="70"/>
                    <a:pt x="360" y="92"/>
                  </a:cubicBezTo>
                  <a:cubicBezTo>
                    <a:pt x="360" y="116"/>
                    <a:pt x="376" y="130"/>
                    <a:pt x="410" y="138"/>
                  </a:cubicBezTo>
                  <a:cubicBezTo>
                    <a:pt x="420" y="140"/>
                    <a:pt x="431" y="141"/>
                    <a:pt x="443" y="142"/>
                  </a:cubicBezTo>
                  <a:cubicBezTo>
                    <a:pt x="419" y="142"/>
                    <a:pt x="391" y="143"/>
                    <a:pt x="372" y="132"/>
                  </a:cubicBezTo>
                  <a:close/>
                  <a:moveTo>
                    <a:pt x="540" y="135"/>
                  </a:moveTo>
                  <a:cubicBezTo>
                    <a:pt x="519" y="136"/>
                    <a:pt x="519" y="136"/>
                    <a:pt x="519" y="136"/>
                  </a:cubicBezTo>
                  <a:cubicBezTo>
                    <a:pt x="482" y="137"/>
                    <a:pt x="441" y="139"/>
                    <a:pt x="411" y="133"/>
                  </a:cubicBezTo>
                  <a:cubicBezTo>
                    <a:pt x="370" y="124"/>
                    <a:pt x="365" y="106"/>
                    <a:pt x="365" y="92"/>
                  </a:cubicBezTo>
                  <a:cubicBezTo>
                    <a:pt x="365" y="72"/>
                    <a:pt x="382" y="45"/>
                    <a:pt x="426" y="24"/>
                  </a:cubicBezTo>
                  <a:cubicBezTo>
                    <a:pt x="465" y="6"/>
                    <a:pt x="514" y="1"/>
                    <a:pt x="554" y="19"/>
                  </a:cubicBezTo>
                  <a:cubicBezTo>
                    <a:pt x="564" y="24"/>
                    <a:pt x="574" y="29"/>
                    <a:pt x="582" y="37"/>
                  </a:cubicBezTo>
                  <a:cubicBezTo>
                    <a:pt x="586" y="41"/>
                    <a:pt x="591" y="45"/>
                    <a:pt x="595" y="48"/>
                  </a:cubicBezTo>
                  <a:cubicBezTo>
                    <a:pt x="600" y="51"/>
                    <a:pt x="607" y="52"/>
                    <a:pt x="612" y="49"/>
                  </a:cubicBezTo>
                  <a:cubicBezTo>
                    <a:pt x="618" y="47"/>
                    <a:pt x="621" y="42"/>
                    <a:pt x="623" y="36"/>
                  </a:cubicBezTo>
                  <a:cubicBezTo>
                    <a:pt x="623" y="31"/>
                    <a:pt x="623" y="27"/>
                    <a:pt x="620" y="24"/>
                  </a:cubicBezTo>
                  <a:cubicBezTo>
                    <a:pt x="620" y="24"/>
                    <a:pt x="620" y="23"/>
                    <a:pt x="619" y="23"/>
                  </a:cubicBezTo>
                  <a:cubicBezTo>
                    <a:pt x="625" y="24"/>
                    <a:pt x="632" y="27"/>
                    <a:pt x="637" y="33"/>
                  </a:cubicBezTo>
                  <a:cubicBezTo>
                    <a:pt x="641" y="38"/>
                    <a:pt x="641" y="45"/>
                    <a:pt x="638" y="53"/>
                  </a:cubicBezTo>
                  <a:cubicBezTo>
                    <a:pt x="634" y="63"/>
                    <a:pt x="625" y="69"/>
                    <a:pt x="614" y="69"/>
                  </a:cubicBezTo>
                  <a:cubicBezTo>
                    <a:pt x="593" y="70"/>
                    <a:pt x="580" y="57"/>
                    <a:pt x="565" y="43"/>
                  </a:cubicBezTo>
                  <a:cubicBezTo>
                    <a:pt x="562" y="40"/>
                    <a:pt x="558" y="36"/>
                    <a:pt x="553" y="32"/>
                  </a:cubicBezTo>
                  <a:cubicBezTo>
                    <a:pt x="542" y="22"/>
                    <a:pt x="523" y="16"/>
                    <a:pt x="504" y="16"/>
                  </a:cubicBezTo>
                  <a:cubicBezTo>
                    <a:pt x="474" y="16"/>
                    <a:pt x="444" y="24"/>
                    <a:pt x="417" y="38"/>
                  </a:cubicBezTo>
                  <a:cubicBezTo>
                    <a:pt x="401" y="47"/>
                    <a:pt x="382" y="64"/>
                    <a:pt x="379" y="82"/>
                  </a:cubicBezTo>
                  <a:cubicBezTo>
                    <a:pt x="377" y="92"/>
                    <a:pt x="379" y="101"/>
                    <a:pt x="385" y="108"/>
                  </a:cubicBezTo>
                  <a:cubicBezTo>
                    <a:pt x="402" y="128"/>
                    <a:pt x="447" y="135"/>
                    <a:pt x="523" y="130"/>
                  </a:cubicBezTo>
                  <a:cubicBezTo>
                    <a:pt x="609" y="124"/>
                    <a:pt x="743" y="130"/>
                    <a:pt x="757" y="173"/>
                  </a:cubicBezTo>
                  <a:cubicBezTo>
                    <a:pt x="759" y="180"/>
                    <a:pt x="758" y="188"/>
                    <a:pt x="754" y="195"/>
                  </a:cubicBezTo>
                  <a:cubicBezTo>
                    <a:pt x="740" y="221"/>
                    <a:pt x="690" y="246"/>
                    <a:pt x="617" y="265"/>
                  </a:cubicBezTo>
                  <a:cubicBezTo>
                    <a:pt x="582" y="275"/>
                    <a:pt x="542" y="285"/>
                    <a:pt x="507" y="288"/>
                  </a:cubicBezTo>
                  <a:cubicBezTo>
                    <a:pt x="495" y="289"/>
                    <a:pt x="495" y="289"/>
                    <a:pt x="495" y="289"/>
                  </a:cubicBezTo>
                  <a:cubicBezTo>
                    <a:pt x="452" y="294"/>
                    <a:pt x="419" y="297"/>
                    <a:pt x="376" y="289"/>
                  </a:cubicBezTo>
                  <a:cubicBezTo>
                    <a:pt x="361" y="287"/>
                    <a:pt x="309" y="275"/>
                    <a:pt x="286" y="249"/>
                  </a:cubicBezTo>
                  <a:cubicBezTo>
                    <a:pt x="287" y="249"/>
                    <a:pt x="287" y="248"/>
                    <a:pt x="287" y="248"/>
                  </a:cubicBezTo>
                  <a:cubicBezTo>
                    <a:pt x="289" y="242"/>
                    <a:pt x="287" y="236"/>
                    <a:pt x="282" y="232"/>
                  </a:cubicBezTo>
                  <a:cubicBezTo>
                    <a:pt x="278" y="229"/>
                    <a:pt x="273" y="228"/>
                    <a:pt x="269" y="230"/>
                  </a:cubicBezTo>
                  <a:cubicBezTo>
                    <a:pt x="265" y="232"/>
                    <a:pt x="262" y="236"/>
                    <a:pt x="261" y="241"/>
                  </a:cubicBezTo>
                  <a:cubicBezTo>
                    <a:pt x="261" y="242"/>
                    <a:pt x="262" y="243"/>
                    <a:pt x="263" y="243"/>
                  </a:cubicBezTo>
                  <a:cubicBezTo>
                    <a:pt x="265" y="244"/>
                    <a:pt x="266" y="243"/>
                    <a:pt x="266" y="241"/>
                  </a:cubicBezTo>
                  <a:cubicBezTo>
                    <a:pt x="266" y="238"/>
                    <a:pt x="268" y="236"/>
                    <a:pt x="271" y="235"/>
                  </a:cubicBezTo>
                  <a:cubicBezTo>
                    <a:pt x="273" y="234"/>
                    <a:pt x="276" y="234"/>
                    <a:pt x="279" y="236"/>
                  </a:cubicBezTo>
                  <a:cubicBezTo>
                    <a:pt x="283" y="239"/>
                    <a:pt x="284" y="242"/>
                    <a:pt x="282" y="246"/>
                  </a:cubicBezTo>
                  <a:cubicBezTo>
                    <a:pt x="280" y="252"/>
                    <a:pt x="272" y="258"/>
                    <a:pt x="265" y="257"/>
                  </a:cubicBezTo>
                  <a:cubicBezTo>
                    <a:pt x="257" y="256"/>
                    <a:pt x="249" y="252"/>
                    <a:pt x="246" y="245"/>
                  </a:cubicBezTo>
                  <a:cubicBezTo>
                    <a:pt x="242" y="239"/>
                    <a:pt x="243" y="232"/>
                    <a:pt x="246" y="226"/>
                  </a:cubicBezTo>
                  <a:cubicBezTo>
                    <a:pt x="250" y="219"/>
                    <a:pt x="255" y="216"/>
                    <a:pt x="260" y="216"/>
                  </a:cubicBezTo>
                  <a:cubicBezTo>
                    <a:pt x="267" y="214"/>
                    <a:pt x="276" y="216"/>
                    <a:pt x="283" y="222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7" y="222"/>
                    <a:pt x="306" y="210"/>
                    <a:pt x="317" y="224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0" y="225"/>
                    <a:pt x="334" y="218"/>
                    <a:pt x="339" y="226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52" y="250"/>
                    <a:pt x="364" y="274"/>
                    <a:pt x="397" y="280"/>
                  </a:cubicBezTo>
                  <a:cubicBezTo>
                    <a:pt x="428" y="286"/>
                    <a:pt x="472" y="286"/>
                    <a:pt x="508" y="281"/>
                  </a:cubicBezTo>
                  <a:cubicBezTo>
                    <a:pt x="615" y="265"/>
                    <a:pt x="692" y="240"/>
                    <a:pt x="729" y="210"/>
                  </a:cubicBezTo>
                  <a:cubicBezTo>
                    <a:pt x="747" y="196"/>
                    <a:pt x="748" y="183"/>
                    <a:pt x="746" y="175"/>
                  </a:cubicBezTo>
                  <a:cubicBezTo>
                    <a:pt x="741" y="157"/>
                    <a:pt x="715" y="143"/>
                    <a:pt x="679" y="138"/>
                  </a:cubicBezTo>
                  <a:cubicBezTo>
                    <a:pt x="661" y="135"/>
                    <a:pt x="643" y="135"/>
                    <a:pt x="625" y="134"/>
                  </a:cubicBezTo>
                  <a:cubicBezTo>
                    <a:pt x="604" y="134"/>
                    <a:pt x="582" y="134"/>
                    <a:pt x="560" y="135"/>
                  </a:cubicBezTo>
                  <a:cubicBezTo>
                    <a:pt x="554" y="135"/>
                    <a:pt x="547" y="135"/>
                    <a:pt x="540" y="135"/>
                  </a:cubicBezTo>
                  <a:close/>
                  <a:moveTo>
                    <a:pt x="401" y="210"/>
                  </a:moveTo>
                  <a:cubicBezTo>
                    <a:pt x="407" y="219"/>
                    <a:pt x="408" y="230"/>
                    <a:pt x="405" y="238"/>
                  </a:cubicBezTo>
                  <a:cubicBezTo>
                    <a:pt x="403" y="244"/>
                    <a:pt x="399" y="247"/>
                    <a:pt x="393" y="248"/>
                  </a:cubicBezTo>
                  <a:cubicBezTo>
                    <a:pt x="384" y="249"/>
                    <a:pt x="377" y="244"/>
                    <a:pt x="375" y="238"/>
                  </a:cubicBezTo>
                  <a:cubicBezTo>
                    <a:pt x="373" y="233"/>
                    <a:pt x="376" y="228"/>
                    <a:pt x="383" y="225"/>
                  </a:cubicBezTo>
                  <a:cubicBezTo>
                    <a:pt x="385" y="223"/>
                    <a:pt x="389" y="225"/>
                    <a:pt x="390" y="228"/>
                  </a:cubicBezTo>
                  <a:cubicBezTo>
                    <a:pt x="391" y="229"/>
                    <a:pt x="392" y="231"/>
                    <a:pt x="389" y="233"/>
                  </a:cubicBezTo>
                  <a:cubicBezTo>
                    <a:pt x="388" y="234"/>
                    <a:pt x="388" y="235"/>
                    <a:pt x="389" y="237"/>
                  </a:cubicBezTo>
                  <a:cubicBezTo>
                    <a:pt x="390" y="238"/>
                    <a:pt x="391" y="238"/>
                    <a:pt x="392" y="237"/>
                  </a:cubicBezTo>
                  <a:cubicBezTo>
                    <a:pt x="396" y="234"/>
                    <a:pt x="397" y="230"/>
                    <a:pt x="395" y="225"/>
                  </a:cubicBezTo>
                  <a:cubicBezTo>
                    <a:pt x="392" y="221"/>
                    <a:pt x="386" y="218"/>
                    <a:pt x="380" y="220"/>
                  </a:cubicBezTo>
                  <a:cubicBezTo>
                    <a:pt x="370" y="225"/>
                    <a:pt x="368" y="233"/>
                    <a:pt x="370" y="240"/>
                  </a:cubicBezTo>
                  <a:cubicBezTo>
                    <a:pt x="372" y="245"/>
                    <a:pt x="376" y="250"/>
                    <a:pt x="383" y="252"/>
                  </a:cubicBezTo>
                  <a:cubicBezTo>
                    <a:pt x="382" y="252"/>
                    <a:pt x="382" y="252"/>
                    <a:pt x="382" y="252"/>
                  </a:cubicBezTo>
                  <a:cubicBezTo>
                    <a:pt x="418" y="275"/>
                    <a:pt x="480" y="277"/>
                    <a:pt x="567" y="260"/>
                  </a:cubicBezTo>
                  <a:cubicBezTo>
                    <a:pt x="651" y="244"/>
                    <a:pt x="709" y="220"/>
                    <a:pt x="726" y="195"/>
                  </a:cubicBezTo>
                  <a:cubicBezTo>
                    <a:pt x="730" y="189"/>
                    <a:pt x="731" y="183"/>
                    <a:pt x="730" y="178"/>
                  </a:cubicBezTo>
                  <a:cubicBezTo>
                    <a:pt x="728" y="168"/>
                    <a:pt x="719" y="154"/>
                    <a:pt x="688" y="144"/>
                  </a:cubicBezTo>
                  <a:cubicBezTo>
                    <a:pt x="717" y="150"/>
                    <a:pt x="737" y="163"/>
                    <a:pt x="741" y="177"/>
                  </a:cubicBezTo>
                  <a:cubicBezTo>
                    <a:pt x="744" y="186"/>
                    <a:pt x="738" y="197"/>
                    <a:pt x="726" y="207"/>
                  </a:cubicBezTo>
                  <a:cubicBezTo>
                    <a:pt x="689" y="236"/>
                    <a:pt x="614" y="260"/>
                    <a:pt x="507" y="276"/>
                  </a:cubicBezTo>
                  <a:cubicBezTo>
                    <a:pt x="472" y="281"/>
                    <a:pt x="428" y="280"/>
                    <a:pt x="398" y="275"/>
                  </a:cubicBezTo>
                  <a:cubicBezTo>
                    <a:pt x="367" y="269"/>
                    <a:pt x="356" y="248"/>
                    <a:pt x="346" y="228"/>
                  </a:cubicBezTo>
                  <a:cubicBezTo>
                    <a:pt x="343" y="224"/>
                    <a:pt x="343" y="224"/>
                    <a:pt x="343" y="224"/>
                  </a:cubicBezTo>
                  <a:cubicBezTo>
                    <a:pt x="338" y="214"/>
                    <a:pt x="327" y="216"/>
                    <a:pt x="320" y="219"/>
                  </a:cubicBezTo>
                  <a:cubicBezTo>
                    <a:pt x="309" y="208"/>
                    <a:pt x="293" y="212"/>
                    <a:pt x="285" y="217"/>
                  </a:cubicBezTo>
                  <a:cubicBezTo>
                    <a:pt x="277" y="211"/>
                    <a:pt x="267" y="209"/>
                    <a:pt x="259" y="211"/>
                  </a:cubicBezTo>
                  <a:cubicBezTo>
                    <a:pt x="251" y="212"/>
                    <a:pt x="245" y="217"/>
                    <a:pt x="242" y="223"/>
                  </a:cubicBezTo>
                  <a:cubicBezTo>
                    <a:pt x="237" y="231"/>
                    <a:pt x="237" y="240"/>
                    <a:pt x="241" y="247"/>
                  </a:cubicBezTo>
                  <a:cubicBezTo>
                    <a:pt x="246" y="255"/>
                    <a:pt x="255" y="261"/>
                    <a:pt x="265" y="262"/>
                  </a:cubicBezTo>
                  <a:cubicBezTo>
                    <a:pt x="271" y="263"/>
                    <a:pt x="279" y="259"/>
                    <a:pt x="283" y="254"/>
                  </a:cubicBezTo>
                  <a:cubicBezTo>
                    <a:pt x="307" y="279"/>
                    <a:pt x="355" y="291"/>
                    <a:pt x="376" y="294"/>
                  </a:cubicBezTo>
                  <a:cubicBezTo>
                    <a:pt x="419" y="303"/>
                    <a:pt x="454" y="299"/>
                    <a:pt x="495" y="295"/>
                  </a:cubicBezTo>
                  <a:cubicBezTo>
                    <a:pt x="508" y="293"/>
                    <a:pt x="508" y="293"/>
                    <a:pt x="508" y="293"/>
                  </a:cubicBezTo>
                  <a:cubicBezTo>
                    <a:pt x="543" y="290"/>
                    <a:pt x="583" y="280"/>
                    <a:pt x="618" y="270"/>
                  </a:cubicBezTo>
                  <a:cubicBezTo>
                    <a:pt x="693" y="251"/>
                    <a:pt x="744" y="224"/>
                    <a:pt x="759" y="198"/>
                  </a:cubicBezTo>
                  <a:cubicBezTo>
                    <a:pt x="764" y="189"/>
                    <a:pt x="764" y="180"/>
                    <a:pt x="762" y="171"/>
                  </a:cubicBezTo>
                  <a:cubicBezTo>
                    <a:pt x="746" y="122"/>
                    <a:pt x="598" y="120"/>
                    <a:pt x="523" y="125"/>
                  </a:cubicBezTo>
                  <a:cubicBezTo>
                    <a:pt x="450" y="130"/>
                    <a:pt x="405" y="124"/>
                    <a:pt x="389" y="105"/>
                  </a:cubicBezTo>
                  <a:cubicBezTo>
                    <a:pt x="384" y="99"/>
                    <a:pt x="382" y="91"/>
                    <a:pt x="384" y="83"/>
                  </a:cubicBezTo>
                  <a:cubicBezTo>
                    <a:pt x="387" y="67"/>
                    <a:pt x="404" y="51"/>
                    <a:pt x="419" y="43"/>
                  </a:cubicBezTo>
                  <a:cubicBezTo>
                    <a:pt x="417" y="44"/>
                    <a:pt x="415" y="46"/>
                    <a:pt x="414" y="47"/>
                  </a:cubicBezTo>
                  <a:cubicBezTo>
                    <a:pt x="400" y="59"/>
                    <a:pt x="394" y="74"/>
                    <a:pt x="396" y="87"/>
                  </a:cubicBezTo>
                  <a:cubicBezTo>
                    <a:pt x="398" y="98"/>
                    <a:pt x="405" y="107"/>
                    <a:pt x="418" y="112"/>
                  </a:cubicBezTo>
                  <a:cubicBezTo>
                    <a:pt x="443" y="122"/>
                    <a:pt x="473" y="120"/>
                    <a:pt x="499" y="120"/>
                  </a:cubicBezTo>
                  <a:cubicBezTo>
                    <a:pt x="525" y="119"/>
                    <a:pt x="551" y="118"/>
                    <a:pt x="576" y="118"/>
                  </a:cubicBezTo>
                  <a:cubicBezTo>
                    <a:pt x="701" y="116"/>
                    <a:pt x="771" y="137"/>
                    <a:pt x="775" y="177"/>
                  </a:cubicBezTo>
                  <a:cubicBezTo>
                    <a:pt x="778" y="208"/>
                    <a:pt x="714" y="265"/>
                    <a:pt x="565" y="293"/>
                  </a:cubicBezTo>
                  <a:cubicBezTo>
                    <a:pt x="466" y="312"/>
                    <a:pt x="415" y="310"/>
                    <a:pt x="414" y="310"/>
                  </a:cubicBezTo>
                  <a:cubicBezTo>
                    <a:pt x="340" y="312"/>
                    <a:pt x="285" y="287"/>
                    <a:pt x="250" y="268"/>
                  </a:cubicBezTo>
                  <a:cubicBezTo>
                    <a:pt x="223" y="253"/>
                    <a:pt x="207" y="260"/>
                    <a:pt x="190" y="268"/>
                  </a:cubicBezTo>
                  <a:cubicBezTo>
                    <a:pt x="191" y="265"/>
                    <a:pt x="191" y="262"/>
                    <a:pt x="191" y="260"/>
                  </a:cubicBezTo>
                  <a:cubicBezTo>
                    <a:pt x="189" y="254"/>
                    <a:pt x="184" y="249"/>
                    <a:pt x="179" y="247"/>
                  </a:cubicBezTo>
                  <a:cubicBezTo>
                    <a:pt x="174" y="246"/>
                    <a:pt x="170" y="247"/>
                    <a:pt x="167" y="250"/>
                  </a:cubicBezTo>
                  <a:cubicBezTo>
                    <a:pt x="166" y="251"/>
                    <a:pt x="166" y="253"/>
                    <a:pt x="167" y="254"/>
                  </a:cubicBezTo>
                  <a:cubicBezTo>
                    <a:pt x="168" y="255"/>
                    <a:pt x="170" y="255"/>
                    <a:pt x="171" y="254"/>
                  </a:cubicBezTo>
                  <a:cubicBezTo>
                    <a:pt x="173" y="251"/>
                    <a:pt x="176" y="251"/>
                    <a:pt x="177" y="252"/>
                  </a:cubicBezTo>
                  <a:cubicBezTo>
                    <a:pt x="181" y="253"/>
                    <a:pt x="185" y="257"/>
                    <a:pt x="186" y="261"/>
                  </a:cubicBezTo>
                  <a:cubicBezTo>
                    <a:pt x="186" y="264"/>
                    <a:pt x="186" y="268"/>
                    <a:pt x="181" y="273"/>
                  </a:cubicBezTo>
                  <a:cubicBezTo>
                    <a:pt x="175" y="278"/>
                    <a:pt x="167" y="278"/>
                    <a:pt x="160" y="275"/>
                  </a:cubicBezTo>
                  <a:cubicBezTo>
                    <a:pt x="154" y="271"/>
                    <a:pt x="149" y="266"/>
                    <a:pt x="150" y="260"/>
                  </a:cubicBezTo>
                  <a:cubicBezTo>
                    <a:pt x="150" y="249"/>
                    <a:pt x="161" y="243"/>
                    <a:pt x="161" y="243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8"/>
                    <a:pt x="151" y="236"/>
                    <a:pt x="152" y="226"/>
                  </a:cubicBezTo>
                  <a:cubicBezTo>
                    <a:pt x="154" y="213"/>
                    <a:pt x="169" y="211"/>
                    <a:pt x="169" y="211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3" y="197"/>
                    <a:pt x="183" y="189"/>
                    <a:pt x="195" y="190"/>
                  </a:cubicBezTo>
                  <a:cubicBezTo>
                    <a:pt x="196" y="192"/>
                    <a:pt x="196" y="194"/>
                    <a:pt x="197" y="196"/>
                  </a:cubicBezTo>
                  <a:cubicBezTo>
                    <a:pt x="201" y="207"/>
                    <a:pt x="211" y="215"/>
                    <a:pt x="223" y="217"/>
                  </a:cubicBezTo>
                  <a:cubicBezTo>
                    <a:pt x="233" y="219"/>
                    <a:pt x="242" y="216"/>
                    <a:pt x="248" y="208"/>
                  </a:cubicBezTo>
                  <a:cubicBezTo>
                    <a:pt x="253" y="201"/>
                    <a:pt x="254" y="192"/>
                    <a:pt x="251" y="186"/>
                  </a:cubicBezTo>
                  <a:cubicBezTo>
                    <a:pt x="247" y="180"/>
                    <a:pt x="241" y="176"/>
                    <a:pt x="234" y="176"/>
                  </a:cubicBezTo>
                  <a:cubicBezTo>
                    <a:pt x="228" y="176"/>
                    <a:pt x="223" y="179"/>
                    <a:pt x="221" y="184"/>
                  </a:cubicBezTo>
                  <a:cubicBezTo>
                    <a:pt x="220" y="185"/>
                    <a:pt x="221" y="187"/>
                    <a:pt x="222" y="188"/>
                  </a:cubicBezTo>
                  <a:cubicBezTo>
                    <a:pt x="223" y="188"/>
                    <a:pt x="225" y="188"/>
                    <a:pt x="225" y="186"/>
                  </a:cubicBezTo>
                  <a:cubicBezTo>
                    <a:pt x="227" y="183"/>
                    <a:pt x="230" y="181"/>
                    <a:pt x="235" y="181"/>
                  </a:cubicBezTo>
                  <a:cubicBezTo>
                    <a:pt x="239" y="181"/>
                    <a:pt x="244" y="184"/>
                    <a:pt x="246" y="188"/>
                  </a:cubicBezTo>
                  <a:cubicBezTo>
                    <a:pt x="249" y="193"/>
                    <a:pt x="248" y="200"/>
                    <a:pt x="244" y="205"/>
                  </a:cubicBezTo>
                  <a:cubicBezTo>
                    <a:pt x="239" y="211"/>
                    <a:pt x="232" y="214"/>
                    <a:pt x="224" y="212"/>
                  </a:cubicBezTo>
                  <a:cubicBezTo>
                    <a:pt x="213" y="210"/>
                    <a:pt x="205" y="203"/>
                    <a:pt x="202" y="194"/>
                  </a:cubicBezTo>
                  <a:cubicBezTo>
                    <a:pt x="199" y="187"/>
                    <a:pt x="200" y="180"/>
                    <a:pt x="204" y="175"/>
                  </a:cubicBezTo>
                  <a:cubicBezTo>
                    <a:pt x="213" y="163"/>
                    <a:pt x="222" y="166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5" y="164"/>
                    <a:pt x="224" y="156"/>
                    <a:pt x="228" y="151"/>
                  </a:cubicBezTo>
                  <a:cubicBezTo>
                    <a:pt x="231" y="148"/>
                    <a:pt x="235" y="147"/>
                    <a:pt x="242" y="147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45"/>
                    <a:pt x="247" y="138"/>
                    <a:pt x="254" y="136"/>
                  </a:cubicBezTo>
                  <a:cubicBezTo>
                    <a:pt x="259" y="135"/>
                    <a:pt x="265" y="136"/>
                    <a:pt x="271" y="140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83" y="138"/>
                    <a:pt x="291" y="142"/>
                  </a:cubicBezTo>
                  <a:cubicBezTo>
                    <a:pt x="295" y="144"/>
                    <a:pt x="298" y="148"/>
                    <a:pt x="300" y="15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16" y="156"/>
                    <a:pt x="321" y="169"/>
                  </a:cubicBezTo>
                  <a:cubicBezTo>
                    <a:pt x="324" y="175"/>
                    <a:pt x="323" y="182"/>
                    <a:pt x="320" y="188"/>
                  </a:cubicBezTo>
                  <a:cubicBezTo>
                    <a:pt x="316" y="194"/>
                    <a:pt x="310" y="199"/>
                    <a:pt x="303" y="201"/>
                  </a:cubicBezTo>
                  <a:cubicBezTo>
                    <a:pt x="293" y="202"/>
                    <a:pt x="285" y="200"/>
                    <a:pt x="280" y="194"/>
                  </a:cubicBezTo>
                  <a:cubicBezTo>
                    <a:pt x="276" y="189"/>
                    <a:pt x="274" y="183"/>
                    <a:pt x="277" y="176"/>
                  </a:cubicBezTo>
                  <a:cubicBezTo>
                    <a:pt x="280" y="168"/>
                    <a:pt x="286" y="166"/>
                    <a:pt x="291" y="168"/>
                  </a:cubicBezTo>
                  <a:cubicBezTo>
                    <a:pt x="295" y="169"/>
                    <a:pt x="298" y="172"/>
                    <a:pt x="297" y="175"/>
                  </a:cubicBezTo>
                  <a:cubicBezTo>
                    <a:pt x="297" y="177"/>
                    <a:pt x="298" y="178"/>
                    <a:pt x="299" y="178"/>
                  </a:cubicBezTo>
                  <a:cubicBezTo>
                    <a:pt x="300" y="179"/>
                    <a:pt x="302" y="178"/>
                    <a:pt x="302" y="177"/>
                  </a:cubicBezTo>
                  <a:cubicBezTo>
                    <a:pt x="304" y="171"/>
                    <a:pt x="299" y="165"/>
                    <a:pt x="292" y="163"/>
                  </a:cubicBezTo>
                  <a:cubicBezTo>
                    <a:pt x="285" y="161"/>
                    <a:pt x="276" y="163"/>
                    <a:pt x="272" y="174"/>
                  </a:cubicBezTo>
                  <a:cubicBezTo>
                    <a:pt x="269" y="183"/>
                    <a:pt x="271" y="191"/>
                    <a:pt x="276" y="198"/>
                  </a:cubicBezTo>
                  <a:cubicBezTo>
                    <a:pt x="282" y="205"/>
                    <a:pt x="293" y="208"/>
                    <a:pt x="304" y="205"/>
                  </a:cubicBezTo>
                  <a:cubicBezTo>
                    <a:pt x="313" y="204"/>
                    <a:pt x="320" y="198"/>
                    <a:pt x="324" y="190"/>
                  </a:cubicBezTo>
                  <a:cubicBezTo>
                    <a:pt x="328" y="183"/>
                    <a:pt x="329" y="174"/>
                    <a:pt x="326" y="167"/>
                  </a:cubicBezTo>
                  <a:cubicBezTo>
                    <a:pt x="326" y="166"/>
                    <a:pt x="325" y="166"/>
                    <a:pt x="325" y="166"/>
                  </a:cubicBezTo>
                  <a:cubicBezTo>
                    <a:pt x="329" y="163"/>
                    <a:pt x="335" y="162"/>
                    <a:pt x="339" y="164"/>
                  </a:cubicBezTo>
                  <a:cubicBezTo>
                    <a:pt x="345" y="165"/>
                    <a:pt x="348" y="168"/>
                    <a:pt x="351" y="172"/>
                  </a:cubicBezTo>
                  <a:cubicBezTo>
                    <a:pt x="351" y="174"/>
                    <a:pt x="351" y="174"/>
                    <a:pt x="351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65" y="173"/>
                    <a:pt x="371" y="180"/>
                  </a:cubicBezTo>
                  <a:cubicBezTo>
                    <a:pt x="374" y="184"/>
                    <a:pt x="375" y="189"/>
                    <a:pt x="373" y="197"/>
                  </a:cubicBezTo>
                  <a:cubicBezTo>
                    <a:pt x="372" y="200"/>
                    <a:pt x="372" y="200"/>
                    <a:pt x="372" y="200"/>
                  </a:cubicBezTo>
                  <a:cubicBezTo>
                    <a:pt x="376" y="200"/>
                    <a:pt x="376" y="200"/>
                    <a:pt x="376" y="200"/>
                  </a:cubicBezTo>
                  <a:cubicBezTo>
                    <a:pt x="376" y="200"/>
                    <a:pt x="393" y="198"/>
                    <a:pt x="401" y="210"/>
                  </a:cubicBezTo>
                  <a:close/>
                  <a:moveTo>
                    <a:pt x="169" y="171"/>
                  </a:moveTo>
                  <a:cubicBezTo>
                    <a:pt x="189" y="171"/>
                    <a:pt x="201" y="163"/>
                    <a:pt x="204" y="160"/>
                  </a:cubicBezTo>
                  <a:cubicBezTo>
                    <a:pt x="208" y="158"/>
                    <a:pt x="207" y="154"/>
                    <a:pt x="207" y="151"/>
                  </a:cubicBezTo>
                  <a:cubicBezTo>
                    <a:pt x="207" y="147"/>
                    <a:pt x="208" y="146"/>
                    <a:pt x="210" y="145"/>
                  </a:cubicBezTo>
                  <a:cubicBezTo>
                    <a:pt x="219" y="142"/>
                    <a:pt x="222" y="137"/>
                    <a:pt x="228" y="12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39" y="111"/>
                    <a:pt x="261" y="121"/>
                    <a:pt x="261" y="121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4" y="120"/>
                    <a:pt x="264" y="120"/>
                    <a:pt x="264" y="120"/>
                  </a:cubicBezTo>
                  <a:cubicBezTo>
                    <a:pt x="265" y="119"/>
                    <a:pt x="272" y="106"/>
                    <a:pt x="287" y="108"/>
                  </a:cubicBezTo>
                  <a:cubicBezTo>
                    <a:pt x="302" y="109"/>
                    <a:pt x="309" y="129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32" y="130"/>
                    <a:pt x="338" y="149"/>
                    <a:pt x="338" y="150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3"/>
                    <a:pt x="341" y="151"/>
                    <a:pt x="341" y="151"/>
                  </a:cubicBezTo>
                  <a:cubicBezTo>
                    <a:pt x="349" y="147"/>
                    <a:pt x="364" y="153"/>
                    <a:pt x="371" y="162"/>
                  </a:cubicBezTo>
                  <a:cubicBezTo>
                    <a:pt x="374" y="165"/>
                    <a:pt x="378" y="171"/>
                    <a:pt x="375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69" y="169"/>
                    <a:pt x="358" y="168"/>
                    <a:pt x="354" y="168"/>
                  </a:cubicBezTo>
                  <a:cubicBezTo>
                    <a:pt x="351" y="163"/>
                    <a:pt x="347" y="160"/>
                    <a:pt x="341" y="159"/>
                  </a:cubicBezTo>
                  <a:cubicBezTo>
                    <a:pt x="334" y="157"/>
                    <a:pt x="328" y="158"/>
                    <a:pt x="323" y="162"/>
                  </a:cubicBezTo>
                  <a:cubicBezTo>
                    <a:pt x="317" y="153"/>
                    <a:pt x="308" y="151"/>
                    <a:pt x="304" y="151"/>
                  </a:cubicBezTo>
                  <a:cubicBezTo>
                    <a:pt x="302" y="144"/>
                    <a:pt x="298" y="140"/>
                    <a:pt x="293" y="137"/>
                  </a:cubicBezTo>
                  <a:cubicBezTo>
                    <a:pt x="285" y="133"/>
                    <a:pt x="276" y="135"/>
                    <a:pt x="273" y="135"/>
                  </a:cubicBezTo>
                  <a:cubicBezTo>
                    <a:pt x="266" y="131"/>
                    <a:pt x="259" y="130"/>
                    <a:pt x="253" y="132"/>
                  </a:cubicBezTo>
                  <a:cubicBezTo>
                    <a:pt x="246" y="134"/>
                    <a:pt x="242" y="139"/>
                    <a:pt x="240" y="142"/>
                  </a:cubicBezTo>
                  <a:cubicBezTo>
                    <a:pt x="233" y="142"/>
                    <a:pt x="228" y="144"/>
                    <a:pt x="224" y="148"/>
                  </a:cubicBezTo>
                  <a:cubicBezTo>
                    <a:pt x="221" y="152"/>
                    <a:pt x="220" y="158"/>
                    <a:pt x="220" y="161"/>
                  </a:cubicBezTo>
                  <a:cubicBezTo>
                    <a:pt x="216" y="160"/>
                    <a:pt x="208" y="162"/>
                    <a:pt x="200" y="172"/>
                  </a:cubicBezTo>
                  <a:cubicBezTo>
                    <a:pt x="197" y="176"/>
                    <a:pt x="195" y="180"/>
                    <a:pt x="195" y="185"/>
                  </a:cubicBezTo>
                  <a:cubicBezTo>
                    <a:pt x="181" y="184"/>
                    <a:pt x="169" y="193"/>
                    <a:pt x="167" y="207"/>
                  </a:cubicBezTo>
                  <a:cubicBezTo>
                    <a:pt x="160" y="208"/>
                    <a:pt x="149" y="213"/>
                    <a:pt x="147" y="225"/>
                  </a:cubicBezTo>
                  <a:cubicBezTo>
                    <a:pt x="146" y="234"/>
                    <a:pt x="150" y="239"/>
                    <a:pt x="155" y="242"/>
                  </a:cubicBezTo>
                  <a:cubicBezTo>
                    <a:pt x="151" y="245"/>
                    <a:pt x="145" y="251"/>
                    <a:pt x="145" y="260"/>
                  </a:cubicBezTo>
                  <a:cubicBezTo>
                    <a:pt x="144" y="267"/>
                    <a:pt x="149" y="275"/>
                    <a:pt x="158" y="279"/>
                  </a:cubicBezTo>
                  <a:cubicBezTo>
                    <a:pt x="167" y="284"/>
                    <a:pt x="176" y="283"/>
                    <a:pt x="184" y="277"/>
                  </a:cubicBezTo>
                  <a:cubicBezTo>
                    <a:pt x="187" y="276"/>
                    <a:pt x="189" y="274"/>
                    <a:pt x="192" y="273"/>
                  </a:cubicBezTo>
                  <a:cubicBezTo>
                    <a:pt x="195" y="272"/>
                    <a:pt x="198" y="270"/>
                    <a:pt x="201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3" y="270"/>
                    <a:pt x="205" y="272"/>
                    <a:pt x="205" y="276"/>
                  </a:cubicBezTo>
                  <a:cubicBezTo>
                    <a:pt x="205" y="279"/>
                    <a:pt x="204" y="289"/>
                    <a:pt x="186" y="295"/>
                  </a:cubicBezTo>
                  <a:cubicBezTo>
                    <a:pt x="169" y="300"/>
                    <a:pt x="159" y="296"/>
                    <a:pt x="151" y="293"/>
                  </a:cubicBezTo>
                  <a:cubicBezTo>
                    <a:pt x="147" y="292"/>
                    <a:pt x="144" y="291"/>
                    <a:pt x="141" y="290"/>
                  </a:cubicBezTo>
                  <a:cubicBezTo>
                    <a:pt x="138" y="289"/>
                    <a:pt x="134" y="289"/>
                    <a:pt x="130" y="289"/>
                  </a:cubicBezTo>
                  <a:cubicBezTo>
                    <a:pt x="122" y="290"/>
                    <a:pt x="113" y="290"/>
                    <a:pt x="108" y="286"/>
                  </a:cubicBezTo>
                  <a:cubicBezTo>
                    <a:pt x="106" y="283"/>
                    <a:pt x="106" y="279"/>
                    <a:pt x="105" y="274"/>
                  </a:cubicBezTo>
                  <a:cubicBezTo>
                    <a:pt x="105" y="270"/>
                    <a:pt x="105" y="266"/>
                    <a:pt x="103" y="263"/>
                  </a:cubicBezTo>
                  <a:cubicBezTo>
                    <a:pt x="102" y="260"/>
                    <a:pt x="99" y="258"/>
                    <a:pt x="96" y="256"/>
                  </a:cubicBezTo>
                  <a:cubicBezTo>
                    <a:pt x="92" y="254"/>
                    <a:pt x="89" y="252"/>
                    <a:pt x="89" y="247"/>
                  </a:cubicBezTo>
                  <a:cubicBezTo>
                    <a:pt x="89" y="243"/>
                    <a:pt x="98" y="236"/>
                    <a:pt x="108" y="231"/>
                  </a:cubicBezTo>
                  <a:cubicBezTo>
                    <a:pt x="114" y="229"/>
                    <a:pt x="120" y="226"/>
                    <a:pt x="121" y="221"/>
                  </a:cubicBezTo>
                  <a:cubicBezTo>
                    <a:pt x="121" y="219"/>
                    <a:pt x="121" y="217"/>
                    <a:pt x="119" y="214"/>
                  </a:cubicBezTo>
                  <a:cubicBezTo>
                    <a:pt x="117" y="211"/>
                    <a:pt x="116" y="206"/>
                    <a:pt x="118" y="202"/>
                  </a:cubicBezTo>
                  <a:cubicBezTo>
                    <a:pt x="119" y="200"/>
                    <a:pt x="121" y="197"/>
                    <a:pt x="125" y="197"/>
                  </a:cubicBezTo>
                  <a:cubicBezTo>
                    <a:pt x="126" y="197"/>
                    <a:pt x="128" y="197"/>
                    <a:pt x="129" y="197"/>
                  </a:cubicBezTo>
                  <a:cubicBezTo>
                    <a:pt x="136" y="197"/>
                    <a:pt x="141" y="196"/>
                    <a:pt x="145" y="190"/>
                  </a:cubicBezTo>
                  <a:cubicBezTo>
                    <a:pt x="145" y="189"/>
                    <a:pt x="145" y="189"/>
                    <a:pt x="145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6" y="187"/>
                    <a:pt x="146" y="187"/>
                    <a:pt x="146" y="186"/>
                  </a:cubicBezTo>
                  <a:cubicBezTo>
                    <a:pt x="149" y="177"/>
                    <a:pt x="152" y="171"/>
                    <a:pt x="169" y="171"/>
                  </a:cubicBezTo>
                  <a:close/>
                  <a:moveTo>
                    <a:pt x="795" y="191"/>
                  </a:moveTo>
                  <a:cubicBezTo>
                    <a:pt x="783" y="233"/>
                    <a:pt x="705" y="277"/>
                    <a:pt x="596" y="301"/>
                  </a:cubicBezTo>
                  <a:cubicBezTo>
                    <a:pt x="472" y="328"/>
                    <a:pt x="412" y="330"/>
                    <a:pt x="372" y="331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30" y="332"/>
                    <a:pt x="327" y="326"/>
                    <a:pt x="327" y="325"/>
                  </a:cubicBezTo>
                  <a:cubicBezTo>
                    <a:pt x="327" y="321"/>
                    <a:pt x="327" y="321"/>
                    <a:pt x="327" y="321"/>
                  </a:cubicBezTo>
                  <a:cubicBezTo>
                    <a:pt x="324" y="322"/>
                    <a:pt x="324" y="322"/>
                    <a:pt x="324" y="322"/>
                  </a:cubicBezTo>
                  <a:cubicBezTo>
                    <a:pt x="303" y="328"/>
                    <a:pt x="295" y="316"/>
                    <a:pt x="295" y="316"/>
                  </a:cubicBezTo>
                  <a:cubicBezTo>
                    <a:pt x="293" y="313"/>
                    <a:pt x="293" y="313"/>
                    <a:pt x="293" y="313"/>
                  </a:cubicBezTo>
                  <a:cubicBezTo>
                    <a:pt x="293" y="313"/>
                    <a:pt x="290" y="316"/>
                    <a:pt x="290" y="316"/>
                  </a:cubicBezTo>
                  <a:cubicBezTo>
                    <a:pt x="286" y="322"/>
                    <a:pt x="278" y="321"/>
                    <a:pt x="278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321"/>
                    <a:pt x="277" y="321"/>
                    <a:pt x="277" y="321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80" y="328"/>
                    <a:pt x="278" y="336"/>
                    <a:pt x="278" y="338"/>
                  </a:cubicBezTo>
                  <a:cubicBezTo>
                    <a:pt x="270" y="340"/>
                    <a:pt x="267" y="346"/>
                    <a:pt x="268" y="352"/>
                  </a:cubicBezTo>
                  <a:cubicBezTo>
                    <a:pt x="268" y="358"/>
                    <a:pt x="272" y="361"/>
                    <a:pt x="276" y="361"/>
                  </a:cubicBezTo>
                  <a:cubicBezTo>
                    <a:pt x="278" y="361"/>
                    <a:pt x="279" y="360"/>
                    <a:pt x="279" y="359"/>
                  </a:cubicBezTo>
                  <a:cubicBezTo>
                    <a:pt x="279" y="358"/>
                    <a:pt x="278" y="356"/>
                    <a:pt x="276" y="356"/>
                  </a:cubicBezTo>
                  <a:cubicBezTo>
                    <a:pt x="274" y="356"/>
                    <a:pt x="273" y="354"/>
                    <a:pt x="273" y="352"/>
                  </a:cubicBezTo>
                  <a:cubicBezTo>
                    <a:pt x="273" y="348"/>
                    <a:pt x="275" y="342"/>
                    <a:pt x="283" y="341"/>
                  </a:cubicBezTo>
                  <a:cubicBezTo>
                    <a:pt x="289" y="340"/>
                    <a:pt x="294" y="342"/>
                    <a:pt x="297" y="347"/>
                  </a:cubicBezTo>
                  <a:cubicBezTo>
                    <a:pt x="300" y="353"/>
                    <a:pt x="300" y="362"/>
                    <a:pt x="294" y="370"/>
                  </a:cubicBezTo>
                  <a:cubicBezTo>
                    <a:pt x="285" y="383"/>
                    <a:pt x="266" y="375"/>
                    <a:pt x="266" y="374"/>
                  </a:cubicBezTo>
                  <a:cubicBezTo>
                    <a:pt x="265" y="374"/>
                    <a:pt x="265" y="374"/>
                    <a:pt x="265" y="374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250" y="379"/>
                    <a:pt x="242" y="370"/>
                    <a:pt x="242" y="370"/>
                  </a:cubicBezTo>
                  <a:cubicBezTo>
                    <a:pt x="241" y="369"/>
                    <a:pt x="241" y="369"/>
                    <a:pt x="241" y="369"/>
                  </a:cubicBezTo>
                  <a:cubicBezTo>
                    <a:pt x="241" y="369"/>
                    <a:pt x="239" y="369"/>
                    <a:pt x="239" y="369"/>
                  </a:cubicBezTo>
                  <a:cubicBezTo>
                    <a:pt x="230" y="372"/>
                    <a:pt x="222" y="372"/>
                    <a:pt x="217" y="368"/>
                  </a:cubicBezTo>
                  <a:cubicBezTo>
                    <a:pt x="210" y="364"/>
                    <a:pt x="210" y="356"/>
                    <a:pt x="210" y="356"/>
                  </a:cubicBezTo>
                  <a:cubicBezTo>
                    <a:pt x="209" y="354"/>
                    <a:pt x="209" y="354"/>
                    <a:pt x="209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193" y="356"/>
                    <a:pt x="183" y="352"/>
                    <a:pt x="177" y="343"/>
                  </a:cubicBezTo>
                  <a:cubicBezTo>
                    <a:pt x="172" y="335"/>
                    <a:pt x="172" y="324"/>
                    <a:pt x="177" y="317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8" y="316"/>
                    <a:pt x="180" y="315"/>
                    <a:pt x="181" y="314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93" y="304"/>
                    <a:pt x="207" y="300"/>
                    <a:pt x="216" y="310"/>
                  </a:cubicBezTo>
                  <a:cubicBezTo>
                    <a:pt x="221" y="315"/>
                    <a:pt x="222" y="324"/>
                    <a:pt x="219" y="331"/>
                  </a:cubicBezTo>
                  <a:cubicBezTo>
                    <a:pt x="218" y="334"/>
                    <a:pt x="215" y="340"/>
                    <a:pt x="207" y="340"/>
                  </a:cubicBezTo>
                  <a:cubicBezTo>
                    <a:pt x="201" y="341"/>
                    <a:pt x="197" y="339"/>
                    <a:pt x="195" y="335"/>
                  </a:cubicBezTo>
                  <a:cubicBezTo>
                    <a:pt x="194" y="332"/>
                    <a:pt x="195" y="327"/>
                    <a:pt x="198" y="325"/>
                  </a:cubicBezTo>
                  <a:cubicBezTo>
                    <a:pt x="200" y="324"/>
                    <a:pt x="200" y="322"/>
                    <a:pt x="199" y="321"/>
                  </a:cubicBezTo>
                  <a:cubicBezTo>
                    <a:pt x="198" y="320"/>
                    <a:pt x="196" y="320"/>
                    <a:pt x="195" y="321"/>
                  </a:cubicBezTo>
                  <a:cubicBezTo>
                    <a:pt x="191" y="324"/>
                    <a:pt x="189" y="331"/>
                    <a:pt x="191" y="337"/>
                  </a:cubicBezTo>
                  <a:cubicBezTo>
                    <a:pt x="192" y="340"/>
                    <a:pt x="195" y="346"/>
                    <a:pt x="207" y="345"/>
                  </a:cubicBezTo>
                  <a:cubicBezTo>
                    <a:pt x="215" y="345"/>
                    <a:pt x="221" y="341"/>
                    <a:pt x="224" y="333"/>
                  </a:cubicBezTo>
                  <a:cubicBezTo>
                    <a:pt x="228" y="324"/>
                    <a:pt x="226" y="313"/>
                    <a:pt x="220" y="307"/>
                  </a:cubicBezTo>
                  <a:cubicBezTo>
                    <a:pt x="209" y="295"/>
                    <a:pt x="193" y="299"/>
                    <a:pt x="181" y="307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1" y="315"/>
                    <a:pt x="170" y="316"/>
                    <a:pt x="164" y="314"/>
                  </a:cubicBezTo>
                  <a:cubicBezTo>
                    <a:pt x="161" y="314"/>
                    <a:pt x="159" y="313"/>
                    <a:pt x="158" y="311"/>
                  </a:cubicBezTo>
                  <a:cubicBezTo>
                    <a:pt x="154" y="309"/>
                    <a:pt x="150" y="307"/>
                    <a:pt x="141" y="308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24" y="312"/>
                    <a:pt x="116" y="313"/>
                    <a:pt x="112" y="306"/>
                  </a:cubicBezTo>
                  <a:cubicBezTo>
                    <a:pt x="105" y="295"/>
                    <a:pt x="96" y="291"/>
                    <a:pt x="83" y="294"/>
                  </a:cubicBezTo>
                  <a:cubicBezTo>
                    <a:pt x="77" y="296"/>
                    <a:pt x="71" y="295"/>
                    <a:pt x="68" y="293"/>
                  </a:cubicBezTo>
                  <a:cubicBezTo>
                    <a:pt x="67" y="291"/>
                    <a:pt x="66" y="289"/>
                    <a:pt x="66" y="287"/>
                  </a:cubicBezTo>
                  <a:cubicBezTo>
                    <a:pt x="66" y="285"/>
                    <a:pt x="66" y="284"/>
                    <a:pt x="65" y="283"/>
                  </a:cubicBezTo>
                  <a:cubicBezTo>
                    <a:pt x="61" y="279"/>
                    <a:pt x="51" y="280"/>
                    <a:pt x="35" y="282"/>
                  </a:cubicBezTo>
                  <a:cubicBezTo>
                    <a:pt x="27" y="283"/>
                    <a:pt x="20" y="284"/>
                    <a:pt x="15" y="284"/>
                  </a:cubicBezTo>
                  <a:cubicBezTo>
                    <a:pt x="11" y="284"/>
                    <a:pt x="10" y="283"/>
                    <a:pt x="10" y="283"/>
                  </a:cubicBezTo>
                  <a:cubicBezTo>
                    <a:pt x="10" y="281"/>
                    <a:pt x="13" y="278"/>
                    <a:pt x="19" y="276"/>
                  </a:cubicBezTo>
                  <a:cubicBezTo>
                    <a:pt x="25" y="275"/>
                    <a:pt x="32" y="272"/>
                    <a:pt x="32" y="267"/>
                  </a:cubicBezTo>
                  <a:cubicBezTo>
                    <a:pt x="32" y="265"/>
                    <a:pt x="31" y="263"/>
                    <a:pt x="27" y="262"/>
                  </a:cubicBezTo>
                  <a:cubicBezTo>
                    <a:pt x="25" y="261"/>
                    <a:pt x="23" y="261"/>
                    <a:pt x="20" y="260"/>
                  </a:cubicBezTo>
                  <a:cubicBezTo>
                    <a:pt x="11" y="259"/>
                    <a:pt x="6" y="257"/>
                    <a:pt x="6" y="251"/>
                  </a:cubicBezTo>
                  <a:cubicBezTo>
                    <a:pt x="6" y="246"/>
                    <a:pt x="18" y="237"/>
                    <a:pt x="42" y="234"/>
                  </a:cubicBezTo>
                  <a:cubicBezTo>
                    <a:pt x="43" y="234"/>
                    <a:pt x="44" y="234"/>
                    <a:pt x="46" y="234"/>
                  </a:cubicBezTo>
                  <a:cubicBezTo>
                    <a:pt x="55" y="234"/>
                    <a:pt x="62" y="233"/>
                    <a:pt x="63" y="229"/>
                  </a:cubicBezTo>
                  <a:cubicBezTo>
                    <a:pt x="64" y="225"/>
                    <a:pt x="60" y="223"/>
                    <a:pt x="59" y="222"/>
                  </a:cubicBezTo>
                  <a:cubicBezTo>
                    <a:pt x="55" y="219"/>
                    <a:pt x="55" y="217"/>
                    <a:pt x="56" y="216"/>
                  </a:cubicBezTo>
                  <a:cubicBezTo>
                    <a:pt x="56" y="211"/>
                    <a:pt x="67" y="204"/>
                    <a:pt x="72" y="202"/>
                  </a:cubicBezTo>
                  <a:cubicBezTo>
                    <a:pt x="78" y="199"/>
                    <a:pt x="93" y="197"/>
                    <a:pt x="98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2"/>
                    <a:pt x="102" y="190"/>
                    <a:pt x="104" y="189"/>
                  </a:cubicBezTo>
                  <a:cubicBezTo>
                    <a:pt x="111" y="183"/>
                    <a:pt x="129" y="187"/>
                    <a:pt x="139" y="189"/>
                  </a:cubicBezTo>
                  <a:cubicBezTo>
                    <a:pt x="137" y="191"/>
                    <a:pt x="134" y="192"/>
                    <a:pt x="129" y="192"/>
                  </a:cubicBezTo>
                  <a:cubicBezTo>
                    <a:pt x="127" y="192"/>
                    <a:pt x="126" y="192"/>
                    <a:pt x="124" y="192"/>
                  </a:cubicBezTo>
                  <a:cubicBezTo>
                    <a:pt x="119" y="192"/>
                    <a:pt x="115" y="195"/>
                    <a:pt x="113" y="200"/>
                  </a:cubicBezTo>
                  <a:cubicBezTo>
                    <a:pt x="111" y="206"/>
                    <a:pt x="111" y="213"/>
                    <a:pt x="115" y="217"/>
                  </a:cubicBezTo>
                  <a:cubicBezTo>
                    <a:pt x="116" y="218"/>
                    <a:pt x="116" y="219"/>
                    <a:pt x="116" y="220"/>
                  </a:cubicBezTo>
                  <a:cubicBezTo>
                    <a:pt x="115" y="223"/>
                    <a:pt x="110" y="225"/>
                    <a:pt x="106" y="227"/>
                  </a:cubicBezTo>
                  <a:cubicBezTo>
                    <a:pt x="105" y="227"/>
                    <a:pt x="83" y="237"/>
                    <a:pt x="84" y="248"/>
                  </a:cubicBezTo>
                  <a:cubicBezTo>
                    <a:pt x="85" y="255"/>
                    <a:pt x="90" y="258"/>
                    <a:pt x="94" y="261"/>
                  </a:cubicBezTo>
                  <a:cubicBezTo>
                    <a:pt x="96" y="262"/>
                    <a:pt x="98" y="263"/>
                    <a:pt x="98" y="265"/>
                  </a:cubicBezTo>
                  <a:cubicBezTo>
                    <a:pt x="100" y="268"/>
                    <a:pt x="100" y="271"/>
                    <a:pt x="100" y="274"/>
                  </a:cubicBezTo>
                  <a:cubicBezTo>
                    <a:pt x="101" y="280"/>
                    <a:pt x="101" y="285"/>
                    <a:pt x="105" y="289"/>
                  </a:cubicBezTo>
                  <a:cubicBezTo>
                    <a:pt x="111" y="295"/>
                    <a:pt x="121" y="295"/>
                    <a:pt x="130" y="295"/>
                  </a:cubicBezTo>
                  <a:cubicBezTo>
                    <a:pt x="134" y="294"/>
                    <a:pt x="137" y="294"/>
                    <a:pt x="140" y="295"/>
                  </a:cubicBezTo>
                  <a:cubicBezTo>
                    <a:pt x="143" y="295"/>
                    <a:pt x="146" y="297"/>
                    <a:pt x="149" y="298"/>
                  </a:cubicBezTo>
                  <a:cubicBezTo>
                    <a:pt x="158" y="301"/>
                    <a:pt x="169" y="306"/>
                    <a:pt x="188" y="300"/>
                  </a:cubicBezTo>
                  <a:cubicBezTo>
                    <a:pt x="209" y="293"/>
                    <a:pt x="210" y="280"/>
                    <a:pt x="210" y="276"/>
                  </a:cubicBezTo>
                  <a:cubicBezTo>
                    <a:pt x="210" y="272"/>
                    <a:pt x="208" y="269"/>
                    <a:pt x="207" y="267"/>
                  </a:cubicBezTo>
                  <a:cubicBezTo>
                    <a:pt x="218" y="263"/>
                    <a:pt x="230" y="263"/>
                    <a:pt x="248" y="273"/>
                  </a:cubicBezTo>
                  <a:cubicBezTo>
                    <a:pt x="283" y="292"/>
                    <a:pt x="339" y="317"/>
                    <a:pt x="414" y="315"/>
                  </a:cubicBezTo>
                  <a:cubicBezTo>
                    <a:pt x="415" y="315"/>
                    <a:pt x="466" y="317"/>
                    <a:pt x="566" y="298"/>
                  </a:cubicBezTo>
                  <a:cubicBezTo>
                    <a:pt x="705" y="272"/>
                    <a:pt x="784" y="216"/>
                    <a:pt x="780" y="177"/>
                  </a:cubicBezTo>
                  <a:cubicBezTo>
                    <a:pt x="778" y="155"/>
                    <a:pt x="759" y="131"/>
                    <a:pt x="692" y="120"/>
                  </a:cubicBezTo>
                  <a:cubicBezTo>
                    <a:pt x="694" y="120"/>
                    <a:pt x="696" y="120"/>
                    <a:pt x="698" y="120"/>
                  </a:cubicBezTo>
                  <a:cubicBezTo>
                    <a:pt x="702" y="120"/>
                    <a:pt x="705" y="121"/>
                    <a:pt x="709" y="121"/>
                  </a:cubicBezTo>
                  <a:cubicBezTo>
                    <a:pt x="718" y="122"/>
                    <a:pt x="726" y="124"/>
                    <a:pt x="731" y="119"/>
                  </a:cubicBezTo>
                  <a:cubicBezTo>
                    <a:pt x="733" y="117"/>
                    <a:pt x="734" y="114"/>
                    <a:pt x="734" y="110"/>
                  </a:cubicBezTo>
                  <a:cubicBezTo>
                    <a:pt x="733" y="105"/>
                    <a:pt x="735" y="100"/>
                    <a:pt x="739" y="96"/>
                  </a:cubicBezTo>
                  <a:cubicBezTo>
                    <a:pt x="743" y="92"/>
                    <a:pt x="748" y="89"/>
                    <a:pt x="752" y="89"/>
                  </a:cubicBezTo>
                  <a:cubicBezTo>
                    <a:pt x="759" y="89"/>
                    <a:pt x="766" y="92"/>
                    <a:pt x="770" y="96"/>
                  </a:cubicBezTo>
                  <a:cubicBezTo>
                    <a:pt x="773" y="99"/>
                    <a:pt x="774" y="103"/>
                    <a:pt x="774" y="107"/>
                  </a:cubicBezTo>
                  <a:cubicBezTo>
                    <a:pt x="773" y="114"/>
                    <a:pt x="768" y="116"/>
                    <a:pt x="764" y="117"/>
                  </a:cubicBezTo>
                  <a:cubicBezTo>
                    <a:pt x="764" y="115"/>
                    <a:pt x="763" y="113"/>
                    <a:pt x="763" y="112"/>
                  </a:cubicBezTo>
                  <a:cubicBezTo>
                    <a:pt x="761" y="110"/>
                    <a:pt x="756" y="108"/>
                    <a:pt x="752" y="109"/>
                  </a:cubicBezTo>
                  <a:cubicBezTo>
                    <a:pt x="747" y="110"/>
                    <a:pt x="742" y="113"/>
                    <a:pt x="742" y="119"/>
                  </a:cubicBezTo>
                  <a:cubicBezTo>
                    <a:pt x="741" y="125"/>
                    <a:pt x="746" y="128"/>
                    <a:pt x="754" y="131"/>
                  </a:cubicBezTo>
                  <a:cubicBezTo>
                    <a:pt x="761" y="135"/>
                    <a:pt x="770" y="139"/>
                    <a:pt x="779" y="147"/>
                  </a:cubicBezTo>
                  <a:cubicBezTo>
                    <a:pt x="794" y="160"/>
                    <a:pt x="799" y="175"/>
                    <a:pt x="795" y="19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72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BEEFBA6-F04E-448F-A762-092E069BA76D}"/>
              </a:ext>
            </a:extLst>
          </p:cNvPr>
          <p:cNvGrpSpPr/>
          <p:nvPr/>
        </p:nvGrpSpPr>
        <p:grpSpPr>
          <a:xfrm>
            <a:off x="-130629" y="524103"/>
            <a:ext cx="12400893" cy="770902"/>
            <a:chOff x="2463387" y="524103"/>
            <a:chExt cx="7265225" cy="770902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3950400-2AD3-436B-A272-030DE46DE4E8}"/>
                </a:ext>
              </a:extLst>
            </p:cNvPr>
            <p:cNvCxnSpPr/>
            <p:nvPr/>
          </p:nvCxnSpPr>
          <p:spPr>
            <a:xfrm>
              <a:off x="2463387" y="934191"/>
              <a:ext cx="2128337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D0D618B-63DD-452A-8F04-E959FAAAA1BF}"/>
                </a:ext>
              </a:extLst>
            </p:cNvPr>
            <p:cNvCxnSpPr/>
            <p:nvPr/>
          </p:nvCxnSpPr>
          <p:spPr>
            <a:xfrm>
              <a:off x="7600275" y="934191"/>
              <a:ext cx="2128337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A07FB44-7969-4A06-8A3E-A650C0982CCB}"/>
                </a:ext>
              </a:extLst>
            </p:cNvPr>
            <p:cNvSpPr/>
            <p:nvPr/>
          </p:nvSpPr>
          <p:spPr>
            <a:xfrm>
              <a:off x="4591724" y="524103"/>
              <a:ext cx="3008551" cy="770902"/>
            </a:xfrm>
            <a:prstGeom prst="rect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6362" y="421168"/>
            <a:ext cx="553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TM Novido" panose="02040603050506020204" pitchFamily="18" charset="0"/>
              </a:rPr>
              <a:t>Yêu</a:t>
            </a:r>
            <a:r>
              <a:rPr lang="en-US" sz="6000" dirty="0">
                <a:solidFill>
                  <a:schemeClr val="bg1"/>
                </a:solidFill>
                <a:latin typeface="UTM Novid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TM Novido" panose="02040603050506020204" pitchFamily="18" charset="0"/>
              </a:rPr>
              <a:t>cầu</a:t>
            </a:r>
            <a:r>
              <a:rPr lang="en-US" sz="6000" dirty="0">
                <a:solidFill>
                  <a:schemeClr val="bg1"/>
                </a:solidFill>
                <a:latin typeface="UTM Novid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TM Novido" panose="02040603050506020204" pitchFamily="18" charset="0"/>
              </a:rPr>
              <a:t>cần</a:t>
            </a:r>
            <a:r>
              <a:rPr lang="en-US" sz="6000" dirty="0">
                <a:solidFill>
                  <a:schemeClr val="bg1"/>
                </a:solidFill>
                <a:latin typeface="UTM Novido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TM Novido" panose="02040603050506020204" pitchFamily="18" charset="0"/>
              </a:rPr>
              <a:t>đạt</a:t>
            </a:r>
            <a:endParaRPr lang="en-US" sz="6000" dirty="0">
              <a:solidFill>
                <a:schemeClr val="bg1"/>
              </a:solidFill>
              <a:latin typeface="UTM Novido" panose="0204060305050602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3259" y="2065071"/>
            <a:ext cx="3256283" cy="4201878"/>
            <a:chOff x="2391232" y="2183492"/>
            <a:chExt cx="3256283" cy="4201878"/>
          </a:xfrm>
        </p:grpSpPr>
        <p:sp>
          <p:nvSpPr>
            <p:cNvPr id="30" name="矩形 11">
              <a:extLst>
                <a:ext uri="{FF2B5EF4-FFF2-40B4-BE49-F238E27FC236}">
                  <a16:creationId xmlns:a16="http://schemas.microsoft.com/office/drawing/2014/main" id="{9851564A-2DCD-458F-A9F0-71A9816224C0}"/>
                </a:ext>
              </a:extLst>
            </p:cNvPr>
            <p:cNvSpPr/>
            <p:nvPr/>
          </p:nvSpPr>
          <p:spPr>
            <a:xfrm>
              <a:off x="2391232" y="2517215"/>
              <a:ext cx="3256283" cy="3868155"/>
            </a:xfrm>
            <a:prstGeom prst="rect">
              <a:avLst/>
            </a:prstGeom>
            <a:solidFill>
              <a:srgbClr val="743E3D">
                <a:alpha val="14000"/>
              </a:srgbClr>
            </a:solidFill>
            <a:ln w="6350" cap="flat" cmpd="sng" algn="ctr">
              <a:solidFill>
                <a:srgbClr val="FFFF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</a:endParaRPr>
            </a:p>
          </p:txBody>
        </p:sp>
        <p:grpSp>
          <p:nvGrpSpPr>
            <p:cNvPr id="31" name="组合 15">
              <a:extLst>
                <a:ext uri="{FF2B5EF4-FFF2-40B4-BE49-F238E27FC236}">
                  <a16:creationId xmlns:a16="http://schemas.microsoft.com/office/drawing/2014/main" id="{021DC6FA-D37B-41E1-A611-230F85A5655C}"/>
                </a:ext>
              </a:extLst>
            </p:cNvPr>
            <p:cNvGrpSpPr/>
            <p:nvPr/>
          </p:nvGrpSpPr>
          <p:grpSpPr>
            <a:xfrm>
              <a:off x="3563614" y="2183492"/>
              <a:ext cx="681437" cy="678059"/>
              <a:chOff x="5271257" y="1563000"/>
              <a:chExt cx="2562225" cy="2549525"/>
            </a:xfrm>
          </p:grpSpPr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344EAE17-6EE3-44B8-B354-6F644B0FD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257" y="1563000"/>
                <a:ext cx="2562225" cy="2549525"/>
              </a:xfrm>
              <a:custGeom>
                <a:avLst/>
                <a:gdLst>
                  <a:gd name="T0" fmla="*/ 534 w 534"/>
                  <a:gd name="T1" fmla="*/ 267 h 534"/>
                  <a:gd name="T2" fmla="*/ 506 w 534"/>
                  <a:gd name="T3" fmla="*/ 331 h 534"/>
                  <a:gd name="T4" fmla="*/ 498 w 534"/>
                  <a:gd name="T5" fmla="*/ 400 h 534"/>
                  <a:gd name="T6" fmla="*/ 442 w 534"/>
                  <a:gd name="T7" fmla="*/ 442 h 534"/>
                  <a:gd name="T8" fmla="*/ 400 w 534"/>
                  <a:gd name="T9" fmla="*/ 498 h 534"/>
                  <a:gd name="T10" fmla="*/ 331 w 534"/>
                  <a:gd name="T11" fmla="*/ 506 h 534"/>
                  <a:gd name="T12" fmla="*/ 267 w 534"/>
                  <a:gd name="T13" fmla="*/ 534 h 534"/>
                  <a:gd name="T14" fmla="*/ 203 w 534"/>
                  <a:gd name="T15" fmla="*/ 506 h 534"/>
                  <a:gd name="T16" fmla="*/ 134 w 534"/>
                  <a:gd name="T17" fmla="*/ 498 h 534"/>
                  <a:gd name="T18" fmla="*/ 92 w 534"/>
                  <a:gd name="T19" fmla="*/ 442 h 534"/>
                  <a:gd name="T20" fmla="*/ 36 w 534"/>
                  <a:gd name="T21" fmla="*/ 400 h 534"/>
                  <a:gd name="T22" fmla="*/ 28 w 534"/>
                  <a:gd name="T23" fmla="*/ 331 h 534"/>
                  <a:gd name="T24" fmla="*/ 0 w 534"/>
                  <a:gd name="T25" fmla="*/ 267 h 534"/>
                  <a:gd name="T26" fmla="*/ 28 w 534"/>
                  <a:gd name="T27" fmla="*/ 203 h 534"/>
                  <a:gd name="T28" fmla="*/ 36 w 534"/>
                  <a:gd name="T29" fmla="*/ 134 h 534"/>
                  <a:gd name="T30" fmla="*/ 92 w 534"/>
                  <a:gd name="T31" fmla="*/ 92 h 534"/>
                  <a:gd name="T32" fmla="*/ 134 w 534"/>
                  <a:gd name="T33" fmla="*/ 36 h 534"/>
                  <a:gd name="T34" fmla="*/ 203 w 534"/>
                  <a:gd name="T35" fmla="*/ 28 h 534"/>
                  <a:gd name="T36" fmla="*/ 267 w 534"/>
                  <a:gd name="T37" fmla="*/ 0 h 534"/>
                  <a:gd name="T38" fmla="*/ 331 w 534"/>
                  <a:gd name="T39" fmla="*/ 28 h 534"/>
                  <a:gd name="T40" fmla="*/ 400 w 534"/>
                  <a:gd name="T41" fmla="*/ 36 h 534"/>
                  <a:gd name="T42" fmla="*/ 442 w 534"/>
                  <a:gd name="T43" fmla="*/ 92 h 534"/>
                  <a:gd name="T44" fmla="*/ 498 w 534"/>
                  <a:gd name="T45" fmla="*/ 134 h 534"/>
                  <a:gd name="T46" fmla="*/ 506 w 534"/>
                  <a:gd name="T47" fmla="*/ 203 h 534"/>
                  <a:gd name="T48" fmla="*/ 534 w 534"/>
                  <a:gd name="T49" fmla="*/ 26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4" h="534">
                    <a:moveTo>
                      <a:pt x="534" y="267"/>
                    </a:moveTo>
                    <a:cubicBezTo>
                      <a:pt x="534" y="290"/>
                      <a:pt x="512" y="310"/>
                      <a:pt x="506" y="331"/>
                    </a:cubicBezTo>
                    <a:cubicBezTo>
                      <a:pt x="500" y="353"/>
                      <a:pt x="509" y="381"/>
                      <a:pt x="498" y="400"/>
                    </a:cubicBezTo>
                    <a:cubicBezTo>
                      <a:pt x="487" y="420"/>
                      <a:pt x="458" y="426"/>
                      <a:pt x="442" y="442"/>
                    </a:cubicBezTo>
                    <a:cubicBezTo>
                      <a:pt x="426" y="458"/>
                      <a:pt x="420" y="487"/>
                      <a:pt x="400" y="498"/>
                    </a:cubicBezTo>
                    <a:cubicBezTo>
                      <a:pt x="381" y="509"/>
                      <a:pt x="353" y="500"/>
                      <a:pt x="331" y="506"/>
                    </a:cubicBezTo>
                    <a:cubicBezTo>
                      <a:pt x="310" y="512"/>
                      <a:pt x="290" y="534"/>
                      <a:pt x="267" y="534"/>
                    </a:cubicBezTo>
                    <a:cubicBezTo>
                      <a:pt x="244" y="534"/>
                      <a:pt x="224" y="512"/>
                      <a:pt x="203" y="506"/>
                    </a:cubicBezTo>
                    <a:cubicBezTo>
                      <a:pt x="181" y="500"/>
                      <a:pt x="153" y="509"/>
                      <a:pt x="134" y="498"/>
                    </a:cubicBezTo>
                    <a:cubicBezTo>
                      <a:pt x="114" y="487"/>
                      <a:pt x="108" y="458"/>
                      <a:pt x="92" y="442"/>
                    </a:cubicBezTo>
                    <a:cubicBezTo>
                      <a:pt x="76" y="426"/>
                      <a:pt x="47" y="420"/>
                      <a:pt x="36" y="400"/>
                    </a:cubicBezTo>
                    <a:cubicBezTo>
                      <a:pt x="25" y="381"/>
                      <a:pt x="34" y="353"/>
                      <a:pt x="28" y="331"/>
                    </a:cubicBezTo>
                    <a:cubicBezTo>
                      <a:pt x="22" y="310"/>
                      <a:pt x="0" y="290"/>
                      <a:pt x="0" y="267"/>
                    </a:cubicBezTo>
                    <a:cubicBezTo>
                      <a:pt x="0" y="244"/>
                      <a:pt x="22" y="224"/>
                      <a:pt x="28" y="203"/>
                    </a:cubicBezTo>
                    <a:cubicBezTo>
                      <a:pt x="34" y="181"/>
                      <a:pt x="25" y="153"/>
                      <a:pt x="36" y="134"/>
                    </a:cubicBezTo>
                    <a:cubicBezTo>
                      <a:pt x="47" y="114"/>
                      <a:pt x="76" y="108"/>
                      <a:pt x="92" y="92"/>
                    </a:cubicBezTo>
                    <a:cubicBezTo>
                      <a:pt x="108" y="76"/>
                      <a:pt x="114" y="47"/>
                      <a:pt x="134" y="36"/>
                    </a:cubicBezTo>
                    <a:cubicBezTo>
                      <a:pt x="153" y="25"/>
                      <a:pt x="181" y="34"/>
                      <a:pt x="203" y="28"/>
                    </a:cubicBezTo>
                    <a:cubicBezTo>
                      <a:pt x="224" y="22"/>
                      <a:pt x="244" y="0"/>
                      <a:pt x="267" y="0"/>
                    </a:cubicBezTo>
                    <a:cubicBezTo>
                      <a:pt x="290" y="0"/>
                      <a:pt x="310" y="22"/>
                      <a:pt x="331" y="28"/>
                    </a:cubicBezTo>
                    <a:cubicBezTo>
                      <a:pt x="353" y="34"/>
                      <a:pt x="381" y="25"/>
                      <a:pt x="400" y="36"/>
                    </a:cubicBezTo>
                    <a:cubicBezTo>
                      <a:pt x="420" y="47"/>
                      <a:pt x="426" y="76"/>
                      <a:pt x="442" y="92"/>
                    </a:cubicBezTo>
                    <a:cubicBezTo>
                      <a:pt x="458" y="108"/>
                      <a:pt x="487" y="114"/>
                      <a:pt x="498" y="134"/>
                    </a:cubicBezTo>
                    <a:cubicBezTo>
                      <a:pt x="509" y="153"/>
                      <a:pt x="500" y="181"/>
                      <a:pt x="506" y="203"/>
                    </a:cubicBezTo>
                    <a:cubicBezTo>
                      <a:pt x="512" y="224"/>
                      <a:pt x="534" y="244"/>
                      <a:pt x="534" y="267"/>
                    </a:cubicBezTo>
                    <a:close/>
                  </a:path>
                </a:pathLst>
              </a:custGeom>
              <a:solidFill>
                <a:srgbClr val="EEC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inpin heiti" charset="-122"/>
                    <a:cs typeface="inpin heiti" charset="-122"/>
                  </a:rPr>
                  <a:t>01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3" name="自由: 形状 56">
                <a:extLst>
                  <a:ext uri="{FF2B5EF4-FFF2-40B4-BE49-F238E27FC236}">
                    <a16:creationId xmlns:a16="http://schemas.microsoft.com/office/drawing/2014/main" id="{059DC8E9-CBB3-4B3D-BD8B-B799B8D05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536" y="1737665"/>
                <a:ext cx="2160158" cy="2160286"/>
              </a:xfrm>
              <a:custGeom>
                <a:avLst/>
                <a:gdLst>
                  <a:gd name="connsiteX0" fmla="*/ 719988 w 2160157"/>
                  <a:gd name="connsiteY0" fmla="*/ 1728224 h 2160285"/>
                  <a:gd name="connsiteX1" fmla="*/ 752979 w 2160157"/>
                  <a:gd name="connsiteY1" fmla="*/ 1728821 h 2160285"/>
                  <a:gd name="connsiteX2" fmla="*/ 1108074 w 2160157"/>
                  <a:gd name="connsiteY2" fmla="*/ 1800515 h 2160285"/>
                  <a:gd name="connsiteX3" fmla="*/ 1156060 w 2160157"/>
                  <a:gd name="connsiteY3" fmla="*/ 1853090 h 2160285"/>
                  <a:gd name="connsiteX4" fmla="*/ 1180053 w 2160157"/>
                  <a:gd name="connsiteY4" fmla="*/ 2101628 h 2160285"/>
                  <a:gd name="connsiteX5" fmla="*/ 1117671 w 2160157"/>
                  <a:gd name="connsiteY5" fmla="*/ 2158983 h 2160285"/>
                  <a:gd name="connsiteX6" fmla="*/ 949721 w 2160157"/>
                  <a:gd name="connsiteY6" fmla="*/ 2149423 h 2160285"/>
                  <a:gd name="connsiteX7" fmla="*/ 896936 w 2160157"/>
                  <a:gd name="connsiteY7" fmla="*/ 2087289 h 2160285"/>
                  <a:gd name="connsiteX8" fmla="*/ 901735 w 2160157"/>
                  <a:gd name="connsiteY8" fmla="*/ 2049052 h 2160285"/>
                  <a:gd name="connsiteX9" fmla="*/ 968915 w 2160157"/>
                  <a:gd name="connsiteY9" fmla="*/ 2001257 h 2160285"/>
                  <a:gd name="connsiteX10" fmla="*/ 1002505 w 2160157"/>
                  <a:gd name="connsiteY10" fmla="*/ 2006036 h 2160285"/>
                  <a:gd name="connsiteX11" fmla="*/ 1012102 w 2160157"/>
                  <a:gd name="connsiteY11" fmla="*/ 2006036 h 2160285"/>
                  <a:gd name="connsiteX12" fmla="*/ 1016901 w 2160157"/>
                  <a:gd name="connsiteY12" fmla="*/ 1996477 h 2160285"/>
                  <a:gd name="connsiteX13" fmla="*/ 1021699 w 2160157"/>
                  <a:gd name="connsiteY13" fmla="*/ 1963020 h 2160285"/>
                  <a:gd name="connsiteX14" fmla="*/ 1016901 w 2160157"/>
                  <a:gd name="connsiteY14" fmla="*/ 1953461 h 2160285"/>
                  <a:gd name="connsiteX15" fmla="*/ 1007304 w 2160157"/>
                  <a:gd name="connsiteY15" fmla="*/ 1948681 h 2160285"/>
                  <a:gd name="connsiteX16" fmla="*/ 944922 w 2160157"/>
                  <a:gd name="connsiteY16" fmla="*/ 1939122 h 2160285"/>
                  <a:gd name="connsiteX17" fmla="*/ 925728 w 2160157"/>
                  <a:gd name="connsiteY17" fmla="*/ 1915224 h 2160285"/>
                  <a:gd name="connsiteX18" fmla="*/ 949721 w 2160157"/>
                  <a:gd name="connsiteY18" fmla="*/ 1900886 h 2160285"/>
                  <a:gd name="connsiteX19" fmla="*/ 1012102 w 2160157"/>
                  <a:gd name="connsiteY19" fmla="*/ 1905665 h 2160285"/>
                  <a:gd name="connsiteX20" fmla="*/ 1060088 w 2160157"/>
                  <a:gd name="connsiteY20" fmla="*/ 1963020 h 2160285"/>
                  <a:gd name="connsiteX21" fmla="*/ 1060088 w 2160157"/>
                  <a:gd name="connsiteY21" fmla="*/ 1996477 h 2160285"/>
                  <a:gd name="connsiteX22" fmla="*/ 1002505 w 2160157"/>
                  <a:gd name="connsiteY22" fmla="*/ 2049052 h 2160285"/>
                  <a:gd name="connsiteX23" fmla="*/ 964116 w 2160157"/>
                  <a:gd name="connsiteY23" fmla="*/ 2044273 h 2160285"/>
                  <a:gd name="connsiteX24" fmla="*/ 954519 w 2160157"/>
                  <a:gd name="connsiteY24" fmla="*/ 2049052 h 2160285"/>
                  <a:gd name="connsiteX25" fmla="*/ 949721 w 2160157"/>
                  <a:gd name="connsiteY25" fmla="*/ 2053832 h 2160285"/>
                  <a:gd name="connsiteX26" fmla="*/ 944922 w 2160157"/>
                  <a:gd name="connsiteY26" fmla="*/ 2096848 h 2160285"/>
                  <a:gd name="connsiteX27" fmla="*/ 944922 w 2160157"/>
                  <a:gd name="connsiteY27" fmla="*/ 2106407 h 2160285"/>
                  <a:gd name="connsiteX28" fmla="*/ 954519 w 2160157"/>
                  <a:gd name="connsiteY28" fmla="*/ 2106407 h 2160285"/>
                  <a:gd name="connsiteX29" fmla="*/ 1117671 w 2160157"/>
                  <a:gd name="connsiteY29" fmla="*/ 2115966 h 2160285"/>
                  <a:gd name="connsiteX30" fmla="*/ 1127268 w 2160157"/>
                  <a:gd name="connsiteY30" fmla="*/ 2111187 h 2160285"/>
                  <a:gd name="connsiteX31" fmla="*/ 1132067 w 2160157"/>
                  <a:gd name="connsiteY31" fmla="*/ 2101628 h 2160285"/>
                  <a:gd name="connsiteX32" fmla="*/ 1117671 w 2160157"/>
                  <a:gd name="connsiteY32" fmla="*/ 1857870 h 2160285"/>
                  <a:gd name="connsiteX33" fmla="*/ 1112872 w 2160157"/>
                  <a:gd name="connsiteY33" fmla="*/ 1848311 h 2160285"/>
                  <a:gd name="connsiteX34" fmla="*/ 1108074 w 2160157"/>
                  <a:gd name="connsiteY34" fmla="*/ 1843531 h 2160285"/>
                  <a:gd name="connsiteX35" fmla="*/ 733784 w 2160157"/>
                  <a:gd name="connsiteY35" fmla="*/ 1767058 h 2160285"/>
                  <a:gd name="connsiteX36" fmla="*/ 728986 w 2160157"/>
                  <a:gd name="connsiteY36" fmla="*/ 1767058 h 2160285"/>
                  <a:gd name="connsiteX37" fmla="*/ 719389 w 2160157"/>
                  <a:gd name="connsiteY37" fmla="*/ 1771837 h 2160285"/>
                  <a:gd name="connsiteX38" fmla="*/ 609021 w 2160157"/>
                  <a:gd name="connsiteY38" fmla="*/ 1991698 h 2160285"/>
                  <a:gd name="connsiteX39" fmla="*/ 609021 w 2160157"/>
                  <a:gd name="connsiteY39" fmla="*/ 2001257 h 2160285"/>
                  <a:gd name="connsiteX40" fmla="*/ 613820 w 2160157"/>
                  <a:gd name="connsiteY40" fmla="*/ 2006036 h 2160285"/>
                  <a:gd name="connsiteX41" fmla="*/ 767374 w 2160157"/>
                  <a:gd name="connsiteY41" fmla="*/ 2068171 h 2160285"/>
                  <a:gd name="connsiteX42" fmla="*/ 776972 w 2160157"/>
                  <a:gd name="connsiteY42" fmla="*/ 2068171 h 2160285"/>
                  <a:gd name="connsiteX43" fmla="*/ 781770 w 2160157"/>
                  <a:gd name="connsiteY43" fmla="*/ 2063391 h 2160285"/>
                  <a:gd name="connsiteX44" fmla="*/ 791367 w 2160157"/>
                  <a:gd name="connsiteY44" fmla="*/ 2020375 h 2160285"/>
                  <a:gd name="connsiteX45" fmla="*/ 791367 w 2160157"/>
                  <a:gd name="connsiteY45" fmla="*/ 2015595 h 2160285"/>
                  <a:gd name="connsiteX46" fmla="*/ 781770 w 2160157"/>
                  <a:gd name="connsiteY46" fmla="*/ 2006036 h 2160285"/>
                  <a:gd name="connsiteX47" fmla="*/ 748180 w 2160157"/>
                  <a:gd name="connsiteY47" fmla="*/ 1996477 h 2160285"/>
                  <a:gd name="connsiteX48" fmla="*/ 714590 w 2160157"/>
                  <a:gd name="connsiteY48" fmla="*/ 1924784 h 2160285"/>
                  <a:gd name="connsiteX49" fmla="*/ 728986 w 2160157"/>
                  <a:gd name="connsiteY49" fmla="*/ 1891327 h 2160285"/>
                  <a:gd name="connsiteX50" fmla="*/ 796166 w 2160157"/>
                  <a:gd name="connsiteY50" fmla="*/ 1857870 h 2160285"/>
                  <a:gd name="connsiteX51" fmla="*/ 858548 w 2160157"/>
                  <a:gd name="connsiteY51" fmla="*/ 1876988 h 2160285"/>
                  <a:gd name="connsiteX52" fmla="*/ 872943 w 2160157"/>
                  <a:gd name="connsiteY52" fmla="*/ 1905665 h 2160285"/>
                  <a:gd name="connsiteX53" fmla="*/ 848950 w 2160157"/>
                  <a:gd name="connsiteY53" fmla="*/ 1920004 h 2160285"/>
                  <a:gd name="connsiteX54" fmla="*/ 781770 w 2160157"/>
                  <a:gd name="connsiteY54" fmla="*/ 1900886 h 2160285"/>
                  <a:gd name="connsiteX55" fmla="*/ 772173 w 2160157"/>
                  <a:gd name="connsiteY55" fmla="*/ 1900886 h 2160285"/>
                  <a:gd name="connsiteX56" fmla="*/ 767374 w 2160157"/>
                  <a:gd name="connsiteY56" fmla="*/ 1905665 h 2160285"/>
                  <a:gd name="connsiteX57" fmla="*/ 757777 w 2160157"/>
                  <a:gd name="connsiteY57" fmla="*/ 1939122 h 2160285"/>
                  <a:gd name="connsiteX58" fmla="*/ 757777 w 2160157"/>
                  <a:gd name="connsiteY58" fmla="*/ 1948681 h 2160285"/>
                  <a:gd name="connsiteX59" fmla="*/ 762576 w 2160157"/>
                  <a:gd name="connsiteY59" fmla="*/ 1953461 h 2160285"/>
                  <a:gd name="connsiteX60" fmla="*/ 796166 w 2160157"/>
                  <a:gd name="connsiteY60" fmla="*/ 1967800 h 2160285"/>
                  <a:gd name="connsiteX61" fmla="*/ 839353 w 2160157"/>
                  <a:gd name="connsiteY61" fmla="*/ 2034714 h 2160285"/>
                  <a:gd name="connsiteX62" fmla="*/ 829756 w 2160157"/>
                  <a:gd name="connsiteY62" fmla="*/ 2072950 h 2160285"/>
                  <a:gd name="connsiteX63" fmla="*/ 752979 w 2160157"/>
                  <a:gd name="connsiteY63" fmla="*/ 2111187 h 2160285"/>
                  <a:gd name="connsiteX64" fmla="*/ 594625 w 2160157"/>
                  <a:gd name="connsiteY64" fmla="*/ 2044273 h 2160285"/>
                  <a:gd name="connsiteX65" fmla="*/ 565834 w 2160157"/>
                  <a:gd name="connsiteY65" fmla="*/ 1967800 h 2160285"/>
                  <a:gd name="connsiteX66" fmla="*/ 690597 w 2160157"/>
                  <a:gd name="connsiteY66" fmla="*/ 1752719 h 2160285"/>
                  <a:gd name="connsiteX67" fmla="*/ 719988 w 2160157"/>
                  <a:gd name="connsiteY67" fmla="*/ 1728224 h 2160285"/>
                  <a:gd name="connsiteX68" fmla="*/ 1600968 w 2160157"/>
                  <a:gd name="connsiteY68" fmla="*/ 1606768 h 2160285"/>
                  <a:gd name="connsiteX69" fmla="*/ 1636270 w 2160157"/>
                  <a:gd name="connsiteY69" fmla="*/ 1624083 h 2160285"/>
                  <a:gd name="connsiteX70" fmla="*/ 1813380 w 2160157"/>
                  <a:gd name="connsiteY70" fmla="*/ 1796039 h 2160285"/>
                  <a:gd name="connsiteX71" fmla="*/ 1808593 w 2160157"/>
                  <a:gd name="connsiteY71" fmla="*/ 1882017 h 2160285"/>
                  <a:gd name="connsiteX72" fmla="*/ 1674564 w 2160157"/>
                  <a:gd name="connsiteY72" fmla="*/ 1982324 h 2160285"/>
                  <a:gd name="connsiteX73" fmla="*/ 1588403 w 2160157"/>
                  <a:gd name="connsiteY73" fmla="*/ 1967994 h 2160285"/>
                  <a:gd name="connsiteX74" fmla="*/ 1569256 w 2160157"/>
                  <a:gd name="connsiteY74" fmla="*/ 1934559 h 2160285"/>
                  <a:gd name="connsiteX75" fmla="*/ 1593189 w 2160157"/>
                  <a:gd name="connsiteY75" fmla="*/ 1858134 h 2160285"/>
                  <a:gd name="connsiteX76" fmla="*/ 1621910 w 2160157"/>
                  <a:gd name="connsiteY76" fmla="*/ 1839028 h 2160285"/>
                  <a:gd name="connsiteX77" fmla="*/ 1626697 w 2160157"/>
                  <a:gd name="connsiteY77" fmla="*/ 1829474 h 2160285"/>
                  <a:gd name="connsiteX78" fmla="*/ 1621910 w 2160157"/>
                  <a:gd name="connsiteY78" fmla="*/ 1819921 h 2160285"/>
                  <a:gd name="connsiteX79" fmla="*/ 1602763 w 2160157"/>
                  <a:gd name="connsiteY79" fmla="*/ 1791262 h 2160285"/>
                  <a:gd name="connsiteX80" fmla="*/ 1597976 w 2160157"/>
                  <a:gd name="connsiteY80" fmla="*/ 1791262 h 2160285"/>
                  <a:gd name="connsiteX81" fmla="*/ 1588403 w 2160157"/>
                  <a:gd name="connsiteY81" fmla="*/ 1791262 h 2160285"/>
                  <a:gd name="connsiteX82" fmla="*/ 1530962 w 2160157"/>
                  <a:gd name="connsiteY82" fmla="*/ 1824698 h 2160285"/>
                  <a:gd name="connsiteX83" fmla="*/ 1502241 w 2160157"/>
                  <a:gd name="connsiteY83" fmla="*/ 1819921 h 2160285"/>
                  <a:gd name="connsiteX84" fmla="*/ 1511815 w 2160157"/>
                  <a:gd name="connsiteY84" fmla="*/ 1791262 h 2160285"/>
                  <a:gd name="connsiteX85" fmla="*/ 1564469 w 2160157"/>
                  <a:gd name="connsiteY85" fmla="*/ 1757826 h 2160285"/>
                  <a:gd name="connsiteX86" fmla="*/ 1636270 w 2160157"/>
                  <a:gd name="connsiteY86" fmla="*/ 1767379 h 2160285"/>
                  <a:gd name="connsiteX87" fmla="*/ 1660204 w 2160157"/>
                  <a:gd name="connsiteY87" fmla="*/ 1796039 h 2160285"/>
                  <a:gd name="connsiteX88" fmla="*/ 1645844 w 2160157"/>
                  <a:gd name="connsiteY88" fmla="*/ 1872463 h 2160285"/>
                  <a:gd name="connsiteX89" fmla="*/ 1617123 w 2160157"/>
                  <a:gd name="connsiteY89" fmla="*/ 1896346 h 2160285"/>
                  <a:gd name="connsiteX90" fmla="*/ 1607550 w 2160157"/>
                  <a:gd name="connsiteY90" fmla="*/ 1901123 h 2160285"/>
                  <a:gd name="connsiteX91" fmla="*/ 1612336 w 2160157"/>
                  <a:gd name="connsiteY91" fmla="*/ 1910676 h 2160285"/>
                  <a:gd name="connsiteX92" fmla="*/ 1631483 w 2160157"/>
                  <a:gd name="connsiteY92" fmla="*/ 1944112 h 2160285"/>
                  <a:gd name="connsiteX93" fmla="*/ 1641057 w 2160157"/>
                  <a:gd name="connsiteY93" fmla="*/ 1948888 h 2160285"/>
                  <a:gd name="connsiteX94" fmla="*/ 1650630 w 2160157"/>
                  <a:gd name="connsiteY94" fmla="*/ 1948888 h 2160285"/>
                  <a:gd name="connsiteX95" fmla="*/ 1779872 w 2160157"/>
                  <a:gd name="connsiteY95" fmla="*/ 1848581 h 2160285"/>
                  <a:gd name="connsiteX96" fmla="*/ 1779872 w 2160157"/>
                  <a:gd name="connsiteY96" fmla="*/ 1839028 h 2160285"/>
                  <a:gd name="connsiteX97" fmla="*/ 1779872 w 2160157"/>
                  <a:gd name="connsiteY97" fmla="*/ 1829474 h 2160285"/>
                  <a:gd name="connsiteX98" fmla="*/ 1612336 w 2160157"/>
                  <a:gd name="connsiteY98" fmla="*/ 1647965 h 2160285"/>
                  <a:gd name="connsiteX99" fmla="*/ 1602763 w 2160157"/>
                  <a:gd name="connsiteY99" fmla="*/ 1647965 h 2160285"/>
                  <a:gd name="connsiteX100" fmla="*/ 1597976 w 2160157"/>
                  <a:gd name="connsiteY100" fmla="*/ 1647965 h 2160285"/>
                  <a:gd name="connsiteX101" fmla="*/ 1258118 w 2160157"/>
                  <a:gd name="connsiteY101" fmla="*/ 1824698 h 2160285"/>
                  <a:gd name="connsiteX102" fmla="*/ 1253331 w 2160157"/>
                  <a:gd name="connsiteY102" fmla="*/ 1829474 h 2160285"/>
                  <a:gd name="connsiteX103" fmla="*/ 1253331 w 2160157"/>
                  <a:gd name="connsiteY103" fmla="*/ 1839028 h 2160285"/>
                  <a:gd name="connsiteX104" fmla="*/ 1305985 w 2160157"/>
                  <a:gd name="connsiteY104" fmla="*/ 2077855 h 2160285"/>
                  <a:gd name="connsiteX105" fmla="*/ 1310772 w 2160157"/>
                  <a:gd name="connsiteY105" fmla="*/ 2087408 h 2160285"/>
                  <a:gd name="connsiteX106" fmla="*/ 1320345 w 2160157"/>
                  <a:gd name="connsiteY106" fmla="*/ 2087408 h 2160285"/>
                  <a:gd name="connsiteX107" fmla="*/ 1478308 w 2160157"/>
                  <a:gd name="connsiteY107" fmla="*/ 2039643 h 2160285"/>
                  <a:gd name="connsiteX108" fmla="*/ 1483094 w 2160157"/>
                  <a:gd name="connsiteY108" fmla="*/ 2030090 h 2160285"/>
                  <a:gd name="connsiteX109" fmla="*/ 1483094 w 2160157"/>
                  <a:gd name="connsiteY109" fmla="*/ 2025313 h 2160285"/>
                  <a:gd name="connsiteX110" fmla="*/ 1468734 w 2160157"/>
                  <a:gd name="connsiteY110" fmla="*/ 1987101 h 2160285"/>
                  <a:gd name="connsiteX111" fmla="*/ 1463947 w 2160157"/>
                  <a:gd name="connsiteY111" fmla="*/ 1982324 h 2160285"/>
                  <a:gd name="connsiteX112" fmla="*/ 1454374 w 2160157"/>
                  <a:gd name="connsiteY112" fmla="*/ 1982324 h 2160285"/>
                  <a:gd name="connsiteX113" fmla="*/ 1416080 w 2160157"/>
                  <a:gd name="connsiteY113" fmla="*/ 1991877 h 2160285"/>
                  <a:gd name="connsiteX114" fmla="*/ 1344279 w 2160157"/>
                  <a:gd name="connsiteY114" fmla="*/ 1958441 h 2160285"/>
                  <a:gd name="connsiteX115" fmla="*/ 1334705 w 2160157"/>
                  <a:gd name="connsiteY115" fmla="*/ 1925005 h 2160285"/>
                  <a:gd name="connsiteX116" fmla="*/ 1368213 w 2160157"/>
                  <a:gd name="connsiteY116" fmla="*/ 1858134 h 2160285"/>
                  <a:gd name="connsiteX117" fmla="*/ 1425654 w 2160157"/>
                  <a:gd name="connsiteY117" fmla="*/ 1834251 h 2160285"/>
                  <a:gd name="connsiteX118" fmla="*/ 1454374 w 2160157"/>
                  <a:gd name="connsiteY118" fmla="*/ 1843804 h 2160285"/>
                  <a:gd name="connsiteX119" fmla="*/ 1444801 w 2160157"/>
                  <a:gd name="connsiteY119" fmla="*/ 1872463 h 2160285"/>
                  <a:gd name="connsiteX120" fmla="*/ 1382573 w 2160157"/>
                  <a:gd name="connsiteY120" fmla="*/ 1896346 h 2160285"/>
                  <a:gd name="connsiteX121" fmla="*/ 1377786 w 2160157"/>
                  <a:gd name="connsiteY121" fmla="*/ 1905899 h 2160285"/>
                  <a:gd name="connsiteX122" fmla="*/ 1377786 w 2160157"/>
                  <a:gd name="connsiteY122" fmla="*/ 1910676 h 2160285"/>
                  <a:gd name="connsiteX123" fmla="*/ 1387360 w 2160157"/>
                  <a:gd name="connsiteY123" fmla="*/ 1948888 h 2160285"/>
                  <a:gd name="connsiteX124" fmla="*/ 1392146 w 2160157"/>
                  <a:gd name="connsiteY124" fmla="*/ 1953665 h 2160285"/>
                  <a:gd name="connsiteX125" fmla="*/ 1401720 w 2160157"/>
                  <a:gd name="connsiteY125" fmla="*/ 1953665 h 2160285"/>
                  <a:gd name="connsiteX126" fmla="*/ 1435227 w 2160157"/>
                  <a:gd name="connsiteY126" fmla="*/ 1939335 h 2160285"/>
                  <a:gd name="connsiteX127" fmla="*/ 1511815 w 2160157"/>
                  <a:gd name="connsiteY127" fmla="*/ 1963218 h 2160285"/>
                  <a:gd name="connsiteX128" fmla="*/ 1530962 w 2160157"/>
                  <a:gd name="connsiteY128" fmla="*/ 2001430 h 2160285"/>
                  <a:gd name="connsiteX129" fmla="*/ 1492668 w 2160157"/>
                  <a:gd name="connsiteY129" fmla="*/ 2077855 h 2160285"/>
                  <a:gd name="connsiteX130" fmla="*/ 1334705 w 2160157"/>
                  <a:gd name="connsiteY130" fmla="*/ 2130397 h 2160285"/>
                  <a:gd name="connsiteX131" fmla="*/ 1258118 w 2160157"/>
                  <a:gd name="connsiteY131" fmla="*/ 2087408 h 2160285"/>
                  <a:gd name="connsiteX132" fmla="*/ 1215037 w 2160157"/>
                  <a:gd name="connsiteY132" fmla="*/ 1843804 h 2160285"/>
                  <a:gd name="connsiteX133" fmla="*/ 1248544 w 2160157"/>
                  <a:gd name="connsiteY133" fmla="*/ 1781709 h 2160285"/>
                  <a:gd name="connsiteX134" fmla="*/ 1569256 w 2160157"/>
                  <a:gd name="connsiteY134" fmla="*/ 1614530 h 2160285"/>
                  <a:gd name="connsiteX135" fmla="*/ 1600968 w 2160157"/>
                  <a:gd name="connsiteY135" fmla="*/ 1606768 h 2160285"/>
                  <a:gd name="connsiteX136" fmla="*/ 386535 w 2160157"/>
                  <a:gd name="connsiteY136" fmla="*/ 1345031 h 2160285"/>
                  <a:gd name="connsiteX137" fmla="*/ 412945 w 2160157"/>
                  <a:gd name="connsiteY137" fmla="*/ 1365324 h 2160285"/>
                  <a:gd name="connsiteX138" fmla="*/ 633831 w 2160157"/>
                  <a:gd name="connsiteY138" fmla="*/ 1651812 h 2160285"/>
                  <a:gd name="connsiteX139" fmla="*/ 638633 w 2160157"/>
                  <a:gd name="connsiteY139" fmla="*/ 1723434 h 2160285"/>
                  <a:gd name="connsiteX140" fmla="*/ 499378 w 2160157"/>
                  <a:gd name="connsiteY140" fmla="*/ 1923976 h 2160285"/>
                  <a:gd name="connsiteX141" fmla="*/ 412945 w 2160157"/>
                  <a:gd name="connsiteY141" fmla="*/ 1928751 h 2160285"/>
                  <a:gd name="connsiteX142" fmla="*/ 288096 w 2160157"/>
                  <a:gd name="connsiteY142" fmla="*/ 1818931 h 2160285"/>
                  <a:gd name="connsiteX143" fmla="*/ 288096 w 2160157"/>
                  <a:gd name="connsiteY143" fmla="*/ 1732984 h 2160285"/>
                  <a:gd name="connsiteX144" fmla="*/ 316908 w 2160157"/>
                  <a:gd name="connsiteY144" fmla="*/ 1709110 h 2160285"/>
                  <a:gd name="connsiteX145" fmla="*/ 398539 w 2160157"/>
                  <a:gd name="connsiteY145" fmla="*/ 1713885 h 2160285"/>
                  <a:gd name="connsiteX146" fmla="*/ 422549 w 2160157"/>
                  <a:gd name="connsiteY146" fmla="*/ 1742534 h 2160285"/>
                  <a:gd name="connsiteX147" fmla="*/ 432152 w 2160157"/>
                  <a:gd name="connsiteY147" fmla="*/ 1747308 h 2160285"/>
                  <a:gd name="connsiteX148" fmla="*/ 441756 w 2160157"/>
                  <a:gd name="connsiteY148" fmla="*/ 1742534 h 2160285"/>
                  <a:gd name="connsiteX149" fmla="*/ 465765 w 2160157"/>
                  <a:gd name="connsiteY149" fmla="*/ 1713885 h 2160285"/>
                  <a:gd name="connsiteX150" fmla="*/ 465765 w 2160157"/>
                  <a:gd name="connsiteY150" fmla="*/ 1709110 h 2160285"/>
                  <a:gd name="connsiteX151" fmla="*/ 465765 w 2160157"/>
                  <a:gd name="connsiteY151" fmla="*/ 1699560 h 2160285"/>
                  <a:gd name="connsiteX152" fmla="*/ 417747 w 2160157"/>
                  <a:gd name="connsiteY152" fmla="*/ 1651812 h 2160285"/>
                  <a:gd name="connsiteX153" fmla="*/ 422549 w 2160157"/>
                  <a:gd name="connsiteY153" fmla="*/ 1623163 h 2160285"/>
                  <a:gd name="connsiteX154" fmla="*/ 451360 w 2160157"/>
                  <a:gd name="connsiteY154" fmla="*/ 1623163 h 2160285"/>
                  <a:gd name="connsiteX155" fmla="*/ 494576 w 2160157"/>
                  <a:gd name="connsiteY155" fmla="*/ 1670911 h 2160285"/>
                  <a:gd name="connsiteX156" fmla="*/ 494576 w 2160157"/>
                  <a:gd name="connsiteY156" fmla="*/ 1742534 h 2160285"/>
                  <a:gd name="connsiteX157" fmla="*/ 470567 w 2160157"/>
                  <a:gd name="connsiteY157" fmla="*/ 1771183 h 2160285"/>
                  <a:gd name="connsiteX158" fmla="*/ 393737 w 2160157"/>
                  <a:gd name="connsiteY158" fmla="*/ 1771183 h 2160285"/>
                  <a:gd name="connsiteX159" fmla="*/ 364926 w 2160157"/>
                  <a:gd name="connsiteY159" fmla="*/ 1742534 h 2160285"/>
                  <a:gd name="connsiteX160" fmla="*/ 360124 w 2160157"/>
                  <a:gd name="connsiteY160" fmla="*/ 1742534 h 2160285"/>
                  <a:gd name="connsiteX161" fmla="*/ 350521 w 2160157"/>
                  <a:gd name="connsiteY161" fmla="*/ 1742534 h 2160285"/>
                  <a:gd name="connsiteX162" fmla="*/ 321709 w 2160157"/>
                  <a:gd name="connsiteY162" fmla="*/ 1771183 h 2160285"/>
                  <a:gd name="connsiteX163" fmla="*/ 316908 w 2160157"/>
                  <a:gd name="connsiteY163" fmla="*/ 1780732 h 2160285"/>
                  <a:gd name="connsiteX164" fmla="*/ 321709 w 2160157"/>
                  <a:gd name="connsiteY164" fmla="*/ 1785507 h 2160285"/>
                  <a:gd name="connsiteX165" fmla="*/ 441756 w 2160157"/>
                  <a:gd name="connsiteY165" fmla="*/ 1895327 h 2160285"/>
                  <a:gd name="connsiteX166" fmla="*/ 451360 w 2160157"/>
                  <a:gd name="connsiteY166" fmla="*/ 1900102 h 2160285"/>
                  <a:gd name="connsiteX167" fmla="*/ 456162 w 2160157"/>
                  <a:gd name="connsiteY167" fmla="*/ 1895327 h 2160285"/>
                  <a:gd name="connsiteX168" fmla="*/ 609821 w 2160157"/>
                  <a:gd name="connsiteY168" fmla="*/ 1699560 h 2160285"/>
                  <a:gd name="connsiteX169" fmla="*/ 609821 w 2160157"/>
                  <a:gd name="connsiteY169" fmla="*/ 1690011 h 2160285"/>
                  <a:gd name="connsiteX170" fmla="*/ 609821 w 2160157"/>
                  <a:gd name="connsiteY170" fmla="*/ 1685236 h 2160285"/>
                  <a:gd name="connsiteX171" fmla="*/ 374530 w 2160157"/>
                  <a:gd name="connsiteY171" fmla="*/ 1384423 h 2160285"/>
                  <a:gd name="connsiteX172" fmla="*/ 364926 w 2160157"/>
                  <a:gd name="connsiteY172" fmla="*/ 1379648 h 2160285"/>
                  <a:gd name="connsiteX173" fmla="*/ 360124 w 2160157"/>
                  <a:gd name="connsiteY173" fmla="*/ 1379648 h 2160285"/>
                  <a:gd name="connsiteX174" fmla="*/ 129635 w 2160157"/>
                  <a:gd name="connsiteY174" fmla="*/ 1475144 h 2160285"/>
                  <a:gd name="connsiteX175" fmla="*/ 124833 w 2160157"/>
                  <a:gd name="connsiteY175" fmla="*/ 1479919 h 2160285"/>
                  <a:gd name="connsiteX176" fmla="*/ 124833 w 2160157"/>
                  <a:gd name="connsiteY176" fmla="*/ 1489469 h 2160285"/>
                  <a:gd name="connsiteX177" fmla="*/ 201663 w 2160157"/>
                  <a:gd name="connsiteY177" fmla="*/ 1632713 h 2160285"/>
                  <a:gd name="connsiteX178" fmla="*/ 211267 w 2160157"/>
                  <a:gd name="connsiteY178" fmla="*/ 1642262 h 2160285"/>
                  <a:gd name="connsiteX179" fmla="*/ 216069 w 2160157"/>
                  <a:gd name="connsiteY179" fmla="*/ 1637488 h 2160285"/>
                  <a:gd name="connsiteX180" fmla="*/ 249682 w 2160157"/>
                  <a:gd name="connsiteY180" fmla="*/ 1618388 h 2160285"/>
                  <a:gd name="connsiteX181" fmla="*/ 254483 w 2160157"/>
                  <a:gd name="connsiteY181" fmla="*/ 1608839 h 2160285"/>
                  <a:gd name="connsiteX182" fmla="*/ 254483 w 2160157"/>
                  <a:gd name="connsiteY182" fmla="*/ 1599289 h 2160285"/>
                  <a:gd name="connsiteX183" fmla="*/ 235276 w 2160157"/>
                  <a:gd name="connsiteY183" fmla="*/ 1565866 h 2160285"/>
                  <a:gd name="connsiteX184" fmla="*/ 254483 w 2160157"/>
                  <a:gd name="connsiteY184" fmla="*/ 1494243 h 2160285"/>
                  <a:gd name="connsiteX185" fmla="*/ 288096 w 2160157"/>
                  <a:gd name="connsiteY185" fmla="*/ 1475144 h 2160285"/>
                  <a:gd name="connsiteX186" fmla="*/ 360124 w 2160157"/>
                  <a:gd name="connsiteY186" fmla="*/ 1494243 h 2160285"/>
                  <a:gd name="connsiteX187" fmla="*/ 393737 w 2160157"/>
                  <a:gd name="connsiteY187" fmla="*/ 1551541 h 2160285"/>
                  <a:gd name="connsiteX188" fmla="*/ 388935 w 2160157"/>
                  <a:gd name="connsiteY188" fmla="*/ 1580190 h 2160285"/>
                  <a:gd name="connsiteX189" fmla="*/ 360124 w 2160157"/>
                  <a:gd name="connsiteY189" fmla="*/ 1575415 h 2160285"/>
                  <a:gd name="connsiteX190" fmla="*/ 321709 w 2160157"/>
                  <a:gd name="connsiteY190" fmla="*/ 1518118 h 2160285"/>
                  <a:gd name="connsiteX191" fmla="*/ 316908 w 2160157"/>
                  <a:gd name="connsiteY191" fmla="*/ 1513343 h 2160285"/>
                  <a:gd name="connsiteX192" fmla="*/ 307304 w 2160157"/>
                  <a:gd name="connsiteY192" fmla="*/ 1513343 h 2160285"/>
                  <a:gd name="connsiteX193" fmla="*/ 273691 w 2160157"/>
                  <a:gd name="connsiteY193" fmla="*/ 1532442 h 2160285"/>
                  <a:gd name="connsiteX194" fmla="*/ 268889 w 2160157"/>
                  <a:gd name="connsiteY194" fmla="*/ 1537217 h 2160285"/>
                  <a:gd name="connsiteX195" fmla="*/ 273691 w 2160157"/>
                  <a:gd name="connsiteY195" fmla="*/ 1546766 h 2160285"/>
                  <a:gd name="connsiteX196" fmla="*/ 292898 w 2160157"/>
                  <a:gd name="connsiteY196" fmla="*/ 1580190 h 2160285"/>
                  <a:gd name="connsiteX197" fmla="*/ 278493 w 2160157"/>
                  <a:gd name="connsiteY197" fmla="*/ 1656587 h 2160285"/>
                  <a:gd name="connsiteX198" fmla="*/ 244880 w 2160157"/>
                  <a:gd name="connsiteY198" fmla="*/ 1680461 h 2160285"/>
                  <a:gd name="connsiteX199" fmla="*/ 163248 w 2160157"/>
                  <a:gd name="connsiteY199" fmla="*/ 1656587 h 2160285"/>
                  <a:gd name="connsiteX200" fmla="*/ 86418 w 2160157"/>
                  <a:gd name="connsiteY200" fmla="*/ 1508568 h 2160285"/>
                  <a:gd name="connsiteX201" fmla="*/ 110428 w 2160157"/>
                  <a:gd name="connsiteY201" fmla="*/ 1427396 h 2160285"/>
                  <a:gd name="connsiteX202" fmla="*/ 345719 w 2160157"/>
                  <a:gd name="connsiteY202" fmla="*/ 1346224 h 2160285"/>
                  <a:gd name="connsiteX203" fmla="*/ 386535 w 2160157"/>
                  <a:gd name="connsiteY203" fmla="*/ 1345031 h 2160285"/>
                  <a:gd name="connsiteX204" fmla="*/ 1857651 w 2160157"/>
                  <a:gd name="connsiteY204" fmla="*/ 1141425 h 2160285"/>
                  <a:gd name="connsiteX205" fmla="*/ 2106858 w 2160157"/>
                  <a:gd name="connsiteY205" fmla="*/ 1160523 h 2160285"/>
                  <a:gd name="connsiteX206" fmla="*/ 2154783 w 2160157"/>
                  <a:gd name="connsiteY206" fmla="*/ 1227369 h 2160285"/>
                  <a:gd name="connsiteX207" fmla="*/ 2116443 w 2160157"/>
                  <a:gd name="connsiteY207" fmla="*/ 1394484 h 2160285"/>
                  <a:gd name="connsiteX208" fmla="*/ 2044556 w 2160157"/>
                  <a:gd name="connsiteY208" fmla="*/ 1432682 h 2160285"/>
                  <a:gd name="connsiteX209" fmla="*/ 2006217 w 2160157"/>
                  <a:gd name="connsiteY209" fmla="*/ 1423133 h 2160285"/>
                  <a:gd name="connsiteX210" fmla="*/ 1972670 w 2160157"/>
                  <a:gd name="connsiteY210" fmla="*/ 1351512 h 2160285"/>
                  <a:gd name="connsiteX211" fmla="*/ 1982254 w 2160157"/>
                  <a:gd name="connsiteY211" fmla="*/ 1313314 h 2160285"/>
                  <a:gd name="connsiteX212" fmla="*/ 1982254 w 2160157"/>
                  <a:gd name="connsiteY212" fmla="*/ 1303765 h 2160285"/>
                  <a:gd name="connsiteX213" fmla="*/ 1977462 w 2160157"/>
                  <a:gd name="connsiteY213" fmla="*/ 1298990 h 2160285"/>
                  <a:gd name="connsiteX214" fmla="*/ 1943915 w 2160157"/>
                  <a:gd name="connsiteY214" fmla="*/ 1289441 h 2160285"/>
                  <a:gd name="connsiteX215" fmla="*/ 1934330 w 2160157"/>
                  <a:gd name="connsiteY215" fmla="*/ 1294215 h 2160285"/>
                  <a:gd name="connsiteX216" fmla="*/ 1929537 w 2160157"/>
                  <a:gd name="connsiteY216" fmla="*/ 1298990 h 2160285"/>
                  <a:gd name="connsiteX217" fmla="*/ 1910368 w 2160157"/>
                  <a:gd name="connsiteY217" fmla="*/ 1361061 h 2160285"/>
                  <a:gd name="connsiteX218" fmla="*/ 1881613 w 2160157"/>
                  <a:gd name="connsiteY218" fmla="*/ 1375386 h 2160285"/>
                  <a:gd name="connsiteX219" fmla="*/ 1867236 w 2160157"/>
                  <a:gd name="connsiteY219" fmla="*/ 1346737 h 2160285"/>
                  <a:gd name="connsiteX220" fmla="*/ 1886405 w 2160157"/>
                  <a:gd name="connsiteY220" fmla="*/ 1289441 h 2160285"/>
                  <a:gd name="connsiteX221" fmla="*/ 1953500 w 2160157"/>
                  <a:gd name="connsiteY221" fmla="*/ 1251243 h 2160285"/>
                  <a:gd name="connsiteX222" fmla="*/ 1987047 w 2160157"/>
                  <a:gd name="connsiteY222" fmla="*/ 1256018 h 2160285"/>
                  <a:gd name="connsiteX223" fmla="*/ 2025387 w 2160157"/>
                  <a:gd name="connsiteY223" fmla="*/ 1322864 h 2160285"/>
                  <a:gd name="connsiteX224" fmla="*/ 2015802 w 2160157"/>
                  <a:gd name="connsiteY224" fmla="*/ 1361061 h 2160285"/>
                  <a:gd name="connsiteX225" fmla="*/ 2015802 w 2160157"/>
                  <a:gd name="connsiteY225" fmla="*/ 1370611 h 2160285"/>
                  <a:gd name="connsiteX226" fmla="*/ 2025387 w 2160157"/>
                  <a:gd name="connsiteY226" fmla="*/ 1375386 h 2160285"/>
                  <a:gd name="connsiteX227" fmla="*/ 2063726 w 2160157"/>
                  <a:gd name="connsiteY227" fmla="*/ 1389710 h 2160285"/>
                  <a:gd name="connsiteX228" fmla="*/ 2073311 w 2160157"/>
                  <a:gd name="connsiteY228" fmla="*/ 1389710 h 2160285"/>
                  <a:gd name="connsiteX229" fmla="*/ 2078104 w 2160157"/>
                  <a:gd name="connsiteY229" fmla="*/ 1380160 h 2160285"/>
                  <a:gd name="connsiteX230" fmla="*/ 2111651 w 2160157"/>
                  <a:gd name="connsiteY230" fmla="*/ 1222595 h 2160285"/>
                  <a:gd name="connsiteX231" fmla="*/ 2106858 w 2160157"/>
                  <a:gd name="connsiteY231" fmla="*/ 1213045 h 2160285"/>
                  <a:gd name="connsiteX232" fmla="*/ 2102066 w 2160157"/>
                  <a:gd name="connsiteY232" fmla="*/ 1208271 h 2160285"/>
                  <a:gd name="connsiteX233" fmla="*/ 1857651 w 2160157"/>
                  <a:gd name="connsiteY233" fmla="*/ 1174848 h 2160285"/>
                  <a:gd name="connsiteX234" fmla="*/ 1848066 w 2160157"/>
                  <a:gd name="connsiteY234" fmla="*/ 1179622 h 2160285"/>
                  <a:gd name="connsiteX235" fmla="*/ 1843273 w 2160157"/>
                  <a:gd name="connsiteY235" fmla="*/ 1184397 h 2160285"/>
                  <a:gd name="connsiteX236" fmla="*/ 1699500 w 2160157"/>
                  <a:gd name="connsiteY236" fmla="*/ 1537726 h 2160285"/>
                  <a:gd name="connsiteX237" fmla="*/ 1699500 w 2160157"/>
                  <a:gd name="connsiteY237" fmla="*/ 1542501 h 2160285"/>
                  <a:gd name="connsiteX238" fmla="*/ 1704292 w 2160157"/>
                  <a:gd name="connsiteY238" fmla="*/ 1552050 h 2160285"/>
                  <a:gd name="connsiteX239" fmla="*/ 1900783 w 2160157"/>
                  <a:gd name="connsiteY239" fmla="*/ 1700066 h 2160285"/>
                  <a:gd name="connsiteX240" fmla="*/ 1910368 w 2160157"/>
                  <a:gd name="connsiteY240" fmla="*/ 1700066 h 2160285"/>
                  <a:gd name="connsiteX241" fmla="*/ 1915160 w 2160157"/>
                  <a:gd name="connsiteY241" fmla="*/ 1695292 h 2160285"/>
                  <a:gd name="connsiteX242" fmla="*/ 2001424 w 2160157"/>
                  <a:gd name="connsiteY242" fmla="*/ 1561600 h 2160285"/>
                  <a:gd name="connsiteX243" fmla="*/ 2006217 w 2160157"/>
                  <a:gd name="connsiteY243" fmla="*/ 1552050 h 2160285"/>
                  <a:gd name="connsiteX244" fmla="*/ 1996632 w 2160157"/>
                  <a:gd name="connsiteY244" fmla="*/ 1542501 h 2160285"/>
                  <a:gd name="connsiteX245" fmla="*/ 1963085 w 2160157"/>
                  <a:gd name="connsiteY245" fmla="*/ 1523402 h 2160285"/>
                  <a:gd name="connsiteX246" fmla="*/ 1953500 w 2160157"/>
                  <a:gd name="connsiteY246" fmla="*/ 1523402 h 2160285"/>
                  <a:gd name="connsiteX247" fmla="*/ 1948707 w 2160157"/>
                  <a:gd name="connsiteY247" fmla="*/ 1528177 h 2160285"/>
                  <a:gd name="connsiteX248" fmla="*/ 1929537 w 2160157"/>
                  <a:gd name="connsiteY248" fmla="*/ 1561600 h 2160285"/>
                  <a:gd name="connsiteX249" fmla="*/ 1852858 w 2160157"/>
                  <a:gd name="connsiteY249" fmla="*/ 1585473 h 2160285"/>
                  <a:gd name="connsiteX250" fmla="*/ 1824104 w 2160157"/>
                  <a:gd name="connsiteY250" fmla="*/ 1566374 h 2160285"/>
                  <a:gd name="connsiteX251" fmla="*/ 1804934 w 2160157"/>
                  <a:gd name="connsiteY251" fmla="*/ 1489979 h 2160285"/>
                  <a:gd name="connsiteX252" fmla="*/ 1833688 w 2160157"/>
                  <a:gd name="connsiteY252" fmla="*/ 1432682 h 2160285"/>
                  <a:gd name="connsiteX253" fmla="*/ 1862443 w 2160157"/>
                  <a:gd name="connsiteY253" fmla="*/ 1423133 h 2160285"/>
                  <a:gd name="connsiteX254" fmla="*/ 1872028 w 2160157"/>
                  <a:gd name="connsiteY254" fmla="*/ 1451781 h 2160285"/>
                  <a:gd name="connsiteX255" fmla="*/ 1838481 w 2160157"/>
                  <a:gd name="connsiteY255" fmla="*/ 1513852 h 2160285"/>
                  <a:gd name="connsiteX256" fmla="*/ 1838481 w 2160157"/>
                  <a:gd name="connsiteY256" fmla="*/ 1523402 h 2160285"/>
                  <a:gd name="connsiteX257" fmla="*/ 1843273 w 2160157"/>
                  <a:gd name="connsiteY257" fmla="*/ 1528177 h 2160285"/>
                  <a:gd name="connsiteX258" fmla="*/ 1876821 w 2160157"/>
                  <a:gd name="connsiteY258" fmla="*/ 1547275 h 2160285"/>
                  <a:gd name="connsiteX259" fmla="*/ 1881613 w 2160157"/>
                  <a:gd name="connsiteY259" fmla="*/ 1547275 h 2160285"/>
                  <a:gd name="connsiteX260" fmla="*/ 1891198 w 2160157"/>
                  <a:gd name="connsiteY260" fmla="*/ 1542501 h 2160285"/>
                  <a:gd name="connsiteX261" fmla="*/ 1910368 w 2160157"/>
                  <a:gd name="connsiteY261" fmla="*/ 1509078 h 2160285"/>
                  <a:gd name="connsiteX262" fmla="*/ 1982254 w 2160157"/>
                  <a:gd name="connsiteY262" fmla="*/ 1480429 h 2160285"/>
                  <a:gd name="connsiteX263" fmla="*/ 2020594 w 2160157"/>
                  <a:gd name="connsiteY263" fmla="*/ 1499528 h 2160285"/>
                  <a:gd name="connsiteX264" fmla="*/ 2039764 w 2160157"/>
                  <a:gd name="connsiteY264" fmla="*/ 1580698 h 2160285"/>
                  <a:gd name="connsiteX265" fmla="*/ 1948707 w 2160157"/>
                  <a:gd name="connsiteY265" fmla="*/ 1723940 h 2160285"/>
                  <a:gd name="connsiteX266" fmla="*/ 1867236 w 2160157"/>
                  <a:gd name="connsiteY266" fmla="*/ 1738264 h 2160285"/>
                  <a:gd name="connsiteX267" fmla="*/ 1680330 w 2160157"/>
                  <a:gd name="connsiteY267" fmla="*/ 1580698 h 2160285"/>
                  <a:gd name="connsiteX268" fmla="*/ 1665953 w 2160157"/>
                  <a:gd name="connsiteY268" fmla="*/ 1509078 h 2160285"/>
                  <a:gd name="connsiteX269" fmla="*/ 1800141 w 2160157"/>
                  <a:gd name="connsiteY269" fmla="*/ 1179622 h 2160285"/>
                  <a:gd name="connsiteX270" fmla="*/ 1857651 w 2160157"/>
                  <a:gd name="connsiteY270" fmla="*/ 1141425 h 2160285"/>
                  <a:gd name="connsiteX271" fmla="*/ 91012 w 2160157"/>
                  <a:gd name="connsiteY271" fmla="*/ 727605 h 2160285"/>
                  <a:gd name="connsiteX272" fmla="*/ 111042 w 2160157"/>
                  <a:gd name="connsiteY272" fmla="*/ 730297 h 2160285"/>
                  <a:gd name="connsiteX273" fmla="*/ 346302 w 2160157"/>
                  <a:gd name="connsiteY273" fmla="*/ 811663 h 2160285"/>
                  <a:gd name="connsiteX274" fmla="*/ 384712 w 2160157"/>
                  <a:gd name="connsiteY274" fmla="*/ 873883 h 2160285"/>
                  <a:gd name="connsiteX275" fmla="*/ 370308 w 2160157"/>
                  <a:gd name="connsiteY275" fmla="*/ 1232848 h 2160285"/>
                  <a:gd name="connsiteX276" fmla="*/ 327097 w 2160157"/>
                  <a:gd name="connsiteY276" fmla="*/ 1290282 h 2160285"/>
                  <a:gd name="connsiteX277" fmla="*/ 87036 w 2160157"/>
                  <a:gd name="connsiteY277" fmla="*/ 1357289 h 2160285"/>
                  <a:gd name="connsiteX278" fmla="*/ 19819 w 2160157"/>
                  <a:gd name="connsiteY278" fmla="*/ 1309427 h 2160285"/>
                  <a:gd name="connsiteX279" fmla="*/ 614 w 2160157"/>
                  <a:gd name="connsiteY279" fmla="*/ 1141910 h 2160285"/>
                  <a:gd name="connsiteX280" fmla="*/ 48626 w 2160157"/>
                  <a:gd name="connsiteY280" fmla="*/ 1074903 h 2160285"/>
                  <a:gd name="connsiteX281" fmla="*/ 91837 w 2160157"/>
                  <a:gd name="connsiteY281" fmla="*/ 1074903 h 2160285"/>
                  <a:gd name="connsiteX282" fmla="*/ 149452 w 2160157"/>
                  <a:gd name="connsiteY282" fmla="*/ 1132338 h 2160285"/>
                  <a:gd name="connsiteX283" fmla="*/ 149452 w 2160157"/>
                  <a:gd name="connsiteY283" fmla="*/ 1170627 h 2160285"/>
                  <a:gd name="connsiteX284" fmla="*/ 154253 w 2160157"/>
                  <a:gd name="connsiteY284" fmla="*/ 1175413 h 2160285"/>
                  <a:gd name="connsiteX285" fmla="*/ 163855 w 2160157"/>
                  <a:gd name="connsiteY285" fmla="*/ 1180199 h 2160285"/>
                  <a:gd name="connsiteX286" fmla="*/ 197464 w 2160157"/>
                  <a:gd name="connsiteY286" fmla="*/ 1175413 h 2160285"/>
                  <a:gd name="connsiteX287" fmla="*/ 207066 w 2160157"/>
                  <a:gd name="connsiteY287" fmla="*/ 1170627 h 2160285"/>
                  <a:gd name="connsiteX288" fmla="*/ 207066 w 2160157"/>
                  <a:gd name="connsiteY288" fmla="*/ 1161055 h 2160285"/>
                  <a:gd name="connsiteX289" fmla="*/ 202265 w 2160157"/>
                  <a:gd name="connsiteY289" fmla="*/ 1098834 h 2160285"/>
                  <a:gd name="connsiteX290" fmla="*/ 226271 w 2160157"/>
                  <a:gd name="connsiteY290" fmla="*/ 1074903 h 2160285"/>
                  <a:gd name="connsiteX291" fmla="*/ 245476 w 2160157"/>
                  <a:gd name="connsiteY291" fmla="*/ 1094048 h 2160285"/>
                  <a:gd name="connsiteX292" fmla="*/ 250277 w 2160157"/>
                  <a:gd name="connsiteY292" fmla="*/ 1161055 h 2160285"/>
                  <a:gd name="connsiteX293" fmla="*/ 202265 w 2160157"/>
                  <a:gd name="connsiteY293" fmla="*/ 1218489 h 2160285"/>
                  <a:gd name="connsiteX294" fmla="*/ 168657 w 2160157"/>
                  <a:gd name="connsiteY294" fmla="*/ 1223275 h 2160285"/>
                  <a:gd name="connsiteX295" fmla="*/ 106241 w 2160157"/>
                  <a:gd name="connsiteY295" fmla="*/ 1170627 h 2160285"/>
                  <a:gd name="connsiteX296" fmla="*/ 106241 w 2160157"/>
                  <a:gd name="connsiteY296" fmla="*/ 1132338 h 2160285"/>
                  <a:gd name="connsiteX297" fmla="*/ 101440 w 2160157"/>
                  <a:gd name="connsiteY297" fmla="*/ 1127551 h 2160285"/>
                  <a:gd name="connsiteX298" fmla="*/ 91837 w 2160157"/>
                  <a:gd name="connsiteY298" fmla="*/ 1122765 h 2160285"/>
                  <a:gd name="connsiteX299" fmla="*/ 53427 w 2160157"/>
                  <a:gd name="connsiteY299" fmla="*/ 1122765 h 2160285"/>
                  <a:gd name="connsiteX300" fmla="*/ 43825 w 2160157"/>
                  <a:gd name="connsiteY300" fmla="*/ 1127551 h 2160285"/>
                  <a:gd name="connsiteX301" fmla="*/ 43825 w 2160157"/>
                  <a:gd name="connsiteY301" fmla="*/ 1137124 h 2160285"/>
                  <a:gd name="connsiteX302" fmla="*/ 63030 w 2160157"/>
                  <a:gd name="connsiteY302" fmla="*/ 1299854 h 2160285"/>
                  <a:gd name="connsiteX303" fmla="*/ 67831 w 2160157"/>
                  <a:gd name="connsiteY303" fmla="*/ 1304641 h 2160285"/>
                  <a:gd name="connsiteX304" fmla="*/ 77433 w 2160157"/>
                  <a:gd name="connsiteY304" fmla="*/ 1309427 h 2160285"/>
                  <a:gd name="connsiteX305" fmla="*/ 317494 w 2160157"/>
                  <a:gd name="connsiteY305" fmla="*/ 1251992 h 2160285"/>
                  <a:gd name="connsiteX306" fmla="*/ 327097 w 2160157"/>
                  <a:gd name="connsiteY306" fmla="*/ 1247206 h 2160285"/>
                  <a:gd name="connsiteX307" fmla="*/ 327097 w 2160157"/>
                  <a:gd name="connsiteY307" fmla="*/ 1242420 h 2160285"/>
                  <a:gd name="connsiteX308" fmla="*/ 341501 w 2160157"/>
                  <a:gd name="connsiteY308" fmla="*/ 859524 h 2160285"/>
                  <a:gd name="connsiteX309" fmla="*/ 341501 w 2160157"/>
                  <a:gd name="connsiteY309" fmla="*/ 854738 h 2160285"/>
                  <a:gd name="connsiteX310" fmla="*/ 331898 w 2160157"/>
                  <a:gd name="connsiteY310" fmla="*/ 849952 h 2160285"/>
                  <a:gd name="connsiteX311" fmla="*/ 96638 w 2160157"/>
                  <a:gd name="connsiteY311" fmla="*/ 773373 h 2160285"/>
                  <a:gd name="connsiteX312" fmla="*/ 87036 w 2160157"/>
                  <a:gd name="connsiteY312" fmla="*/ 778159 h 2160285"/>
                  <a:gd name="connsiteX313" fmla="*/ 82235 w 2160157"/>
                  <a:gd name="connsiteY313" fmla="*/ 782945 h 2160285"/>
                  <a:gd name="connsiteX314" fmla="*/ 48626 w 2160157"/>
                  <a:gd name="connsiteY314" fmla="*/ 945676 h 2160285"/>
                  <a:gd name="connsiteX315" fmla="*/ 48626 w 2160157"/>
                  <a:gd name="connsiteY315" fmla="*/ 955248 h 2160285"/>
                  <a:gd name="connsiteX316" fmla="*/ 58229 w 2160157"/>
                  <a:gd name="connsiteY316" fmla="*/ 955248 h 2160285"/>
                  <a:gd name="connsiteX317" fmla="*/ 96638 w 2160157"/>
                  <a:gd name="connsiteY317" fmla="*/ 960035 h 2160285"/>
                  <a:gd name="connsiteX318" fmla="*/ 106241 w 2160157"/>
                  <a:gd name="connsiteY318" fmla="*/ 960035 h 2160285"/>
                  <a:gd name="connsiteX319" fmla="*/ 111042 w 2160157"/>
                  <a:gd name="connsiteY319" fmla="*/ 950462 h 2160285"/>
                  <a:gd name="connsiteX320" fmla="*/ 115843 w 2160157"/>
                  <a:gd name="connsiteY320" fmla="*/ 912173 h 2160285"/>
                  <a:gd name="connsiteX321" fmla="*/ 183060 w 2160157"/>
                  <a:gd name="connsiteY321" fmla="*/ 869097 h 2160285"/>
                  <a:gd name="connsiteX322" fmla="*/ 216669 w 2160157"/>
                  <a:gd name="connsiteY322" fmla="*/ 878669 h 2160285"/>
                  <a:gd name="connsiteX323" fmla="*/ 259880 w 2160157"/>
                  <a:gd name="connsiteY323" fmla="*/ 936104 h 2160285"/>
                  <a:gd name="connsiteX324" fmla="*/ 250277 w 2160157"/>
                  <a:gd name="connsiteY324" fmla="*/ 1003110 h 2160285"/>
                  <a:gd name="connsiteX325" fmla="*/ 226271 w 2160157"/>
                  <a:gd name="connsiteY325" fmla="*/ 1022255 h 2160285"/>
                  <a:gd name="connsiteX326" fmla="*/ 207066 w 2160157"/>
                  <a:gd name="connsiteY326" fmla="*/ 998324 h 2160285"/>
                  <a:gd name="connsiteX327" fmla="*/ 216669 w 2160157"/>
                  <a:gd name="connsiteY327" fmla="*/ 931317 h 2160285"/>
                  <a:gd name="connsiteX328" fmla="*/ 216669 w 2160157"/>
                  <a:gd name="connsiteY328" fmla="*/ 921745 h 2160285"/>
                  <a:gd name="connsiteX329" fmla="*/ 207066 w 2160157"/>
                  <a:gd name="connsiteY329" fmla="*/ 916959 h 2160285"/>
                  <a:gd name="connsiteX330" fmla="*/ 173458 w 2160157"/>
                  <a:gd name="connsiteY330" fmla="*/ 912173 h 2160285"/>
                  <a:gd name="connsiteX331" fmla="*/ 163855 w 2160157"/>
                  <a:gd name="connsiteY331" fmla="*/ 912173 h 2160285"/>
                  <a:gd name="connsiteX332" fmla="*/ 159054 w 2160157"/>
                  <a:gd name="connsiteY332" fmla="*/ 921745 h 2160285"/>
                  <a:gd name="connsiteX333" fmla="*/ 154253 w 2160157"/>
                  <a:gd name="connsiteY333" fmla="*/ 955248 h 2160285"/>
                  <a:gd name="connsiteX334" fmla="*/ 96638 w 2160157"/>
                  <a:gd name="connsiteY334" fmla="*/ 1007897 h 2160285"/>
                  <a:gd name="connsiteX335" fmla="*/ 53427 w 2160157"/>
                  <a:gd name="connsiteY335" fmla="*/ 1007897 h 2160285"/>
                  <a:gd name="connsiteX336" fmla="*/ 5415 w 2160157"/>
                  <a:gd name="connsiteY336" fmla="*/ 936104 h 2160285"/>
                  <a:gd name="connsiteX337" fmla="*/ 39024 w 2160157"/>
                  <a:gd name="connsiteY337" fmla="*/ 773373 h 2160285"/>
                  <a:gd name="connsiteX338" fmla="*/ 91012 w 2160157"/>
                  <a:gd name="connsiteY338" fmla="*/ 727605 h 2160285"/>
                  <a:gd name="connsiteX339" fmla="*/ 1935188 w 2160157"/>
                  <a:gd name="connsiteY339" fmla="*/ 475624 h 2160285"/>
                  <a:gd name="connsiteX340" fmla="*/ 1996539 w 2160157"/>
                  <a:gd name="connsiteY340" fmla="*/ 506511 h 2160285"/>
                  <a:gd name="connsiteX341" fmla="*/ 2078042 w 2160157"/>
                  <a:gd name="connsiteY341" fmla="*/ 654533 h 2160285"/>
                  <a:gd name="connsiteX342" fmla="*/ 2049276 w 2160157"/>
                  <a:gd name="connsiteY342" fmla="*/ 735707 h 2160285"/>
                  <a:gd name="connsiteX343" fmla="*/ 2010922 w 2160157"/>
                  <a:gd name="connsiteY343" fmla="*/ 750031 h 2160285"/>
                  <a:gd name="connsiteX344" fmla="*/ 1939008 w 2160157"/>
                  <a:gd name="connsiteY344" fmla="*/ 711832 h 2160285"/>
                  <a:gd name="connsiteX345" fmla="*/ 1924626 w 2160157"/>
                  <a:gd name="connsiteY345" fmla="*/ 678408 h 2160285"/>
                  <a:gd name="connsiteX346" fmla="*/ 1919831 w 2160157"/>
                  <a:gd name="connsiteY346" fmla="*/ 673633 h 2160285"/>
                  <a:gd name="connsiteX347" fmla="*/ 1910243 w 2160157"/>
                  <a:gd name="connsiteY347" fmla="*/ 673633 h 2160285"/>
                  <a:gd name="connsiteX348" fmla="*/ 1876683 w 2160157"/>
                  <a:gd name="connsiteY348" fmla="*/ 692732 h 2160285"/>
                  <a:gd name="connsiteX349" fmla="*/ 1871889 w 2160157"/>
                  <a:gd name="connsiteY349" fmla="*/ 697507 h 2160285"/>
                  <a:gd name="connsiteX350" fmla="*/ 1871889 w 2160157"/>
                  <a:gd name="connsiteY350" fmla="*/ 707057 h 2160285"/>
                  <a:gd name="connsiteX351" fmla="*/ 1895860 w 2160157"/>
                  <a:gd name="connsiteY351" fmla="*/ 759581 h 2160285"/>
                  <a:gd name="connsiteX352" fmla="*/ 1886272 w 2160157"/>
                  <a:gd name="connsiteY352" fmla="*/ 793005 h 2160285"/>
                  <a:gd name="connsiteX353" fmla="*/ 1857506 w 2160157"/>
                  <a:gd name="connsiteY353" fmla="*/ 773906 h 2160285"/>
                  <a:gd name="connsiteX354" fmla="*/ 1833535 w 2160157"/>
                  <a:gd name="connsiteY354" fmla="*/ 726157 h 2160285"/>
                  <a:gd name="connsiteX355" fmla="*/ 1857506 w 2160157"/>
                  <a:gd name="connsiteY355" fmla="*/ 654533 h 2160285"/>
                  <a:gd name="connsiteX356" fmla="*/ 1891066 w 2160157"/>
                  <a:gd name="connsiteY356" fmla="*/ 635434 h 2160285"/>
                  <a:gd name="connsiteX357" fmla="*/ 1962980 w 2160157"/>
                  <a:gd name="connsiteY357" fmla="*/ 664083 h 2160285"/>
                  <a:gd name="connsiteX358" fmla="*/ 1982157 w 2160157"/>
                  <a:gd name="connsiteY358" fmla="*/ 697507 h 2160285"/>
                  <a:gd name="connsiteX359" fmla="*/ 1986951 w 2160157"/>
                  <a:gd name="connsiteY359" fmla="*/ 702282 h 2160285"/>
                  <a:gd name="connsiteX360" fmla="*/ 1996539 w 2160157"/>
                  <a:gd name="connsiteY360" fmla="*/ 702282 h 2160285"/>
                  <a:gd name="connsiteX361" fmla="*/ 2030099 w 2160157"/>
                  <a:gd name="connsiteY361" fmla="*/ 687958 h 2160285"/>
                  <a:gd name="connsiteX362" fmla="*/ 2039688 w 2160157"/>
                  <a:gd name="connsiteY362" fmla="*/ 683183 h 2160285"/>
                  <a:gd name="connsiteX363" fmla="*/ 2039688 w 2160157"/>
                  <a:gd name="connsiteY363" fmla="*/ 673633 h 2160285"/>
                  <a:gd name="connsiteX364" fmla="*/ 1962980 w 2160157"/>
                  <a:gd name="connsiteY364" fmla="*/ 530386 h 2160285"/>
                  <a:gd name="connsiteX365" fmla="*/ 1953391 w 2160157"/>
                  <a:gd name="connsiteY365" fmla="*/ 520836 h 2160285"/>
                  <a:gd name="connsiteX366" fmla="*/ 1943803 w 2160157"/>
                  <a:gd name="connsiteY366" fmla="*/ 525611 h 2160285"/>
                  <a:gd name="connsiteX367" fmla="*/ 1737650 w 2160157"/>
                  <a:gd name="connsiteY367" fmla="*/ 659308 h 2160285"/>
                  <a:gd name="connsiteX368" fmla="*/ 1732856 w 2160157"/>
                  <a:gd name="connsiteY368" fmla="*/ 664083 h 2160285"/>
                  <a:gd name="connsiteX369" fmla="*/ 1732856 w 2160157"/>
                  <a:gd name="connsiteY369" fmla="*/ 673633 h 2160285"/>
                  <a:gd name="connsiteX370" fmla="*/ 1847918 w 2160157"/>
                  <a:gd name="connsiteY370" fmla="*/ 1031751 h 2160285"/>
                  <a:gd name="connsiteX371" fmla="*/ 1852712 w 2160157"/>
                  <a:gd name="connsiteY371" fmla="*/ 1041301 h 2160285"/>
                  <a:gd name="connsiteX372" fmla="*/ 1862300 w 2160157"/>
                  <a:gd name="connsiteY372" fmla="*/ 1041301 h 2160285"/>
                  <a:gd name="connsiteX373" fmla="*/ 2106807 w 2160157"/>
                  <a:gd name="connsiteY373" fmla="*/ 1031751 h 2160285"/>
                  <a:gd name="connsiteX374" fmla="*/ 2116396 w 2160157"/>
                  <a:gd name="connsiteY374" fmla="*/ 1026976 h 2160285"/>
                  <a:gd name="connsiteX375" fmla="*/ 2116396 w 2160157"/>
                  <a:gd name="connsiteY375" fmla="*/ 1017426 h 2160285"/>
                  <a:gd name="connsiteX376" fmla="*/ 2097219 w 2160157"/>
                  <a:gd name="connsiteY376" fmla="*/ 855079 h 2160285"/>
                  <a:gd name="connsiteX377" fmla="*/ 2092424 w 2160157"/>
                  <a:gd name="connsiteY377" fmla="*/ 850304 h 2160285"/>
                  <a:gd name="connsiteX378" fmla="*/ 2082836 w 2160157"/>
                  <a:gd name="connsiteY378" fmla="*/ 845529 h 2160285"/>
                  <a:gd name="connsiteX379" fmla="*/ 2044482 w 2160157"/>
                  <a:gd name="connsiteY379" fmla="*/ 855079 h 2160285"/>
                  <a:gd name="connsiteX380" fmla="*/ 2034893 w 2160157"/>
                  <a:gd name="connsiteY380" fmla="*/ 859854 h 2160285"/>
                  <a:gd name="connsiteX381" fmla="*/ 2034893 w 2160157"/>
                  <a:gd name="connsiteY381" fmla="*/ 869404 h 2160285"/>
                  <a:gd name="connsiteX382" fmla="*/ 2044482 w 2160157"/>
                  <a:gd name="connsiteY382" fmla="*/ 907603 h 2160285"/>
                  <a:gd name="connsiteX383" fmla="*/ 1996539 w 2160157"/>
                  <a:gd name="connsiteY383" fmla="*/ 974452 h 2160285"/>
                  <a:gd name="connsiteX384" fmla="*/ 1962980 w 2160157"/>
                  <a:gd name="connsiteY384" fmla="*/ 974452 h 2160285"/>
                  <a:gd name="connsiteX385" fmla="*/ 1900654 w 2160157"/>
                  <a:gd name="connsiteY385" fmla="*/ 931478 h 2160285"/>
                  <a:gd name="connsiteX386" fmla="*/ 1886272 w 2160157"/>
                  <a:gd name="connsiteY386" fmla="*/ 869404 h 2160285"/>
                  <a:gd name="connsiteX387" fmla="*/ 1900654 w 2160157"/>
                  <a:gd name="connsiteY387" fmla="*/ 845529 h 2160285"/>
                  <a:gd name="connsiteX388" fmla="*/ 1929420 w 2160157"/>
                  <a:gd name="connsiteY388" fmla="*/ 859854 h 2160285"/>
                  <a:gd name="connsiteX389" fmla="*/ 1943803 w 2160157"/>
                  <a:gd name="connsiteY389" fmla="*/ 926703 h 2160285"/>
                  <a:gd name="connsiteX390" fmla="*/ 1948597 w 2160157"/>
                  <a:gd name="connsiteY390" fmla="*/ 931478 h 2160285"/>
                  <a:gd name="connsiteX391" fmla="*/ 1953391 w 2160157"/>
                  <a:gd name="connsiteY391" fmla="*/ 936253 h 2160285"/>
                  <a:gd name="connsiteX392" fmla="*/ 1991745 w 2160157"/>
                  <a:gd name="connsiteY392" fmla="*/ 926703 h 2160285"/>
                  <a:gd name="connsiteX393" fmla="*/ 1996539 w 2160157"/>
                  <a:gd name="connsiteY393" fmla="*/ 926703 h 2160285"/>
                  <a:gd name="connsiteX394" fmla="*/ 2001334 w 2160157"/>
                  <a:gd name="connsiteY394" fmla="*/ 917153 h 2160285"/>
                  <a:gd name="connsiteX395" fmla="*/ 1991745 w 2160157"/>
                  <a:gd name="connsiteY395" fmla="*/ 878954 h 2160285"/>
                  <a:gd name="connsiteX396" fmla="*/ 2030099 w 2160157"/>
                  <a:gd name="connsiteY396" fmla="*/ 812105 h 2160285"/>
                  <a:gd name="connsiteX397" fmla="*/ 2068453 w 2160157"/>
                  <a:gd name="connsiteY397" fmla="*/ 797780 h 2160285"/>
                  <a:gd name="connsiteX398" fmla="*/ 2140367 w 2160157"/>
                  <a:gd name="connsiteY398" fmla="*/ 845529 h 2160285"/>
                  <a:gd name="connsiteX399" fmla="*/ 2159544 w 2160157"/>
                  <a:gd name="connsiteY399" fmla="*/ 1017426 h 2160285"/>
                  <a:gd name="connsiteX400" fmla="*/ 2111601 w 2160157"/>
                  <a:gd name="connsiteY400" fmla="*/ 1079500 h 2160285"/>
                  <a:gd name="connsiteX401" fmla="*/ 1862300 w 2160157"/>
                  <a:gd name="connsiteY401" fmla="*/ 1079500 h 2160285"/>
                  <a:gd name="connsiteX402" fmla="*/ 1804769 w 2160157"/>
                  <a:gd name="connsiteY402" fmla="*/ 1036526 h 2160285"/>
                  <a:gd name="connsiteX403" fmla="*/ 1694502 w 2160157"/>
                  <a:gd name="connsiteY403" fmla="*/ 697507 h 2160285"/>
                  <a:gd name="connsiteX404" fmla="*/ 1713679 w 2160157"/>
                  <a:gd name="connsiteY404" fmla="*/ 625884 h 2160285"/>
                  <a:gd name="connsiteX405" fmla="*/ 1915037 w 2160157"/>
                  <a:gd name="connsiteY405" fmla="*/ 482637 h 2160285"/>
                  <a:gd name="connsiteX406" fmla="*/ 1935188 w 2160157"/>
                  <a:gd name="connsiteY406" fmla="*/ 475624 h 2160285"/>
                  <a:gd name="connsiteX407" fmla="*/ 530203 w 2160157"/>
                  <a:gd name="connsiteY407" fmla="*/ 171271 h 2160285"/>
                  <a:gd name="connsiteX408" fmla="*/ 566208 w 2160157"/>
                  <a:gd name="connsiteY408" fmla="*/ 192162 h 2160285"/>
                  <a:gd name="connsiteX409" fmla="*/ 691023 w 2160157"/>
                  <a:gd name="connsiteY409" fmla="*/ 407037 h 2160285"/>
                  <a:gd name="connsiteX410" fmla="*/ 681422 w 2160157"/>
                  <a:gd name="connsiteY410" fmla="*/ 478662 h 2160285"/>
                  <a:gd name="connsiteX411" fmla="*/ 436591 w 2160157"/>
                  <a:gd name="connsiteY411" fmla="*/ 741287 h 2160285"/>
                  <a:gd name="connsiteX412" fmla="*/ 369383 w 2160157"/>
                  <a:gd name="connsiteY412" fmla="*/ 760387 h 2160285"/>
                  <a:gd name="connsiteX413" fmla="*/ 143755 w 2160157"/>
                  <a:gd name="connsiteY413" fmla="*/ 655337 h 2160285"/>
                  <a:gd name="connsiteX414" fmla="*/ 119752 w 2160157"/>
                  <a:gd name="connsiteY414" fmla="*/ 574162 h 2160285"/>
                  <a:gd name="connsiteX415" fmla="*/ 210963 w 2160157"/>
                  <a:gd name="connsiteY415" fmla="*/ 435687 h 2160285"/>
                  <a:gd name="connsiteX416" fmla="*/ 292573 w 2160157"/>
                  <a:gd name="connsiteY416" fmla="*/ 416587 h 2160285"/>
                  <a:gd name="connsiteX417" fmla="*/ 326177 w 2160157"/>
                  <a:gd name="connsiteY417" fmla="*/ 445237 h 2160285"/>
                  <a:gd name="connsiteX418" fmla="*/ 330978 w 2160157"/>
                  <a:gd name="connsiteY418" fmla="*/ 521637 h 2160285"/>
                  <a:gd name="connsiteX419" fmla="*/ 311776 w 2160157"/>
                  <a:gd name="connsiteY419" fmla="*/ 555062 h 2160285"/>
                  <a:gd name="connsiteX420" fmla="*/ 306975 w 2160157"/>
                  <a:gd name="connsiteY420" fmla="*/ 559837 h 2160285"/>
                  <a:gd name="connsiteX421" fmla="*/ 311776 w 2160157"/>
                  <a:gd name="connsiteY421" fmla="*/ 569387 h 2160285"/>
                  <a:gd name="connsiteX422" fmla="*/ 340579 w 2160157"/>
                  <a:gd name="connsiteY422" fmla="*/ 588487 h 2160285"/>
                  <a:gd name="connsiteX423" fmla="*/ 350180 w 2160157"/>
                  <a:gd name="connsiteY423" fmla="*/ 588487 h 2160285"/>
                  <a:gd name="connsiteX424" fmla="*/ 359782 w 2160157"/>
                  <a:gd name="connsiteY424" fmla="*/ 583712 h 2160285"/>
                  <a:gd name="connsiteX425" fmla="*/ 398186 w 2160157"/>
                  <a:gd name="connsiteY425" fmla="*/ 531187 h 2160285"/>
                  <a:gd name="connsiteX426" fmla="*/ 426990 w 2160157"/>
                  <a:gd name="connsiteY426" fmla="*/ 531187 h 2160285"/>
                  <a:gd name="connsiteX427" fmla="*/ 431791 w 2160157"/>
                  <a:gd name="connsiteY427" fmla="*/ 559837 h 2160285"/>
                  <a:gd name="connsiteX428" fmla="*/ 393386 w 2160157"/>
                  <a:gd name="connsiteY428" fmla="*/ 612362 h 2160285"/>
                  <a:gd name="connsiteX429" fmla="*/ 321377 w 2160157"/>
                  <a:gd name="connsiteY429" fmla="*/ 626687 h 2160285"/>
                  <a:gd name="connsiteX430" fmla="*/ 287773 w 2160157"/>
                  <a:gd name="connsiteY430" fmla="*/ 607587 h 2160285"/>
                  <a:gd name="connsiteX431" fmla="*/ 273371 w 2160157"/>
                  <a:gd name="connsiteY431" fmla="*/ 526412 h 2160285"/>
                  <a:gd name="connsiteX432" fmla="*/ 297374 w 2160157"/>
                  <a:gd name="connsiteY432" fmla="*/ 497762 h 2160285"/>
                  <a:gd name="connsiteX433" fmla="*/ 297374 w 2160157"/>
                  <a:gd name="connsiteY433" fmla="*/ 488212 h 2160285"/>
                  <a:gd name="connsiteX434" fmla="*/ 297374 w 2160157"/>
                  <a:gd name="connsiteY434" fmla="*/ 483437 h 2160285"/>
                  <a:gd name="connsiteX435" fmla="*/ 263770 w 2160157"/>
                  <a:gd name="connsiteY435" fmla="*/ 454787 h 2160285"/>
                  <a:gd name="connsiteX436" fmla="*/ 254168 w 2160157"/>
                  <a:gd name="connsiteY436" fmla="*/ 454787 h 2160285"/>
                  <a:gd name="connsiteX437" fmla="*/ 249368 w 2160157"/>
                  <a:gd name="connsiteY437" fmla="*/ 459562 h 2160285"/>
                  <a:gd name="connsiteX438" fmla="*/ 158156 w 2160157"/>
                  <a:gd name="connsiteY438" fmla="*/ 598037 h 2160285"/>
                  <a:gd name="connsiteX439" fmla="*/ 158156 w 2160157"/>
                  <a:gd name="connsiteY439" fmla="*/ 607587 h 2160285"/>
                  <a:gd name="connsiteX440" fmla="*/ 162957 w 2160157"/>
                  <a:gd name="connsiteY440" fmla="*/ 612362 h 2160285"/>
                  <a:gd name="connsiteX441" fmla="*/ 383785 w 2160157"/>
                  <a:gd name="connsiteY441" fmla="*/ 726962 h 2160285"/>
                  <a:gd name="connsiteX442" fmla="*/ 393386 w 2160157"/>
                  <a:gd name="connsiteY442" fmla="*/ 726962 h 2160285"/>
                  <a:gd name="connsiteX443" fmla="*/ 398186 w 2160157"/>
                  <a:gd name="connsiteY443" fmla="*/ 722187 h 2160285"/>
                  <a:gd name="connsiteX444" fmla="*/ 657419 w 2160157"/>
                  <a:gd name="connsiteY444" fmla="*/ 440462 h 2160285"/>
                  <a:gd name="connsiteX445" fmla="*/ 657419 w 2160157"/>
                  <a:gd name="connsiteY445" fmla="*/ 435687 h 2160285"/>
                  <a:gd name="connsiteX446" fmla="*/ 657419 w 2160157"/>
                  <a:gd name="connsiteY446" fmla="*/ 426137 h 2160285"/>
                  <a:gd name="connsiteX447" fmla="*/ 523002 w 2160157"/>
                  <a:gd name="connsiteY447" fmla="*/ 220812 h 2160285"/>
                  <a:gd name="connsiteX448" fmla="*/ 513401 w 2160157"/>
                  <a:gd name="connsiteY448" fmla="*/ 216037 h 2160285"/>
                  <a:gd name="connsiteX449" fmla="*/ 503800 w 2160157"/>
                  <a:gd name="connsiteY449" fmla="*/ 216037 h 2160285"/>
                  <a:gd name="connsiteX450" fmla="*/ 378984 w 2160157"/>
                  <a:gd name="connsiteY450" fmla="*/ 316312 h 2160285"/>
                  <a:gd name="connsiteX451" fmla="*/ 374183 w 2160157"/>
                  <a:gd name="connsiteY451" fmla="*/ 325862 h 2160285"/>
                  <a:gd name="connsiteX452" fmla="*/ 374183 w 2160157"/>
                  <a:gd name="connsiteY452" fmla="*/ 335412 h 2160285"/>
                  <a:gd name="connsiteX453" fmla="*/ 402987 w 2160157"/>
                  <a:gd name="connsiteY453" fmla="*/ 364062 h 2160285"/>
                  <a:gd name="connsiteX454" fmla="*/ 412588 w 2160157"/>
                  <a:gd name="connsiteY454" fmla="*/ 364062 h 2160285"/>
                  <a:gd name="connsiteX455" fmla="*/ 422189 w 2160157"/>
                  <a:gd name="connsiteY455" fmla="*/ 364062 h 2160285"/>
                  <a:gd name="connsiteX456" fmla="*/ 450993 w 2160157"/>
                  <a:gd name="connsiteY456" fmla="*/ 335412 h 2160285"/>
                  <a:gd name="connsiteX457" fmla="*/ 527803 w 2160157"/>
                  <a:gd name="connsiteY457" fmla="*/ 344962 h 2160285"/>
                  <a:gd name="connsiteX458" fmla="*/ 547005 w 2160157"/>
                  <a:gd name="connsiteY458" fmla="*/ 373612 h 2160285"/>
                  <a:gd name="connsiteX459" fmla="*/ 542204 w 2160157"/>
                  <a:gd name="connsiteY459" fmla="*/ 445237 h 2160285"/>
                  <a:gd name="connsiteX460" fmla="*/ 494198 w 2160157"/>
                  <a:gd name="connsiteY460" fmla="*/ 492987 h 2160285"/>
                  <a:gd name="connsiteX461" fmla="*/ 465395 w 2160157"/>
                  <a:gd name="connsiteY461" fmla="*/ 488212 h 2160285"/>
                  <a:gd name="connsiteX462" fmla="*/ 465395 w 2160157"/>
                  <a:gd name="connsiteY462" fmla="*/ 459562 h 2160285"/>
                  <a:gd name="connsiteX463" fmla="*/ 513401 w 2160157"/>
                  <a:gd name="connsiteY463" fmla="*/ 411812 h 2160285"/>
                  <a:gd name="connsiteX464" fmla="*/ 518201 w 2160157"/>
                  <a:gd name="connsiteY464" fmla="*/ 407037 h 2160285"/>
                  <a:gd name="connsiteX465" fmla="*/ 513401 w 2160157"/>
                  <a:gd name="connsiteY465" fmla="*/ 397487 h 2160285"/>
                  <a:gd name="connsiteX466" fmla="*/ 494198 w 2160157"/>
                  <a:gd name="connsiteY466" fmla="*/ 368837 h 2160285"/>
                  <a:gd name="connsiteX467" fmla="*/ 484597 w 2160157"/>
                  <a:gd name="connsiteY467" fmla="*/ 368837 h 2160285"/>
                  <a:gd name="connsiteX468" fmla="*/ 474996 w 2160157"/>
                  <a:gd name="connsiteY468" fmla="*/ 368837 h 2160285"/>
                  <a:gd name="connsiteX469" fmla="*/ 450993 w 2160157"/>
                  <a:gd name="connsiteY469" fmla="*/ 392712 h 2160285"/>
                  <a:gd name="connsiteX470" fmla="*/ 369383 w 2160157"/>
                  <a:gd name="connsiteY470" fmla="*/ 397487 h 2160285"/>
                  <a:gd name="connsiteX471" fmla="*/ 340579 w 2160157"/>
                  <a:gd name="connsiteY471" fmla="*/ 368837 h 2160285"/>
                  <a:gd name="connsiteX472" fmla="*/ 350180 w 2160157"/>
                  <a:gd name="connsiteY472" fmla="*/ 282887 h 2160285"/>
                  <a:gd name="connsiteX473" fmla="*/ 479797 w 2160157"/>
                  <a:gd name="connsiteY473" fmla="*/ 182612 h 2160285"/>
                  <a:gd name="connsiteX474" fmla="*/ 530203 w 2160157"/>
                  <a:gd name="connsiteY474" fmla="*/ 171271 h 2160285"/>
                  <a:gd name="connsiteX475" fmla="*/ 1386554 w 2160157"/>
                  <a:gd name="connsiteY475" fmla="*/ 49578 h 2160285"/>
                  <a:gd name="connsiteX476" fmla="*/ 1411374 w 2160157"/>
                  <a:gd name="connsiteY476" fmla="*/ 52414 h 2160285"/>
                  <a:gd name="connsiteX477" fmla="*/ 1569746 w 2160157"/>
                  <a:gd name="connsiteY477" fmla="*/ 119279 h 2160285"/>
                  <a:gd name="connsiteX478" fmla="*/ 1598541 w 2160157"/>
                  <a:gd name="connsiteY478" fmla="*/ 195696 h 2160285"/>
                  <a:gd name="connsiteX479" fmla="*/ 1579344 w 2160157"/>
                  <a:gd name="connsiteY479" fmla="*/ 229129 h 2160285"/>
                  <a:gd name="connsiteX480" fmla="*/ 1502558 w 2160157"/>
                  <a:gd name="connsiteY480" fmla="*/ 248233 h 2160285"/>
                  <a:gd name="connsiteX481" fmla="*/ 1468964 w 2160157"/>
                  <a:gd name="connsiteY481" fmla="*/ 233905 h 2160285"/>
                  <a:gd name="connsiteX482" fmla="*/ 1459366 w 2160157"/>
                  <a:gd name="connsiteY482" fmla="*/ 233905 h 2160285"/>
                  <a:gd name="connsiteX483" fmla="*/ 1454567 w 2160157"/>
                  <a:gd name="connsiteY483" fmla="*/ 238681 h 2160285"/>
                  <a:gd name="connsiteX484" fmla="*/ 1440169 w 2160157"/>
                  <a:gd name="connsiteY484" fmla="*/ 272113 h 2160285"/>
                  <a:gd name="connsiteX485" fmla="*/ 1440169 w 2160157"/>
                  <a:gd name="connsiteY485" fmla="*/ 281665 h 2160285"/>
                  <a:gd name="connsiteX486" fmla="*/ 1444968 w 2160157"/>
                  <a:gd name="connsiteY486" fmla="*/ 286441 h 2160285"/>
                  <a:gd name="connsiteX487" fmla="*/ 1502558 w 2160157"/>
                  <a:gd name="connsiteY487" fmla="*/ 315098 h 2160285"/>
                  <a:gd name="connsiteX488" fmla="*/ 1512156 w 2160157"/>
                  <a:gd name="connsiteY488" fmla="*/ 343754 h 2160285"/>
                  <a:gd name="connsiteX489" fmla="*/ 1483361 w 2160157"/>
                  <a:gd name="connsiteY489" fmla="*/ 353306 h 2160285"/>
                  <a:gd name="connsiteX490" fmla="*/ 1425772 w 2160157"/>
                  <a:gd name="connsiteY490" fmla="*/ 324650 h 2160285"/>
                  <a:gd name="connsiteX491" fmla="*/ 1401776 w 2160157"/>
                  <a:gd name="connsiteY491" fmla="*/ 257785 h 2160285"/>
                  <a:gd name="connsiteX492" fmla="*/ 1411374 w 2160157"/>
                  <a:gd name="connsiteY492" fmla="*/ 224353 h 2160285"/>
                  <a:gd name="connsiteX493" fmla="*/ 1488161 w 2160157"/>
                  <a:gd name="connsiteY493" fmla="*/ 195696 h 2160285"/>
                  <a:gd name="connsiteX494" fmla="*/ 1521755 w 2160157"/>
                  <a:gd name="connsiteY494" fmla="*/ 210024 h 2160285"/>
                  <a:gd name="connsiteX495" fmla="*/ 1531353 w 2160157"/>
                  <a:gd name="connsiteY495" fmla="*/ 210024 h 2160285"/>
                  <a:gd name="connsiteX496" fmla="*/ 1536152 w 2160157"/>
                  <a:gd name="connsiteY496" fmla="*/ 205248 h 2160285"/>
                  <a:gd name="connsiteX497" fmla="*/ 1555349 w 2160157"/>
                  <a:gd name="connsiteY497" fmla="*/ 171816 h 2160285"/>
                  <a:gd name="connsiteX498" fmla="*/ 1555349 w 2160157"/>
                  <a:gd name="connsiteY498" fmla="*/ 162264 h 2160285"/>
                  <a:gd name="connsiteX499" fmla="*/ 1550549 w 2160157"/>
                  <a:gd name="connsiteY499" fmla="*/ 157488 h 2160285"/>
                  <a:gd name="connsiteX500" fmla="*/ 1401776 w 2160157"/>
                  <a:gd name="connsiteY500" fmla="*/ 95399 h 2160285"/>
                  <a:gd name="connsiteX501" fmla="*/ 1392178 w 2160157"/>
                  <a:gd name="connsiteY501" fmla="*/ 95399 h 2160285"/>
                  <a:gd name="connsiteX502" fmla="*/ 1382580 w 2160157"/>
                  <a:gd name="connsiteY502" fmla="*/ 100175 h 2160285"/>
                  <a:gd name="connsiteX503" fmla="*/ 1310592 w 2160157"/>
                  <a:gd name="connsiteY503" fmla="*/ 334202 h 2160285"/>
                  <a:gd name="connsiteX504" fmla="*/ 1310592 w 2160157"/>
                  <a:gd name="connsiteY504" fmla="*/ 343754 h 2160285"/>
                  <a:gd name="connsiteX505" fmla="*/ 1315392 w 2160157"/>
                  <a:gd name="connsiteY505" fmla="*/ 348530 h 2160285"/>
                  <a:gd name="connsiteX506" fmla="*/ 1641733 w 2160157"/>
                  <a:gd name="connsiteY506" fmla="*/ 553901 h 2160285"/>
                  <a:gd name="connsiteX507" fmla="*/ 1646532 w 2160157"/>
                  <a:gd name="connsiteY507" fmla="*/ 553901 h 2160285"/>
                  <a:gd name="connsiteX508" fmla="*/ 1656130 w 2160157"/>
                  <a:gd name="connsiteY508" fmla="*/ 553901 h 2160285"/>
                  <a:gd name="connsiteX509" fmla="*/ 1838498 w 2160157"/>
                  <a:gd name="connsiteY509" fmla="*/ 386739 h 2160285"/>
                  <a:gd name="connsiteX510" fmla="*/ 1838498 w 2160157"/>
                  <a:gd name="connsiteY510" fmla="*/ 377187 h 2160285"/>
                  <a:gd name="connsiteX511" fmla="*/ 1833699 w 2160157"/>
                  <a:gd name="connsiteY511" fmla="*/ 367635 h 2160285"/>
                  <a:gd name="connsiteX512" fmla="*/ 1713720 w 2160157"/>
                  <a:gd name="connsiteY512" fmla="*/ 257785 h 2160285"/>
                  <a:gd name="connsiteX513" fmla="*/ 1704122 w 2160157"/>
                  <a:gd name="connsiteY513" fmla="*/ 257785 h 2160285"/>
                  <a:gd name="connsiteX514" fmla="*/ 1699323 w 2160157"/>
                  <a:gd name="connsiteY514" fmla="*/ 262561 h 2160285"/>
                  <a:gd name="connsiteX515" fmla="*/ 1675327 w 2160157"/>
                  <a:gd name="connsiteY515" fmla="*/ 291217 h 2160285"/>
                  <a:gd name="connsiteX516" fmla="*/ 1670528 w 2160157"/>
                  <a:gd name="connsiteY516" fmla="*/ 300770 h 2160285"/>
                  <a:gd name="connsiteX517" fmla="*/ 1675327 w 2160157"/>
                  <a:gd name="connsiteY517" fmla="*/ 310322 h 2160285"/>
                  <a:gd name="connsiteX518" fmla="*/ 1708921 w 2160157"/>
                  <a:gd name="connsiteY518" fmla="*/ 334202 h 2160285"/>
                  <a:gd name="connsiteX519" fmla="*/ 1713720 w 2160157"/>
                  <a:gd name="connsiteY519" fmla="*/ 410619 h 2160285"/>
                  <a:gd name="connsiteX520" fmla="*/ 1689724 w 2160157"/>
                  <a:gd name="connsiteY520" fmla="*/ 434499 h 2160285"/>
                  <a:gd name="connsiteX521" fmla="*/ 1612938 w 2160157"/>
                  <a:gd name="connsiteY521" fmla="*/ 444052 h 2160285"/>
                  <a:gd name="connsiteX522" fmla="*/ 1560148 w 2160157"/>
                  <a:gd name="connsiteY522" fmla="*/ 401067 h 2160285"/>
                  <a:gd name="connsiteX523" fmla="*/ 1560148 w 2160157"/>
                  <a:gd name="connsiteY523" fmla="*/ 372411 h 2160285"/>
                  <a:gd name="connsiteX524" fmla="*/ 1588943 w 2160157"/>
                  <a:gd name="connsiteY524" fmla="*/ 367635 h 2160285"/>
                  <a:gd name="connsiteX525" fmla="*/ 1641733 w 2160157"/>
                  <a:gd name="connsiteY525" fmla="*/ 410619 h 2160285"/>
                  <a:gd name="connsiteX526" fmla="*/ 1651331 w 2160157"/>
                  <a:gd name="connsiteY526" fmla="*/ 410619 h 2160285"/>
                  <a:gd name="connsiteX527" fmla="*/ 1656130 w 2160157"/>
                  <a:gd name="connsiteY527" fmla="*/ 410619 h 2160285"/>
                  <a:gd name="connsiteX528" fmla="*/ 1680126 w 2160157"/>
                  <a:gd name="connsiteY528" fmla="*/ 381963 h 2160285"/>
                  <a:gd name="connsiteX529" fmla="*/ 1684925 w 2160157"/>
                  <a:gd name="connsiteY529" fmla="*/ 372411 h 2160285"/>
                  <a:gd name="connsiteX530" fmla="*/ 1680126 w 2160157"/>
                  <a:gd name="connsiteY530" fmla="*/ 362858 h 2160285"/>
                  <a:gd name="connsiteX531" fmla="*/ 1651331 w 2160157"/>
                  <a:gd name="connsiteY531" fmla="*/ 343754 h 2160285"/>
                  <a:gd name="connsiteX532" fmla="*/ 1636934 w 2160157"/>
                  <a:gd name="connsiteY532" fmla="*/ 262561 h 2160285"/>
                  <a:gd name="connsiteX533" fmla="*/ 1656130 w 2160157"/>
                  <a:gd name="connsiteY533" fmla="*/ 229129 h 2160285"/>
                  <a:gd name="connsiteX534" fmla="*/ 1742515 w 2160157"/>
                  <a:gd name="connsiteY534" fmla="*/ 224353 h 2160285"/>
                  <a:gd name="connsiteX535" fmla="*/ 1867293 w 2160157"/>
                  <a:gd name="connsiteY535" fmla="*/ 338978 h 2160285"/>
                  <a:gd name="connsiteX536" fmla="*/ 1867293 w 2160157"/>
                  <a:gd name="connsiteY536" fmla="*/ 420171 h 2160285"/>
                  <a:gd name="connsiteX537" fmla="*/ 1680126 w 2160157"/>
                  <a:gd name="connsiteY537" fmla="*/ 577782 h 2160285"/>
                  <a:gd name="connsiteX538" fmla="*/ 1608139 w 2160157"/>
                  <a:gd name="connsiteY538" fmla="*/ 582558 h 2160285"/>
                  <a:gd name="connsiteX539" fmla="*/ 1300994 w 2160157"/>
                  <a:gd name="connsiteY539" fmla="*/ 391515 h 2160285"/>
                  <a:gd name="connsiteX540" fmla="*/ 1276999 w 2160157"/>
                  <a:gd name="connsiteY540" fmla="*/ 324650 h 2160285"/>
                  <a:gd name="connsiteX541" fmla="*/ 1334588 w 2160157"/>
                  <a:gd name="connsiteY541" fmla="*/ 85847 h 2160285"/>
                  <a:gd name="connsiteX542" fmla="*/ 1386554 w 2160157"/>
                  <a:gd name="connsiteY542" fmla="*/ 49578 h 2160285"/>
                  <a:gd name="connsiteX543" fmla="*/ 1032319 w 2160157"/>
                  <a:gd name="connsiteY543" fmla="*/ 0 h 2160285"/>
                  <a:gd name="connsiteX544" fmla="*/ 1205059 w 2160157"/>
                  <a:gd name="connsiteY544" fmla="*/ 9561 h 2160285"/>
                  <a:gd name="connsiteX545" fmla="*/ 1257840 w 2160157"/>
                  <a:gd name="connsiteY545" fmla="*/ 71711 h 2160285"/>
                  <a:gd name="connsiteX546" fmla="*/ 1214655 w 2160157"/>
                  <a:gd name="connsiteY546" fmla="*/ 315529 h 2160285"/>
                  <a:gd name="connsiteX547" fmla="*/ 1161874 w 2160157"/>
                  <a:gd name="connsiteY547" fmla="*/ 363337 h 2160285"/>
                  <a:gd name="connsiteX548" fmla="*/ 806799 w 2160157"/>
                  <a:gd name="connsiteY548" fmla="*/ 411144 h 2160285"/>
                  <a:gd name="connsiteX549" fmla="*/ 744421 w 2160157"/>
                  <a:gd name="connsiteY549" fmla="*/ 377679 h 2160285"/>
                  <a:gd name="connsiteX550" fmla="*/ 634060 w 2160157"/>
                  <a:gd name="connsiteY550" fmla="*/ 157765 h 2160285"/>
                  <a:gd name="connsiteX551" fmla="*/ 672446 w 2160157"/>
                  <a:gd name="connsiteY551" fmla="*/ 81273 h 2160285"/>
                  <a:gd name="connsiteX552" fmla="*/ 835589 w 2160157"/>
                  <a:gd name="connsiteY552" fmla="*/ 28684 h 2160285"/>
                  <a:gd name="connsiteX553" fmla="*/ 907563 w 2160157"/>
                  <a:gd name="connsiteY553" fmla="*/ 71711 h 2160285"/>
                  <a:gd name="connsiteX554" fmla="*/ 912362 w 2160157"/>
                  <a:gd name="connsiteY554" fmla="*/ 109957 h 2160285"/>
                  <a:gd name="connsiteX555" fmla="*/ 869177 w 2160157"/>
                  <a:gd name="connsiteY555" fmla="*/ 172107 h 2160285"/>
                  <a:gd name="connsiteX556" fmla="*/ 830790 w 2160157"/>
                  <a:gd name="connsiteY556" fmla="*/ 181668 h 2160285"/>
                  <a:gd name="connsiteX557" fmla="*/ 825992 w 2160157"/>
                  <a:gd name="connsiteY557" fmla="*/ 186449 h 2160285"/>
                  <a:gd name="connsiteX558" fmla="*/ 825992 w 2160157"/>
                  <a:gd name="connsiteY558" fmla="*/ 196011 h 2160285"/>
                  <a:gd name="connsiteX559" fmla="*/ 835589 w 2160157"/>
                  <a:gd name="connsiteY559" fmla="*/ 229476 h 2160285"/>
                  <a:gd name="connsiteX560" fmla="*/ 840387 w 2160157"/>
                  <a:gd name="connsiteY560" fmla="*/ 239037 h 2160285"/>
                  <a:gd name="connsiteX561" fmla="*/ 845185 w 2160157"/>
                  <a:gd name="connsiteY561" fmla="*/ 239037 h 2160285"/>
                  <a:gd name="connsiteX562" fmla="*/ 912362 w 2160157"/>
                  <a:gd name="connsiteY562" fmla="*/ 224695 h 2160285"/>
                  <a:gd name="connsiteX563" fmla="*/ 936353 w 2160157"/>
                  <a:gd name="connsiteY563" fmla="*/ 243818 h 2160285"/>
                  <a:gd name="connsiteX564" fmla="*/ 921958 w 2160157"/>
                  <a:gd name="connsiteY564" fmla="*/ 267722 h 2160285"/>
                  <a:gd name="connsiteX565" fmla="*/ 859580 w 2160157"/>
                  <a:gd name="connsiteY565" fmla="*/ 282064 h 2160285"/>
                  <a:gd name="connsiteX566" fmla="*/ 792404 w 2160157"/>
                  <a:gd name="connsiteY566" fmla="*/ 243818 h 2160285"/>
                  <a:gd name="connsiteX567" fmla="*/ 782807 w 2160157"/>
                  <a:gd name="connsiteY567" fmla="*/ 210353 h 2160285"/>
                  <a:gd name="connsiteX568" fmla="*/ 821194 w 2160157"/>
                  <a:gd name="connsiteY568" fmla="*/ 143422 h 2160285"/>
                  <a:gd name="connsiteX569" fmla="*/ 859580 w 2160157"/>
                  <a:gd name="connsiteY569" fmla="*/ 133861 h 2160285"/>
                  <a:gd name="connsiteX570" fmla="*/ 864379 w 2160157"/>
                  <a:gd name="connsiteY570" fmla="*/ 129080 h 2160285"/>
                  <a:gd name="connsiteX571" fmla="*/ 869177 w 2160157"/>
                  <a:gd name="connsiteY571" fmla="*/ 119519 h 2160285"/>
                  <a:gd name="connsiteX572" fmla="*/ 859580 w 2160157"/>
                  <a:gd name="connsiteY572" fmla="*/ 81273 h 2160285"/>
                  <a:gd name="connsiteX573" fmla="*/ 854782 w 2160157"/>
                  <a:gd name="connsiteY573" fmla="*/ 71711 h 2160285"/>
                  <a:gd name="connsiteX574" fmla="*/ 845185 w 2160157"/>
                  <a:gd name="connsiteY574" fmla="*/ 71711 h 2160285"/>
                  <a:gd name="connsiteX575" fmla="*/ 686841 w 2160157"/>
                  <a:gd name="connsiteY575" fmla="*/ 119519 h 2160285"/>
                  <a:gd name="connsiteX576" fmla="*/ 682043 w 2160157"/>
                  <a:gd name="connsiteY576" fmla="*/ 124299 h 2160285"/>
                  <a:gd name="connsiteX577" fmla="*/ 682043 w 2160157"/>
                  <a:gd name="connsiteY577" fmla="*/ 133861 h 2160285"/>
                  <a:gd name="connsiteX578" fmla="*/ 778009 w 2160157"/>
                  <a:gd name="connsiteY578" fmla="*/ 363337 h 2160285"/>
                  <a:gd name="connsiteX579" fmla="*/ 782807 w 2160157"/>
                  <a:gd name="connsiteY579" fmla="*/ 368117 h 2160285"/>
                  <a:gd name="connsiteX580" fmla="*/ 787606 w 2160157"/>
                  <a:gd name="connsiteY580" fmla="*/ 368117 h 2160285"/>
                  <a:gd name="connsiteX581" fmla="*/ 1166672 w 2160157"/>
                  <a:gd name="connsiteY581" fmla="*/ 320310 h 2160285"/>
                  <a:gd name="connsiteX582" fmla="*/ 1176269 w 2160157"/>
                  <a:gd name="connsiteY582" fmla="*/ 315529 h 2160285"/>
                  <a:gd name="connsiteX583" fmla="*/ 1181067 w 2160157"/>
                  <a:gd name="connsiteY583" fmla="*/ 310748 h 2160285"/>
                  <a:gd name="connsiteX584" fmla="*/ 1209857 w 2160157"/>
                  <a:gd name="connsiteY584" fmla="*/ 62150 h 2160285"/>
                  <a:gd name="connsiteX585" fmla="*/ 1209857 w 2160157"/>
                  <a:gd name="connsiteY585" fmla="*/ 57369 h 2160285"/>
                  <a:gd name="connsiteX586" fmla="*/ 1200260 w 2160157"/>
                  <a:gd name="connsiteY586" fmla="*/ 52588 h 2160285"/>
                  <a:gd name="connsiteX587" fmla="*/ 1037118 w 2160157"/>
                  <a:gd name="connsiteY587" fmla="*/ 47807 h 2160285"/>
                  <a:gd name="connsiteX588" fmla="*/ 1027521 w 2160157"/>
                  <a:gd name="connsiteY588" fmla="*/ 47807 h 2160285"/>
                  <a:gd name="connsiteX589" fmla="*/ 1022723 w 2160157"/>
                  <a:gd name="connsiteY589" fmla="*/ 57369 h 2160285"/>
                  <a:gd name="connsiteX590" fmla="*/ 1027521 w 2160157"/>
                  <a:gd name="connsiteY590" fmla="*/ 95615 h 2160285"/>
                  <a:gd name="connsiteX591" fmla="*/ 1032319 w 2160157"/>
                  <a:gd name="connsiteY591" fmla="*/ 105176 h 2160285"/>
                  <a:gd name="connsiteX592" fmla="*/ 1037118 w 2160157"/>
                  <a:gd name="connsiteY592" fmla="*/ 109957 h 2160285"/>
                  <a:gd name="connsiteX593" fmla="*/ 1075504 w 2160157"/>
                  <a:gd name="connsiteY593" fmla="*/ 105176 h 2160285"/>
                  <a:gd name="connsiteX594" fmla="*/ 1133084 w 2160157"/>
                  <a:gd name="connsiteY594" fmla="*/ 162545 h 2160285"/>
                  <a:gd name="connsiteX595" fmla="*/ 1133084 w 2160157"/>
                  <a:gd name="connsiteY595" fmla="*/ 200791 h 2160285"/>
                  <a:gd name="connsiteX596" fmla="*/ 1080303 w 2160157"/>
                  <a:gd name="connsiteY596" fmla="*/ 248599 h 2160285"/>
                  <a:gd name="connsiteX597" fmla="*/ 1013126 w 2160157"/>
                  <a:gd name="connsiteY597" fmla="*/ 253380 h 2160285"/>
                  <a:gd name="connsiteX598" fmla="*/ 989135 w 2160157"/>
                  <a:gd name="connsiteY598" fmla="*/ 234257 h 2160285"/>
                  <a:gd name="connsiteX599" fmla="*/ 1008328 w 2160157"/>
                  <a:gd name="connsiteY599" fmla="*/ 210353 h 2160285"/>
                  <a:gd name="connsiteX600" fmla="*/ 1075504 w 2160157"/>
                  <a:gd name="connsiteY600" fmla="*/ 205572 h 2160285"/>
                  <a:gd name="connsiteX601" fmla="*/ 1085101 w 2160157"/>
                  <a:gd name="connsiteY601" fmla="*/ 205572 h 2160285"/>
                  <a:gd name="connsiteX602" fmla="*/ 1089899 w 2160157"/>
                  <a:gd name="connsiteY602" fmla="*/ 196011 h 2160285"/>
                  <a:gd name="connsiteX603" fmla="*/ 1089899 w 2160157"/>
                  <a:gd name="connsiteY603" fmla="*/ 162545 h 2160285"/>
                  <a:gd name="connsiteX604" fmla="*/ 1085101 w 2160157"/>
                  <a:gd name="connsiteY604" fmla="*/ 152984 h 2160285"/>
                  <a:gd name="connsiteX605" fmla="*/ 1075504 w 2160157"/>
                  <a:gd name="connsiteY605" fmla="*/ 148203 h 2160285"/>
                  <a:gd name="connsiteX606" fmla="*/ 1041916 w 2160157"/>
                  <a:gd name="connsiteY606" fmla="*/ 152984 h 2160285"/>
                  <a:gd name="connsiteX607" fmla="*/ 979538 w 2160157"/>
                  <a:gd name="connsiteY607" fmla="*/ 100396 h 2160285"/>
                  <a:gd name="connsiteX608" fmla="*/ 974740 w 2160157"/>
                  <a:gd name="connsiteY608" fmla="*/ 62150 h 2160285"/>
                  <a:gd name="connsiteX609" fmla="*/ 1032319 w 2160157"/>
                  <a:gd name="connsiteY609" fmla="*/ 0 h 216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</a:cxnLst>
                <a:rect l="l" t="t" r="r" b="b"/>
                <a:pathLst>
                  <a:path w="2160157" h="2160285">
                    <a:moveTo>
                      <a:pt x="719988" y="1728224"/>
                    </a:moveTo>
                    <a:cubicBezTo>
                      <a:pt x="731385" y="1724042"/>
                      <a:pt x="743382" y="1724042"/>
                      <a:pt x="752979" y="1728821"/>
                    </a:cubicBezTo>
                    <a:cubicBezTo>
                      <a:pt x="863346" y="1781397"/>
                      <a:pt x="983311" y="1810074"/>
                      <a:pt x="1108074" y="1800515"/>
                    </a:cubicBezTo>
                    <a:cubicBezTo>
                      <a:pt x="1132067" y="1800515"/>
                      <a:pt x="1151261" y="1824413"/>
                      <a:pt x="1156060" y="1853090"/>
                    </a:cubicBezTo>
                    <a:lnTo>
                      <a:pt x="1180053" y="2101628"/>
                    </a:lnTo>
                    <a:cubicBezTo>
                      <a:pt x="1184851" y="2130305"/>
                      <a:pt x="1156060" y="2154203"/>
                      <a:pt x="1117671" y="2158983"/>
                    </a:cubicBezTo>
                    <a:cubicBezTo>
                      <a:pt x="1064887" y="2163762"/>
                      <a:pt x="1007304" y="2154203"/>
                      <a:pt x="949721" y="2149423"/>
                    </a:cubicBezTo>
                    <a:cubicBezTo>
                      <a:pt x="916131" y="2144644"/>
                      <a:pt x="892138" y="2115966"/>
                      <a:pt x="896936" y="2087289"/>
                    </a:cubicBezTo>
                    <a:cubicBezTo>
                      <a:pt x="896936" y="2087289"/>
                      <a:pt x="896936" y="2087289"/>
                      <a:pt x="901735" y="2049052"/>
                    </a:cubicBezTo>
                    <a:cubicBezTo>
                      <a:pt x="906533" y="2020375"/>
                      <a:pt x="935325" y="2001257"/>
                      <a:pt x="968915" y="2001257"/>
                    </a:cubicBezTo>
                    <a:cubicBezTo>
                      <a:pt x="978512" y="2006036"/>
                      <a:pt x="992908" y="2006036"/>
                      <a:pt x="1002505" y="2006036"/>
                    </a:cubicBezTo>
                    <a:cubicBezTo>
                      <a:pt x="1007304" y="2006036"/>
                      <a:pt x="1012102" y="2006036"/>
                      <a:pt x="1012102" y="2006036"/>
                    </a:cubicBezTo>
                    <a:cubicBezTo>
                      <a:pt x="1016901" y="2001257"/>
                      <a:pt x="1016901" y="2001257"/>
                      <a:pt x="1016901" y="1996477"/>
                    </a:cubicBezTo>
                    <a:cubicBezTo>
                      <a:pt x="1016901" y="1996477"/>
                      <a:pt x="1016901" y="1996477"/>
                      <a:pt x="1021699" y="1963020"/>
                    </a:cubicBezTo>
                    <a:cubicBezTo>
                      <a:pt x="1021699" y="1958241"/>
                      <a:pt x="1016901" y="1953461"/>
                      <a:pt x="1016901" y="1953461"/>
                    </a:cubicBezTo>
                    <a:cubicBezTo>
                      <a:pt x="1016901" y="1948681"/>
                      <a:pt x="1012102" y="1948681"/>
                      <a:pt x="1007304" y="1948681"/>
                    </a:cubicBezTo>
                    <a:cubicBezTo>
                      <a:pt x="988109" y="1948681"/>
                      <a:pt x="964116" y="1943902"/>
                      <a:pt x="944922" y="1939122"/>
                    </a:cubicBezTo>
                    <a:cubicBezTo>
                      <a:pt x="930526" y="1939122"/>
                      <a:pt x="925728" y="1929563"/>
                      <a:pt x="925728" y="1915224"/>
                    </a:cubicBezTo>
                    <a:cubicBezTo>
                      <a:pt x="930526" y="1905665"/>
                      <a:pt x="940123" y="1896106"/>
                      <a:pt x="949721" y="1900886"/>
                    </a:cubicBezTo>
                    <a:cubicBezTo>
                      <a:pt x="968915" y="1900886"/>
                      <a:pt x="992908" y="1905665"/>
                      <a:pt x="1012102" y="1905665"/>
                    </a:cubicBezTo>
                    <a:cubicBezTo>
                      <a:pt x="1040894" y="1905665"/>
                      <a:pt x="1060088" y="1934343"/>
                      <a:pt x="1060088" y="1963020"/>
                    </a:cubicBezTo>
                    <a:cubicBezTo>
                      <a:pt x="1060088" y="1963020"/>
                      <a:pt x="1060088" y="1963020"/>
                      <a:pt x="1060088" y="1996477"/>
                    </a:cubicBezTo>
                    <a:cubicBezTo>
                      <a:pt x="1060088" y="2029934"/>
                      <a:pt x="1036095" y="2053832"/>
                      <a:pt x="1002505" y="2049052"/>
                    </a:cubicBezTo>
                    <a:cubicBezTo>
                      <a:pt x="988109" y="2049052"/>
                      <a:pt x="973714" y="2049052"/>
                      <a:pt x="964116" y="2044273"/>
                    </a:cubicBezTo>
                    <a:cubicBezTo>
                      <a:pt x="959318" y="2044273"/>
                      <a:pt x="954519" y="2044273"/>
                      <a:pt x="954519" y="2049052"/>
                    </a:cubicBezTo>
                    <a:cubicBezTo>
                      <a:pt x="949721" y="2049052"/>
                      <a:pt x="949721" y="2053832"/>
                      <a:pt x="949721" y="2053832"/>
                    </a:cubicBezTo>
                    <a:cubicBezTo>
                      <a:pt x="949721" y="2053832"/>
                      <a:pt x="949721" y="2053832"/>
                      <a:pt x="944922" y="2096848"/>
                    </a:cubicBezTo>
                    <a:cubicBezTo>
                      <a:pt x="944922" y="2096848"/>
                      <a:pt x="944922" y="2101628"/>
                      <a:pt x="944922" y="2106407"/>
                    </a:cubicBezTo>
                    <a:cubicBezTo>
                      <a:pt x="949721" y="2106407"/>
                      <a:pt x="949721" y="2106407"/>
                      <a:pt x="954519" y="2106407"/>
                    </a:cubicBezTo>
                    <a:cubicBezTo>
                      <a:pt x="1007304" y="2111187"/>
                      <a:pt x="1064887" y="2120746"/>
                      <a:pt x="1117671" y="2115966"/>
                    </a:cubicBezTo>
                    <a:cubicBezTo>
                      <a:pt x="1122470" y="2115966"/>
                      <a:pt x="1122470" y="2111187"/>
                      <a:pt x="1127268" y="2111187"/>
                    </a:cubicBezTo>
                    <a:cubicBezTo>
                      <a:pt x="1127268" y="2106407"/>
                      <a:pt x="1132067" y="2106407"/>
                      <a:pt x="1132067" y="2101628"/>
                    </a:cubicBezTo>
                    <a:cubicBezTo>
                      <a:pt x="1132067" y="2101628"/>
                      <a:pt x="1132067" y="2101628"/>
                      <a:pt x="1117671" y="1857870"/>
                    </a:cubicBezTo>
                    <a:cubicBezTo>
                      <a:pt x="1117671" y="1853090"/>
                      <a:pt x="1117671" y="1848311"/>
                      <a:pt x="1112872" y="1848311"/>
                    </a:cubicBezTo>
                    <a:cubicBezTo>
                      <a:pt x="1112872" y="1848311"/>
                      <a:pt x="1112872" y="1843531"/>
                      <a:pt x="1108074" y="1843531"/>
                    </a:cubicBezTo>
                    <a:cubicBezTo>
                      <a:pt x="978512" y="1853090"/>
                      <a:pt x="848950" y="1824413"/>
                      <a:pt x="733784" y="1767058"/>
                    </a:cubicBezTo>
                    <a:cubicBezTo>
                      <a:pt x="733784" y="1762278"/>
                      <a:pt x="728986" y="1762278"/>
                      <a:pt x="728986" y="1767058"/>
                    </a:cubicBezTo>
                    <a:cubicBezTo>
                      <a:pt x="724187" y="1767058"/>
                      <a:pt x="724187" y="1767058"/>
                      <a:pt x="719389" y="1771837"/>
                    </a:cubicBezTo>
                    <a:cubicBezTo>
                      <a:pt x="719389" y="1771837"/>
                      <a:pt x="719389" y="1771837"/>
                      <a:pt x="609021" y="1991698"/>
                    </a:cubicBezTo>
                    <a:cubicBezTo>
                      <a:pt x="604223" y="1991698"/>
                      <a:pt x="604223" y="1996477"/>
                      <a:pt x="609021" y="2001257"/>
                    </a:cubicBezTo>
                    <a:cubicBezTo>
                      <a:pt x="609021" y="2001257"/>
                      <a:pt x="609021" y="2006036"/>
                      <a:pt x="613820" y="2006036"/>
                    </a:cubicBezTo>
                    <a:cubicBezTo>
                      <a:pt x="661806" y="2029934"/>
                      <a:pt x="714590" y="2049052"/>
                      <a:pt x="767374" y="2068171"/>
                    </a:cubicBezTo>
                    <a:cubicBezTo>
                      <a:pt x="767374" y="2068171"/>
                      <a:pt x="772173" y="2068171"/>
                      <a:pt x="776972" y="2068171"/>
                    </a:cubicBezTo>
                    <a:cubicBezTo>
                      <a:pt x="776972" y="2068171"/>
                      <a:pt x="781770" y="2063391"/>
                      <a:pt x="781770" y="2063391"/>
                    </a:cubicBezTo>
                    <a:cubicBezTo>
                      <a:pt x="781770" y="2063391"/>
                      <a:pt x="781770" y="2063391"/>
                      <a:pt x="791367" y="2020375"/>
                    </a:cubicBezTo>
                    <a:cubicBezTo>
                      <a:pt x="791367" y="2020375"/>
                      <a:pt x="791367" y="2015595"/>
                      <a:pt x="791367" y="2015595"/>
                    </a:cubicBezTo>
                    <a:cubicBezTo>
                      <a:pt x="791367" y="2010816"/>
                      <a:pt x="786569" y="2010816"/>
                      <a:pt x="781770" y="2006036"/>
                    </a:cubicBezTo>
                    <a:cubicBezTo>
                      <a:pt x="781770" y="2006036"/>
                      <a:pt x="781770" y="2006036"/>
                      <a:pt x="748180" y="1996477"/>
                    </a:cubicBezTo>
                    <a:cubicBezTo>
                      <a:pt x="714590" y="1982138"/>
                      <a:pt x="700194" y="1953461"/>
                      <a:pt x="714590" y="1924784"/>
                    </a:cubicBezTo>
                    <a:cubicBezTo>
                      <a:pt x="714590" y="1924784"/>
                      <a:pt x="714590" y="1924784"/>
                      <a:pt x="728986" y="1891327"/>
                    </a:cubicBezTo>
                    <a:cubicBezTo>
                      <a:pt x="738583" y="1867429"/>
                      <a:pt x="772173" y="1848311"/>
                      <a:pt x="796166" y="1857870"/>
                    </a:cubicBezTo>
                    <a:cubicBezTo>
                      <a:pt x="815360" y="1867429"/>
                      <a:pt x="839353" y="1876988"/>
                      <a:pt x="858548" y="1876988"/>
                    </a:cubicBezTo>
                    <a:cubicBezTo>
                      <a:pt x="868145" y="1881768"/>
                      <a:pt x="877742" y="1891327"/>
                      <a:pt x="872943" y="1905665"/>
                    </a:cubicBezTo>
                    <a:cubicBezTo>
                      <a:pt x="868145" y="1915224"/>
                      <a:pt x="858548" y="1924784"/>
                      <a:pt x="848950" y="1920004"/>
                    </a:cubicBezTo>
                    <a:cubicBezTo>
                      <a:pt x="824957" y="1915224"/>
                      <a:pt x="805763" y="1910445"/>
                      <a:pt x="781770" y="1900886"/>
                    </a:cubicBezTo>
                    <a:cubicBezTo>
                      <a:pt x="776972" y="1900886"/>
                      <a:pt x="776972" y="1900886"/>
                      <a:pt x="772173" y="1900886"/>
                    </a:cubicBezTo>
                    <a:cubicBezTo>
                      <a:pt x="772173" y="1900886"/>
                      <a:pt x="767374" y="1905665"/>
                      <a:pt x="767374" y="1905665"/>
                    </a:cubicBezTo>
                    <a:cubicBezTo>
                      <a:pt x="767374" y="1905665"/>
                      <a:pt x="767374" y="1905665"/>
                      <a:pt x="757777" y="1939122"/>
                    </a:cubicBezTo>
                    <a:cubicBezTo>
                      <a:pt x="752979" y="1943902"/>
                      <a:pt x="752979" y="1943902"/>
                      <a:pt x="757777" y="1948681"/>
                    </a:cubicBezTo>
                    <a:cubicBezTo>
                      <a:pt x="757777" y="1953461"/>
                      <a:pt x="757777" y="1953461"/>
                      <a:pt x="762576" y="1953461"/>
                    </a:cubicBezTo>
                    <a:cubicBezTo>
                      <a:pt x="762576" y="1953461"/>
                      <a:pt x="762576" y="1953461"/>
                      <a:pt x="796166" y="1967800"/>
                    </a:cubicBezTo>
                    <a:cubicBezTo>
                      <a:pt x="824957" y="1977359"/>
                      <a:pt x="844152" y="2006036"/>
                      <a:pt x="839353" y="2034714"/>
                    </a:cubicBezTo>
                    <a:cubicBezTo>
                      <a:pt x="839353" y="2034714"/>
                      <a:pt x="839353" y="2034714"/>
                      <a:pt x="829756" y="2072950"/>
                    </a:cubicBezTo>
                    <a:cubicBezTo>
                      <a:pt x="820159" y="2101628"/>
                      <a:pt x="786569" y="2120746"/>
                      <a:pt x="752979" y="2111187"/>
                    </a:cubicBezTo>
                    <a:cubicBezTo>
                      <a:pt x="700194" y="2092069"/>
                      <a:pt x="642611" y="2072950"/>
                      <a:pt x="594625" y="2044273"/>
                    </a:cubicBezTo>
                    <a:cubicBezTo>
                      <a:pt x="561035" y="2029934"/>
                      <a:pt x="551438" y="1991698"/>
                      <a:pt x="565834" y="1967800"/>
                    </a:cubicBezTo>
                    <a:cubicBezTo>
                      <a:pt x="565834" y="1967800"/>
                      <a:pt x="565834" y="1967800"/>
                      <a:pt x="690597" y="1752719"/>
                    </a:cubicBezTo>
                    <a:cubicBezTo>
                      <a:pt x="697795" y="1740770"/>
                      <a:pt x="708592" y="1732406"/>
                      <a:pt x="719988" y="1728224"/>
                    </a:cubicBezTo>
                    <a:close/>
                    <a:moveTo>
                      <a:pt x="1600968" y="1606768"/>
                    </a:moveTo>
                    <a:cubicBezTo>
                      <a:pt x="1613533" y="1608559"/>
                      <a:pt x="1626697" y="1614530"/>
                      <a:pt x="1636270" y="1624083"/>
                    </a:cubicBezTo>
                    <a:lnTo>
                      <a:pt x="1813380" y="1796039"/>
                    </a:lnTo>
                    <a:cubicBezTo>
                      <a:pt x="1837313" y="1819921"/>
                      <a:pt x="1832526" y="1853357"/>
                      <a:pt x="1808593" y="1882017"/>
                    </a:cubicBezTo>
                    <a:cubicBezTo>
                      <a:pt x="1765512" y="1920229"/>
                      <a:pt x="1717645" y="1953665"/>
                      <a:pt x="1674564" y="1982324"/>
                    </a:cubicBezTo>
                    <a:cubicBezTo>
                      <a:pt x="1641057" y="2001430"/>
                      <a:pt x="1602763" y="1996654"/>
                      <a:pt x="1588403" y="1967994"/>
                    </a:cubicBezTo>
                    <a:cubicBezTo>
                      <a:pt x="1588403" y="1967994"/>
                      <a:pt x="1588403" y="1967994"/>
                      <a:pt x="1569256" y="1934559"/>
                    </a:cubicBezTo>
                    <a:cubicBezTo>
                      <a:pt x="1554896" y="1910676"/>
                      <a:pt x="1564469" y="1877240"/>
                      <a:pt x="1593189" y="1858134"/>
                    </a:cubicBezTo>
                    <a:cubicBezTo>
                      <a:pt x="1602763" y="1853357"/>
                      <a:pt x="1612336" y="1843804"/>
                      <a:pt x="1621910" y="1839028"/>
                    </a:cubicBezTo>
                    <a:cubicBezTo>
                      <a:pt x="1621910" y="1834251"/>
                      <a:pt x="1626697" y="1834251"/>
                      <a:pt x="1626697" y="1829474"/>
                    </a:cubicBezTo>
                    <a:cubicBezTo>
                      <a:pt x="1626697" y="1829474"/>
                      <a:pt x="1626697" y="1824698"/>
                      <a:pt x="1621910" y="1819921"/>
                    </a:cubicBezTo>
                    <a:cubicBezTo>
                      <a:pt x="1621910" y="1819921"/>
                      <a:pt x="1621910" y="1819921"/>
                      <a:pt x="1602763" y="1791262"/>
                    </a:cubicBezTo>
                    <a:cubicBezTo>
                      <a:pt x="1602763" y="1791262"/>
                      <a:pt x="1597976" y="1791262"/>
                      <a:pt x="1597976" y="1791262"/>
                    </a:cubicBezTo>
                    <a:cubicBezTo>
                      <a:pt x="1593189" y="1786486"/>
                      <a:pt x="1588403" y="1791262"/>
                      <a:pt x="1588403" y="1791262"/>
                    </a:cubicBezTo>
                    <a:cubicBezTo>
                      <a:pt x="1569256" y="1805592"/>
                      <a:pt x="1550109" y="1815145"/>
                      <a:pt x="1530962" y="1824698"/>
                    </a:cubicBezTo>
                    <a:cubicBezTo>
                      <a:pt x="1521388" y="1834251"/>
                      <a:pt x="1511815" y="1829474"/>
                      <a:pt x="1502241" y="1819921"/>
                    </a:cubicBezTo>
                    <a:cubicBezTo>
                      <a:pt x="1497455" y="1810368"/>
                      <a:pt x="1502241" y="1796039"/>
                      <a:pt x="1511815" y="1791262"/>
                    </a:cubicBezTo>
                    <a:cubicBezTo>
                      <a:pt x="1526175" y="1776932"/>
                      <a:pt x="1545322" y="1767379"/>
                      <a:pt x="1564469" y="1757826"/>
                    </a:cubicBezTo>
                    <a:cubicBezTo>
                      <a:pt x="1583616" y="1738720"/>
                      <a:pt x="1617123" y="1743497"/>
                      <a:pt x="1636270" y="1767379"/>
                    </a:cubicBezTo>
                    <a:cubicBezTo>
                      <a:pt x="1636270" y="1767379"/>
                      <a:pt x="1636270" y="1767379"/>
                      <a:pt x="1660204" y="1796039"/>
                    </a:cubicBezTo>
                    <a:cubicBezTo>
                      <a:pt x="1679351" y="1819921"/>
                      <a:pt x="1674564" y="1853357"/>
                      <a:pt x="1645844" y="1872463"/>
                    </a:cubicBezTo>
                    <a:cubicBezTo>
                      <a:pt x="1636270" y="1882017"/>
                      <a:pt x="1626697" y="1886793"/>
                      <a:pt x="1617123" y="1896346"/>
                    </a:cubicBezTo>
                    <a:cubicBezTo>
                      <a:pt x="1612336" y="1896346"/>
                      <a:pt x="1612336" y="1901123"/>
                      <a:pt x="1607550" y="1901123"/>
                    </a:cubicBezTo>
                    <a:cubicBezTo>
                      <a:pt x="1607550" y="1905899"/>
                      <a:pt x="1607550" y="1905899"/>
                      <a:pt x="1612336" y="1910676"/>
                    </a:cubicBezTo>
                    <a:cubicBezTo>
                      <a:pt x="1612336" y="1910676"/>
                      <a:pt x="1612336" y="1910676"/>
                      <a:pt x="1631483" y="1944112"/>
                    </a:cubicBezTo>
                    <a:cubicBezTo>
                      <a:pt x="1636270" y="1948888"/>
                      <a:pt x="1636270" y="1948888"/>
                      <a:pt x="1641057" y="1948888"/>
                    </a:cubicBezTo>
                    <a:cubicBezTo>
                      <a:pt x="1641057" y="1948888"/>
                      <a:pt x="1645844" y="1948888"/>
                      <a:pt x="1650630" y="1948888"/>
                    </a:cubicBezTo>
                    <a:cubicBezTo>
                      <a:pt x="1693711" y="1915452"/>
                      <a:pt x="1736792" y="1886793"/>
                      <a:pt x="1779872" y="1848581"/>
                    </a:cubicBezTo>
                    <a:cubicBezTo>
                      <a:pt x="1779872" y="1843804"/>
                      <a:pt x="1779872" y="1843804"/>
                      <a:pt x="1779872" y="1839028"/>
                    </a:cubicBezTo>
                    <a:cubicBezTo>
                      <a:pt x="1779872" y="1834251"/>
                      <a:pt x="1779872" y="1834251"/>
                      <a:pt x="1779872" y="1829474"/>
                    </a:cubicBezTo>
                    <a:cubicBezTo>
                      <a:pt x="1779872" y="1829474"/>
                      <a:pt x="1779872" y="1829474"/>
                      <a:pt x="1612336" y="1647965"/>
                    </a:cubicBezTo>
                    <a:cubicBezTo>
                      <a:pt x="1607550" y="1647965"/>
                      <a:pt x="1607550" y="1647965"/>
                      <a:pt x="1602763" y="1647965"/>
                    </a:cubicBezTo>
                    <a:cubicBezTo>
                      <a:pt x="1602763" y="1647965"/>
                      <a:pt x="1597976" y="1647965"/>
                      <a:pt x="1597976" y="1647965"/>
                    </a:cubicBezTo>
                    <a:cubicBezTo>
                      <a:pt x="1502241" y="1733943"/>
                      <a:pt x="1382573" y="1796039"/>
                      <a:pt x="1258118" y="1824698"/>
                    </a:cubicBezTo>
                    <a:cubicBezTo>
                      <a:pt x="1258118" y="1824698"/>
                      <a:pt x="1253331" y="1829474"/>
                      <a:pt x="1253331" y="1829474"/>
                    </a:cubicBezTo>
                    <a:cubicBezTo>
                      <a:pt x="1253331" y="1834251"/>
                      <a:pt x="1253331" y="1834251"/>
                      <a:pt x="1253331" y="1839028"/>
                    </a:cubicBezTo>
                    <a:cubicBezTo>
                      <a:pt x="1253331" y="1839028"/>
                      <a:pt x="1253331" y="1839028"/>
                      <a:pt x="1305985" y="2077855"/>
                    </a:cubicBezTo>
                    <a:cubicBezTo>
                      <a:pt x="1305985" y="2082632"/>
                      <a:pt x="1310772" y="2082632"/>
                      <a:pt x="1310772" y="2087408"/>
                    </a:cubicBezTo>
                    <a:cubicBezTo>
                      <a:pt x="1315559" y="2087408"/>
                      <a:pt x="1320345" y="2087408"/>
                      <a:pt x="1320345" y="2087408"/>
                    </a:cubicBezTo>
                    <a:cubicBezTo>
                      <a:pt x="1377786" y="2077855"/>
                      <a:pt x="1425654" y="2058749"/>
                      <a:pt x="1478308" y="2039643"/>
                    </a:cubicBezTo>
                    <a:cubicBezTo>
                      <a:pt x="1483094" y="2034866"/>
                      <a:pt x="1483094" y="2034866"/>
                      <a:pt x="1483094" y="2030090"/>
                    </a:cubicBezTo>
                    <a:cubicBezTo>
                      <a:pt x="1487881" y="2030090"/>
                      <a:pt x="1487881" y="2025313"/>
                      <a:pt x="1483094" y="2025313"/>
                    </a:cubicBezTo>
                    <a:cubicBezTo>
                      <a:pt x="1483094" y="2025313"/>
                      <a:pt x="1483094" y="2025313"/>
                      <a:pt x="1468734" y="1987101"/>
                    </a:cubicBezTo>
                    <a:cubicBezTo>
                      <a:pt x="1468734" y="1982324"/>
                      <a:pt x="1463947" y="1982324"/>
                      <a:pt x="1463947" y="1982324"/>
                    </a:cubicBezTo>
                    <a:cubicBezTo>
                      <a:pt x="1459161" y="1977547"/>
                      <a:pt x="1454374" y="1977547"/>
                      <a:pt x="1454374" y="1982324"/>
                    </a:cubicBezTo>
                    <a:cubicBezTo>
                      <a:pt x="1454374" y="1982324"/>
                      <a:pt x="1454374" y="1982324"/>
                      <a:pt x="1416080" y="1991877"/>
                    </a:cubicBezTo>
                    <a:cubicBezTo>
                      <a:pt x="1387360" y="2006207"/>
                      <a:pt x="1353852" y="1991877"/>
                      <a:pt x="1344279" y="1958441"/>
                    </a:cubicBezTo>
                    <a:cubicBezTo>
                      <a:pt x="1344279" y="1958441"/>
                      <a:pt x="1344279" y="1958441"/>
                      <a:pt x="1334705" y="1925005"/>
                    </a:cubicBezTo>
                    <a:cubicBezTo>
                      <a:pt x="1329919" y="1896346"/>
                      <a:pt x="1344279" y="1867687"/>
                      <a:pt x="1368213" y="1858134"/>
                    </a:cubicBezTo>
                    <a:cubicBezTo>
                      <a:pt x="1387360" y="1848581"/>
                      <a:pt x="1406507" y="1843804"/>
                      <a:pt x="1425654" y="1834251"/>
                    </a:cubicBezTo>
                    <a:cubicBezTo>
                      <a:pt x="1440014" y="1829474"/>
                      <a:pt x="1449587" y="1834251"/>
                      <a:pt x="1454374" y="1843804"/>
                    </a:cubicBezTo>
                    <a:cubicBezTo>
                      <a:pt x="1459161" y="1853357"/>
                      <a:pt x="1454374" y="1867687"/>
                      <a:pt x="1444801" y="1872463"/>
                    </a:cubicBezTo>
                    <a:cubicBezTo>
                      <a:pt x="1425654" y="1882017"/>
                      <a:pt x="1401720" y="1891570"/>
                      <a:pt x="1382573" y="1896346"/>
                    </a:cubicBezTo>
                    <a:cubicBezTo>
                      <a:pt x="1377786" y="1901123"/>
                      <a:pt x="1377786" y="1901123"/>
                      <a:pt x="1377786" y="1905899"/>
                    </a:cubicBezTo>
                    <a:cubicBezTo>
                      <a:pt x="1372999" y="1905899"/>
                      <a:pt x="1372999" y="1910676"/>
                      <a:pt x="1377786" y="1910676"/>
                    </a:cubicBezTo>
                    <a:cubicBezTo>
                      <a:pt x="1377786" y="1910676"/>
                      <a:pt x="1377786" y="1910676"/>
                      <a:pt x="1387360" y="1948888"/>
                    </a:cubicBezTo>
                    <a:cubicBezTo>
                      <a:pt x="1387360" y="1948888"/>
                      <a:pt x="1392146" y="1953665"/>
                      <a:pt x="1392146" y="1953665"/>
                    </a:cubicBezTo>
                    <a:cubicBezTo>
                      <a:pt x="1396933" y="1953665"/>
                      <a:pt x="1396933" y="1953665"/>
                      <a:pt x="1401720" y="1953665"/>
                    </a:cubicBezTo>
                    <a:cubicBezTo>
                      <a:pt x="1401720" y="1953665"/>
                      <a:pt x="1401720" y="1953665"/>
                      <a:pt x="1435227" y="1939335"/>
                    </a:cubicBezTo>
                    <a:cubicBezTo>
                      <a:pt x="1463947" y="1929782"/>
                      <a:pt x="1497455" y="1939335"/>
                      <a:pt x="1511815" y="1963218"/>
                    </a:cubicBezTo>
                    <a:cubicBezTo>
                      <a:pt x="1511815" y="1963218"/>
                      <a:pt x="1511815" y="1963218"/>
                      <a:pt x="1530962" y="2001430"/>
                    </a:cubicBezTo>
                    <a:cubicBezTo>
                      <a:pt x="1540535" y="2030090"/>
                      <a:pt x="1526175" y="2063525"/>
                      <a:pt x="1492668" y="2077855"/>
                    </a:cubicBezTo>
                    <a:cubicBezTo>
                      <a:pt x="1440014" y="2096961"/>
                      <a:pt x="1387360" y="2116067"/>
                      <a:pt x="1334705" y="2130397"/>
                    </a:cubicBezTo>
                    <a:cubicBezTo>
                      <a:pt x="1296412" y="2139950"/>
                      <a:pt x="1262904" y="2120844"/>
                      <a:pt x="1258118" y="2087408"/>
                    </a:cubicBezTo>
                    <a:cubicBezTo>
                      <a:pt x="1258118" y="2087408"/>
                      <a:pt x="1258118" y="2087408"/>
                      <a:pt x="1215037" y="1843804"/>
                    </a:cubicBezTo>
                    <a:cubicBezTo>
                      <a:pt x="1210250" y="1815145"/>
                      <a:pt x="1229397" y="1791262"/>
                      <a:pt x="1248544" y="1781709"/>
                    </a:cubicBezTo>
                    <a:cubicBezTo>
                      <a:pt x="1368213" y="1753050"/>
                      <a:pt x="1478308" y="1700507"/>
                      <a:pt x="1569256" y="1614530"/>
                    </a:cubicBezTo>
                    <a:cubicBezTo>
                      <a:pt x="1576436" y="1607365"/>
                      <a:pt x="1588403" y="1604976"/>
                      <a:pt x="1600968" y="1606768"/>
                    </a:cubicBezTo>
                    <a:close/>
                    <a:moveTo>
                      <a:pt x="386535" y="1345031"/>
                    </a:moveTo>
                    <a:cubicBezTo>
                      <a:pt x="398539" y="1348612"/>
                      <a:pt x="408143" y="1355774"/>
                      <a:pt x="412945" y="1365324"/>
                    </a:cubicBezTo>
                    <a:cubicBezTo>
                      <a:pt x="460963" y="1475144"/>
                      <a:pt x="537793" y="1575415"/>
                      <a:pt x="633831" y="1651812"/>
                    </a:cubicBezTo>
                    <a:cubicBezTo>
                      <a:pt x="653038" y="1666136"/>
                      <a:pt x="653038" y="1694785"/>
                      <a:pt x="638633" y="1723434"/>
                    </a:cubicBezTo>
                    <a:cubicBezTo>
                      <a:pt x="638633" y="1723434"/>
                      <a:pt x="638633" y="1723434"/>
                      <a:pt x="499378" y="1923976"/>
                    </a:cubicBezTo>
                    <a:cubicBezTo>
                      <a:pt x="480171" y="1947850"/>
                      <a:pt x="441756" y="1952625"/>
                      <a:pt x="412945" y="1928751"/>
                    </a:cubicBezTo>
                    <a:cubicBezTo>
                      <a:pt x="369728" y="1895327"/>
                      <a:pt x="326511" y="1857129"/>
                      <a:pt x="288096" y="1818931"/>
                    </a:cubicBezTo>
                    <a:cubicBezTo>
                      <a:pt x="264087" y="1790282"/>
                      <a:pt x="264087" y="1752083"/>
                      <a:pt x="288096" y="1732984"/>
                    </a:cubicBezTo>
                    <a:cubicBezTo>
                      <a:pt x="288096" y="1732984"/>
                      <a:pt x="288096" y="1732984"/>
                      <a:pt x="316908" y="1709110"/>
                    </a:cubicBezTo>
                    <a:cubicBezTo>
                      <a:pt x="340917" y="1690011"/>
                      <a:pt x="379332" y="1694785"/>
                      <a:pt x="398539" y="1713885"/>
                    </a:cubicBezTo>
                    <a:cubicBezTo>
                      <a:pt x="408143" y="1723434"/>
                      <a:pt x="412945" y="1732984"/>
                      <a:pt x="422549" y="1742534"/>
                    </a:cubicBezTo>
                    <a:cubicBezTo>
                      <a:pt x="427350" y="1742534"/>
                      <a:pt x="427350" y="1747308"/>
                      <a:pt x="432152" y="1747308"/>
                    </a:cubicBezTo>
                    <a:cubicBezTo>
                      <a:pt x="436954" y="1742534"/>
                      <a:pt x="436954" y="1742534"/>
                      <a:pt x="441756" y="1742534"/>
                    </a:cubicBezTo>
                    <a:cubicBezTo>
                      <a:pt x="441756" y="1742534"/>
                      <a:pt x="441756" y="1742534"/>
                      <a:pt x="465765" y="1713885"/>
                    </a:cubicBezTo>
                    <a:cubicBezTo>
                      <a:pt x="465765" y="1713885"/>
                      <a:pt x="465765" y="1709110"/>
                      <a:pt x="465765" y="1709110"/>
                    </a:cubicBezTo>
                    <a:cubicBezTo>
                      <a:pt x="465765" y="1704335"/>
                      <a:pt x="465765" y="1704335"/>
                      <a:pt x="465765" y="1699560"/>
                    </a:cubicBezTo>
                    <a:cubicBezTo>
                      <a:pt x="446558" y="1685236"/>
                      <a:pt x="436954" y="1666136"/>
                      <a:pt x="417747" y="1651812"/>
                    </a:cubicBezTo>
                    <a:cubicBezTo>
                      <a:pt x="412945" y="1642262"/>
                      <a:pt x="412945" y="1632713"/>
                      <a:pt x="422549" y="1623163"/>
                    </a:cubicBezTo>
                    <a:cubicBezTo>
                      <a:pt x="432152" y="1613614"/>
                      <a:pt x="446558" y="1613614"/>
                      <a:pt x="451360" y="1623163"/>
                    </a:cubicBezTo>
                    <a:cubicBezTo>
                      <a:pt x="465765" y="1637488"/>
                      <a:pt x="480171" y="1656587"/>
                      <a:pt x="494576" y="1670911"/>
                    </a:cubicBezTo>
                    <a:cubicBezTo>
                      <a:pt x="513784" y="1690011"/>
                      <a:pt x="513784" y="1723434"/>
                      <a:pt x="494576" y="1742534"/>
                    </a:cubicBezTo>
                    <a:cubicBezTo>
                      <a:pt x="494576" y="1742534"/>
                      <a:pt x="494576" y="1742534"/>
                      <a:pt x="470567" y="1771183"/>
                    </a:cubicBezTo>
                    <a:cubicBezTo>
                      <a:pt x="451360" y="1795057"/>
                      <a:pt x="417747" y="1795057"/>
                      <a:pt x="393737" y="1771183"/>
                    </a:cubicBezTo>
                    <a:cubicBezTo>
                      <a:pt x="384134" y="1766408"/>
                      <a:pt x="374530" y="1752083"/>
                      <a:pt x="364926" y="1742534"/>
                    </a:cubicBezTo>
                    <a:cubicBezTo>
                      <a:pt x="364926" y="1742534"/>
                      <a:pt x="360124" y="1742534"/>
                      <a:pt x="360124" y="1742534"/>
                    </a:cubicBezTo>
                    <a:cubicBezTo>
                      <a:pt x="355322" y="1742534"/>
                      <a:pt x="350521" y="1742534"/>
                      <a:pt x="350521" y="1742534"/>
                    </a:cubicBezTo>
                    <a:cubicBezTo>
                      <a:pt x="350521" y="1742534"/>
                      <a:pt x="350521" y="1742534"/>
                      <a:pt x="321709" y="1771183"/>
                    </a:cubicBezTo>
                    <a:cubicBezTo>
                      <a:pt x="316908" y="1771183"/>
                      <a:pt x="316908" y="1775957"/>
                      <a:pt x="316908" y="1780732"/>
                    </a:cubicBezTo>
                    <a:cubicBezTo>
                      <a:pt x="316908" y="1780732"/>
                      <a:pt x="316908" y="1785507"/>
                      <a:pt x="321709" y="1785507"/>
                    </a:cubicBezTo>
                    <a:cubicBezTo>
                      <a:pt x="355322" y="1828480"/>
                      <a:pt x="398539" y="1861904"/>
                      <a:pt x="441756" y="1895327"/>
                    </a:cubicBezTo>
                    <a:cubicBezTo>
                      <a:pt x="446558" y="1900102"/>
                      <a:pt x="446558" y="1900102"/>
                      <a:pt x="451360" y="1900102"/>
                    </a:cubicBezTo>
                    <a:cubicBezTo>
                      <a:pt x="456162" y="1900102"/>
                      <a:pt x="456162" y="1900102"/>
                      <a:pt x="456162" y="1895327"/>
                    </a:cubicBezTo>
                    <a:cubicBezTo>
                      <a:pt x="456162" y="1895327"/>
                      <a:pt x="456162" y="1895327"/>
                      <a:pt x="609821" y="1699560"/>
                    </a:cubicBezTo>
                    <a:cubicBezTo>
                      <a:pt x="609821" y="1694785"/>
                      <a:pt x="609821" y="1694785"/>
                      <a:pt x="609821" y="1690011"/>
                    </a:cubicBezTo>
                    <a:cubicBezTo>
                      <a:pt x="609821" y="1690011"/>
                      <a:pt x="609821" y="1685236"/>
                      <a:pt x="609821" y="1685236"/>
                    </a:cubicBezTo>
                    <a:cubicBezTo>
                      <a:pt x="504180" y="1608839"/>
                      <a:pt x="427350" y="1499018"/>
                      <a:pt x="374530" y="1384423"/>
                    </a:cubicBezTo>
                    <a:cubicBezTo>
                      <a:pt x="369728" y="1379648"/>
                      <a:pt x="369728" y="1379648"/>
                      <a:pt x="364926" y="1379648"/>
                    </a:cubicBezTo>
                    <a:cubicBezTo>
                      <a:pt x="364926" y="1379648"/>
                      <a:pt x="360124" y="1379648"/>
                      <a:pt x="360124" y="1379648"/>
                    </a:cubicBezTo>
                    <a:cubicBezTo>
                      <a:pt x="360124" y="1379648"/>
                      <a:pt x="360124" y="1379648"/>
                      <a:pt x="129635" y="1475144"/>
                    </a:cubicBezTo>
                    <a:cubicBezTo>
                      <a:pt x="124833" y="1475144"/>
                      <a:pt x="124833" y="1479919"/>
                      <a:pt x="124833" y="1479919"/>
                    </a:cubicBezTo>
                    <a:cubicBezTo>
                      <a:pt x="124833" y="1484694"/>
                      <a:pt x="124833" y="1489469"/>
                      <a:pt x="124833" y="1489469"/>
                    </a:cubicBezTo>
                    <a:cubicBezTo>
                      <a:pt x="148843" y="1541992"/>
                      <a:pt x="172852" y="1589740"/>
                      <a:pt x="201663" y="1632713"/>
                    </a:cubicBezTo>
                    <a:cubicBezTo>
                      <a:pt x="201663" y="1637488"/>
                      <a:pt x="206465" y="1637488"/>
                      <a:pt x="211267" y="1642262"/>
                    </a:cubicBezTo>
                    <a:cubicBezTo>
                      <a:pt x="211267" y="1642262"/>
                      <a:pt x="216069" y="1642262"/>
                      <a:pt x="216069" y="1637488"/>
                    </a:cubicBezTo>
                    <a:cubicBezTo>
                      <a:pt x="216069" y="1637488"/>
                      <a:pt x="216069" y="1637488"/>
                      <a:pt x="249682" y="1618388"/>
                    </a:cubicBezTo>
                    <a:cubicBezTo>
                      <a:pt x="254483" y="1613614"/>
                      <a:pt x="254483" y="1613614"/>
                      <a:pt x="254483" y="1608839"/>
                    </a:cubicBezTo>
                    <a:cubicBezTo>
                      <a:pt x="259285" y="1608839"/>
                      <a:pt x="254483" y="1604064"/>
                      <a:pt x="254483" y="1599289"/>
                    </a:cubicBezTo>
                    <a:cubicBezTo>
                      <a:pt x="254483" y="1599289"/>
                      <a:pt x="254483" y="1599289"/>
                      <a:pt x="235276" y="1565866"/>
                    </a:cubicBezTo>
                    <a:cubicBezTo>
                      <a:pt x="216069" y="1541992"/>
                      <a:pt x="230474" y="1503793"/>
                      <a:pt x="254483" y="1494243"/>
                    </a:cubicBezTo>
                    <a:cubicBezTo>
                      <a:pt x="254483" y="1494243"/>
                      <a:pt x="254483" y="1494243"/>
                      <a:pt x="288096" y="1475144"/>
                    </a:cubicBezTo>
                    <a:cubicBezTo>
                      <a:pt x="316908" y="1460820"/>
                      <a:pt x="345719" y="1475144"/>
                      <a:pt x="360124" y="1494243"/>
                    </a:cubicBezTo>
                    <a:cubicBezTo>
                      <a:pt x="369728" y="1513343"/>
                      <a:pt x="379332" y="1532442"/>
                      <a:pt x="393737" y="1551541"/>
                    </a:cubicBezTo>
                    <a:cubicBezTo>
                      <a:pt x="403341" y="1561091"/>
                      <a:pt x="398539" y="1570640"/>
                      <a:pt x="388935" y="1580190"/>
                    </a:cubicBezTo>
                    <a:cubicBezTo>
                      <a:pt x="379332" y="1584965"/>
                      <a:pt x="364926" y="1584965"/>
                      <a:pt x="360124" y="1575415"/>
                    </a:cubicBezTo>
                    <a:cubicBezTo>
                      <a:pt x="345719" y="1556316"/>
                      <a:pt x="336115" y="1537217"/>
                      <a:pt x="321709" y="1518118"/>
                    </a:cubicBezTo>
                    <a:cubicBezTo>
                      <a:pt x="321709" y="1513343"/>
                      <a:pt x="316908" y="1513343"/>
                      <a:pt x="316908" y="1513343"/>
                    </a:cubicBezTo>
                    <a:cubicBezTo>
                      <a:pt x="312106" y="1513343"/>
                      <a:pt x="312106" y="1513343"/>
                      <a:pt x="307304" y="1513343"/>
                    </a:cubicBezTo>
                    <a:cubicBezTo>
                      <a:pt x="307304" y="1513343"/>
                      <a:pt x="307304" y="1513343"/>
                      <a:pt x="273691" y="1532442"/>
                    </a:cubicBezTo>
                    <a:cubicBezTo>
                      <a:pt x="273691" y="1532442"/>
                      <a:pt x="273691" y="1537217"/>
                      <a:pt x="268889" y="1537217"/>
                    </a:cubicBezTo>
                    <a:cubicBezTo>
                      <a:pt x="268889" y="1541992"/>
                      <a:pt x="268889" y="1541992"/>
                      <a:pt x="273691" y="1546766"/>
                    </a:cubicBezTo>
                    <a:cubicBezTo>
                      <a:pt x="273691" y="1546766"/>
                      <a:pt x="273691" y="1546766"/>
                      <a:pt x="292898" y="1580190"/>
                    </a:cubicBezTo>
                    <a:cubicBezTo>
                      <a:pt x="307304" y="1604064"/>
                      <a:pt x="302502" y="1637488"/>
                      <a:pt x="278493" y="1656587"/>
                    </a:cubicBezTo>
                    <a:cubicBezTo>
                      <a:pt x="278493" y="1656587"/>
                      <a:pt x="278493" y="1656587"/>
                      <a:pt x="244880" y="1680461"/>
                    </a:cubicBezTo>
                    <a:cubicBezTo>
                      <a:pt x="220870" y="1694785"/>
                      <a:pt x="182456" y="1690011"/>
                      <a:pt x="163248" y="1656587"/>
                    </a:cubicBezTo>
                    <a:cubicBezTo>
                      <a:pt x="134437" y="1608839"/>
                      <a:pt x="110428" y="1561091"/>
                      <a:pt x="86418" y="1508568"/>
                    </a:cubicBezTo>
                    <a:cubicBezTo>
                      <a:pt x="72013" y="1475144"/>
                      <a:pt x="86418" y="1441721"/>
                      <a:pt x="110428" y="1427396"/>
                    </a:cubicBezTo>
                    <a:cubicBezTo>
                      <a:pt x="110428" y="1427396"/>
                      <a:pt x="110428" y="1427396"/>
                      <a:pt x="345719" y="1346224"/>
                    </a:cubicBezTo>
                    <a:cubicBezTo>
                      <a:pt x="360124" y="1341450"/>
                      <a:pt x="374530" y="1341450"/>
                      <a:pt x="386535" y="1345031"/>
                    </a:cubicBezTo>
                    <a:close/>
                    <a:moveTo>
                      <a:pt x="1857651" y="1141425"/>
                    </a:moveTo>
                    <a:cubicBezTo>
                      <a:pt x="1857651" y="1141425"/>
                      <a:pt x="1857651" y="1141425"/>
                      <a:pt x="2106858" y="1160523"/>
                    </a:cubicBezTo>
                    <a:cubicBezTo>
                      <a:pt x="2135613" y="1160523"/>
                      <a:pt x="2159575" y="1189172"/>
                      <a:pt x="2154783" y="1227369"/>
                    </a:cubicBezTo>
                    <a:cubicBezTo>
                      <a:pt x="2145198" y="1284666"/>
                      <a:pt x="2135613" y="1337188"/>
                      <a:pt x="2116443" y="1394484"/>
                    </a:cubicBezTo>
                    <a:cubicBezTo>
                      <a:pt x="2106858" y="1427907"/>
                      <a:pt x="2073311" y="1447006"/>
                      <a:pt x="2044556" y="1432682"/>
                    </a:cubicBezTo>
                    <a:cubicBezTo>
                      <a:pt x="2044556" y="1432682"/>
                      <a:pt x="2044556" y="1432682"/>
                      <a:pt x="2006217" y="1423133"/>
                    </a:cubicBezTo>
                    <a:cubicBezTo>
                      <a:pt x="1977462" y="1408809"/>
                      <a:pt x="1967877" y="1380160"/>
                      <a:pt x="1972670" y="1351512"/>
                    </a:cubicBezTo>
                    <a:cubicBezTo>
                      <a:pt x="1972670" y="1351512"/>
                      <a:pt x="1972670" y="1351512"/>
                      <a:pt x="1982254" y="1313314"/>
                    </a:cubicBezTo>
                    <a:cubicBezTo>
                      <a:pt x="1987047" y="1308540"/>
                      <a:pt x="1987047" y="1308540"/>
                      <a:pt x="1982254" y="1303765"/>
                    </a:cubicBezTo>
                    <a:cubicBezTo>
                      <a:pt x="1982254" y="1303765"/>
                      <a:pt x="1977462" y="1298990"/>
                      <a:pt x="1977462" y="1298990"/>
                    </a:cubicBezTo>
                    <a:cubicBezTo>
                      <a:pt x="1977462" y="1298990"/>
                      <a:pt x="1977462" y="1298990"/>
                      <a:pt x="1943915" y="1289441"/>
                    </a:cubicBezTo>
                    <a:cubicBezTo>
                      <a:pt x="1939122" y="1289441"/>
                      <a:pt x="1934330" y="1289441"/>
                      <a:pt x="1934330" y="1294215"/>
                    </a:cubicBezTo>
                    <a:cubicBezTo>
                      <a:pt x="1929537" y="1294215"/>
                      <a:pt x="1929537" y="1294215"/>
                      <a:pt x="1929537" y="1298990"/>
                    </a:cubicBezTo>
                    <a:cubicBezTo>
                      <a:pt x="1924745" y="1322864"/>
                      <a:pt x="1919953" y="1341963"/>
                      <a:pt x="1910368" y="1361061"/>
                    </a:cubicBezTo>
                    <a:cubicBezTo>
                      <a:pt x="1905575" y="1375386"/>
                      <a:pt x="1891198" y="1380160"/>
                      <a:pt x="1881613" y="1375386"/>
                    </a:cubicBezTo>
                    <a:cubicBezTo>
                      <a:pt x="1872028" y="1370611"/>
                      <a:pt x="1862443" y="1361061"/>
                      <a:pt x="1867236" y="1346737"/>
                    </a:cubicBezTo>
                    <a:cubicBezTo>
                      <a:pt x="1876821" y="1327638"/>
                      <a:pt x="1881613" y="1308540"/>
                      <a:pt x="1886405" y="1289441"/>
                    </a:cubicBezTo>
                    <a:cubicBezTo>
                      <a:pt x="1891198" y="1260792"/>
                      <a:pt x="1924745" y="1246468"/>
                      <a:pt x="1953500" y="1251243"/>
                    </a:cubicBezTo>
                    <a:cubicBezTo>
                      <a:pt x="1953500" y="1251243"/>
                      <a:pt x="1953500" y="1251243"/>
                      <a:pt x="1987047" y="1256018"/>
                    </a:cubicBezTo>
                    <a:cubicBezTo>
                      <a:pt x="2015802" y="1260792"/>
                      <a:pt x="2034971" y="1294215"/>
                      <a:pt x="2025387" y="1322864"/>
                    </a:cubicBezTo>
                    <a:cubicBezTo>
                      <a:pt x="2025387" y="1322864"/>
                      <a:pt x="2025387" y="1322864"/>
                      <a:pt x="2015802" y="1361061"/>
                    </a:cubicBezTo>
                    <a:cubicBezTo>
                      <a:pt x="2015802" y="1365836"/>
                      <a:pt x="2015802" y="1365836"/>
                      <a:pt x="2015802" y="1370611"/>
                    </a:cubicBezTo>
                    <a:cubicBezTo>
                      <a:pt x="2020594" y="1375386"/>
                      <a:pt x="2020594" y="1375386"/>
                      <a:pt x="2025387" y="1375386"/>
                    </a:cubicBezTo>
                    <a:cubicBezTo>
                      <a:pt x="2025387" y="1375386"/>
                      <a:pt x="2025387" y="1375386"/>
                      <a:pt x="2063726" y="1389710"/>
                    </a:cubicBezTo>
                    <a:cubicBezTo>
                      <a:pt x="2063726" y="1389710"/>
                      <a:pt x="2068519" y="1389710"/>
                      <a:pt x="2073311" y="1389710"/>
                    </a:cubicBezTo>
                    <a:cubicBezTo>
                      <a:pt x="2073311" y="1384935"/>
                      <a:pt x="2078104" y="1384935"/>
                      <a:pt x="2078104" y="1380160"/>
                    </a:cubicBezTo>
                    <a:cubicBezTo>
                      <a:pt x="2092481" y="1327638"/>
                      <a:pt x="2102066" y="1275117"/>
                      <a:pt x="2111651" y="1222595"/>
                    </a:cubicBezTo>
                    <a:cubicBezTo>
                      <a:pt x="2111651" y="1217820"/>
                      <a:pt x="2111651" y="1213045"/>
                      <a:pt x="2106858" y="1213045"/>
                    </a:cubicBezTo>
                    <a:cubicBezTo>
                      <a:pt x="2106858" y="1208271"/>
                      <a:pt x="2106858" y="1208271"/>
                      <a:pt x="2102066" y="1208271"/>
                    </a:cubicBezTo>
                    <a:cubicBezTo>
                      <a:pt x="2102066" y="1208271"/>
                      <a:pt x="2102066" y="1208271"/>
                      <a:pt x="1857651" y="1174848"/>
                    </a:cubicBezTo>
                    <a:cubicBezTo>
                      <a:pt x="1852858" y="1174848"/>
                      <a:pt x="1848066" y="1174848"/>
                      <a:pt x="1848066" y="1179622"/>
                    </a:cubicBezTo>
                    <a:cubicBezTo>
                      <a:pt x="1843273" y="1179622"/>
                      <a:pt x="1843273" y="1184397"/>
                      <a:pt x="1843273" y="1184397"/>
                    </a:cubicBezTo>
                    <a:cubicBezTo>
                      <a:pt x="1824104" y="1313314"/>
                      <a:pt x="1776179" y="1432682"/>
                      <a:pt x="1699500" y="1537726"/>
                    </a:cubicBezTo>
                    <a:cubicBezTo>
                      <a:pt x="1699500" y="1537726"/>
                      <a:pt x="1699500" y="1542501"/>
                      <a:pt x="1699500" y="1542501"/>
                    </a:cubicBezTo>
                    <a:cubicBezTo>
                      <a:pt x="1699500" y="1547275"/>
                      <a:pt x="1699500" y="1547275"/>
                      <a:pt x="1704292" y="1552050"/>
                    </a:cubicBezTo>
                    <a:cubicBezTo>
                      <a:pt x="1704292" y="1552050"/>
                      <a:pt x="1704292" y="1552050"/>
                      <a:pt x="1900783" y="1700066"/>
                    </a:cubicBezTo>
                    <a:cubicBezTo>
                      <a:pt x="1900783" y="1700066"/>
                      <a:pt x="1905575" y="1700066"/>
                      <a:pt x="1910368" y="1700066"/>
                    </a:cubicBezTo>
                    <a:cubicBezTo>
                      <a:pt x="1910368" y="1700066"/>
                      <a:pt x="1915160" y="1700066"/>
                      <a:pt x="1915160" y="1695292"/>
                    </a:cubicBezTo>
                    <a:cubicBezTo>
                      <a:pt x="1948707" y="1652319"/>
                      <a:pt x="1977462" y="1604572"/>
                      <a:pt x="2001424" y="1561600"/>
                    </a:cubicBezTo>
                    <a:cubicBezTo>
                      <a:pt x="2006217" y="1556825"/>
                      <a:pt x="2006217" y="1552050"/>
                      <a:pt x="2006217" y="1552050"/>
                    </a:cubicBezTo>
                    <a:cubicBezTo>
                      <a:pt x="2001424" y="1547275"/>
                      <a:pt x="2001424" y="1542501"/>
                      <a:pt x="1996632" y="1542501"/>
                    </a:cubicBezTo>
                    <a:cubicBezTo>
                      <a:pt x="1996632" y="1542501"/>
                      <a:pt x="1996632" y="1542501"/>
                      <a:pt x="1963085" y="1523402"/>
                    </a:cubicBezTo>
                    <a:cubicBezTo>
                      <a:pt x="1958292" y="1523402"/>
                      <a:pt x="1958292" y="1523402"/>
                      <a:pt x="1953500" y="1523402"/>
                    </a:cubicBezTo>
                    <a:cubicBezTo>
                      <a:pt x="1948707" y="1523402"/>
                      <a:pt x="1948707" y="1528177"/>
                      <a:pt x="1948707" y="1528177"/>
                    </a:cubicBezTo>
                    <a:cubicBezTo>
                      <a:pt x="1943915" y="1542501"/>
                      <a:pt x="1934330" y="1552050"/>
                      <a:pt x="1929537" y="1561600"/>
                    </a:cubicBezTo>
                    <a:cubicBezTo>
                      <a:pt x="1910368" y="1590248"/>
                      <a:pt x="1876821" y="1599797"/>
                      <a:pt x="1852858" y="1585473"/>
                    </a:cubicBezTo>
                    <a:cubicBezTo>
                      <a:pt x="1852858" y="1585473"/>
                      <a:pt x="1852858" y="1585473"/>
                      <a:pt x="1824104" y="1566374"/>
                    </a:cubicBezTo>
                    <a:cubicBezTo>
                      <a:pt x="1795349" y="1547275"/>
                      <a:pt x="1790556" y="1513852"/>
                      <a:pt x="1804934" y="1489979"/>
                    </a:cubicBezTo>
                    <a:cubicBezTo>
                      <a:pt x="1814519" y="1475655"/>
                      <a:pt x="1824104" y="1451781"/>
                      <a:pt x="1833688" y="1432682"/>
                    </a:cubicBezTo>
                    <a:cubicBezTo>
                      <a:pt x="1838481" y="1423133"/>
                      <a:pt x="1852858" y="1418358"/>
                      <a:pt x="1862443" y="1423133"/>
                    </a:cubicBezTo>
                    <a:cubicBezTo>
                      <a:pt x="1872028" y="1427907"/>
                      <a:pt x="1876821" y="1442232"/>
                      <a:pt x="1872028" y="1451781"/>
                    </a:cubicBezTo>
                    <a:cubicBezTo>
                      <a:pt x="1862443" y="1470880"/>
                      <a:pt x="1852858" y="1494754"/>
                      <a:pt x="1838481" y="1513852"/>
                    </a:cubicBezTo>
                    <a:cubicBezTo>
                      <a:pt x="1838481" y="1513852"/>
                      <a:pt x="1838481" y="1518627"/>
                      <a:pt x="1838481" y="1523402"/>
                    </a:cubicBezTo>
                    <a:cubicBezTo>
                      <a:pt x="1838481" y="1523402"/>
                      <a:pt x="1843273" y="1528177"/>
                      <a:pt x="1843273" y="1528177"/>
                    </a:cubicBezTo>
                    <a:cubicBezTo>
                      <a:pt x="1843273" y="1528177"/>
                      <a:pt x="1843273" y="1528177"/>
                      <a:pt x="1876821" y="1547275"/>
                    </a:cubicBezTo>
                    <a:cubicBezTo>
                      <a:pt x="1876821" y="1547275"/>
                      <a:pt x="1881613" y="1547275"/>
                      <a:pt x="1881613" y="1547275"/>
                    </a:cubicBezTo>
                    <a:cubicBezTo>
                      <a:pt x="1886405" y="1547275"/>
                      <a:pt x="1891198" y="1547275"/>
                      <a:pt x="1891198" y="1542501"/>
                    </a:cubicBezTo>
                    <a:cubicBezTo>
                      <a:pt x="1895990" y="1532951"/>
                      <a:pt x="1905575" y="1523402"/>
                      <a:pt x="1910368" y="1509078"/>
                    </a:cubicBezTo>
                    <a:cubicBezTo>
                      <a:pt x="1919953" y="1480429"/>
                      <a:pt x="1953500" y="1470880"/>
                      <a:pt x="1982254" y="1480429"/>
                    </a:cubicBezTo>
                    <a:cubicBezTo>
                      <a:pt x="1982254" y="1480429"/>
                      <a:pt x="1982254" y="1480429"/>
                      <a:pt x="2020594" y="1499528"/>
                    </a:cubicBezTo>
                    <a:cubicBezTo>
                      <a:pt x="2049349" y="1509078"/>
                      <a:pt x="2058934" y="1547275"/>
                      <a:pt x="2039764" y="1580698"/>
                    </a:cubicBezTo>
                    <a:cubicBezTo>
                      <a:pt x="2015802" y="1628446"/>
                      <a:pt x="1987047" y="1676193"/>
                      <a:pt x="1948707" y="1723940"/>
                    </a:cubicBezTo>
                    <a:cubicBezTo>
                      <a:pt x="1929537" y="1752588"/>
                      <a:pt x="1891198" y="1757363"/>
                      <a:pt x="1867236" y="1738264"/>
                    </a:cubicBezTo>
                    <a:cubicBezTo>
                      <a:pt x="1867236" y="1738264"/>
                      <a:pt x="1867236" y="1738264"/>
                      <a:pt x="1680330" y="1580698"/>
                    </a:cubicBezTo>
                    <a:cubicBezTo>
                      <a:pt x="1656368" y="1561600"/>
                      <a:pt x="1651575" y="1528177"/>
                      <a:pt x="1665953" y="1509078"/>
                    </a:cubicBezTo>
                    <a:cubicBezTo>
                      <a:pt x="1737839" y="1413583"/>
                      <a:pt x="1785764" y="1298990"/>
                      <a:pt x="1800141" y="1179622"/>
                    </a:cubicBezTo>
                    <a:cubicBezTo>
                      <a:pt x="1804934" y="1155749"/>
                      <a:pt x="1828896" y="1136650"/>
                      <a:pt x="1857651" y="1141425"/>
                    </a:cubicBezTo>
                    <a:close/>
                    <a:moveTo>
                      <a:pt x="91012" y="727605"/>
                    </a:moveTo>
                    <a:cubicBezTo>
                      <a:pt x="98139" y="727007"/>
                      <a:pt x="105041" y="727904"/>
                      <a:pt x="111042" y="730297"/>
                    </a:cubicBezTo>
                    <a:cubicBezTo>
                      <a:pt x="111042" y="730297"/>
                      <a:pt x="111042" y="730297"/>
                      <a:pt x="346302" y="811663"/>
                    </a:cubicBezTo>
                    <a:cubicBezTo>
                      <a:pt x="375109" y="826021"/>
                      <a:pt x="389513" y="849952"/>
                      <a:pt x="384712" y="873883"/>
                    </a:cubicBezTo>
                    <a:cubicBezTo>
                      <a:pt x="351103" y="988752"/>
                      <a:pt x="346302" y="1113193"/>
                      <a:pt x="370308" y="1232848"/>
                    </a:cubicBezTo>
                    <a:cubicBezTo>
                      <a:pt x="375109" y="1256779"/>
                      <a:pt x="355904" y="1280710"/>
                      <a:pt x="327097" y="1290282"/>
                    </a:cubicBezTo>
                    <a:lnTo>
                      <a:pt x="87036" y="1357289"/>
                    </a:lnTo>
                    <a:cubicBezTo>
                      <a:pt x="58229" y="1362075"/>
                      <a:pt x="29421" y="1342930"/>
                      <a:pt x="19819" y="1309427"/>
                    </a:cubicBezTo>
                    <a:cubicBezTo>
                      <a:pt x="10216" y="1251992"/>
                      <a:pt x="614" y="1194558"/>
                      <a:pt x="614" y="1141910"/>
                    </a:cubicBezTo>
                    <a:cubicBezTo>
                      <a:pt x="-4187" y="1103620"/>
                      <a:pt x="19819" y="1074903"/>
                      <a:pt x="48626" y="1074903"/>
                    </a:cubicBezTo>
                    <a:cubicBezTo>
                      <a:pt x="48626" y="1074903"/>
                      <a:pt x="48626" y="1074903"/>
                      <a:pt x="91837" y="1074903"/>
                    </a:cubicBezTo>
                    <a:cubicBezTo>
                      <a:pt x="120644" y="1074903"/>
                      <a:pt x="144651" y="1098834"/>
                      <a:pt x="149452" y="1132338"/>
                    </a:cubicBezTo>
                    <a:cubicBezTo>
                      <a:pt x="149452" y="1132338"/>
                      <a:pt x="149452" y="1132338"/>
                      <a:pt x="149452" y="1170627"/>
                    </a:cubicBezTo>
                    <a:cubicBezTo>
                      <a:pt x="149452" y="1170627"/>
                      <a:pt x="149452" y="1175413"/>
                      <a:pt x="154253" y="1175413"/>
                    </a:cubicBezTo>
                    <a:cubicBezTo>
                      <a:pt x="154253" y="1180199"/>
                      <a:pt x="159054" y="1180199"/>
                      <a:pt x="163855" y="1180199"/>
                    </a:cubicBezTo>
                    <a:cubicBezTo>
                      <a:pt x="163855" y="1180199"/>
                      <a:pt x="163855" y="1180199"/>
                      <a:pt x="197464" y="1175413"/>
                    </a:cubicBezTo>
                    <a:cubicBezTo>
                      <a:pt x="202265" y="1175413"/>
                      <a:pt x="202265" y="1170627"/>
                      <a:pt x="207066" y="1170627"/>
                    </a:cubicBezTo>
                    <a:cubicBezTo>
                      <a:pt x="207066" y="1170627"/>
                      <a:pt x="207066" y="1165841"/>
                      <a:pt x="207066" y="1161055"/>
                    </a:cubicBezTo>
                    <a:cubicBezTo>
                      <a:pt x="207066" y="1161055"/>
                      <a:pt x="207066" y="1161055"/>
                      <a:pt x="202265" y="1098834"/>
                    </a:cubicBezTo>
                    <a:cubicBezTo>
                      <a:pt x="202265" y="1084476"/>
                      <a:pt x="211868" y="1074903"/>
                      <a:pt x="226271" y="1074903"/>
                    </a:cubicBezTo>
                    <a:cubicBezTo>
                      <a:pt x="235874" y="1074903"/>
                      <a:pt x="245476" y="1084476"/>
                      <a:pt x="245476" y="1094048"/>
                    </a:cubicBezTo>
                    <a:cubicBezTo>
                      <a:pt x="245476" y="1094048"/>
                      <a:pt x="245476" y="1094048"/>
                      <a:pt x="250277" y="1161055"/>
                    </a:cubicBezTo>
                    <a:cubicBezTo>
                      <a:pt x="255079" y="1184986"/>
                      <a:pt x="235874" y="1213703"/>
                      <a:pt x="202265" y="1218489"/>
                    </a:cubicBezTo>
                    <a:cubicBezTo>
                      <a:pt x="202265" y="1218489"/>
                      <a:pt x="202265" y="1218489"/>
                      <a:pt x="168657" y="1223275"/>
                    </a:cubicBezTo>
                    <a:cubicBezTo>
                      <a:pt x="139849" y="1228061"/>
                      <a:pt x="111042" y="1204130"/>
                      <a:pt x="106241" y="1170627"/>
                    </a:cubicBezTo>
                    <a:cubicBezTo>
                      <a:pt x="106241" y="1170627"/>
                      <a:pt x="106241" y="1170627"/>
                      <a:pt x="106241" y="1132338"/>
                    </a:cubicBezTo>
                    <a:cubicBezTo>
                      <a:pt x="106241" y="1132338"/>
                      <a:pt x="101440" y="1127551"/>
                      <a:pt x="101440" y="1127551"/>
                    </a:cubicBezTo>
                    <a:cubicBezTo>
                      <a:pt x="96638" y="1122765"/>
                      <a:pt x="96638" y="1122765"/>
                      <a:pt x="91837" y="1122765"/>
                    </a:cubicBezTo>
                    <a:cubicBezTo>
                      <a:pt x="91837" y="1122765"/>
                      <a:pt x="91837" y="1122765"/>
                      <a:pt x="53427" y="1122765"/>
                    </a:cubicBezTo>
                    <a:cubicBezTo>
                      <a:pt x="48626" y="1122765"/>
                      <a:pt x="48626" y="1127551"/>
                      <a:pt x="43825" y="1127551"/>
                    </a:cubicBezTo>
                    <a:cubicBezTo>
                      <a:pt x="43825" y="1132338"/>
                      <a:pt x="43825" y="1132338"/>
                      <a:pt x="43825" y="1137124"/>
                    </a:cubicBezTo>
                    <a:cubicBezTo>
                      <a:pt x="43825" y="1189772"/>
                      <a:pt x="53427" y="1247206"/>
                      <a:pt x="63030" y="1299854"/>
                    </a:cubicBezTo>
                    <a:cubicBezTo>
                      <a:pt x="63030" y="1299854"/>
                      <a:pt x="63030" y="1304641"/>
                      <a:pt x="67831" y="1304641"/>
                    </a:cubicBezTo>
                    <a:cubicBezTo>
                      <a:pt x="72632" y="1309427"/>
                      <a:pt x="72632" y="1309427"/>
                      <a:pt x="77433" y="1309427"/>
                    </a:cubicBezTo>
                    <a:cubicBezTo>
                      <a:pt x="77433" y="1309427"/>
                      <a:pt x="77433" y="1309427"/>
                      <a:pt x="317494" y="1251992"/>
                    </a:cubicBezTo>
                    <a:cubicBezTo>
                      <a:pt x="322296" y="1251992"/>
                      <a:pt x="322296" y="1251992"/>
                      <a:pt x="327097" y="1247206"/>
                    </a:cubicBezTo>
                    <a:cubicBezTo>
                      <a:pt x="327097" y="1247206"/>
                      <a:pt x="327097" y="1242420"/>
                      <a:pt x="327097" y="1242420"/>
                    </a:cubicBezTo>
                    <a:cubicBezTo>
                      <a:pt x="298290" y="1117979"/>
                      <a:pt x="307892" y="983966"/>
                      <a:pt x="341501" y="859524"/>
                    </a:cubicBezTo>
                    <a:cubicBezTo>
                      <a:pt x="341501" y="859524"/>
                      <a:pt x="341501" y="854738"/>
                      <a:pt x="341501" y="854738"/>
                    </a:cubicBezTo>
                    <a:cubicBezTo>
                      <a:pt x="336699" y="849952"/>
                      <a:pt x="336699" y="849952"/>
                      <a:pt x="331898" y="849952"/>
                    </a:cubicBezTo>
                    <a:cubicBezTo>
                      <a:pt x="331898" y="849952"/>
                      <a:pt x="331898" y="849952"/>
                      <a:pt x="96638" y="773373"/>
                    </a:cubicBezTo>
                    <a:cubicBezTo>
                      <a:pt x="91837" y="773373"/>
                      <a:pt x="91837" y="773373"/>
                      <a:pt x="87036" y="778159"/>
                    </a:cubicBezTo>
                    <a:cubicBezTo>
                      <a:pt x="87036" y="778159"/>
                      <a:pt x="82235" y="782945"/>
                      <a:pt x="82235" y="782945"/>
                    </a:cubicBezTo>
                    <a:cubicBezTo>
                      <a:pt x="67831" y="835594"/>
                      <a:pt x="53427" y="888242"/>
                      <a:pt x="48626" y="945676"/>
                    </a:cubicBezTo>
                    <a:cubicBezTo>
                      <a:pt x="48626" y="945676"/>
                      <a:pt x="48626" y="950462"/>
                      <a:pt x="48626" y="955248"/>
                    </a:cubicBezTo>
                    <a:cubicBezTo>
                      <a:pt x="53427" y="955248"/>
                      <a:pt x="53427" y="955248"/>
                      <a:pt x="58229" y="955248"/>
                    </a:cubicBezTo>
                    <a:cubicBezTo>
                      <a:pt x="58229" y="955248"/>
                      <a:pt x="58229" y="955248"/>
                      <a:pt x="96638" y="960035"/>
                    </a:cubicBezTo>
                    <a:cubicBezTo>
                      <a:pt x="101440" y="964821"/>
                      <a:pt x="106241" y="960035"/>
                      <a:pt x="106241" y="960035"/>
                    </a:cubicBezTo>
                    <a:cubicBezTo>
                      <a:pt x="111042" y="960035"/>
                      <a:pt x="111042" y="955248"/>
                      <a:pt x="111042" y="950462"/>
                    </a:cubicBezTo>
                    <a:cubicBezTo>
                      <a:pt x="111042" y="950462"/>
                      <a:pt x="111042" y="950462"/>
                      <a:pt x="115843" y="912173"/>
                    </a:cubicBezTo>
                    <a:cubicBezTo>
                      <a:pt x="120644" y="878669"/>
                      <a:pt x="154253" y="859524"/>
                      <a:pt x="183060" y="869097"/>
                    </a:cubicBezTo>
                    <a:cubicBezTo>
                      <a:pt x="183060" y="869097"/>
                      <a:pt x="183060" y="869097"/>
                      <a:pt x="216669" y="878669"/>
                    </a:cubicBezTo>
                    <a:cubicBezTo>
                      <a:pt x="245476" y="883455"/>
                      <a:pt x="264681" y="912173"/>
                      <a:pt x="259880" y="936104"/>
                    </a:cubicBezTo>
                    <a:cubicBezTo>
                      <a:pt x="255079" y="960035"/>
                      <a:pt x="250277" y="979179"/>
                      <a:pt x="250277" y="1003110"/>
                    </a:cubicBezTo>
                    <a:cubicBezTo>
                      <a:pt x="250277" y="1012683"/>
                      <a:pt x="240675" y="1022255"/>
                      <a:pt x="226271" y="1022255"/>
                    </a:cubicBezTo>
                    <a:cubicBezTo>
                      <a:pt x="216669" y="1022255"/>
                      <a:pt x="207066" y="1012683"/>
                      <a:pt x="207066" y="998324"/>
                    </a:cubicBezTo>
                    <a:cubicBezTo>
                      <a:pt x="207066" y="974393"/>
                      <a:pt x="211868" y="955248"/>
                      <a:pt x="216669" y="931317"/>
                    </a:cubicBezTo>
                    <a:cubicBezTo>
                      <a:pt x="216669" y="926531"/>
                      <a:pt x="216669" y="926531"/>
                      <a:pt x="216669" y="921745"/>
                    </a:cubicBezTo>
                    <a:cubicBezTo>
                      <a:pt x="211868" y="921745"/>
                      <a:pt x="211868" y="916959"/>
                      <a:pt x="207066" y="916959"/>
                    </a:cubicBezTo>
                    <a:cubicBezTo>
                      <a:pt x="207066" y="916959"/>
                      <a:pt x="207066" y="916959"/>
                      <a:pt x="173458" y="912173"/>
                    </a:cubicBezTo>
                    <a:cubicBezTo>
                      <a:pt x="168657" y="912173"/>
                      <a:pt x="168657" y="912173"/>
                      <a:pt x="163855" y="912173"/>
                    </a:cubicBezTo>
                    <a:cubicBezTo>
                      <a:pt x="163855" y="916959"/>
                      <a:pt x="159054" y="916959"/>
                      <a:pt x="159054" y="921745"/>
                    </a:cubicBezTo>
                    <a:cubicBezTo>
                      <a:pt x="159054" y="921745"/>
                      <a:pt x="159054" y="921745"/>
                      <a:pt x="154253" y="955248"/>
                    </a:cubicBezTo>
                    <a:cubicBezTo>
                      <a:pt x="149452" y="988752"/>
                      <a:pt x="125446" y="1012683"/>
                      <a:pt x="96638" y="1007897"/>
                    </a:cubicBezTo>
                    <a:cubicBezTo>
                      <a:pt x="96638" y="1007897"/>
                      <a:pt x="96638" y="1007897"/>
                      <a:pt x="53427" y="1007897"/>
                    </a:cubicBezTo>
                    <a:cubicBezTo>
                      <a:pt x="24620" y="1003110"/>
                      <a:pt x="614" y="974393"/>
                      <a:pt x="5415" y="936104"/>
                    </a:cubicBezTo>
                    <a:cubicBezTo>
                      <a:pt x="10216" y="883455"/>
                      <a:pt x="24620" y="826021"/>
                      <a:pt x="39024" y="773373"/>
                    </a:cubicBezTo>
                    <a:cubicBezTo>
                      <a:pt x="46226" y="744656"/>
                      <a:pt x="69631" y="729400"/>
                      <a:pt x="91012" y="727605"/>
                    </a:cubicBezTo>
                    <a:close/>
                    <a:moveTo>
                      <a:pt x="1935188" y="475624"/>
                    </a:moveTo>
                    <a:cubicBezTo>
                      <a:pt x="1956987" y="472490"/>
                      <a:pt x="1982157" y="481443"/>
                      <a:pt x="1996539" y="506511"/>
                    </a:cubicBezTo>
                    <a:cubicBezTo>
                      <a:pt x="2030099" y="554260"/>
                      <a:pt x="2054070" y="602009"/>
                      <a:pt x="2078042" y="654533"/>
                    </a:cubicBezTo>
                    <a:cubicBezTo>
                      <a:pt x="2092424" y="687958"/>
                      <a:pt x="2078042" y="726157"/>
                      <a:pt x="2049276" y="735707"/>
                    </a:cubicBezTo>
                    <a:cubicBezTo>
                      <a:pt x="2049276" y="735707"/>
                      <a:pt x="2049276" y="735707"/>
                      <a:pt x="2010922" y="750031"/>
                    </a:cubicBezTo>
                    <a:cubicBezTo>
                      <a:pt x="1982157" y="759581"/>
                      <a:pt x="1953391" y="740482"/>
                      <a:pt x="1939008" y="711832"/>
                    </a:cubicBezTo>
                    <a:cubicBezTo>
                      <a:pt x="1939008" y="711832"/>
                      <a:pt x="1939008" y="711832"/>
                      <a:pt x="1924626" y="678408"/>
                    </a:cubicBezTo>
                    <a:cubicBezTo>
                      <a:pt x="1924626" y="678408"/>
                      <a:pt x="1919831" y="673633"/>
                      <a:pt x="1919831" y="673633"/>
                    </a:cubicBezTo>
                    <a:cubicBezTo>
                      <a:pt x="1915037" y="673633"/>
                      <a:pt x="1910243" y="673633"/>
                      <a:pt x="1910243" y="673633"/>
                    </a:cubicBezTo>
                    <a:cubicBezTo>
                      <a:pt x="1910243" y="673633"/>
                      <a:pt x="1910243" y="673633"/>
                      <a:pt x="1876683" y="692732"/>
                    </a:cubicBezTo>
                    <a:cubicBezTo>
                      <a:pt x="1871889" y="692732"/>
                      <a:pt x="1871889" y="692732"/>
                      <a:pt x="1871889" y="697507"/>
                    </a:cubicBezTo>
                    <a:cubicBezTo>
                      <a:pt x="1871889" y="702282"/>
                      <a:pt x="1871889" y="702282"/>
                      <a:pt x="1871889" y="707057"/>
                    </a:cubicBezTo>
                    <a:cubicBezTo>
                      <a:pt x="1881477" y="726157"/>
                      <a:pt x="1891066" y="740482"/>
                      <a:pt x="1895860" y="759581"/>
                    </a:cubicBezTo>
                    <a:cubicBezTo>
                      <a:pt x="1900654" y="769131"/>
                      <a:pt x="1895860" y="788231"/>
                      <a:pt x="1886272" y="793005"/>
                    </a:cubicBezTo>
                    <a:cubicBezTo>
                      <a:pt x="1871889" y="797780"/>
                      <a:pt x="1857506" y="788231"/>
                      <a:pt x="1857506" y="773906"/>
                    </a:cubicBezTo>
                    <a:cubicBezTo>
                      <a:pt x="1847918" y="754806"/>
                      <a:pt x="1843123" y="745256"/>
                      <a:pt x="1833535" y="726157"/>
                    </a:cubicBezTo>
                    <a:cubicBezTo>
                      <a:pt x="1819152" y="697507"/>
                      <a:pt x="1833535" y="668858"/>
                      <a:pt x="1857506" y="654533"/>
                    </a:cubicBezTo>
                    <a:cubicBezTo>
                      <a:pt x="1857506" y="654533"/>
                      <a:pt x="1857506" y="654533"/>
                      <a:pt x="1891066" y="635434"/>
                    </a:cubicBezTo>
                    <a:cubicBezTo>
                      <a:pt x="1915037" y="621109"/>
                      <a:pt x="1948597" y="630659"/>
                      <a:pt x="1962980" y="664083"/>
                    </a:cubicBezTo>
                    <a:cubicBezTo>
                      <a:pt x="1962980" y="664083"/>
                      <a:pt x="1962980" y="664083"/>
                      <a:pt x="1982157" y="697507"/>
                    </a:cubicBezTo>
                    <a:cubicBezTo>
                      <a:pt x="1982157" y="697507"/>
                      <a:pt x="1982157" y="702282"/>
                      <a:pt x="1986951" y="702282"/>
                    </a:cubicBezTo>
                    <a:cubicBezTo>
                      <a:pt x="1986951" y="707057"/>
                      <a:pt x="1991745" y="707057"/>
                      <a:pt x="1996539" y="702282"/>
                    </a:cubicBezTo>
                    <a:cubicBezTo>
                      <a:pt x="1996539" y="702282"/>
                      <a:pt x="1996539" y="702282"/>
                      <a:pt x="2030099" y="687958"/>
                    </a:cubicBezTo>
                    <a:cubicBezTo>
                      <a:pt x="2034893" y="687958"/>
                      <a:pt x="2034893" y="683183"/>
                      <a:pt x="2039688" y="683183"/>
                    </a:cubicBezTo>
                    <a:cubicBezTo>
                      <a:pt x="2039688" y="678408"/>
                      <a:pt x="2039688" y="673633"/>
                      <a:pt x="2039688" y="673633"/>
                    </a:cubicBezTo>
                    <a:cubicBezTo>
                      <a:pt x="2015716" y="621109"/>
                      <a:pt x="1991745" y="573360"/>
                      <a:pt x="1962980" y="530386"/>
                    </a:cubicBezTo>
                    <a:cubicBezTo>
                      <a:pt x="1958185" y="525611"/>
                      <a:pt x="1958185" y="525611"/>
                      <a:pt x="1953391" y="520836"/>
                    </a:cubicBezTo>
                    <a:cubicBezTo>
                      <a:pt x="1948597" y="520836"/>
                      <a:pt x="1948597" y="520836"/>
                      <a:pt x="1943803" y="525611"/>
                    </a:cubicBezTo>
                    <a:cubicBezTo>
                      <a:pt x="1943803" y="525611"/>
                      <a:pt x="1943803" y="525611"/>
                      <a:pt x="1737650" y="659308"/>
                    </a:cubicBezTo>
                    <a:cubicBezTo>
                      <a:pt x="1732856" y="659308"/>
                      <a:pt x="1732856" y="664083"/>
                      <a:pt x="1732856" y="664083"/>
                    </a:cubicBezTo>
                    <a:cubicBezTo>
                      <a:pt x="1732856" y="668858"/>
                      <a:pt x="1732856" y="668858"/>
                      <a:pt x="1732856" y="673633"/>
                    </a:cubicBezTo>
                    <a:cubicBezTo>
                      <a:pt x="1799975" y="778681"/>
                      <a:pt x="1843123" y="907603"/>
                      <a:pt x="1847918" y="1031751"/>
                    </a:cubicBezTo>
                    <a:cubicBezTo>
                      <a:pt x="1847918" y="1036526"/>
                      <a:pt x="1847918" y="1036526"/>
                      <a:pt x="1852712" y="1041301"/>
                    </a:cubicBezTo>
                    <a:cubicBezTo>
                      <a:pt x="1852712" y="1041301"/>
                      <a:pt x="1857506" y="1041301"/>
                      <a:pt x="1862300" y="1041301"/>
                    </a:cubicBezTo>
                    <a:cubicBezTo>
                      <a:pt x="1862300" y="1041301"/>
                      <a:pt x="1862300" y="1041301"/>
                      <a:pt x="2106807" y="1031751"/>
                    </a:cubicBezTo>
                    <a:cubicBezTo>
                      <a:pt x="2111601" y="1031751"/>
                      <a:pt x="2111601" y="1031751"/>
                      <a:pt x="2116396" y="1026976"/>
                    </a:cubicBezTo>
                    <a:cubicBezTo>
                      <a:pt x="2116396" y="1022201"/>
                      <a:pt x="2116396" y="1022201"/>
                      <a:pt x="2116396" y="1017426"/>
                    </a:cubicBezTo>
                    <a:cubicBezTo>
                      <a:pt x="2116396" y="964902"/>
                      <a:pt x="2106807" y="912378"/>
                      <a:pt x="2097219" y="855079"/>
                    </a:cubicBezTo>
                    <a:cubicBezTo>
                      <a:pt x="2097219" y="855079"/>
                      <a:pt x="2092424" y="850304"/>
                      <a:pt x="2092424" y="850304"/>
                    </a:cubicBezTo>
                    <a:cubicBezTo>
                      <a:pt x="2087630" y="845529"/>
                      <a:pt x="2087630" y="845529"/>
                      <a:pt x="2082836" y="845529"/>
                    </a:cubicBezTo>
                    <a:cubicBezTo>
                      <a:pt x="2082836" y="845529"/>
                      <a:pt x="2082836" y="845529"/>
                      <a:pt x="2044482" y="855079"/>
                    </a:cubicBezTo>
                    <a:cubicBezTo>
                      <a:pt x="2039688" y="855079"/>
                      <a:pt x="2039688" y="859854"/>
                      <a:pt x="2034893" y="859854"/>
                    </a:cubicBezTo>
                    <a:cubicBezTo>
                      <a:pt x="2034893" y="864629"/>
                      <a:pt x="2034893" y="869404"/>
                      <a:pt x="2034893" y="869404"/>
                    </a:cubicBezTo>
                    <a:cubicBezTo>
                      <a:pt x="2039688" y="883729"/>
                      <a:pt x="2039688" y="893279"/>
                      <a:pt x="2044482" y="907603"/>
                    </a:cubicBezTo>
                    <a:cubicBezTo>
                      <a:pt x="2049276" y="941028"/>
                      <a:pt x="2025305" y="969677"/>
                      <a:pt x="1996539" y="974452"/>
                    </a:cubicBezTo>
                    <a:cubicBezTo>
                      <a:pt x="1996539" y="974452"/>
                      <a:pt x="1996539" y="974452"/>
                      <a:pt x="1962980" y="974452"/>
                    </a:cubicBezTo>
                    <a:cubicBezTo>
                      <a:pt x="1929420" y="979227"/>
                      <a:pt x="1905449" y="960127"/>
                      <a:pt x="1900654" y="931478"/>
                    </a:cubicBezTo>
                    <a:cubicBezTo>
                      <a:pt x="1895860" y="912378"/>
                      <a:pt x="1891066" y="893279"/>
                      <a:pt x="1886272" y="869404"/>
                    </a:cubicBezTo>
                    <a:cubicBezTo>
                      <a:pt x="1881477" y="859854"/>
                      <a:pt x="1891066" y="850304"/>
                      <a:pt x="1900654" y="845529"/>
                    </a:cubicBezTo>
                    <a:cubicBezTo>
                      <a:pt x="1915037" y="840755"/>
                      <a:pt x="1924626" y="845529"/>
                      <a:pt x="1929420" y="859854"/>
                    </a:cubicBezTo>
                    <a:cubicBezTo>
                      <a:pt x="1934214" y="878954"/>
                      <a:pt x="1939008" y="902828"/>
                      <a:pt x="1943803" y="926703"/>
                    </a:cubicBezTo>
                    <a:cubicBezTo>
                      <a:pt x="1943803" y="926703"/>
                      <a:pt x="1943803" y="931478"/>
                      <a:pt x="1948597" y="931478"/>
                    </a:cubicBezTo>
                    <a:cubicBezTo>
                      <a:pt x="1948597" y="936253"/>
                      <a:pt x="1953391" y="936253"/>
                      <a:pt x="1953391" y="936253"/>
                    </a:cubicBezTo>
                    <a:cubicBezTo>
                      <a:pt x="1953391" y="936253"/>
                      <a:pt x="1953391" y="936253"/>
                      <a:pt x="1991745" y="926703"/>
                    </a:cubicBezTo>
                    <a:cubicBezTo>
                      <a:pt x="1991745" y="926703"/>
                      <a:pt x="1996539" y="926703"/>
                      <a:pt x="1996539" y="926703"/>
                    </a:cubicBezTo>
                    <a:cubicBezTo>
                      <a:pt x="2001334" y="921928"/>
                      <a:pt x="2001334" y="917153"/>
                      <a:pt x="2001334" y="917153"/>
                    </a:cubicBezTo>
                    <a:cubicBezTo>
                      <a:pt x="1996539" y="902828"/>
                      <a:pt x="1996539" y="893279"/>
                      <a:pt x="1991745" y="878954"/>
                    </a:cubicBezTo>
                    <a:cubicBezTo>
                      <a:pt x="1986951" y="850304"/>
                      <a:pt x="2001334" y="821655"/>
                      <a:pt x="2030099" y="812105"/>
                    </a:cubicBezTo>
                    <a:cubicBezTo>
                      <a:pt x="2030099" y="812105"/>
                      <a:pt x="2030099" y="812105"/>
                      <a:pt x="2068453" y="797780"/>
                    </a:cubicBezTo>
                    <a:cubicBezTo>
                      <a:pt x="2097219" y="793005"/>
                      <a:pt x="2130778" y="812105"/>
                      <a:pt x="2140367" y="845529"/>
                    </a:cubicBezTo>
                    <a:cubicBezTo>
                      <a:pt x="2149955" y="902828"/>
                      <a:pt x="2159544" y="960127"/>
                      <a:pt x="2159544" y="1017426"/>
                    </a:cubicBezTo>
                    <a:cubicBezTo>
                      <a:pt x="2164338" y="1050850"/>
                      <a:pt x="2140367" y="1079500"/>
                      <a:pt x="2111601" y="1079500"/>
                    </a:cubicBezTo>
                    <a:cubicBezTo>
                      <a:pt x="2111601" y="1079500"/>
                      <a:pt x="2111601" y="1079500"/>
                      <a:pt x="1862300" y="1079500"/>
                    </a:cubicBezTo>
                    <a:cubicBezTo>
                      <a:pt x="1833535" y="1079500"/>
                      <a:pt x="1804769" y="1060400"/>
                      <a:pt x="1804769" y="1036526"/>
                    </a:cubicBezTo>
                    <a:cubicBezTo>
                      <a:pt x="1799975" y="917153"/>
                      <a:pt x="1761621" y="797780"/>
                      <a:pt x="1694502" y="697507"/>
                    </a:cubicBezTo>
                    <a:cubicBezTo>
                      <a:pt x="1684913" y="673633"/>
                      <a:pt x="1689707" y="644983"/>
                      <a:pt x="1713679" y="625884"/>
                    </a:cubicBezTo>
                    <a:cubicBezTo>
                      <a:pt x="1713679" y="625884"/>
                      <a:pt x="1713679" y="625884"/>
                      <a:pt x="1915037" y="482637"/>
                    </a:cubicBezTo>
                    <a:cubicBezTo>
                      <a:pt x="1921030" y="479055"/>
                      <a:pt x="1927922" y="476668"/>
                      <a:pt x="1935188" y="475624"/>
                    </a:cubicBezTo>
                    <a:close/>
                    <a:moveTo>
                      <a:pt x="530203" y="171271"/>
                    </a:moveTo>
                    <a:cubicBezTo>
                      <a:pt x="545805" y="173062"/>
                      <a:pt x="559007" y="180224"/>
                      <a:pt x="566208" y="192162"/>
                    </a:cubicBezTo>
                    <a:cubicBezTo>
                      <a:pt x="566208" y="192162"/>
                      <a:pt x="566208" y="192162"/>
                      <a:pt x="691023" y="407037"/>
                    </a:cubicBezTo>
                    <a:cubicBezTo>
                      <a:pt x="705425" y="435687"/>
                      <a:pt x="700625" y="464337"/>
                      <a:pt x="681422" y="478662"/>
                    </a:cubicBezTo>
                    <a:cubicBezTo>
                      <a:pt x="575809" y="545512"/>
                      <a:pt x="494198" y="636237"/>
                      <a:pt x="436591" y="741287"/>
                    </a:cubicBezTo>
                    <a:cubicBezTo>
                      <a:pt x="426990" y="765162"/>
                      <a:pt x="393386" y="769937"/>
                      <a:pt x="369383" y="760387"/>
                    </a:cubicBezTo>
                    <a:cubicBezTo>
                      <a:pt x="369383" y="760387"/>
                      <a:pt x="369383" y="760387"/>
                      <a:pt x="143755" y="655337"/>
                    </a:cubicBezTo>
                    <a:cubicBezTo>
                      <a:pt x="114951" y="645787"/>
                      <a:pt x="105350" y="607587"/>
                      <a:pt x="119752" y="574162"/>
                    </a:cubicBezTo>
                    <a:cubicBezTo>
                      <a:pt x="148555" y="526412"/>
                      <a:pt x="177359" y="478662"/>
                      <a:pt x="210963" y="435687"/>
                    </a:cubicBezTo>
                    <a:cubicBezTo>
                      <a:pt x="234966" y="407037"/>
                      <a:pt x="268570" y="397487"/>
                      <a:pt x="292573" y="416587"/>
                    </a:cubicBezTo>
                    <a:cubicBezTo>
                      <a:pt x="292573" y="416587"/>
                      <a:pt x="292573" y="416587"/>
                      <a:pt x="326177" y="445237"/>
                    </a:cubicBezTo>
                    <a:cubicBezTo>
                      <a:pt x="345380" y="464337"/>
                      <a:pt x="350180" y="497762"/>
                      <a:pt x="330978" y="521637"/>
                    </a:cubicBezTo>
                    <a:cubicBezTo>
                      <a:pt x="330978" y="521637"/>
                      <a:pt x="330978" y="521637"/>
                      <a:pt x="311776" y="555062"/>
                    </a:cubicBezTo>
                    <a:cubicBezTo>
                      <a:pt x="306975" y="555062"/>
                      <a:pt x="306975" y="559837"/>
                      <a:pt x="306975" y="559837"/>
                    </a:cubicBezTo>
                    <a:cubicBezTo>
                      <a:pt x="306975" y="564612"/>
                      <a:pt x="311776" y="564612"/>
                      <a:pt x="311776" y="569387"/>
                    </a:cubicBezTo>
                    <a:cubicBezTo>
                      <a:pt x="311776" y="569387"/>
                      <a:pt x="311776" y="569387"/>
                      <a:pt x="340579" y="588487"/>
                    </a:cubicBezTo>
                    <a:cubicBezTo>
                      <a:pt x="345380" y="588487"/>
                      <a:pt x="345380" y="588487"/>
                      <a:pt x="350180" y="588487"/>
                    </a:cubicBezTo>
                    <a:cubicBezTo>
                      <a:pt x="354981" y="588487"/>
                      <a:pt x="354981" y="588487"/>
                      <a:pt x="359782" y="583712"/>
                    </a:cubicBezTo>
                    <a:cubicBezTo>
                      <a:pt x="359782" y="583712"/>
                      <a:pt x="359782" y="583712"/>
                      <a:pt x="398186" y="531187"/>
                    </a:cubicBezTo>
                    <a:cubicBezTo>
                      <a:pt x="402987" y="521637"/>
                      <a:pt x="417389" y="521637"/>
                      <a:pt x="426990" y="531187"/>
                    </a:cubicBezTo>
                    <a:cubicBezTo>
                      <a:pt x="436591" y="540737"/>
                      <a:pt x="436591" y="550287"/>
                      <a:pt x="431791" y="559837"/>
                    </a:cubicBezTo>
                    <a:cubicBezTo>
                      <a:pt x="431791" y="559837"/>
                      <a:pt x="431791" y="559837"/>
                      <a:pt x="393386" y="612362"/>
                    </a:cubicBezTo>
                    <a:cubicBezTo>
                      <a:pt x="378984" y="631462"/>
                      <a:pt x="345380" y="641012"/>
                      <a:pt x="321377" y="626687"/>
                    </a:cubicBezTo>
                    <a:cubicBezTo>
                      <a:pt x="321377" y="626687"/>
                      <a:pt x="321377" y="626687"/>
                      <a:pt x="287773" y="607587"/>
                    </a:cubicBezTo>
                    <a:cubicBezTo>
                      <a:pt x="263770" y="588487"/>
                      <a:pt x="254168" y="555062"/>
                      <a:pt x="273371" y="526412"/>
                    </a:cubicBezTo>
                    <a:cubicBezTo>
                      <a:pt x="273371" y="526412"/>
                      <a:pt x="273371" y="526412"/>
                      <a:pt x="297374" y="497762"/>
                    </a:cubicBezTo>
                    <a:cubicBezTo>
                      <a:pt x="297374" y="492987"/>
                      <a:pt x="302174" y="492987"/>
                      <a:pt x="297374" y="488212"/>
                    </a:cubicBezTo>
                    <a:cubicBezTo>
                      <a:pt x="297374" y="483437"/>
                      <a:pt x="297374" y="483437"/>
                      <a:pt x="297374" y="483437"/>
                    </a:cubicBezTo>
                    <a:cubicBezTo>
                      <a:pt x="297374" y="483437"/>
                      <a:pt x="297374" y="483437"/>
                      <a:pt x="263770" y="454787"/>
                    </a:cubicBezTo>
                    <a:cubicBezTo>
                      <a:pt x="258969" y="454787"/>
                      <a:pt x="258969" y="454787"/>
                      <a:pt x="254168" y="454787"/>
                    </a:cubicBezTo>
                    <a:cubicBezTo>
                      <a:pt x="254168" y="454787"/>
                      <a:pt x="249368" y="459562"/>
                      <a:pt x="249368" y="459562"/>
                    </a:cubicBezTo>
                    <a:cubicBezTo>
                      <a:pt x="210963" y="502537"/>
                      <a:pt x="186960" y="550287"/>
                      <a:pt x="158156" y="598037"/>
                    </a:cubicBezTo>
                    <a:cubicBezTo>
                      <a:pt x="158156" y="598037"/>
                      <a:pt x="158156" y="602812"/>
                      <a:pt x="158156" y="607587"/>
                    </a:cubicBezTo>
                    <a:cubicBezTo>
                      <a:pt x="158156" y="607587"/>
                      <a:pt x="162957" y="612362"/>
                      <a:pt x="162957" y="612362"/>
                    </a:cubicBezTo>
                    <a:cubicBezTo>
                      <a:pt x="162957" y="612362"/>
                      <a:pt x="162957" y="612362"/>
                      <a:pt x="383785" y="726962"/>
                    </a:cubicBezTo>
                    <a:cubicBezTo>
                      <a:pt x="388585" y="726962"/>
                      <a:pt x="388585" y="726962"/>
                      <a:pt x="393386" y="726962"/>
                    </a:cubicBezTo>
                    <a:cubicBezTo>
                      <a:pt x="393386" y="726962"/>
                      <a:pt x="398186" y="726962"/>
                      <a:pt x="398186" y="722187"/>
                    </a:cubicBezTo>
                    <a:cubicBezTo>
                      <a:pt x="460594" y="607587"/>
                      <a:pt x="547005" y="512087"/>
                      <a:pt x="657419" y="440462"/>
                    </a:cubicBezTo>
                    <a:cubicBezTo>
                      <a:pt x="657419" y="440462"/>
                      <a:pt x="657419" y="435687"/>
                      <a:pt x="657419" y="435687"/>
                    </a:cubicBezTo>
                    <a:cubicBezTo>
                      <a:pt x="657419" y="430912"/>
                      <a:pt x="657419" y="430912"/>
                      <a:pt x="657419" y="426137"/>
                    </a:cubicBezTo>
                    <a:cubicBezTo>
                      <a:pt x="657419" y="426137"/>
                      <a:pt x="657419" y="426137"/>
                      <a:pt x="523002" y="220812"/>
                    </a:cubicBezTo>
                    <a:cubicBezTo>
                      <a:pt x="523002" y="216037"/>
                      <a:pt x="518201" y="216037"/>
                      <a:pt x="513401" y="216037"/>
                    </a:cubicBezTo>
                    <a:cubicBezTo>
                      <a:pt x="513401" y="216037"/>
                      <a:pt x="508600" y="216037"/>
                      <a:pt x="503800" y="216037"/>
                    </a:cubicBezTo>
                    <a:cubicBezTo>
                      <a:pt x="460594" y="249462"/>
                      <a:pt x="417389" y="278112"/>
                      <a:pt x="378984" y="316312"/>
                    </a:cubicBezTo>
                    <a:cubicBezTo>
                      <a:pt x="374183" y="321087"/>
                      <a:pt x="374183" y="321087"/>
                      <a:pt x="374183" y="325862"/>
                    </a:cubicBezTo>
                    <a:cubicBezTo>
                      <a:pt x="374183" y="330637"/>
                      <a:pt x="374183" y="330637"/>
                      <a:pt x="374183" y="335412"/>
                    </a:cubicBezTo>
                    <a:cubicBezTo>
                      <a:pt x="374183" y="335412"/>
                      <a:pt x="374183" y="335412"/>
                      <a:pt x="402987" y="364062"/>
                    </a:cubicBezTo>
                    <a:cubicBezTo>
                      <a:pt x="407788" y="364062"/>
                      <a:pt x="407788" y="364062"/>
                      <a:pt x="412588" y="364062"/>
                    </a:cubicBezTo>
                    <a:cubicBezTo>
                      <a:pt x="412588" y="364062"/>
                      <a:pt x="417389" y="364062"/>
                      <a:pt x="422189" y="364062"/>
                    </a:cubicBezTo>
                    <a:cubicBezTo>
                      <a:pt x="422189" y="364062"/>
                      <a:pt x="422189" y="364062"/>
                      <a:pt x="450993" y="335412"/>
                    </a:cubicBezTo>
                    <a:cubicBezTo>
                      <a:pt x="474996" y="316312"/>
                      <a:pt x="508600" y="321087"/>
                      <a:pt x="527803" y="344962"/>
                    </a:cubicBezTo>
                    <a:cubicBezTo>
                      <a:pt x="527803" y="344962"/>
                      <a:pt x="527803" y="344962"/>
                      <a:pt x="547005" y="373612"/>
                    </a:cubicBezTo>
                    <a:cubicBezTo>
                      <a:pt x="566208" y="397487"/>
                      <a:pt x="561407" y="430912"/>
                      <a:pt x="542204" y="445237"/>
                    </a:cubicBezTo>
                    <a:cubicBezTo>
                      <a:pt x="542204" y="445237"/>
                      <a:pt x="542204" y="445237"/>
                      <a:pt x="494198" y="492987"/>
                    </a:cubicBezTo>
                    <a:cubicBezTo>
                      <a:pt x="484597" y="497762"/>
                      <a:pt x="474996" y="497762"/>
                      <a:pt x="465395" y="488212"/>
                    </a:cubicBezTo>
                    <a:cubicBezTo>
                      <a:pt x="455794" y="483437"/>
                      <a:pt x="455794" y="469112"/>
                      <a:pt x="465395" y="459562"/>
                    </a:cubicBezTo>
                    <a:cubicBezTo>
                      <a:pt x="465395" y="459562"/>
                      <a:pt x="465395" y="459562"/>
                      <a:pt x="513401" y="411812"/>
                    </a:cubicBezTo>
                    <a:cubicBezTo>
                      <a:pt x="518201" y="411812"/>
                      <a:pt x="518201" y="411812"/>
                      <a:pt x="518201" y="407037"/>
                    </a:cubicBezTo>
                    <a:cubicBezTo>
                      <a:pt x="518201" y="402262"/>
                      <a:pt x="518201" y="402262"/>
                      <a:pt x="513401" y="397487"/>
                    </a:cubicBezTo>
                    <a:cubicBezTo>
                      <a:pt x="513401" y="397487"/>
                      <a:pt x="513401" y="397487"/>
                      <a:pt x="494198" y="368837"/>
                    </a:cubicBezTo>
                    <a:cubicBezTo>
                      <a:pt x="489398" y="368837"/>
                      <a:pt x="489398" y="368837"/>
                      <a:pt x="484597" y="368837"/>
                    </a:cubicBezTo>
                    <a:cubicBezTo>
                      <a:pt x="479797" y="368837"/>
                      <a:pt x="479797" y="368837"/>
                      <a:pt x="474996" y="368837"/>
                    </a:cubicBezTo>
                    <a:cubicBezTo>
                      <a:pt x="474996" y="368837"/>
                      <a:pt x="474996" y="368837"/>
                      <a:pt x="450993" y="392712"/>
                    </a:cubicBezTo>
                    <a:cubicBezTo>
                      <a:pt x="426990" y="416587"/>
                      <a:pt x="393386" y="416587"/>
                      <a:pt x="369383" y="397487"/>
                    </a:cubicBezTo>
                    <a:cubicBezTo>
                      <a:pt x="369383" y="397487"/>
                      <a:pt x="369383" y="397487"/>
                      <a:pt x="340579" y="368837"/>
                    </a:cubicBezTo>
                    <a:cubicBezTo>
                      <a:pt x="316576" y="344962"/>
                      <a:pt x="321377" y="306762"/>
                      <a:pt x="350180" y="282887"/>
                    </a:cubicBezTo>
                    <a:cubicBezTo>
                      <a:pt x="388585" y="244687"/>
                      <a:pt x="436591" y="211262"/>
                      <a:pt x="479797" y="182612"/>
                    </a:cubicBezTo>
                    <a:cubicBezTo>
                      <a:pt x="496599" y="173062"/>
                      <a:pt x="514601" y="169481"/>
                      <a:pt x="530203" y="171271"/>
                    </a:cubicBezTo>
                    <a:close/>
                    <a:moveTo>
                      <a:pt x="1386554" y="49578"/>
                    </a:moveTo>
                    <a:cubicBezTo>
                      <a:pt x="1394577" y="49131"/>
                      <a:pt x="1402976" y="50026"/>
                      <a:pt x="1411374" y="52414"/>
                    </a:cubicBezTo>
                    <a:cubicBezTo>
                      <a:pt x="1468964" y="71518"/>
                      <a:pt x="1521755" y="90623"/>
                      <a:pt x="1569746" y="119279"/>
                    </a:cubicBezTo>
                    <a:cubicBezTo>
                      <a:pt x="1603340" y="133607"/>
                      <a:pt x="1612938" y="171816"/>
                      <a:pt x="1598541" y="195696"/>
                    </a:cubicBezTo>
                    <a:cubicBezTo>
                      <a:pt x="1598541" y="195696"/>
                      <a:pt x="1598541" y="195696"/>
                      <a:pt x="1579344" y="229129"/>
                    </a:cubicBezTo>
                    <a:cubicBezTo>
                      <a:pt x="1564947" y="257785"/>
                      <a:pt x="1531353" y="262561"/>
                      <a:pt x="1502558" y="248233"/>
                    </a:cubicBezTo>
                    <a:cubicBezTo>
                      <a:pt x="1502558" y="248233"/>
                      <a:pt x="1502558" y="248233"/>
                      <a:pt x="1468964" y="233905"/>
                    </a:cubicBezTo>
                    <a:cubicBezTo>
                      <a:pt x="1464165" y="233905"/>
                      <a:pt x="1464165" y="233905"/>
                      <a:pt x="1459366" y="233905"/>
                    </a:cubicBezTo>
                    <a:cubicBezTo>
                      <a:pt x="1459366" y="233905"/>
                      <a:pt x="1454567" y="238681"/>
                      <a:pt x="1454567" y="238681"/>
                    </a:cubicBezTo>
                    <a:cubicBezTo>
                      <a:pt x="1454567" y="238681"/>
                      <a:pt x="1454567" y="238681"/>
                      <a:pt x="1440169" y="272113"/>
                    </a:cubicBezTo>
                    <a:cubicBezTo>
                      <a:pt x="1440169" y="272113"/>
                      <a:pt x="1440169" y="276889"/>
                      <a:pt x="1440169" y="281665"/>
                    </a:cubicBezTo>
                    <a:cubicBezTo>
                      <a:pt x="1440169" y="281665"/>
                      <a:pt x="1440169" y="286441"/>
                      <a:pt x="1444968" y="286441"/>
                    </a:cubicBezTo>
                    <a:cubicBezTo>
                      <a:pt x="1464165" y="295994"/>
                      <a:pt x="1483361" y="305546"/>
                      <a:pt x="1502558" y="315098"/>
                    </a:cubicBezTo>
                    <a:cubicBezTo>
                      <a:pt x="1512156" y="319874"/>
                      <a:pt x="1516955" y="334202"/>
                      <a:pt x="1512156" y="343754"/>
                    </a:cubicBezTo>
                    <a:cubicBezTo>
                      <a:pt x="1507357" y="353306"/>
                      <a:pt x="1492960" y="358082"/>
                      <a:pt x="1483361" y="353306"/>
                    </a:cubicBezTo>
                    <a:cubicBezTo>
                      <a:pt x="1464165" y="343754"/>
                      <a:pt x="1444968" y="334202"/>
                      <a:pt x="1425772" y="324650"/>
                    </a:cubicBezTo>
                    <a:cubicBezTo>
                      <a:pt x="1401776" y="315098"/>
                      <a:pt x="1387379" y="286441"/>
                      <a:pt x="1401776" y="257785"/>
                    </a:cubicBezTo>
                    <a:cubicBezTo>
                      <a:pt x="1401776" y="257785"/>
                      <a:pt x="1401776" y="257785"/>
                      <a:pt x="1411374" y="224353"/>
                    </a:cubicBezTo>
                    <a:cubicBezTo>
                      <a:pt x="1425772" y="195696"/>
                      <a:pt x="1459366" y="181368"/>
                      <a:pt x="1488161" y="195696"/>
                    </a:cubicBezTo>
                    <a:cubicBezTo>
                      <a:pt x="1488161" y="195696"/>
                      <a:pt x="1488161" y="195696"/>
                      <a:pt x="1521755" y="210024"/>
                    </a:cubicBezTo>
                    <a:cubicBezTo>
                      <a:pt x="1526554" y="214800"/>
                      <a:pt x="1526554" y="214800"/>
                      <a:pt x="1531353" y="210024"/>
                    </a:cubicBezTo>
                    <a:cubicBezTo>
                      <a:pt x="1536152" y="210024"/>
                      <a:pt x="1536152" y="210024"/>
                      <a:pt x="1536152" y="205248"/>
                    </a:cubicBezTo>
                    <a:cubicBezTo>
                      <a:pt x="1536152" y="205248"/>
                      <a:pt x="1536152" y="205248"/>
                      <a:pt x="1555349" y="171816"/>
                    </a:cubicBezTo>
                    <a:cubicBezTo>
                      <a:pt x="1560148" y="167040"/>
                      <a:pt x="1560148" y="167040"/>
                      <a:pt x="1555349" y="162264"/>
                    </a:cubicBezTo>
                    <a:cubicBezTo>
                      <a:pt x="1555349" y="157488"/>
                      <a:pt x="1555349" y="157488"/>
                      <a:pt x="1550549" y="157488"/>
                    </a:cubicBezTo>
                    <a:cubicBezTo>
                      <a:pt x="1502558" y="128831"/>
                      <a:pt x="1449768" y="109727"/>
                      <a:pt x="1401776" y="95399"/>
                    </a:cubicBezTo>
                    <a:cubicBezTo>
                      <a:pt x="1396977" y="90623"/>
                      <a:pt x="1392178" y="90623"/>
                      <a:pt x="1392178" y="95399"/>
                    </a:cubicBezTo>
                    <a:cubicBezTo>
                      <a:pt x="1387379" y="95399"/>
                      <a:pt x="1387379" y="95399"/>
                      <a:pt x="1382580" y="100175"/>
                    </a:cubicBezTo>
                    <a:cubicBezTo>
                      <a:pt x="1382580" y="100175"/>
                      <a:pt x="1382580" y="100175"/>
                      <a:pt x="1310592" y="334202"/>
                    </a:cubicBezTo>
                    <a:cubicBezTo>
                      <a:pt x="1310592" y="338978"/>
                      <a:pt x="1310592" y="343754"/>
                      <a:pt x="1310592" y="343754"/>
                    </a:cubicBezTo>
                    <a:cubicBezTo>
                      <a:pt x="1310592" y="348530"/>
                      <a:pt x="1315392" y="348530"/>
                      <a:pt x="1315392" y="348530"/>
                    </a:cubicBezTo>
                    <a:cubicBezTo>
                      <a:pt x="1440169" y="391515"/>
                      <a:pt x="1550549" y="458380"/>
                      <a:pt x="1641733" y="553901"/>
                    </a:cubicBezTo>
                    <a:cubicBezTo>
                      <a:pt x="1641733" y="553901"/>
                      <a:pt x="1641733" y="553901"/>
                      <a:pt x="1646532" y="553901"/>
                    </a:cubicBezTo>
                    <a:cubicBezTo>
                      <a:pt x="1651331" y="553901"/>
                      <a:pt x="1651331" y="553901"/>
                      <a:pt x="1656130" y="553901"/>
                    </a:cubicBezTo>
                    <a:cubicBezTo>
                      <a:pt x="1656130" y="553901"/>
                      <a:pt x="1656130" y="553901"/>
                      <a:pt x="1838498" y="386739"/>
                    </a:cubicBezTo>
                    <a:cubicBezTo>
                      <a:pt x="1838498" y="381963"/>
                      <a:pt x="1838498" y="377187"/>
                      <a:pt x="1838498" y="377187"/>
                    </a:cubicBezTo>
                    <a:cubicBezTo>
                      <a:pt x="1838498" y="372411"/>
                      <a:pt x="1838498" y="372411"/>
                      <a:pt x="1833699" y="367635"/>
                    </a:cubicBezTo>
                    <a:cubicBezTo>
                      <a:pt x="1800105" y="329426"/>
                      <a:pt x="1756912" y="291217"/>
                      <a:pt x="1713720" y="257785"/>
                    </a:cubicBezTo>
                    <a:cubicBezTo>
                      <a:pt x="1713720" y="257785"/>
                      <a:pt x="1708921" y="257785"/>
                      <a:pt x="1704122" y="257785"/>
                    </a:cubicBezTo>
                    <a:cubicBezTo>
                      <a:pt x="1704122" y="257785"/>
                      <a:pt x="1699323" y="257785"/>
                      <a:pt x="1699323" y="262561"/>
                    </a:cubicBezTo>
                    <a:cubicBezTo>
                      <a:pt x="1699323" y="262561"/>
                      <a:pt x="1699323" y="262561"/>
                      <a:pt x="1675327" y="291217"/>
                    </a:cubicBezTo>
                    <a:cubicBezTo>
                      <a:pt x="1670528" y="295994"/>
                      <a:pt x="1670528" y="295994"/>
                      <a:pt x="1670528" y="300770"/>
                    </a:cubicBezTo>
                    <a:cubicBezTo>
                      <a:pt x="1670528" y="305546"/>
                      <a:pt x="1675327" y="305546"/>
                      <a:pt x="1675327" y="310322"/>
                    </a:cubicBezTo>
                    <a:cubicBezTo>
                      <a:pt x="1684925" y="315098"/>
                      <a:pt x="1699323" y="324650"/>
                      <a:pt x="1708921" y="334202"/>
                    </a:cubicBezTo>
                    <a:cubicBezTo>
                      <a:pt x="1732917" y="353306"/>
                      <a:pt x="1732917" y="391515"/>
                      <a:pt x="1713720" y="410619"/>
                    </a:cubicBezTo>
                    <a:cubicBezTo>
                      <a:pt x="1713720" y="410619"/>
                      <a:pt x="1713720" y="410619"/>
                      <a:pt x="1689724" y="434499"/>
                    </a:cubicBezTo>
                    <a:cubicBezTo>
                      <a:pt x="1665729" y="458380"/>
                      <a:pt x="1636934" y="463156"/>
                      <a:pt x="1612938" y="444052"/>
                    </a:cubicBezTo>
                    <a:cubicBezTo>
                      <a:pt x="1598541" y="429723"/>
                      <a:pt x="1579344" y="415395"/>
                      <a:pt x="1560148" y="401067"/>
                    </a:cubicBezTo>
                    <a:cubicBezTo>
                      <a:pt x="1555349" y="396291"/>
                      <a:pt x="1550549" y="381963"/>
                      <a:pt x="1560148" y="372411"/>
                    </a:cubicBezTo>
                    <a:cubicBezTo>
                      <a:pt x="1564947" y="362858"/>
                      <a:pt x="1579344" y="362858"/>
                      <a:pt x="1588943" y="367635"/>
                    </a:cubicBezTo>
                    <a:cubicBezTo>
                      <a:pt x="1603340" y="381963"/>
                      <a:pt x="1622536" y="396291"/>
                      <a:pt x="1641733" y="410619"/>
                    </a:cubicBezTo>
                    <a:cubicBezTo>
                      <a:pt x="1646532" y="410619"/>
                      <a:pt x="1646532" y="410619"/>
                      <a:pt x="1651331" y="410619"/>
                    </a:cubicBezTo>
                    <a:cubicBezTo>
                      <a:pt x="1651331" y="410619"/>
                      <a:pt x="1656130" y="410619"/>
                      <a:pt x="1656130" y="410619"/>
                    </a:cubicBezTo>
                    <a:cubicBezTo>
                      <a:pt x="1656130" y="410619"/>
                      <a:pt x="1656130" y="410619"/>
                      <a:pt x="1680126" y="381963"/>
                    </a:cubicBezTo>
                    <a:cubicBezTo>
                      <a:pt x="1680126" y="377187"/>
                      <a:pt x="1684925" y="377187"/>
                      <a:pt x="1684925" y="372411"/>
                    </a:cubicBezTo>
                    <a:cubicBezTo>
                      <a:pt x="1684925" y="372411"/>
                      <a:pt x="1680126" y="367635"/>
                      <a:pt x="1680126" y="362858"/>
                    </a:cubicBezTo>
                    <a:cubicBezTo>
                      <a:pt x="1670528" y="358082"/>
                      <a:pt x="1660930" y="348530"/>
                      <a:pt x="1651331" y="343754"/>
                    </a:cubicBezTo>
                    <a:cubicBezTo>
                      <a:pt x="1627336" y="324650"/>
                      <a:pt x="1617737" y="291217"/>
                      <a:pt x="1636934" y="262561"/>
                    </a:cubicBezTo>
                    <a:cubicBezTo>
                      <a:pt x="1636934" y="262561"/>
                      <a:pt x="1636934" y="262561"/>
                      <a:pt x="1656130" y="229129"/>
                    </a:cubicBezTo>
                    <a:cubicBezTo>
                      <a:pt x="1675327" y="205248"/>
                      <a:pt x="1713720" y="205248"/>
                      <a:pt x="1742515" y="224353"/>
                    </a:cubicBezTo>
                    <a:cubicBezTo>
                      <a:pt x="1785707" y="257785"/>
                      <a:pt x="1828899" y="295994"/>
                      <a:pt x="1867293" y="338978"/>
                    </a:cubicBezTo>
                    <a:cubicBezTo>
                      <a:pt x="1891288" y="362858"/>
                      <a:pt x="1891288" y="401067"/>
                      <a:pt x="1867293" y="420171"/>
                    </a:cubicBezTo>
                    <a:cubicBezTo>
                      <a:pt x="1867293" y="420171"/>
                      <a:pt x="1867293" y="420171"/>
                      <a:pt x="1680126" y="577782"/>
                    </a:cubicBezTo>
                    <a:cubicBezTo>
                      <a:pt x="1656130" y="596886"/>
                      <a:pt x="1622536" y="601662"/>
                      <a:pt x="1608139" y="582558"/>
                    </a:cubicBezTo>
                    <a:cubicBezTo>
                      <a:pt x="1526554" y="491812"/>
                      <a:pt x="1416174" y="429723"/>
                      <a:pt x="1300994" y="391515"/>
                    </a:cubicBezTo>
                    <a:cubicBezTo>
                      <a:pt x="1281798" y="381963"/>
                      <a:pt x="1267400" y="358082"/>
                      <a:pt x="1276999" y="324650"/>
                    </a:cubicBezTo>
                    <a:cubicBezTo>
                      <a:pt x="1276999" y="324650"/>
                      <a:pt x="1276999" y="324650"/>
                      <a:pt x="1334588" y="85847"/>
                    </a:cubicBezTo>
                    <a:cubicBezTo>
                      <a:pt x="1341787" y="64354"/>
                      <a:pt x="1362483" y="50922"/>
                      <a:pt x="1386554" y="49578"/>
                    </a:cubicBezTo>
                    <a:close/>
                    <a:moveTo>
                      <a:pt x="1032319" y="0"/>
                    </a:moveTo>
                    <a:cubicBezTo>
                      <a:pt x="1089899" y="0"/>
                      <a:pt x="1147479" y="4781"/>
                      <a:pt x="1205059" y="9561"/>
                    </a:cubicBezTo>
                    <a:cubicBezTo>
                      <a:pt x="1238647" y="14342"/>
                      <a:pt x="1262638" y="43027"/>
                      <a:pt x="1257840" y="71711"/>
                    </a:cubicBezTo>
                    <a:cubicBezTo>
                      <a:pt x="1257840" y="71711"/>
                      <a:pt x="1257840" y="71711"/>
                      <a:pt x="1214655" y="315529"/>
                    </a:cubicBezTo>
                    <a:cubicBezTo>
                      <a:pt x="1209857" y="344214"/>
                      <a:pt x="1185865" y="363337"/>
                      <a:pt x="1161874" y="363337"/>
                    </a:cubicBezTo>
                    <a:cubicBezTo>
                      <a:pt x="1041916" y="348994"/>
                      <a:pt x="917160" y="368117"/>
                      <a:pt x="806799" y="411144"/>
                    </a:cubicBezTo>
                    <a:cubicBezTo>
                      <a:pt x="782807" y="415925"/>
                      <a:pt x="758816" y="406363"/>
                      <a:pt x="744421" y="377679"/>
                    </a:cubicBezTo>
                    <a:lnTo>
                      <a:pt x="634060" y="157765"/>
                    </a:lnTo>
                    <a:cubicBezTo>
                      <a:pt x="624463" y="129080"/>
                      <a:pt x="638858" y="95615"/>
                      <a:pt x="672446" y="81273"/>
                    </a:cubicBezTo>
                    <a:cubicBezTo>
                      <a:pt x="725228" y="57369"/>
                      <a:pt x="778009" y="43027"/>
                      <a:pt x="835589" y="28684"/>
                    </a:cubicBezTo>
                    <a:cubicBezTo>
                      <a:pt x="869177" y="19123"/>
                      <a:pt x="902765" y="43027"/>
                      <a:pt x="907563" y="71711"/>
                    </a:cubicBezTo>
                    <a:cubicBezTo>
                      <a:pt x="907563" y="71711"/>
                      <a:pt x="907563" y="71711"/>
                      <a:pt x="912362" y="109957"/>
                    </a:cubicBezTo>
                    <a:cubicBezTo>
                      <a:pt x="917160" y="138642"/>
                      <a:pt x="897967" y="167326"/>
                      <a:pt x="869177" y="172107"/>
                    </a:cubicBezTo>
                    <a:cubicBezTo>
                      <a:pt x="869177" y="172107"/>
                      <a:pt x="869177" y="172107"/>
                      <a:pt x="830790" y="181668"/>
                    </a:cubicBezTo>
                    <a:cubicBezTo>
                      <a:pt x="830790" y="186449"/>
                      <a:pt x="825992" y="186449"/>
                      <a:pt x="825992" y="186449"/>
                    </a:cubicBezTo>
                    <a:cubicBezTo>
                      <a:pt x="821194" y="191230"/>
                      <a:pt x="821194" y="196011"/>
                      <a:pt x="825992" y="196011"/>
                    </a:cubicBezTo>
                    <a:cubicBezTo>
                      <a:pt x="825992" y="196011"/>
                      <a:pt x="825992" y="196011"/>
                      <a:pt x="835589" y="229476"/>
                    </a:cubicBezTo>
                    <a:cubicBezTo>
                      <a:pt x="835589" y="234257"/>
                      <a:pt x="835589" y="234257"/>
                      <a:pt x="840387" y="239037"/>
                    </a:cubicBezTo>
                    <a:cubicBezTo>
                      <a:pt x="840387" y="239037"/>
                      <a:pt x="845185" y="239037"/>
                      <a:pt x="845185" y="239037"/>
                    </a:cubicBezTo>
                    <a:cubicBezTo>
                      <a:pt x="869177" y="234257"/>
                      <a:pt x="888370" y="229476"/>
                      <a:pt x="912362" y="224695"/>
                    </a:cubicBezTo>
                    <a:cubicBezTo>
                      <a:pt x="921958" y="219914"/>
                      <a:pt x="936353" y="229476"/>
                      <a:pt x="936353" y="243818"/>
                    </a:cubicBezTo>
                    <a:cubicBezTo>
                      <a:pt x="936353" y="253380"/>
                      <a:pt x="931555" y="262941"/>
                      <a:pt x="921958" y="267722"/>
                    </a:cubicBezTo>
                    <a:cubicBezTo>
                      <a:pt x="897967" y="267722"/>
                      <a:pt x="878774" y="277283"/>
                      <a:pt x="859580" y="282064"/>
                    </a:cubicBezTo>
                    <a:cubicBezTo>
                      <a:pt x="830790" y="286845"/>
                      <a:pt x="802001" y="272503"/>
                      <a:pt x="792404" y="243818"/>
                    </a:cubicBezTo>
                    <a:cubicBezTo>
                      <a:pt x="792404" y="243818"/>
                      <a:pt x="792404" y="243818"/>
                      <a:pt x="782807" y="210353"/>
                    </a:cubicBezTo>
                    <a:cubicBezTo>
                      <a:pt x="773211" y="181668"/>
                      <a:pt x="787606" y="148203"/>
                      <a:pt x="821194" y="143422"/>
                    </a:cubicBezTo>
                    <a:cubicBezTo>
                      <a:pt x="821194" y="143422"/>
                      <a:pt x="821194" y="143422"/>
                      <a:pt x="859580" y="133861"/>
                    </a:cubicBezTo>
                    <a:cubicBezTo>
                      <a:pt x="859580" y="133861"/>
                      <a:pt x="864379" y="129080"/>
                      <a:pt x="864379" y="129080"/>
                    </a:cubicBezTo>
                    <a:cubicBezTo>
                      <a:pt x="869177" y="124299"/>
                      <a:pt x="869177" y="119519"/>
                      <a:pt x="869177" y="119519"/>
                    </a:cubicBezTo>
                    <a:cubicBezTo>
                      <a:pt x="869177" y="119519"/>
                      <a:pt x="869177" y="119519"/>
                      <a:pt x="859580" y="81273"/>
                    </a:cubicBezTo>
                    <a:cubicBezTo>
                      <a:pt x="859580" y="76492"/>
                      <a:pt x="854782" y="71711"/>
                      <a:pt x="854782" y="71711"/>
                    </a:cubicBezTo>
                    <a:cubicBezTo>
                      <a:pt x="849984" y="71711"/>
                      <a:pt x="845185" y="71711"/>
                      <a:pt x="845185" y="71711"/>
                    </a:cubicBezTo>
                    <a:cubicBezTo>
                      <a:pt x="792404" y="81273"/>
                      <a:pt x="739623" y="100396"/>
                      <a:pt x="686841" y="119519"/>
                    </a:cubicBezTo>
                    <a:cubicBezTo>
                      <a:pt x="686841" y="119519"/>
                      <a:pt x="682043" y="124299"/>
                      <a:pt x="682043" y="124299"/>
                    </a:cubicBezTo>
                    <a:cubicBezTo>
                      <a:pt x="677245" y="129080"/>
                      <a:pt x="677245" y="133861"/>
                      <a:pt x="682043" y="133861"/>
                    </a:cubicBezTo>
                    <a:cubicBezTo>
                      <a:pt x="682043" y="133861"/>
                      <a:pt x="682043" y="133861"/>
                      <a:pt x="778009" y="363337"/>
                    </a:cubicBezTo>
                    <a:cubicBezTo>
                      <a:pt x="778009" y="363337"/>
                      <a:pt x="778009" y="368117"/>
                      <a:pt x="782807" y="368117"/>
                    </a:cubicBezTo>
                    <a:cubicBezTo>
                      <a:pt x="782807" y="368117"/>
                      <a:pt x="787606" y="372898"/>
                      <a:pt x="787606" y="368117"/>
                    </a:cubicBezTo>
                    <a:cubicBezTo>
                      <a:pt x="907563" y="325091"/>
                      <a:pt x="1041916" y="301187"/>
                      <a:pt x="1166672" y="320310"/>
                    </a:cubicBezTo>
                    <a:cubicBezTo>
                      <a:pt x="1171470" y="320310"/>
                      <a:pt x="1171470" y="320310"/>
                      <a:pt x="1176269" y="315529"/>
                    </a:cubicBezTo>
                    <a:cubicBezTo>
                      <a:pt x="1176269" y="315529"/>
                      <a:pt x="1181067" y="310748"/>
                      <a:pt x="1181067" y="310748"/>
                    </a:cubicBezTo>
                    <a:cubicBezTo>
                      <a:pt x="1181067" y="310748"/>
                      <a:pt x="1181067" y="310748"/>
                      <a:pt x="1209857" y="62150"/>
                    </a:cubicBezTo>
                    <a:cubicBezTo>
                      <a:pt x="1209857" y="62150"/>
                      <a:pt x="1209857" y="57369"/>
                      <a:pt x="1209857" y="57369"/>
                    </a:cubicBezTo>
                    <a:cubicBezTo>
                      <a:pt x="1205059" y="52588"/>
                      <a:pt x="1200260" y="52588"/>
                      <a:pt x="1200260" y="52588"/>
                    </a:cubicBezTo>
                    <a:cubicBezTo>
                      <a:pt x="1142681" y="47807"/>
                      <a:pt x="1089899" y="43027"/>
                      <a:pt x="1037118" y="47807"/>
                    </a:cubicBezTo>
                    <a:cubicBezTo>
                      <a:pt x="1032319" y="47807"/>
                      <a:pt x="1027521" y="47807"/>
                      <a:pt x="1027521" y="47807"/>
                    </a:cubicBezTo>
                    <a:cubicBezTo>
                      <a:pt x="1027521" y="52588"/>
                      <a:pt x="1022723" y="52588"/>
                      <a:pt x="1022723" y="57369"/>
                    </a:cubicBezTo>
                    <a:cubicBezTo>
                      <a:pt x="1022723" y="57369"/>
                      <a:pt x="1022723" y="57369"/>
                      <a:pt x="1027521" y="95615"/>
                    </a:cubicBezTo>
                    <a:cubicBezTo>
                      <a:pt x="1027521" y="100396"/>
                      <a:pt x="1027521" y="105176"/>
                      <a:pt x="1032319" y="105176"/>
                    </a:cubicBezTo>
                    <a:cubicBezTo>
                      <a:pt x="1032319" y="105176"/>
                      <a:pt x="1037118" y="109957"/>
                      <a:pt x="1037118" y="109957"/>
                    </a:cubicBezTo>
                    <a:cubicBezTo>
                      <a:pt x="1037118" y="109957"/>
                      <a:pt x="1037118" y="109957"/>
                      <a:pt x="1075504" y="105176"/>
                    </a:cubicBezTo>
                    <a:cubicBezTo>
                      <a:pt x="1109092" y="105176"/>
                      <a:pt x="1133084" y="133861"/>
                      <a:pt x="1133084" y="162545"/>
                    </a:cubicBezTo>
                    <a:cubicBezTo>
                      <a:pt x="1133084" y="162545"/>
                      <a:pt x="1133084" y="162545"/>
                      <a:pt x="1133084" y="200791"/>
                    </a:cubicBezTo>
                    <a:cubicBezTo>
                      <a:pt x="1128286" y="229476"/>
                      <a:pt x="1104294" y="253380"/>
                      <a:pt x="1080303" y="248599"/>
                    </a:cubicBezTo>
                    <a:cubicBezTo>
                      <a:pt x="1080303" y="248599"/>
                      <a:pt x="1080303" y="248599"/>
                      <a:pt x="1013126" y="253380"/>
                    </a:cubicBezTo>
                    <a:cubicBezTo>
                      <a:pt x="1003530" y="253380"/>
                      <a:pt x="989135" y="243818"/>
                      <a:pt x="989135" y="234257"/>
                    </a:cubicBezTo>
                    <a:cubicBezTo>
                      <a:pt x="989135" y="219914"/>
                      <a:pt x="998731" y="210353"/>
                      <a:pt x="1008328" y="210353"/>
                    </a:cubicBezTo>
                    <a:cubicBezTo>
                      <a:pt x="1008328" y="210353"/>
                      <a:pt x="1008328" y="210353"/>
                      <a:pt x="1075504" y="205572"/>
                    </a:cubicBezTo>
                    <a:cubicBezTo>
                      <a:pt x="1080303" y="205572"/>
                      <a:pt x="1085101" y="205572"/>
                      <a:pt x="1085101" y="205572"/>
                    </a:cubicBezTo>
                    <a:cubicBezTo>
                      <a:pt x="1085101" y="200791"/>
                      <a:pt x="1089899" y="200791"/>
                      <a:pt x="1089899" y="196011"/>
                    </a:cubicBezTo>
                    <a:cubicBezTo>
                      <a:pt x="1089899" y="196011"/>
                      <a:pt x="1089899" y="196011"/>
                      <a:pt x="1089899" y="162545"/>
                    </a:cubicBezTo>
                    <a:cubicBezTo>
                      <a:pt x="1089899" y="157765"/>
                      <a:pt x="1089899" y="152984"/>
                      <a:pt x="1085101" y="152984"/>
                    </a:cubicBezTo>
                    <a:cubicBezTo>
                      <a:pt x="1085101" y="152984"/>
                      <a:pt x="1080303" y="148203"/>
                      <a:pt x="1075504" y="148203"/>
                    </a:cubicBezTo>
                    <a:cubicBezTo>
                      <a:pt x="1075504" y="148203"/>
                      <a:pt x="1075504" y="148203"/>
                      <a:pt x="1041916" y="152984"/>
                    </a:cubicBezTo>
                    <a:cubicBezTo>
                      <a:pt x="1008328" y="152984"/>
                      <a:pt x="984336" y="129080"/>
                      <a:pt x="979538" y="100396"/>
                    </a:cubicBezTo>
                    <a:cubicBezTo>
                      <a:pt x="979538" y="100396"/>
                      <a:pt x="979538" y="100396"/>
                      <a:pt x="974740" y="62150"/>
                    </a:cubicBezTo>
                    <a:cubicBezTo>
                      <a:pt x="969941" y="28684"/>
                      <a:pt x="998731" y="4781"/>
                      <a:pt x="1032319" y="0"/>
                    </a:cubicBezTo>
                    <a:close/>
                  </a:path>
                </a:pathLst>
              </a:custGeom>
              <a:solidFill>
                <a:srgbClr val="74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  <a:cs typeface="inpin heiti" charset="-122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219789" y="1848674"/>
            <a:ext cx="3819825" cy="4958074"/>
            <a:chOff x="1881525" y="1765338"/>
            <a:chExt cx="3272696" cy="4218671"/>
          </a:xfrm>
        </p:grpSpPr>
        <p:sp>
          <p:nvSpPr>
            <p:cNvPr id="36" name="矩形 12">
              <a:extLst>
                <a:ext uri="{FF2B5EF4-FFF2-40B4-BE49-F238E27FC236}">
                  <a16:creationId xmlns:a16="http://schemas.microsoft.com/office/drawing/2014/main" id="{9200C353-9C17-4E38-AED2-5D60D4349026}"/>
                </a:ext>
              </a:extLst>
            </p:cNvPr>
            <p:cNvSpPr/>
            <p:nvPr/>
          </p:nvSpPr>
          <p:spPr>
            <a:xfrm>
              <a:off x="1881525" y="1765338"/>
              <a:ext cx="3272696" cy="3868155"/>
            </a:xfrm>
            <a:prstGeom prst="rect">
              <a:avLst/>
            </a:prstGeom>
            <a:solidFill>
              <a:srgbClr val="743E3D">
                <a:alpha val="14000"/>
              </a:srgbClr>
            </a:solidFill>
            <a:ln w="6350" cap="flat" cmpd="sng" algn="ctr">
              <a:solidFill>
                <a:srgbClr val="FFFF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</a:endParaRPr>
            </a:p>
          </p:txBody>
        </p:sp>
        <p:grpSp>
          <p:nvGrpSpPr>
            <p:cNvPr id="37" name="组合 18">
              <a:extLst>
                <a:ext uri="{FF2B5EF4-FFF2-40B4-BE49-F238E27FC236}">
                  <a16:creationId xmlns:a16="http://schemas.microsoft.com/office/drawing/2014/main" id="{E1B9B474-A55A-4AAD-BAB9-0F3C5272EE1D}"/>
                </a:ext>
              </a:extLst>
            </p:cNvPr>
            <p:cNvGrpSpPr/>
            <p:nvPr/>
          </p:nvGrpSpPr>
          <p:grpSpPr>
            <a:xfrm>
              <a:off x="3373365" y="5305950"/>
              <a:ext cx="681437" cy="678059"/>
              <a:chOff x="9351" y="1586241"/>
              <a:chExt cx="2562225" cy="2549525"/>
            </a:xfrm>
          </p:grpSpPr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D1B113E7-9266-4995-9EFB-B0076BD8D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1" y="1586241"/>
                <a:ext cx="2562225" cy="2549525"/>
              </a:xfrm>
              <a:custGeom>
                <a:avLst/>
                <a:gdLst>
                  <a:gd name="T0" fmla="*/ 534 w 534"/>
                  <a:gd name="T1" fmla="*/ 267 h 534"/>
                  <a:gd name="T2" fmla="*/ 506 w 534"/>
                  <a:gd name="T3" fmla="*/ 331 h 534"/>
                  <a:gd name="T4" fmla="*/ 498 w 534"/>
                  <a:gd name="T5" fmla="*/ 400 h 534"/>
                  <a:gd name="T6" fmla="*/ 442 w 534"/>
                  <a:gd name="T7" fmla="*/ 442 h 534"/>
                  <a:gd name="T8" fmla="*/ 400 w 534"/>
                  <a:gd name="T9" fmla="*/ 498 h 534"/>
                  <a:gd name="T10" fmla="*/ 331 w 534"/>
                  <a:gd name="T11" fmla="*/ 506 h 534"/>
                  <a:gd name="T12" fmla="*/ 267 w 534"/>
                  <a:gd name="T13" fmla="*/ 534 h 534"/>
                  <a:gd name="T14" fmla="*/ 203 w 534"/>
                  <a:gd name="T15" fmla="*/ 506 h 534"/>
                  <a:gd name="T16" fmla="*/ 134 w 534"/>
                  <a:gd name="T17" fmla="*/ 498 h 534"/>
                  <a:gd name="T18" fmla="*/ 92 w 534"/>
                  <a:gd name="T19" fmla="*/ 442 h 534"/>
                  <a:gd name="T20" fmla="*/ 36 w 534"/>
                  <a:gd name="T21" fmla="*/ 400 h 534"/>
                  <a:gd name="T22" fmla="*/ 28 w 534"/>
                  <a:gd name="T23" fmla="*/ 331 h 534"/>
                  <a:gd name="T24" fmla="*/ 0 w 534"/>
                  <a:gd name="T25" fmla="*/ 267 h 534"/>
                  <a:gd name="T26" fmla="*/ 28 w 534"/>
                  <a:gd name="T27" fmla="*/ 203 h 534"/>
                  <a:gd name="T28" fmla="*/ 36 w 534"/>
                  <a:gd name="T29" fmla="*/ 134 h 534"/>
                  <a:gd name="T30" fmla="*/ 92 w 534"/>
                  <a:gd name="T31" fmla="*/ 92 h 534"/>
                  <a:gd name="T32" fmla="*/ 134 w 534"/>
                  <a:gd name="T33" fmla="*/ 36 h 534"/>
                  <a:gd name="T34" fmla="*/ 203 w 534"/>
                  <a:gd name="T35" fmla="*/ 28 h 534"/>
                  <a:gd name="T36" fmla="*/ 267 w 534"/>
                  <a:gd name="T37" fmla="*/ 0 h 534"/>
                  <a:gd name="T38" fmla="*/ 331 w 534"/>
                  <a:gd name="T39" fmla="*/ 28 h 534"/>
                  <a:gd name="T40" fmla="*/ 400 w 534"/>
                  <a:gd name="T41" fmla="*/ 36 h 534"/>
                  <a:gd name="T42" fmla="*/ 442 w 534"/>
                  <a:gd name="T43" fmla="*/ 92 h 534"/>
                  <a:gd name="T44" fmla="*/ 498 w 534"/>
                  <a:gd name="T45" fmla="*/ 134 h 534"/>
                  <a:gd name="T46" fmla="*/ 506 w 534"/>
                  <a:gd name="T47" fmla="*/ 203 h 534"/>
                  <a:gd name="T48" fmla="*/ 534 w 534"/>
                  <a:gd name="T49" fmla="*/ 26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4" h="534">
                    <a:moveTo>
                      <a:pt x="534" y="267"/>
                    </a:moveTo>
                    <a:cubicBezTo>
                      <a:pt x="534" y="290"/>
                      <a:pt x="512" y="310"/>
                      <a:pt x="506" y="331"/>
                    </a:cubicBezTo>
                    <a:cubicBezTo>
                      <a:pt x="500" y="353"/>
                      <a:pt x="509" y="381"/>
                      <a:pt x="498" y="400"/>
                    </a:cubicBezTo>
                    <a:cubicBezTo>
                      <a:pt x="487" y="420"/>
                      <a:pt x="458" y="426"/>
                      <a:pt x="442" y="442"/>
                    </a:cubicBezTo>
                    <a:cubicBezTo>
                      <a:pt x="426" y="458"/>
                      <a:pt x="420" y="487"/>
                      <a:pt x="400" y="498"/>
                    </a:cubicBezTo>
                    <a:cubicBezTo>
                      <a:pt x="381" y="509"/>
                      <a:pt x="353" y="500"/>
                      <a:pt x="331" y="506"/>
                    </a:cubicBezTo>
                    <a:cubicBezTo>
                      <a:pt x="310" y="512"/>
                      <a:pt x="290" y="534"/>
                      <a:pt x="267" y="534"/>
                    </a:cubicBezTo>
                    <a:cubicBezTo>
                      <a:pt x="244" y="534"/>
                      <a:pt x="224" y="512"/>
                      <a:pt x="203" y="506"/>
                    </a:cubicBezTo>
                    <a:cubicBezTo>
                      <a:pt x="181" y="500"/>
                      <a:pt x="153" y="509"/>
                      <a:pt x="134" y="498"/>
                    </a:cubicBezTo>
                    <a:cubicBezTo>
                      <a:pt x="114" y="487"/>
                      <a:pt x="108" y="458"/>
                      <a:pt x="92" y="442"/>
                    </a:cubicBezTo>
                    <a:cubicBezTo>
                      <a:pt x="76" y="426"/>
                      <a:pt x="47" y="420"/>
                      <a:pt x="36" y="400"/>
                    </a:cubicBezTo>
                    <a:cubicBezTo>
                      <a:pt x="25" y="381"/>
                      <a:pt x="34" y="353"/>
                      <a:pt x="28" y="331"/>
                    </a:cubicBezTo>
                    <a:cubicBezTo>
                      <a:pt x="22" y="310"/>
                      <a:pt x="0" y="290"/>
                      <a:pt x="0" y="267"/>
                    </a:cubicBezTo>
                    <a:cubicBezTo>
                      <a:pt x="0" y="244"/>
                      <a:pt x="22" y="224"/>
                      <a:pt x="28" y="203"/>
                    </a:cubicBezTo>
                    <a:cubicBezTo>
                      <a:pt x="34" y="181"/>
                      <a:pt x="25" y="153"/>
                      <a:pt x="36" y="134"/>
                    </a:cubicBezTo>
                    <a:cubicBezTo>
                      <a:pt x="47" y="114"/>
                      <a:pt x="76" y="108"/>
                      <a:pt x="92" y="92"/>
                    </a:cubicBezTo>
                    <a:cubicBezTo>
                      <a:pt x="108" y="76"/>
                      <a:pt x="114" y="47"/>
                      <a:pt x="134" y="36"/>
                    </a:cubicBezTo>
                    <a:cubicBezTo>
                      <a:pt x="153" y="25"/>
                      <a:pt x="181" y="34"/>
                      <a:pt x="203" y="28"/>
                    </a:cubicBezTo>
                    <a:cubicBezTo>
                      <a:pt x="224" y="22"/>
                      <a:pt x="244" y="0"/>
                      <a:pt x="267" y="0"/>
                    </a:cubicBezTo>
                    <a:cubicBezTo>
                      <a:pt x="290" y="0"/>
                      <a:pt x="310" y="22"/>
                      <a:pt x="331" y="28"/>
                    </a:cubicBezTo>
                    <a:cubicBezTo>
                      <a:pt x="353" y="34"/>
                      <a:pt x="381" y="25"/>
                      <a:pt x="400" y="36"/>
                    </a:cubicBezTo>
                    <a:cubicBezTo>
                      <a:pt x="420" y="47"/>
                      <a:pt x="426" y="76"/>
                      <a:pt x="442" y="92"/>
                    </a:cubicBezTo>
                    <a:cubicBezTo>
                      <a:pt x="458" y="108"/>
                      <a:pt x="487" y="114"/>
                      <a:pt x="498" y="134"/>
                    </a:cubicBezTo>
                    <a:cubicBezTo>
                      <a:pt x="509" y="153"/>
                      <a:pt x="500" y="181"/>
                      <a:pt x="506" y="203"/>
                    </a:cubicBezTo>
                    <a:cubicBezTo>
                      <a:pt x="512" y="224"/>
                      <a:pt x="534" y="244"/>
                      <a:pt x="534" y="267"/>
                    </a:cubicBezTo>
                    <a:close/>
                  </a:path>
                </a:pathLst>
              </a:custGeom>
              <a:solidFill>
                <a:srgbClr val="EEC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inpin heiti" charset="-122"/>
                    <a:cs typeface="inpin heiti" charset="-122"/>
                  </a:rPr>
                  <a:t>02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9" name="自由: 形状 59">
                <a:extLst>
                  <a:ext uri="{FF2B5EF4-FFF2-40B4-BE49-F238E27FC236}">
                    <a16:creationId xmlns:a16="http://schemas.microsoft.com/office/drawing/2014/main" id="{D8209B47-BA63-4345-B6FF-492F89B03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27" y="1825718"/>
                <a:ext cx="2160157" cy="2160286"/>
              </a:xfrm>
              <a:custGeom>
                <a:avLst/>
                <a:gdLst>
                  <a:gd name="connsiteX0" fmla="*/ 719988 w 2160157"/>
                  <a:gd name="connsiteY0" fmla="*/ 1728224 h 2160285"/>
                  <a:gd name="connsiteX1" fmla="*/ 752979 w 2160157"/>
                  <a:gd name="connsiteY1" fmla="*/ 1728821 h 2160285"/>
                  <a:gd name="connsiteX2" fmla="*/ 1108074 w 2160157"/>
                  <a:gd name="connsiteY2" fmla="*/ 1800515 h 2160285"/>
                  <a:gd name="connsiteX3" fmla="*/ 1156060 w 2160157"/>
                  <a:gd name="connsiteY3" fmla="*/ 1853090 h 2160285"/>
                  <a:gd name="connsiteX4" fmla="*/ 1180053 w 2160157"/>
                  <a:gd name="connsiteY4" fmla="*/ 2101628 h 2160285"/>
                  <a:gd name="connsiteX5" fmla="*/ 1117671 w 2160157"/>
                  <a:gd name="connsiteY5" fmla="*/ 2158983 h 2160285"/>
                  <a:gd name="connsiteX6" fmla="*/ 949721 w 2160157"/>
                  <a:gd name="connsiteY6" fmla="*/ 2149423 h 2160285"/>
                  <a:gd name="connsiteX7" fmla="*/ 896936 w 2160157"/>
                  <a:gd name="connsiteY7" fmla="*/ 2087289 h 2160285"/>
                  <a:gd name="connsiteX8" fmla="*/ 901735 w 2160157"/>
                  <a:gd name="connsiteY8" fmla="*/ 2049052 h 2160285"/>
                  <a:gd name="connsiteX9" fmla="*/ 968915 w 2160157"/>
                  <a:gd name="connsiteY9" fmla="*/ 2001257 h 2160285"/>
                  <a:gd name="connsiteX10" fmla="*/ 1002505 w 2160157"/>
                  <a:gd name="connsiteY10" fmla="*/ 2006036 h 2160285"/>
                  <a:gd name="connsiteX11" fmla="*/ 1012102 w 2160157"/>
                  <a:gd name="connsiteY11" fmla="*/ 2006036 h 2160285"/>
                  <a:gd name="connsiteX12" fmla="*/ 1016901 w 2160157"/>
                  <a:gd name="connsiteY12" fmla="*/ 1996477 h 2160285"/>
                  <a:gd name="connsiteX13" fmla="*/ 1021699 w 2160157"/>
                  <a:gd name="connsiteY13" fmla="*/ 1963020 h 2160285"/>
                  <a:gd name="connsiteX14" fmla="*/ 1016901 w 2160157"/>
                  <a:gd name="connsiteY14" fmla="*/ 1953461 h 2160285"/>
                  <a:gd name="connsiteX15" fmla="*/ 1007304 w 2160157"/>
                  <a:gd name="connsiteY15" fmla="*/ 1948681 h 2160285"/>
                  <a:gd name="connsiteX16" fmla="*/ 944922 w 2160157"/>
                  <a:gd name="connsiteY16" fmla="*/ 1939122 h 2160285"/>
                  <a:gd name="connsiteX17" fmla="*/ 925728 w 2160157"/>
                  <a:gd name="connsiteY17" fmla="*/ 1915224 h 2160285"/>
                  <a:gd name="connsiteX18" fmla="*/ 949721 w 2160157"/>
                  <a:gd name="connsiteY18" fmla="*/ 1900886 h 2160285"/>
                  <a:gd name="connsiteX19" fmla="*/ 1012102 w 2160157"/>
                  <a:gd name="connsiteY19" fmla="*/ 1905665 h 2160285"/>
                  <a:gd name="connsiteX20" fmla="*/ 1060088 w 2160157"/>
                  <a:gd name="connsiteY20" fmla="*/ 1963020 h 2160285"/>
                  <a:gd name="connsiteX21" fmla="*/ 1060088 w 2160157"/>
                  <a:gd name="connsiteY21" fmla="*/ 1996477 h 2160285"/>
                  <a:gd name="connsiteX22" fmla="*/ 1002505 w 2160157"/>
                  <a:gd name="connsiteY22" fmla="*/ 2049052 h 2160285"/>
                  <a:gd name="connsiteX23" fmla="*/ 964116 w 2160157"/>
                  <a:gd name="connsiteY23" fmla="*/ 2044273 h 2160285"/>
                  <a:gd name="connsiteX24" fmla="*/ 954519 w 2160157"/>
                  <a:gd name="connsiteY24" fmla="*/ 2049052 h 2160285"/>
                  <a:gd name="connsiteX25" fmla="*/ 949721 w 2160157"/>
                  <a:gd name="connsiteY25" fmla="*/ 2053832 h 2160285"/>
                  <a:gd name="connsiteX26" fmla="*/ 944922 w 2160157"/>
                  <a:gd name="connsiteY26" fmla="*/ 2096848 h 2160285"/>
                  <a:gd name="connsiteX27" fmla="*/ 944922 w 2160157"/>
                  <a:gd name="connsiteY27" fmla="*/ 2106407 h 2160285"/>
                  <a:gd name="connsiteX28" fmla="*/ 954519 w 2160157"/>
                  <a:gd name="connsiteY28" fmla="*/ 2106407 h 2160285"/>
                  <a:gd name="connsiteX29" fmla="*/ 1117671 w 2160157"/>
                  <a:gd name="connsiteY29" fmla="*/ 2115966 h 2160285"/>
                  <a:gd name="connsiteX30" fmla="*/ 1127268 w 2160157"/>
                  <a:gd name="connsiteY30" fmla="*/ 2111187 h 2160285"/>
                  <a:gd name="connsiteX31" fmla="*/ 1132067 w 2160157"/>
                  <a:gd name="connsiteY31" fmla="*/ 2101628 h 2160285"/>
                  <a:gd name="connsiteX32" fmla="*/ 1117671 w 2160157"/>
                  <a:gd name="connsiteY32" fmla="*/ 1857870 h 2160285"/>
                  <a:gd name="connsiteX33" fmla="*/ 1112872 w 2160157"/>
                  <a:gd name="connsiteY33" fmla="*/ 1848311 h 2160285"/>
                  <a:gd name="connsiteX34" fmla="*/ 1108074 w 2160157"/>
                  <a:gd name="connsiteY34" fmla="*/ 1843531 h 2160285"/>
                  <a:gd name="connsiteX35" fmla="*/ 733784 w 2160157"/>
                  <a:gd name="connsiteY35" fmla="*/ 1767058 h 2160285"/>
                  <a:gd name="connsiteX36" fmla="*/ 728986 w 2160157"/>
                  <a:gd name="connsiteY36" fmla="*/ 1767058 h 2160285"/>
                  <a:gd name="connsiteX37" fmla="*/ 719389 w 2160157"/>
                  <a:gd name="connsiteY37" fmla="*/ 1771837 h 2160285"/>
                  <a:gd name="connsiteX38" fmla="*/ 609021 w 2160157"/>
                  <a:gd name="connsiteY38" fmla="*/ 1991698 h 2160285"/>
                  <a:gd name="connsiteX39" fmla="*/ 609021 w 2160157"/>
                  <a:gd name="connsiteY39" fmla="*/ 2001257 h 2160285"/>
                  <a:gd name="connsiteX40" fmla="*/ 613820 w 2160157"/>
                  <a:gd name="connsiteY40" fmla="*/ 2006036 h 2160285"/>
                  <a:gd name="connsiteX41" fmla="*/ 767374 w 2160157"/>
                  <a:gd name="connsiteY41" fmla="*/ 2068171 h 2160285"/>
                  <a:gd name="connsiteX42" fmla="*/ 776972 w 2160157"/>
                  <a:gd name="connsiteY42" fmla="*/ 2068171 h 2160285"/>
                  <a:gd name="connsiteX43" fmla="*/ 781770 w 2160157"/>
                  <a:gd name="connsiteY43" fmla="*/ 2063391 h 2160285"/>
                  <a:gd name="connsiteX44" fmla="*/ 791367 w 2160157"/>
                  <a:gd name="connsiteY44" fmla="*/ 2020375 h 2160285"/>
                  <a:gd name="connsiteX45" fmla="*/ 791367 w 2160157"/>
                  <a:gd name="connsiteY45" fmla="*/ 2015595 h 2160285"/>
                  <a:gd name="connsiteX46" fmla="*/ 781770 w 2160157"/>
                  <a:gd name="connsiteY46" fmla="*/ 2006036 h 2160285"/>
                  <a:gd name="connsiteX47" fmla="*/ 748180 w 2160157"/>
                  <a:gd name="connsiteY47" fmla="*/ 1996477 h 2160285"/>
                  <a:gd name="connsiteX48" fmla="*/ 714590 w 2160157"/>
                  <a:gd name="connsiteY48" fmla="*/ 1924784 h 2160285"/>
                  <a:gd name="connsiteX49" fmla="*/ 728986 w 2160157"/>
                  <a:gd name="connsiteY49" fmla="*/ 1891327 h 2160285"/>
                  <a:gd name="connsiteX50" fmla="*/ 796166 w 2160157"/>
                  <a:gd name="connsiteY50" fmla="*/ 1857870 h 2160285"/>
                  <a:gd name="connsiteX51" fmla="*/ 858548 w 2160157"/>
                  <a:gd name="connsiteY51" fmla="*/ 1876988 h 2160285"/>
                  <a:gd name="connsiteX52" fmla="*/ 872943 w 2160157"/>
                  <a:gd name="connsiteY52" fmla="*/ 1905665 h 2160285"/>
                  <a:gd name="connsiteX53" fmla="*/ 848950 w 2160157"/>
                  <a:gd name="connsiteY53" fmla="*/ 1920004 h 2160285"/>
                  <a:gd name="connsiteX54" fmla="*/ 781770 w 2160157"/>
                  <a:gd name="connsiteY54" fmla="*/ 1900886 h 2160285"/>
                  <a:gd name="connsiteX55" fmla="*/ 772173 w 2160157"/>
                  <a:gd name="connsiteY55" fmla="*/ 1900886 h 2160285"/>
                  <a:gd name="connsiteX56" fmla="*/ 767374 w 2160157"/>
                  <a:gd name="connsiteY56" fmla="*/ 1905665 h 2160285"/>
                  <a:gd name="connsiteX57" fmla="*/ 757777 w 2160157"/>
                  <a:gd name="connsiteY57" fmla="*/ 1939122 h 2160285"/>
                  <a:gd name="connsiteX58" fmla="*/ 757777 w 2160157"/>
                  <a:gd name="connsiteY58" fmla="*/ 1948681 h 2160285"/>
                  <a:gd name="connsiteX59" fmla="*/ 762576 w 2160157"/>
                  <a:gd name="connsiteY59" fmla="*/ 1953461 h 2160285"/>
                  <a:gd name="connsiteX60" fmla="*/ 796166 w 2160157"/>
                  <a:gd name="connsiteY60" fmla="*/ 1967800 h 2160285"/>
                  <a:gd name="connsiteX61" fmla="*/ 839353 w 2160157"/>
                  <a:gd name="connsiteY61" fmla="*/ 2034714 h 2160285"/>
                  <a:gd name="connsiteX62" fmla="*/ 829756 w 2160157"/>
                  <a:gd name="connsiteY62" fmla="*/ 2072950 h 2160285"/>
                  <a:gd name="connsiteX63" fmla="*/ 752979 w 2160157"/>
                  <a:gd name="connsiteY63" fmla="*/ 2111187 h 2160285"/>
                  <a:gd name="connsiteX64" fmla="*/ 594625 w 2160157"/>
                  <a:gd name="connsiteY64" fmla="*/ 2044273 h 2160285"/>
                  <a:gd name="connsiteX65" fmla="*/ 565834 w 2160157"/>
                  <a:gd name="connsiteY65" fmla="*/ 1967800 h 2160285"/>
                  <a:gd name="connsiteX66" fmla="*/ 690597 w 2160157"/>
                  <a:gd name="connsiteY66" fmla="*/ 1752719 h 2160285"/>
                  <a:gd name="connsiteX67" fmla="*/ 719988 w 2160157"/>
                  <a:gd name="connsiteY67" fmla="*/ 1728224 h 2160285"/>
                  <a:gd name="connsiteX68" fmla="*/ 1600968 w 2160157"/>
                  <a:gd name="connsiteY68" fmla="*/ 1606768 h 2160285"/>
                  <a:gd name="connsiteX69" fmla="*/ 1636270 w 2160157"/>
                  <a:gd name="connsiteY69" fmla="*/ 1624083 h 2160285"/>
                  <a:gd name="connsiteX70" fmla="*/ 1813380 w 2160157"/>
                  <a:gd name="connsiteY70" fmla="*/ 1796039 h 2160285"/>
                  <a:gd name="connsiteX71" fmla="*/ 1808593 w 2160157"/>
                  <a:gd name="connsiteY71" fmla="*/ 1882017 h 2160285"/>
                  <a:gd name="connsiteX72" fmla="*/ 1674564 w 2160157"/>
                  <a:gd name="connsiteY72" fmla="*/ 1982324 h 2160285"/>
                  <a:gd name="connsiteX73" fmla="*/ 1588403 w 2160157"/>
                  <a:gd name="connsiteY73" fmla="*/ 1967994 h 2160285"/>
                  <a:gd name="connsiteX74" fmla="*/ 1569256 w 2160157"/>
                  <a:gd name="connsiteY74" fmla="*/ 1934559 h 2160285"/>
                  <a:gd name="connsiteX75" fmla="*/ 1593189 w 2160157"/>
                  <a:gd name="connsiteY75" fmla="*/ 1858134 h 2160285"/>
                  <a:gd name="connsiteX76" fmla="*/ 1621910 w 2160157"/>
                  <a:gd name="connsiteY76" fmla="*/ 1839028 h 2160285"/>
                  <a:gd name="connsiteX77" fmla="*/ 1626697 w 2160157"/>
                  <a:gd name="connsiteY77" fmla="*/ 1829474 h 2160285"/>
                  <a:gd name="connsiteX78" fmla="*/ 1621910 w 2160157"/>
                  <a:gd name="connsiteY78" fmla="*/ 1819921 h 2160285"/>
                  <a:gd name="connsiteX79" fmla="*/ 1602763 w 2160157"/>
                  <a:gd name="connsiteY79" fmla="*/ 1791262 h 2160285"/>
                  <a:gd name="connsiteX80" fmla="*/ 1597976 w 2160157"/>
                  <a:gd name="connsiteY80" fmla="*/ 1791262 h 2160285"/>
                  <a:gd name="connsiteX81" fmla="*/ 1588403 w 2160157"/>
                  <a:gd name="connsiteY81" fmla="*/ 1791262 h 2160285"/>
                  <a:gd name="connsiteX82" fmla="*/ 1530962 w 2160157"/>
                  <a:gd name="connsiteY82" fmla="*/ 1824698 h 2160285"/>
                  <a:gd name="connsiteX83" fmla="*/ 1502241 w 2160157"/>
                  <a:gd name="connsiteY83" fmla="*/ 1819921 h 2160285"/>
                  <a:gd name="connsiteX84" fmla="*/ 1511815 w 2160157"/>
                  <a:gd name="connsiteY84" fmla="*/ 1791262 h 2160285"/>
                  <a:gd name="connsiteX85" fmla="*/ 1564469 w 2160157"/>
                  <a:gd name="connsiteY85" fmla="*/ 1757826 h 2160285"/>
                  <a:gd name="connsiteX86" fmla="*/ 1636270 w 2160157"/>
                  <a:gd name="connsiteY86" fmla="*/ 1767379 h 2160285"/>
                  <a:gd name="connsiteX87" fmla="*/ 1660204 w 2160157"/>
                  <a:gd name="connsiteY87" fmla="*/ 1796039 h 2160285"/>
                  <a:gd name="connsiteX88" fmla="*/ 1645844 w 2160157"/>
                  <a:gd name="connsiteY88" fmla="*/ 1872463 h 2160285"/>
                  <a:gd name="connsiteX89" fmla="*/ 1617123 w 2160157"/>
                  <a:gd name="connsiteY89" fmla="*/ 1896346 h 2160285"/>
                  <a:gd name="connsiteX90" fmla="*/ 1607550 w 2160157"/>
                  <a:gd name="connsiteY90" fmla="*/ 1901123 h 2160285"/>
                  <a:gd name="connsiteX91" fmla="*/ 1612336 w 2160157"/>
                  <a:gd name="connsiteY91" fmla="*/ 1910676 h 2160285"/>
                  <a:gd name="connsiteX92" fmla="*/ 1631483 w 2160157"/>
                  <a:gd name="connsiteY92" fmla="*/ 1944112 h 2160285"/>
                  <a:gd name="connsiteX93" fmla="*/ 1641057 w 2160157"/>
                  <a:gd name="connsiteY93" fmla="*/ 1948888 h 2160285"/>
                  <a:gd name="connsiteX94" fmla="*/ 1650630 w 2160157"/>
                  <a:gd name="connsiteY94" fmla="*/ 1948888 h 2160285"/>
                  <a:gd name="connsiteX95" fmla="*/ 1779872 w 2160157"/>
                  <a:gd name="connsiteY95" fmla="*/ 1848581 h 2160285"/>
                  <a:gd name="connsiteX96" fmla="*/ 1779872 w 2160157"/>
                  <a:gd name="connsiteY96" fmla="*/ 1839028 h 2160285"/>
                  <a:gd name="connsiteX97" fmla="*/ 1779872 w 2160157"/>
                  <a:gd name="connsiteY97" fmla="*/ 1829474 h 2160285"/>
                  <a:gd name="connsiteX98" fmla="*/ 1612336 w 2160157"/>
                  <a:gd name="connsiteY98" fmla="*/ 1647965 h 2160285"/>
                  <a:gd name="connsiteX99" fmla="*/ 1602763 w 2160157"/>
                  <a:gd name="connsiteY99" fmla="*/ 1647965 h 2160285"/>
                  <a:gd name="connsiteX100" fmla="*/ 1597976 w 2160157"/>
                  <a:gd name="connsiteY100" fmla="*/ 1647965 h 2160285"/>
                  <a:gd name="connsiteX101" fmla="*/ 1258118 w 2160157"/>
                  <a:gd name="connsiteY101" fmla="*/ 1824698 h 2160285"/>
                  <a:gd name="connsiteX102" fmla="*/ 1253331 w 2160157"/>
                  <a:gd name="connsiteY102" fmla="*/ 1829474 h 2160285"/>
                  <a:gd name="connsiteX103" fmla="*/ 1253331 w 2160157"/>
                  <a:gd name="connsiteY103" fmla="*/ 1839028 h 2160285"/>
                  <a:gd name="connsiteX104" fmla="*/ 1305985 w 2160157"/>
                  <a:gd name="connsiteY104" fmla="*/ 2077855 h 2160285"/>
                  <a:gd name="connsiteX105" fmla="*/ 1310772 w 2160157"/>
                  <a:gd name="connsiteY105" fmla="*/ 2087408 h 2160285"/>
                  <a:gd name="connsiteX106" fmla="*/ 1320345 w 2160157"/>
                  <a:gd name="connsiteY106" fmla="*/ 2087408 h 2160285"/>
                  <a:gd name="connsiteX107" fmla="*/ 1478308 w 2160157"/>
                  <a:gd name="connsiteY107" fmla="*/ 2039643 h 2160285"/>
                  <a:gd name="connsiteX108" fmla="*/ 1483094 w 2160157"/>
                  <a:gd name="connsiteY108" fmla="*/ 2030090 h 2160285"/>
                  <a:gd name="connsiteX109" fmla="*/ 1483094 w 2160157"/>
                  <a:gd name="connsiteY109" fmla="*/ 2025313 h 2160285"/>
                  <a:gd name="connsiteX110" fmla="*/ 1468734 w 2160157"/>
                  <a:gd name="connsiteY110" fmla="*/ 1987101 h 2160285"/>
                  <a:gd name="connsiteX111" fmla="*/ 1463947 w 2160157"/>
                  <a:gd name="connsiteY111" fmla="*/ 1982324 h 2160285"/>
                  <a:gd name="connsiteX112" fmla="*/ 1454374 w 2160157"/>
                  <a:gd name="connsiteY112" fmla="*/ 1982324 h 2160285"/>
                  <a:gd name="connsiteX113" fmla="*/ 1416080 w 2160157"/>
                  <a:gd name="connsiteY113" fmla="*/ 1991877 h 2160285"/>
                  <a:gd name="connsiteX114" fmla="*/ 1344279 w 2160157"/>
                  <a:gd name="connsiteY114" fmla="*/ 1958441 h 2160285"/>
                  <a:gd name="connsiteX115" fmla="*/ 1334705 w 2160157"/>
                  <a:gd name="connsiteY115" fmla="*/ 1925005 h 2160285"/>
                  <a:gd name="connsiteX116" fmla="*/ 1368213 w 2160157"/>
                  <a:gd name="connsiteY116" fmla="*/ 1858134 h 2160285"/>
                  <a:gd name="connsiteX117" fmla="*/ 1425654 w 2160157"/>
                  <a:gd name="connsiteY117" fmla="*/ 1834251 h 2160285"/>
                  <a:gd name="connsiteX118" fmla="*/ 1454374 w 2160157"/>
                  <a:gd name="connsiteY118" fmla="*/ 1843804 h 2160285"/>
                  <a:gd name="connsiteX119" fmla="*/ 1444801 w 2160157"/>
                  <a:gd name="connsiteY119" fmla="*/ 1872463 h 2160285"/>
                  <a:gd name="connsiteX120" fmla="*/ 1382573 w 2160157"/>
                  <a:gd name="connsiteY120" fmla="*/ 1896346 h 2160285"/>
                  <a:gd name="connsiteX121" fmla="*/ 1377786 w 2160157"/>
                  <a:gd name="connsiteY121" fmla="*/ 1905899 h 2160285"/>
                  <a:gd name="connsiteX122" fmla="*/ 1377786 w 2160157"/>
                  <a:gd name="connsiteY122" fmla="*/ 1910676 h 2160285"/>
                  <a:gd name="connsiteX123" fmla="*/ 1387360 w 2160157"/>
                  <a:gd name="connsiteY123" fmla="*/ 1948888 h 2160285"/>
                  <a:gd name="connsiteX124" fmla="*/ 1392146 w 2160157"/>
                  <a:gd name="connsiteY124" fmla="*/ 1953665 h 2160285"/>
                  <a:gd name="connsiteX125" fmla="*/ 1401720 w 2160157"/>
                  <a:gd name="connsiteY125" fmla="*/ 1953665 h 2160285"/>
                  <a:gd name="connsiteX126" fmla="*/ 1435227 w 2160157"/>
                  <a:gd name="connsiteY126" fmla="*/ 1939335 h 2160285"/>
                  <a:gd name="connsiteX127" fmla="*/ 1511815 w 2160157"/>
                  <a:gd name="connsiteY127" fmla="*/ 1963218 h 2160285"/>
                  <a:gd name="connsiteX128" fmla="*/ 1530962 w 2160157"/>
                  <a:gd name="connsiteY128" fmla="*/ 2001430 h 2160285"/>
                  <a:gd name="connsiteX129" fmla="*/ 1492668 w 2160157"/>
                  <a:gd name="connsiteY129" fmla="*/ 2077855 h 2160285"/>
                  <a:gd name="connsiteX130" fmla="*/ 1334705 w 2160157"/>
                  <a:gd name="connsiteY130" fmla="*/ 2130397 h 2160285"/>
                  <a:gd name="connsiteX131" fmla="*/ 1258118 w 2160157"/>
                  <a:gd name="connsiteY131" fmla="*/ 2087408 h 2160285"/>
                  <a:gd name="connsiteX132" fmla="*/ 1215037 w 2160157"/>
                  <a:gd name="connsiteY132" fmla="*/ 1843804 h 2160285"/>
                  <a:gd name="connsiteX133" fmla="*/ 1248544 w 2160157"/>
                  <a:gd name="connsiteY133" fmla="*/ 1781709 h 2160285"/>
                  <a:gd name="connsiteX134" fmla="*/ 1569256 w 2160157"/>
                  <a:gd name="connsiteY134" fmla="*/ 1614530 h 2160285"/>
                  <a:gd name="connsiteX135" fmla="*/ 1600968 w 2160157"/>
                  <a:gd name="connsiteY135" fmla="*/ 1606768 h 2160285"/>
                  <a:gd name="connsiteX136" fmla="*/ 386535 w 2160157"/>
                  <a:gd name="connsiteY136" fmla="*/ 1345031 h 2160285"/>
                  <a:gd name="connsiteX137" fmla="*/ 412945 w 2160157"/>
                  <a:gd name="connsiteY137" fmla="*/ 1365324 h 2160285"/>
                  <a:gd name="connsiteX138" fmla="*/ 633831 w 2160157"/>
                  <a:gd name="connsiteY138" fmla="*/ 1651812 h 2160285"/>
                  <a:gd name="connsiteX139" fmla="*/ 638633 w 2160157"/>
                  <a:gd name="connsiteY139" fmla="*/ 1723434 h 2160285"/>
                  <a:gd name="connsiteX140" fmla="*/ 499378 w 2160157"/>
                  <a:gd name="connsiteY140" fmla="*/ 1923976 h 2160285"/>
                  <a:gd name="connsiteX141" fmla="*/ 412945 w 2160157"/>
                  <a:gd name="connsiteY141" fmla="*/ 1928751 h 2160285"/>
                  <a:gd name="connsiteX142" fmla="*/ 288096 w 2160157"/>
                  <a:gd name="connsiteY142" fmla="*/ 1818931 h 2160285"/>
                  <a:gd name="connsiteX143" fmla="*/ 288096 w 2160157"/>
                  <a:gd name="connsiteY143" fmla="*/ 1732984 h 2160285"/>
                  <a:gd name="connsiteX144" fmla="*/ 316908 w 2160157"/>
                  <a:gd name="connsiteY144" fmla="*/ 1709110 h 2160285"/>
                  <a:gd name="connsiteX145" fmla="*/ 398539 w 2160157"/>
                  <a:gd name="connsiteY145" fmla="*/ 1713885 h 2160285"/>
                  <a:gd name="connsiteX146" fmla="*/ 422549 w 2160157"/>
                  <a:gd name="connsiteY146" fmla="*/ 1742534 h 2160285"/>
                  <a:gd name="connsiteX147" fmla="*/ 432152 w 2160157"/>
                  <a:gd name="connsiteY147" fmla="*/ 1747308 h 2160285"/>
                  <a:gd name="connsiteX148" fmla="*/ 441756 w 2160157"/>
                  <a:gd name="connsiteY148" fmla="*/ 1742534 h 2160285"/>
                  <a:gd name="connsiteX149" fmla="*/ 465765 w 2160157"/>
                  <a:gd name="connsiteY149" fmla="*/ 1713885 h 2160285"/>
                  <a:gd name="connsiteX150" fmla="*/ 465765 w 2160157"/>
                  <a:gd name="connsiteY150" fmla="*/ 1709110 h 2160285"/>
                  <a:gd name="connsiteX151" fmla="*/ 465765 w 2160157"/>
                  <a:gd name="connsiteY151" fmla="*/ 1699560 h 2160285"/>
                  <a:gd name="connsiteX152" fmla="*/ 417747 w 2160157"/>
                  <a:gd name="connsiteY152" fmla="*/ 1651812 h 2160285"/>
                  <a:gd name="connsiteX153" fmla="*/ 422549 w 2160157"/>
                  <a:gd name="connsiteY153" fmla="*/ 1623163 h 2160285"/>
                  <a:gd name="connsiteX154" fmla="*/ 451360 w 2160157"/>
                  <a:gd name="connsiteY154" fmla="*/ 1623163 h 2160285"/>
                  <a:gd name="connsiteX155" fmla="*/ 494576 w 2160157"/>
                  <a:gd name="connsiteY155" fmla="*/ 1670911 h 2160285"/>
                  <a:gd name="connsiteX156" fmla="*/ 494576 w 2160157"/>
                  <a:gd name="connsiteY156" fmla="*/ 1742534 h 2160285"/>
                  <a:gd name="connsiteX157" fmla="*/ 470567 w 2160157"/>
                  <a:gd name="connsiteY157" fmla="*/ 1771183 h 2160285"/>
                  <a:gd name="connsiteX158" fmla="*/ 393737 w 2160157"/>
                  <a:gd name="connsiteY158" fmla="*/ 1771183 h 2160285"/>
                  <a:gd name="connsiteX159" fmla="*/ 364926 w 2160157"/>
                  <a:gd name="connsiteY159" fmla="*/ 1742534 h 2160285"/>
                  <a:gd name="connsiteX160" fmla="*/ 360124 w 2160157"/>
                  <a:gd name="connsiteY160" fmla="*/ 1742534 h 2160285"/>
                  <a:gd name="connsiteX161" fmla="*/ 350521 w 2160157"/>
                  <a:gd name="connsiteY161" fmla="*/ 1742534 h 2160285"/>
                  <a:gd name="connsiteX162" fmla="*/ 321709 w 2160157"/>
                  <a:gd name="connsiteY162" fmla="*/ 1771183 h 2160285"/>
                  <a:gd name="connsiteX163" fmla="*/ 316908 w 2160157"/>
                  <a:gd name="connsiteY163" fmla="*/ 1780732 h 2160285"/>
                  <a:gd name="connsiteX164" fmla="*/ 321709 w 2160157"/>
                  <a:gd name="connsiteY164" fmla="*/ 1785507 h 2160285"/>
                  <a:gd name="connsiteX165" fmla="*/ 441756 w 2160157"/>
                  <a:gd name="connsiteY165" fmla="*/ 1895327 h 2160285"/>
                  <a:gd name="connsiteX166" fmla="*/ 451360 w 2160157"/>
                  <a:gd name="connsiteY166" fmla="*/ 1900102 h 2160285"/>
                  <a:gd name="connsiteX167" fmla="*/ 456162 w 2160157"/>
                  <a:gd name="connsiteY167" fmla="*/ 1895327 h 2160285"/>
                  <a:gd name="connsiteX168" fmla="*/ 609821 w 2160157"/>
                  <a:gd name="connsiteY168" fmla="*/ 1699560 h 2160285"/>
                  <a:gd name="connsiteX169" fmla="*/ 609821 w 2160157"/>
                  <a:gd name="connsiteY169" fmla="*/ 1690011 h 2160285"/>
                  <a:gd name="connsiteX170" fmla="*/ 609821 w 2160157"/>
                  <a:gd name="connsiteY170" fmla="*/ 1685236 h 2160285"/>
                  <a:gd name="connsiteX171" fmla="*/ 374530 w 2160157"/>
                  <a:gd name="connsiteY171" fmla="*/ 1384423 h 2160285"/>
                  <a:gd name="connsiteX172" fmla="*/ 364926 w 2160157"/>
                  <a:gd name="connsiteY172" fmla="*/ 1379648 h 2160285"/>
                  <a:gd name="connsiteX173" fmla="*/ 360124 w 2160157"/>
                  <a:gd name="connsiteY173" fmla="*/ 1379648 h 2160285"/>
                  <a:gd name="connsiteX174" fmla="*/ 129635 w 2160157"/>
                  <a:gd name="connsiteY174" fmla="*/ 1475144 h 2160285"/>
                  <a:gd name="connsiteX175" fmla="*/ 124833 w 2160157"/>
                  <a:gd name="connsiteY175" fmla="*/ 1479919 h 2160285"/>
                  <a:gd name="connsiteX176" fmla="*/ 124833 w 2160157"/>
                  <a:gd name="connsiteY176" fmla="*/ 1489469 h 2160285"/>
                  <a:gd name="connsiteX177" fmla="*/ 201663 w 2160157"/>
                  <a:gd name="connsiteY177" fmla="*/ 1632713 h 2160285"/>
                  <a:gd name="connsiteX178" fmla="*/ 211267 w 2160157"/>
                  <a:gd name="connsiteY178" fmla="*/ 1642262 h 2160285"/>
                  <a:gd name="connsiteX179" fmla="*/ 216069 w 2160157"/>
                  <a:gd name="connsiteY179" fmla="*/ 1637488 h 2160285"/>
                  <a:gd name="connsiteX180" fmla="*/ 249682 w 2160157"/>
                  <a:gd name="connsiteY180" fmla="*/ 1618388 h 2160285"/>
                  <a:gd name="connsiteX181" fmla="*/ 254483 w 2160157"/>
                  <a:gd name="connsiteY181" fmla="*/ 1608839 h 2160285"/>
                  <a:gd name="connsiteX182" fmla="*/ 254483 w 2160157"/>
                  <a:gd name="connsiteY182" fmla="*/ 1599289 h 2160285"/>
                  <a:gd name="connsiteX183" fmla="*/ 235276 w 2160157"/>
                  <a:gd name="connsiteY183" fmla="*/ 1565866 h 2160285"/>
                  <a:gd name="connsiteX184" fmla="*/ 254483 w 2160157"/>
                  <a:gd name="connsiteY184" fmla="*/ 1494243 h 2160285"/>
                  <a:gd name="connsiteX185" fmla="*/ 288096 w 2160157"/>
                  <a:gd name="connsiteY185" fmla="*/ 1475144 h 2160285"/>
                  <a:gd name="connsiteX186" fmla="*/ 360124 w 2160157"/>
                  <a:gd name="connsiteY186" fmla="*/ 1494243 h 2160285"/>
                  <a:gd name="connsiteX187" fmla="*/ 393737 w 2160157"/>
                  <a:gd name="connsiteY187" fmla="*/ 1551541 h 2160285"/>
                  <a:gd name="connsiteX188" fmla="*/ 388935 w 2160157"/>
                  <a:gd name="connsiteY188" fmla="*/ 1580190 h 2160285"/>
                  <a:gd name="connsiteX189" fmla="*/ 360124 w 2160157"/>
                  <a:gd name="connsiteY189" fmla="*/ 1575415 h 2160285"/>
                  <a:gd name="connsiteX190" fmla="*/ 321709 w 2160157"/>
                  <a:gd name="connsiteY190" fmla="*/ 1518118 h 2160285"/>
                  <a:gd name="connsiteX191" fmla="*/ 316908 w 2160157"/>
                  <a:gd name="connsiteY191" fmla="*/ 1513343 h 2160285"/>
                  <a:gd name="connsiteX192" fmla="*/ 307304 w 2160157"/>
                  <a:gd name="connsiteY192" fmla="*/ 1513343 h 2160285"/>
                  <a:gd name="connsiteX193" fmla="*/ 273691 w 2160157"/>
                  <a:gd name="connsiteY193" fmla="*/ 1532442 h 2160285"/>
                  <a:gd name="connsiteX194" fmla="*/ 268889 w 2160157"/>
                  <a:gd name="connsiteY194" fmla="*/ 1537217 h 2160285"/>
                  <a:gd name="connsiteX195" fmla="*/ 273691 w 2160157"/>
                  <a:gd name="connsiteY195" fmla="*/ 1546766 h 2160285"/>
                  <a:gd name="connsiteX196" fmla="*/ 292898 w 2160157"/>
                  <a:gd name="connsiteY196" fmla="*/ 1580190 h 2160285"/>
                  <a:gd name="connsiteX197" fmla="*/ 278493 w 2160157"/>
                  <a:gd name="connsiteY197" fmla="*/ 1656587 h 2160285"/>
                  <a:gd name="connsiteX198" fmla="*/ 244880 w 2160157"/>
                  <a:gd name="connsiteY198" fmla="*/ 1680461 h 2160285"/>
                  <a:gd name="connsiteX199" fmla="*/ 163248 w 2160157"/>
                  <a:gd name="connsiteY199" fmla="*/ 1656587 h 2160285"/>
                  <a:gd name="connsiteX200" fmla="*/ 86418 w 2160157"/>
                  <a:gd name="connsiteY200" fmla="*/ 1508568 h 2160285"/>
                  <a:gd name="connsiteX201" fmla="*/ 110428 w 2160157"/>
                  <a:gd name="connsiteY201" fmla="*/ 1427396 h 2160285"/>
                  <a:gd name="connsiteX202" fmla="*/ 345719 w 2160157"/>
                  <a:gd name="connsiteY202" fmla="*/ 1346224 h 2160285"/>
                  <a:gd name="connsiteX203" fmla="*/ 386535 w 2160157"/>
                  <a:gd name="connsiteY203" fmla="*/ 1345031 h 2160285"/>
                  <a:gd name="connsiteX204" fmla="*/ 1857651 w 2160157"/>
                  <a:gd name="connsiteY204" fmla="*/ 1141425 h 2160285"/>
                  <a:gd name="connsiteX205" fmla="*/ 2106858 w 2160157"/>
                  <a:gd name="connsiteY205" fmla="*/ 1160523 h 2160285"/>
                  <a:gd name="connsiteX206" fmla="*/ 2154783 w 2160157"/>
                  <a:gd name="connsiteY206" fmla="*/ 1227369 h 2160285"/>
                  <a:gd name="connsiteX207" fmla="*/ 2116443 w 2160157"/>
                  <a:gd name="connsiteY207" fmla="*/ 1394484 h 2160285"/>
                  <a:gd name="connsiteX208" fmla="*/ 2044556 w 2160157"/>
                  <a:gd name="connsiteY208" fmla="*/ 1432682 h 2160285"/>
                  <a:gd name="connsiteX209" fmla="*/ 2006217 w 2160157"/>
                  <a:gd name="connsiteY209" fmla="*/ 1423133 h 2160285"/>
                  <a:gd name="connsiteX210" fmla="*/ 1972670 w 2160157"/>
                  <a:gd name="connsiteY210" fmla="*/ 1351512 h 2160285"/>
                  <a:gd name="connsiteX211" fmla="*/ 1982254 w 2160157"/>
                  <a:gd name="connsiteY211" fmla="*/ 1313314 h 2160285"/>
                  <a:gd name="connsiteX212" fmla="*/ 1982254 w 2160157"/>
                  <a:gd name="connsiteY212" fmla="*/ 1303765 h 2160285"/>
                  <a:gd name="connsiteX213" fmla="*/ 1977462 w 2160157"/>
                  <a:gd name="connsiteY213" fmla="*/ 1298990 h 2160285"/>
                  <a:gd name="connsiteX214" fmla="*/ 1943915 w 2160157"/>
                  <a:gd name="connsiteY214" fmla="*/ 1289441 h 2160285"/>
                  <a:gd name="connsiteX215" fmla="*/ 1934330 w 2160157"/>
                  <a:gd name="connsiteY215" fmla="*/ 1294215 h 2160285"/>
                  <a:gd name="connsiteX216" fmla="*/ 1929537 w 2160157"/>
                  <a:gd name="connsiteY216" fmla="*/ 1298990 h 2160285"/>
                  <a:gd name="connsiteX217" fmla="*/ 1910368 w 2160157"/>
                  <a:gd name="connsiteY217" fmla="*/ 1361061 h 2160285"/>
                  <a:gd name="connsiteX218" fmla="*/ 1881613 w 2160157"/>
                  <a:gd name="connsiteY218" fmla="*/ 1375386 h 2160285"/>
                  <a:gd name="connsiteX219" fmla="*/ 1867236 w 2160157"/>
                  <a:gd name="connsiteY219" fmla="*/ 1346737 h 2160285"/>
                  <a:gd name="connsiteX220" fmla="*/ 1886405 w 2160157"/>
                  <a:gd name="connsiteY220" fmla="*/ 1289441 h 2160285"/>
                  <a:gd name="connsiteX221" fmla="*/ 1953500 w 2160157"/>
                  <a:gd name="connsiteY221" fmla="*/ 1251243 h 2160285"/>
                  <a:gd name="connsiteX222" fmla="*/ 1987047 w 2160157"/>
                  <a:gd name="connsiteY222" fmla="*/ 1256018 h 2160285"/>
                  <a:gd name="connsiteX223" fmla="*/ 2025387 w 2160157"/>
                  <a:gd name="connsiteY223" fmla="*/ 1322864 h 2160285"/>
                  <a:gd name="connsiteX224" fmla="*/ 2015802 w 2160157"/>
                  <a:gd name="connsiteY224" fmla="*/ 1361061 h 2160285"/>
                  <a:gd name="connsiteX225" fmla="*/ 2015802 w 2160157"/>
                  <a:gd name="connsiteY225" fmla="*/ 1370611 h 2160285"/>
                  <a:gd name="connsiteX226" fmla="*/ 2025387 w 2160157"/>
                  <a:gd name="connsiteY226" fmla="*/ 1375386 h 2160285"/>
                  <a:gd name="connsiteX227" fmla="*/ 2063726 w 2160157"/>
                  <a:gd name="connsiteY227" fmla="*/ 1389710 h 2160285"/>
                  <a:gd name="connsiteX228" fmla="*/ 2073311 w 2160157"/>
                  <a:gd name="connsiteY228" fmla="*/ 1389710 h 2160285"/>
                  <a:gd name="connsiteX229" fmla="*/ 2078104 w 2160157"/>
                  <a:gd name="connsiteY229" fmla="*/ 1380160 h 2160285"/>
                  <a:gd name="connsiteX230" fmla="*/ 2111651 w 2160157"/>
                  <a:gd name="connsiteY230" fmla="*/ 1222595 h 2160285"/>
                  <a:gd name="connsiteX231" fmla="*/ 2106858 w 2160157"/>
                  <a:gd name="connsiteY231" fmla="*/ 1213045 h 2160285"/>
                  <a:gd name="connsiteX232" fmla="*/ 2102066 w 2160157"/>
                  <a:gd name="connsiteY232" fmla="*/ 1208271 h 2160285"/>
                  <a:gd name="connsiteX233" fmla="*/ 1857651 w 2160157"/>
                  <a:gd name="connsiteY233" fmla="*/ 1174848 h 2160285"/>
                  <a:gd name="connsiteX234" fmla="*/ 1848066 w 2160157"/>
                  <a:gd name="connsiteY234" fmla="*/ 1179622 h 2160285"/>
                  <a:gd name="connsiteX235" fmla="*/ 1843273 w 2160157"/>
                  <a:gd name="connsiteY235" fmla="*/ 1184397 h 2160285"/>
                  <a:gd name="connsiteX236" fmla="*/ 1699500 w 2160157"/>
                  <a:gd name="connsiteY236" fmla="*/ 1537726 h 2160285"/>
                  <a:gd name="connsiteX237" fmla="*/ 1699500 w 2160157"/>
                  <a:gd name="connsiteY237" fmla="*/ 1542501 h 2160285"/>
                  <a:gd name="connsiteX238" fmla="*/ 1704292 w 2160157"/>
                  <a:gd name="connsiteY238" fmla="*/ 1552050 h 2160285"/>
                  <a:gd name="connsiteX239" fmla="*/ 1900783 w 2160157"/>
                  <a:gd name="connsiteY239" fmla="*/ 1700066 h 2160285"/>
                  <a:gd name="connsiteX240" fmla="*/ 1910368 w 2160157"/>
                  <a:gd name="connsiteY240" fmla="*/ 1700066 h 2160285"/>
                  <a:gd name="connsiteX241" fmla="*/ 1915160 w 2160157"/>
                  <a:gd name="connsiteY241" fmla="*/ 1695292 h 2160285"/>
                  <a:gd name="connsiteX242" fmla="*/ 2001424 w 2160157"/>
                  <a:gd name="connsiteY242" fmla="*/ 1561600 h 2160285"/>
                  <a:gd name="connsiteX243" fmla="*/ 2006217 w 2160157"/>
                  <a:gd name="connsiteY243" fmla="*/ 1552050 h 2160285"/>
                  <a:gd name="connsiteX244" fmla="*/ 1996632 w 2160157"/>
                  <a:gd name="connsiteY244" fmla="*/ 1542501 h 2160285"/>
                  <a:gd name="connsiteX245" fmla="*/ 1963085 w 2160157"/>
                  <a:gd name="connsiteY245" fmla="*/ 1523402 h 2160285"/>
                  <a:gd name="connsiteX246" fmla="*/ 1953500 w 2160157"/>
                  <a:gd name="connsiteY246" fmla="*/ 1523402 h 2160285"/>
                  <a:gd name="connsiteX247" fmla="*/ 1948707 w 2160157"/>
                  <a:gd name="connsiteY247" fmla="*/ 1528177 h 2160285"/>
                  <a:gd name="connsiteX248" fmla="*/ 1929537 w 2160157"/>
                  <a:gd name="connsiteY248" fmla="*/ 1561600 h 2160285"/>
                  <a:gd name="connsiteX249" fmla="*/ 1852858 w 2160157"/>
                  <a:gd name="connsiteY249" fmla="*/ 1585473 h 2160285"/>
                  <a:gd name="connsiteX250" fmla="*/ 1824104 w 2160157"/>
                  <a:gd name="connsiteY250" fmla="*/ 1566374 h 2160285"/>
                  <a:gd name="connsiteX251" fmla="*/ 1804934 w 2160157"/>
                  <a:gd name="connsiteY251" fmla="*/ 1489979 h 2160285"/>
                  <a:gd name="connsiteX252" fmla="*/ 1833688 w 2160157"/>
                  <a:gd name="connsiteY252" fmla="*/ 1432682 h 2160285"/>
                  <a:gd name="connsiteX253" fmla="*/ 1862443 w 2160157"/>
                  <a:gd name="connsiteY253" fmla="*/ 1423133 h 2160285"/>
                  <a:gd name="connsiteX254" fmla="*/ 1872028 w 2160157"/>
                  <a:gd name="connsiteY254" fmla="*/ 1451781 h 2160285"/>
                  <a:gd name="connsiteX255" fmla="*/ 1838481 w 2160157"/>
                  <a:gd name="connsiteY255" fmla="*/ 1513852 h 2160285"/>
                  <a:gd name="connsiteX256" fmla="*/ 1838481 w 2160157"/>
                  <a:gd name="connsiteY256" fmla="*/ 1523402 h 2160285"/>
                  <a:gd name="connsiteX257" fmla="*/ 1843273 w 2160157"/>
                  <a:gd name="connsiteY257" fmla="*/ 1528177 h 2160285"/>
                  <a:gd name="connsiteX258" fmla="*/ 1876821 w 2160157"/>
                  <a:gd name="connsiteY258" fmla="*/ 1547275 h 2160285"/>
                  <a:gd name="connsiteX259" fmla="*/ 1881613 w 2160157"/>
                  <a:gd name="connsiteY259" fmla="*/ 1547275 h 2160285"/>
                  <a:gd name="connsiteX260" fmla="*/ 1891198 w 2160157"/>
                  <a:gd name="connsiteY260" fmla="*/ 1542501 h 2160285"/>
                  <a:gd name="connsiteX261" fmla="*/ 1910368 w 2160157"/>
                  <a:gd name="connsiteY261" fmla="*/ 1509078 h 2160285"/>
                  <a:gd name="connsiteX262" fmla="*/ 1982254 w 2160157"/>
                  <a:gd name="connsiteY262" fmla="*/ 1480429 h 2160285"/>
                  <a:gd name="connsiteX263" fmla="*/ 2020594 w 2160157"/>
                  <a:gd name="connsiteY263" fmla="*/ 1499528 h 2160285"/>
                  <a:gd name="connsiteX264" fmla="*/ 2039764 w 2160157"/>
                  <a:gd name="connsiteY264" fmla="*/ 1580698 h 2160285"/>
                  <a:gd name="connsiteX265" fmla="*/ 1948707 w 2160157"/>
                  <a:gd name="connsiteY265" fmla="*/ 1723940 h 2160285"/>
                  <a:gd name="connsiteX266" fmla="*/ 1867236 w 2160157"/>
                  <a:gd name="connsiteY266" fmla="*/ 1738264 h 2160285"/>
                  <a:gd name="connsiteX267" fmla="*/ 1680330 w 2160157"/>
                  <a:gd name="connsiteY267" fmla="*/ 1580698 h 2160285"/>
                  <a:gd name="connsiteX268" fmla="*/ 1665953 w 2160157"/>
                  <a:gd name="connsiteY268" fmla="*/ 1509078 h 2160285"/>
                  <a:gd name="connsiteX269" fmla="*/ 1800141 w 2160157"/>
                  <a:gd name="connsiteY269" fmla="*/ 1179622 h 2160285"/>
                  <a:gd name="connsiteX270" fmla="*/ 1857651 w 2160157"/>
                  <a:gd name="connsiteY270" fmla="*/ 1141425 h 2160285"/>
                  <a:gd name="connsiteX271" fmla="*/ 91012 w 2160157"/>
                  <a:gd name="connsiteY271" fmla="*/ 727605 h 2160285"/>
                  <a:gd name="connsiteX272" fmla="*/ 111042 w 2160157"/>
                  <a:gd name="connsiteY272" fmla="*/ 730297 h 2160285"/>
                  <a:gd name="connsiteX273" fmla="*/ 346302 w 2160157"/>
                  <a:gd name="connsiteY273" fmla="*/ 811663 h 2160285"/>
                  <a:gd name="connsiteX274" fmla="*/ 384712 w 2160157"/>
                  <a:gd name="connsiteY274" fmla="*/ 873883 h 2160285"/>
                  <a:gd name="connsiteX275" fmla="*/ 370308 w 2160157"/>
                  <a:gd name="connsiteY275" fmla="*/ 1232848 h 2160285"/>
                  <a:gd name="connsiteX276" fmla="*/ 327097 w 2160157"/>
                  <a:gd name="connsiteY276" fmla="*/ 1290282 h 2160285"/>
                  <a:gd name="connsiteX277" fmla="*/ 87036 w 2160157"/>
                  <a:gd name="connsiteY277" fmla="*/ 1357289 h 2160285"/>
                  <a:gd name="connsiteX278" fmla="*/ 19819 w 2160157"/>
                  <a:gd name="connsiteY278" fmla="*/ 1309427 h 2160285"/>
                  <a:gd name="connsiteX279" fmla="*/ 614 w 2160157"/>
                  <a:gd name="connsiteY279" fmla="*/ 1141910 h 2160285"/>
                  <a:gd name="connsiteX280" fmla="*/ 48626 w 2160157"/>
                  <a:gd name="connsiteY280" fmla="*/ 1074903 h 2160285"/>
                  <a:gd name="connsiteX281" fmla="*/ 91837 w 2160157"/>
                  <a:gd name="connsiteY281" fmla="*/ 1074903 h 2160285"/>
                  <a:gd name="connsiteX282" fmla="*/ 149452 w 2160157"/>
                  <a:gd name="connsiteY282" fmla="*/ 1132338 h 2160285"/>
                  <a:gd name="connsiteX283" fmla="*/ 149452 w 2160157"/>
                  <a:gd name="connsiteY283" fmla="*/ 1170627 h 2160285"/>
                  <a:gd name="connsiteX284" fmla="*/ 154253 w 2160157"/>
                  <a:gd name="connsiteY284" fmla="*/ 1175413 h 2160285"/>
                  <a:gd name="connsiteX285" fmla="*/ 163855 w 2160157"/>
                  <a:gd name="connsiteY285" fmla="*/ 1180199 h 2160285"/>
                  <a:gd name="connsiteX286" fmla="*/ 197464 w 2160157"/>
                  <a:gd name="connsiteY286" fmla="*/ 1175413 h 2160285"/>
                  <a:gd name="connsiteX287" fmla="*/ 207066 w 2160157"/>
                  <a:gd name="connsiteY287" fmla="*/ 1170627 h 2160285"/>
                  <a:gd name="connsiteX288" fmla="*/ 207066 w 2160157"/>
                  <a:gd name="connsiteY288" fmla="*/ 1161055 h 2160285"/>
                  <a:gd name="connsiteX289" fmla="*/ 202265 w 2160157"/>
                  <a:gd name="connsiteY289" fmla="*/ 1098834 h 2160285"/>
                  <a:gd name="connsiteX290" fmla="*/ 226271 w 2160157"/>
                  <a:gd name="connsiteY290" fmla="*/ 1074903 h 2160285"/>
                  <a:gd name="connsiteX291" fmla="*/ 245476 w 2160157"/>
                  <a:gd name="connsiteY291" fmla="*/ 1094048 h 2160285"/>
                  <a:gd name="connsiteX292" fmla="*/ 250277 w 2160157"/>
                  <a:gd name="connsiteY292" fmla="*/ 1161055 h 2160285"/>
                  <a:gd name="connsiteX293" fmla="*/ 202265 w 2160157"/>
                  <a:gd name="connsiteY293" fmla="*/ 1218489 h 2160285"/>
                  <a:gd name="connsiteX294" fmla="*/ 168657 w 2160157"/>
                  <a:gd name="connsiteY294" fmla="*/ 1223275 h 2160285"/>
                  <a:gd name="connsiteX295" fmla="*/ 106241 w 2160157"/>
                  <a:gd name="connsiteY295" fmla="*/ 1170627 h 2160285"/>
                  <a:gd name="connsiteX296" fmla="*/ 106241 w 2160157"/>
                  <a:gd name="connsiteY296" fmla="*/ 1132338 h 2160285"/>
                  <a:gd name="connsiteX297" fmla="*/ 101440 w 2160157"/>
                  <a:gd name="connsiteY297" fmla="*/ 1127551 h 2160285"/>
                  <a:gd name="connsiteX298" fmla="*/ 91837 w 2160157"/>
                  <a:gd name="connsiteY298" fmla="*/ 1122765 h 2160285"/>
                  <a:gd name="connsiteX299" fmla="*/ 53427 w 2160157"/>
                  <a:gd name="connsiteY299" fmla="*/ 1122765 h 2160285"/>
                  <a:gd name="connsiteX300" fmla="*/ 43825 w 2160157"/>
                  <a:gd name="connsiteY300" fmla="*/ 1127551 h 2160285"/>
                  <a:gd name="connsiteX301" fmla="*/ 43825 w 2160157"/>
                  <a:gd name="connsiteY301" fmla="*/ 1137124 h 2160285"/>
                  <a:gd name="connsiteX302" fmla="*/ 63030 w 2160157"/>
                  <a:gd name="connsiteY302" fmla="*/ 1299854 h 2160285"/>
                  <a:gd name="connsiteX303" fmla="*/ 67831 w 2160157"/>
                  <a:gd name="connsiteY303" fmla="*/ 1304641 h 2160285"/>
                  <a:gd name="connsiteX304" fmla="*/ 77433 w 2160157"/>
                  <a:gd name="connsiteY304" fmla="*/ 1309427 h 2160285"/>
                  <a:gd name="connsiteX305" fmla="*/ 317494 w 2160157"/>
                  <a:gd name="connsiteY305" fmla="*/ 1251992 h 2160285"/>
                  <a:gd name="connsiteX306" fmla="*/ 327097 w 2160157"/>
                  <a:gd name="connsiteY306" fmla="*/ 1247206 h 2160285"/>
                  <a:gd name="connsiteX307" fmla="*/ 327097 w 2160157"/>
                  <a:gd name="connsiteY307" fmla="*/ 1242420 h 2160285"/>
                  <a:gd name="connsiteX308" fmla="*/ 341501 w 2160157"/>
                  <a:gd name="connsiteY308" fmla="*/ 859524 h 2160285"/>
                  <a:gd name="connsiteX309" fmla="*/ 341501 w 2160157"/>
                  <a:gd name="connsiteY309" fmla="*/ 854738 h 2160285"/>
                  <a:gd name="connsiteX310" fmla="*/ 331898 w 2160157"/>
                  <a:gd name="connsiteY310" fmla="*/ 849952 h 2160285"/>
                  <a:gd name="connsiteX311" fmla="*/ 96638 w 2160157"/>
                  <a:gd name="connsiteY311" fmla="*/ 773373 h 2160285"/>
                  <a:gd name="connsiteX312" fmla="*/ 87036 w 2160157"/>
                  <a:gd name="connsiteY312" fmla="*/ 778159 h 2160285"/>
                  <a:gd name="connsiteX313" fmla="*/ 82235 w 2160157"/>
                  <a:gd name="connsiteY313" fmla="*/ 782945 h 2160285"/>
                  <a:gd name="connsiteX314" fmla="*/ 48626 w 2160157"/>
                  <a:gd name="connsiteY314" fmla="*/ 945676 h 2160285"/>
                  <a:gd name="connsiteX315" fmla="*/ 48626 w 2160157"/>
                  <a:gd name="connsiteY315" fmla="*/ 955248 h 2160285"/>
                  <a:gd name="connsiteX316" fmla="*/ 58229 w 2160157"/>
                  <a:gd name="connsiteY316" fmla="*/ 955248 h 2160285"/>
                  <a:gd name="connsiteX317" fmla="*/ 96638 w 2160157"/>
                  <a:gd name="connsiteY317" fmla="*/ 960035 h 2160285"/>
                  <a:gd name="connsiteX318" fmla="*/ 106241 w 2160157"/>
                  <a:gd name="connsiteY318" fmla="*/ 960035 h 2160285"/>
                  <a:gd name="connsiteX319" fmla="*/ 111042 w 2160157"/>
                  <a:gd name="connsiteY319" fmla="*/ 950462 h 2160285"/>
                  <a:gd name="connsiteX320" fmla="*/ 115843 w 2160157"/>
                  <a:gd name="connsiteY320" fmla="*/ 912173 h 2160285"/>
                  <a:gd name="connsiteX321" fmla="*/ 183060 w 2160157"/>
                  <a:gd name="connsiteY321" fmla="*/ 869097 h 2160285"/>
                  <a:gd name="connsiteX322" fmla="*/ 216669 w 2160157"/>
                  <a:gd name="connsiteY322" fmla="*/ 878669 h 2160285"/>
                  <a:gd name="connsiteX323" fmla="*/ 259880 w 2160157"/>
                  <a:gd name="connsiteY323" fmla="*/ 936104 h 2160285"/>
                  <a:gd name="connsiteX324" fmla="*/ 250277 w 2160157"/>
                  <a:gd name="connsiteY324" fmla="*/ 1003110 h 2160285"/>
                  <a:gd name="connsiteX325" fmla="*/ 226271 w 2160157"/>
                  <a:gd name="connsiteY325" fmla="*/ 1022255 h 2160285"/>
                  <a:gd name="connsiteX326" fmla="*/ 207066 w 2160157"/>
                  <a:gd name="connsiteY326" fmla="*/ 998324 h 2160285"/>
                  <a:gd name="connsiteX327" fmla="*/ 216669 w 2160157"/>
                  <a:gd name="connsiteY327" fmla="*/ 931317 h 2160285"/>
                  <a:gd name="connsiteX328" fmla="*/ 216669 w 2160157"/>
                  <a:gd name="connsiteY328" fmla="*/ 921745 h 2160285"/>
                  <a:gd name="connsiteX329" fmla="*/ 207066 w 2160157"/>
                  <a:gd name="connsiteY329" fmla="*/ 916959 h 2160285"/>
                  <a:gd name="connsiteX330" fmla="*/ 173458 w 2160157"/>
                  <a:gd name="connsiteY330" fmla="*/ 912173 h 2160285"/>
                  <a:gd name="connsiteX331" fmla="*/ 163855 w 2160157"/>
                  <a:gd name="connsiteY331" fmla="*/ 912173 h 2160285"/>
                  <a:gd name="connsiteX332" fmla="*/ 159054 w 2160157"/>
                  <a:gd name="connsiteY332" fmla="*/ 921745 h 2160285"/>
                  <a:gd name="connsiteX333" fmla="*/ 154253 w 2160157"/>
                  <a:gd name="connsiteY333" fmla="*/ 955248 h 2160285"/>
                  <a:gd name="connsiteX334" fmla="*/ 96638 w 2160157"/>
                  <a:gd name="connsiteY334" fmla="*/ 1007897 h 2160285"/>
                  <a:gd name="connsiteX335" fmla="*/ 53427 w 2160157"/>
                  <a:gd name="connsiteY335" fmla="*/ 1007897 h 2160285"/>
                  <a:gd name="connsiteX336" fmla="*/ 5415 w 2160157"/>
                  <a:gd name="connsiteY336" fmla="*/ 936104 h 2160285"/>
                  <a:gd name="connsiteX337" fmla="*/ 39024 w 2160157"/>
                  <a:gd name="connsiteY337" fmla="*/ 773373 h 2160285"/>
                  <a:gd name="connsiteX338" fmla="*/ 91012 w 2160157"/>
                  <a:gd name="connsiteY338" fmla="*/ 727605 h 2160285"/>
                  <a:gd name="connsiteX339" fmla="*/ 1935188 w 2160157"/>
                  <a:gd name="connsiteY339" fmla="*/ 475624 h 2160285"/>
                  <a:gd name="connsiteX340" fmla="*/ 1996539 w 2160157"/>
                  <a:gd name="connsiteY340" fmla="*/ 506511 h 2160285"/>
                  <a:gd name="connsiteX341" fmla="*/ 2078042 w 2160157"/>
                  <a:gd name="connsiteY341" fmla="*/ 654533 h 2160285"/>
                  <a:gd name="connsiteX342" fmla="*/ 2049276 w 2160157"/>
                  <a:gd name="connsiteY342" fmla="*/ 735707 h 2160285"/>
                  <a:gd name="connsiteX343" fmla="*/ 2010922 w 2160157"/>
                  <a:gd name="connsiteY343" fmla="*/ 750031 h 2160285"/>
                  <a:gd name="connsiteX344" fmla="*/ 1939008 w 2160157"/>
                  <a:gd name="connsiteY344" fmla="*/ 711832 h 2160285"/>
                  <a:gd name="connsiteX345" fmla="*/ 1924626 w 2160157"/>
                  <a:gd name="connsiteY345" fmla="*/ 678408 h 2160285"/>
                  <a:gd name="connsiteX346" fmla="*/ 1919831 w 2160157"/>
                  <a:gd name="connsiteY346" fmla="*/ 673633 h 2160285"/>
                  <a:gd name="connsiteX347" fmla="*/ 1910243 w 2160157"/>
                  <a:gd name="connsiteY347" fmla="*/ 673633 h 2160285"/>
                  <a:gd name="connsiteX348" fmla="*/ 1876683 w 2160157"/>
                  <a:gd name="connsiteY348" fmla="*/ 692732 h 2160285"/>
                  <a:gd name="connsiteX349" fmla="*/ 1871889 w 2160157"/>
                  <a:gd name="connsiteY349" fmla="*/ 697507 h 2160285"/>
                  <a:gd name="connsiteX350" fmla="*/ 1871889 w 2160157"/>
                  <a:gd name="connsiteY350" fmla="*/ 707057 h 2160285"/>
                  <a:gd name="connsiteX351" fmla="*/ 1895860 w 2160157"/>
                  <a:gd name="connsiteY351" fmla="*/ 759581 h 2160285"/>
                  <a:gd name="connsiteX352" fmla="*/ 1886272 w 2160157"/>
                  <a:gd name="connsiteY352" fmla="*/ 793005 h 2160285"/>
                  <a:gd name="connsiteX353" fmla="*/ 1857506 w 2160157"/>
                  <a:gd name="connsiteY353" fmla="*/ 773906 h 2160285"/>
                  <a:gd name="connsiteX354" fmla="*/ 1833535 w 2160157"/>
                  <a:gd name="connsiteY354" fmla="*/ 726157 h 2160285"/>
                  <a:gd name="connsiteX355" fmla="*/ 1857506 w 2160157"/>
                  <a:gd name="connsiteY355" fmla="*/ 654533 h 2160285"/>
                  <a:gd name="connsiteX356" fmla="*/ 1891066 w 2160157"/>
                  <a:gd name="connsiteY356" fmla="*/ 635434 h 2160285"/>
                  <a:gd name="connsiteX357" fmla="*/ 1962980 w 2160157"/>
                  <a:gd name="connsiteY357" fmla="*/ 664083 h 2160285"/>
                  <a:gd name="connsiteX358" fmla="*/ 1982157 w 2160157"/>
                  <a:gd name="connsiteY358" fmla="*/ 697507 h 2160285"/>
                  <a:gd name="connsiteX359" fmla="*/ 1986951 w 2160157"/>
                  <a:gd name="connsiteY359" fmla="*/ 702282 h 2160285"/>
                  <a:gd name="connsiteX360" fmla="*/ 1996539 w 2160157"/>
                  <a:gd name="connsiteY360" fmla="*/ 702282 h 2160285"/>
                  <a:gd name="connsiteX361" fmla="*/ 2030099 w 2160157"/>
                  <a:gd name="connsiteY361" fmla="*/ 687958 h 2160285"/>
                  <a:gd name="connsiteX362" fmla="*/ 2039688 w 2160157"/>
                  <a:gd name="connsiteY362" fmla="*/ 683183 h 2160285"/>
                  <a:gd name="connsiteX363" fmla="*/ 2039688 w 2160157"/>
                  <a:gd name="connsiteY363" fmla="*/ 673633 h 2160285"/>
                  <a:gd name="connsiteX364" fmla="*/ 1962980 w 2160157"/>
                  <a:gd name="connsiteY364" fmla="*/ 530386 h 2160285"/>
                  <a:gd name="connsiteX365" fmla="*/ 1953391 w 2160157"/>
                  <a:gd name="connsiteY365" fmla="*/ 520836 h 2160285"/>
                  <a:gd name="connsiteX366" fmla="*/ 1943803 w 2160157"/>
                  <a:gd name="connsiteY366" fmla="*/ 525611 h 2160285"/>
                  <a:gd name="connsiteX367" fmla="*/ 1737650 w 2160157"/>
                  <a:gd name="connsiteY367" fmla="*/ 659308 h 2160285"/>
                  <a:gd name="connsiteX368" fmla="*/ 1732856 w 2160157"/>
                  <a:gd name="connsiteY368" fmla="*/ 664083 h 2160285"/>
                  <a:gd name="connsiteX369" fmla="*/ 1732856 w 2160157"/>
                  <a:gd name="connsiteY369" fmla="*/ 673633 h 2160285"/>
                  <a:gd name="connsiteX370" fmla="*/ 1847918 w 2160157"/>
                  <a:gd name="connsiteY370" fmla="*/ 1031751 h 2160285"/>
                  <a:gd name="connsiteX371" fmla="*/ 1852712 w 2160157"/>
                  <a:gd name="connsiteY371" fmla="*/ 1041301 h 2160285"/>
                  <a:gd name="connsiteX372" fmla="*/ 1862300 w 2160157"/>
                  <a:gd name="connsiteY372" fmla="*/ 1041301 h 2160285"/>
                  <a:gd name="connsiteX373" fmla="*/ 2106807 w 2160157"/>
                  <a:gd name="connsiteY373" fmla="*/ 1031751 h 2160285"/>
                  <a:gd name="connsiteX374" fmla="*/ 2116396 w 2160157"/>
                  <a:gd name="connsiteY374" fmla="*/ 1026976 h 2160285"/>
                  <a:gd name="connsiteX375" fmla="*/ 2116396 w 2160157"/>
                  <a:gd name="connsiteY375" fmla="*/ 1017426 h 2160285"/>
                  <a:gd name="connsiteX376" fmla="*/ 2097219 w 2160157"/>
                  <a:gd name="connsiteY376" fmla="*/ 855079 h 2160285"/>
                  <a:gd name="connsiteX377" fmla="*/ 2092424 w 2160157"/>
                  <a:gd name="connsiteY377" fmla="*/ 850304 h 2160285"/>
                  <a:gd name="connsiteX378" fmla="*/ 2082836 w 2160157"/>
                  <a:gd name="connsiteY378" fmla="*/ 845529 h 2160285"/>
                  <a:gd name="connsiteX379" fmla="*/ 2044482 w 2160157"/>
                  <a:gd name="connsiteY379" fmla="*/ 855079 h 2160285"/>
                  <a:gd name="connsiteX380" fmla="*/ 2034893 w 2160157"/>
                  <a:gd name="connsiteY380" fmla="*/ 859854 h 2160285"/>
                  <a:gd name="connsiteX381" fmla="*/ 2034893 w 2160157"/>
                  <a:gd name="connsiteY381" fmla="*/ 869404 h 2160285"/>
                  <a:gd name="connsiteX382" fmla="*/ 2044482 w 2160157"/>
                  <a:gd name="connsiteY382" fmla="*/ 907603 h 2160285"/>
                  <a:gd name="connsiteX383" fmla="*/ 1996539 w 2160157"/>
                  <a:gd name="connsiteY383" fmla="*/ 974452 h 2160285"/>
                  <a:gd name="connsiteX384" fmla="*/ 1962980 w 2160157"/>
                  <a:gd name="connsiteY384" fmla="*/ 974452 h 2160285"/>
                  <a:gd name="connsiteX385" fmla="*/ 1900654 w 2160157"/>
                  <a:gd name="connsiteY385" fmla="*/ 931478 h 2160285"/>
                  <a:gd name="connsiteX386" fmla="*/ 1886272 w 2160157"/>
                  <a:gd name="connsiteY386" fmla="*/ 869404 h 2160285"/>
                  <a:gd name="connsiteX387" fmla="*/ 1900654 w 2160157"/>
                  <a:gd name="connsiteY387" fmla="*/ 845529 h 2160285"/>
                  <a:gd name="connsiteX388" fmla="*/ 1929420 w 2160157"/>
                  <a:gd name="connsiteY388" fmla="*/ 859854 h 2160285"/>
                  <a:gd name="connsiteX389" fmla="*/ 1943803 w 2160157"/>
                  <a:gd name="connsiteY389" fmla="*/ 926703 h 2160285"/>
                  <a:gd name="connsiteX390" fmla="*/ 1948597 w 2160157"/>
                  <a:gd name="connsiteY390" fmla="*/ 931478 h 2160285"/>
                  <a:gd name="connsiteX391" fmla="*/ 1953391 w 2160157"/>
                  <a:gd name="connsiteY391" fmla="*/ 936253 h 2160285"/>
                  <a:gd name="connsiteX392" fmla="*/ 1991745 w 2160157"/>
                  <a:gd name="connsiteY392" fmla="*/ 926703 h 2160285"/>
                  <a:gd name="connsiteX393" fmla="*/ 1996539 w 2160157"/>
                  <a:gd name="connsiteY393" fmla="*/ 926703 h 2160285"/>
                  <a:gd name="connsiteX394" fmla="*/ 2001334 w 2160157"/>
                  <a:gd name="connsiteY394" fmla="*/ 917153 h 2160285"/>
                  <a:gd name="connsiteX395" fmla="*/ 1991745 w 2160157"/>
                  <a:gd name="connsiteY395" fmla="*/ 878954 h 2160285"/>
                  <a:gd name="connsiteX396" fmla="*/ 2030099 w 2160157"/>
                  <a:gd name="connsiteY396" fmla="*/ 812105 h 2160285"/>
                  <a:gd name="connsiteX397" fmla="*/ 2068453 w 2160157"/>
                  <a:gd name="connsiteY397" fmla="*/ 797780 h 2160285"/>
                  <a:gd name="connsiteX398" fmla="*/ 2140367 w 2160157"/>
                  <a:gd name="connsiteY398" fmla="*/ 845529 h 2160285"/>
                  <a:gd name="connsiteX399" fmla="*/ 2159544 w 2160157"/>
                  <a:gd name="connsiteY399" fmla="*/ 1017426 h 2160285"/>
                  <a:gd name="connsiteX400" fmla="*/ 2111601 w 2160157"/>
                  <a:gd name="connsiteY400" fmla="*/ 1079500 h 2160285"/>
                  <a:gd name="connsiteX401" fmla="*/ 1862300 w 2160157"/>
                  <a:gd name="connsiteY401" fmla="*/ 1079500 h 2160285"/>
                  <a:gd name="connsiteX402" fmla="*/ 1804769 w 2160157"/>
                  <a:gd name="connsiteY402" fmla="*/ 1036526 h 2160285"/>
                  <a:gd name="connsiteX403" fmla="*/ 1694502 w 2160157"/>
                  <a:gd name="connsiteY403" fmla="*/ 697507 h 2160285"/>
                  <a:gd name="connsiteX404" fmla="*/ 1713679 w 2160157"/>
                  <a:gd name="connsiteY404" fmla="*/ 625884 h 2160285"/>
                  <a:gd name="connsiteX405" fmla="*/ 1915037 w 2160157"/>
                  <a:gd name="connsiteY405" fmla="*/ 482637 h 2160285"/>
                  <a:gd name="connsiteX406" fmla="*/ 1935188 w 2160157"/>
                  <a:gd name="connsiteY406" fmla="*/ 475624 h 2160285"/>
                  <a:gd name="connsiteX407" fmla="*/ 530203 w 2160157"/>
                  <a:gd name="connsiteY407" fmla="*/ 171271 h 2160285"/>
                  <a:gd name="connsiteX408" fmla="*/ 566208 w 2160157"/>
                  <a:gd name="connsiteY408" fmla="*/ 192162 h 2160285"/>
                  <a:gd name="connsiteX409" fmla="*/ 691023 w 2160157"/>
                  <a:gd name="connsiteY409" fmla="*/ 407037 h 2160285"/>
                  <a:gd name="connsiteX410" fmla="*/ 681422 w 2160157"/>
                  <a:gd name="connsiteY410" fmla="*/ 478662 h 2160285"/>
                  <a:gd name="connsiteX411" fmla="*/ 436591 w 2160157"/>
                  <a:gd name="connsiteY411" fmla="*/ 741287 h 2160285"/>
                  <a:gd name="connsiteX412" fmla="*/ 369383 w 2160157"/>
                  <a:gd name="connsiteY412" fmla="*/ 760387 h 2160285"/>
                  <a:gd name="connsiteX413" fmla="*/ 143755 w 2160157"/>
                  <a:gd name="connsiteY413" fmla="*/ 655337 h 2160285"/>
                  <a:gd name="connsiteX414" fmla="*/ 119752 w 2160157"/>
                  <a:gd name="connsiteY414" fmla="*/ 574162 h 2160285"/>
                  <a:gd name="connsiteX415" fmla="*/ 210963 w 2160157"/>
                  <a:gd name="connsiteY415" fmla="*/ 435687 h 2160285"/>
                  <a:gd name="connsiteX416" fmla="*/ 292573 w 2160157"/>
                  <a:gd name="connsiteY416" fmla="*/ 416587 h 2160285"/>
                  <a:gd name="connsiteX417" fmla="*/ 326177 w 2160157"/>
                  <a:gd name="connsiteY417" fmla="*/ 445237 h 2160285"/>
                  <a:gd name="connsiteX418" fmla="*/ 330978 w 2160157"/>
                  <a:gd name="connsiteY418" fmla="*/ 521637 h 2160285"/>
                  <a:gd name="connsiteX419" fmla="*/ 311776 w 2160157"/>
                  <a:gd name="connsiteY419" fmla="*/ 555062 h 2160285"/>
                  <a:gd name="connsiteX420" fmla="*/ 306975 w 2160157"/>
                  <a:gd name="connsiteY420" fmla="*/ 559837 h 2160285"/>
                  <a:gd name="connsiteX421" fmla="*/ 311776 w 2160157"/>
                  <a:gd name="connsiteY421" fmla="*/ 569387 h 2160285"/>
                  <a:gd name="connsiteX422" fmla="*/ 340579 w 2160157"/>
                  <a:gd name="connsiteY422" fmla="*/ 588487 h 2160285"/>
                  <a:gd name="connsiteX423" fmla="*/ 350180 w 2160157"/>
                  <a:gd name="connsiteY423" fmla="*/ 588487 h 2160285"/>
                  <a:gd name="connsiteX424" fmla="*/ 359782 w 2160157"/>
                  <a:gd name="connsiteY424" fmla="*/ 583712 h 2160285"/>
                  <a:gd name="connsiteX425" fmla="*/ 398186 w 2160157"/>
                  <a:gd name="connsiteY425" fmla="*/ 531187 h 2160285"/>
                  <a:gd name="connsiteX426" fmla="*/ 426990 w 2160157"/>
                  <a:gd name="connsiteY426" fmla="*/ 531187 h 2160285"/>
                  <a:gd name="connsiteX427" fmla="*/ 431791 w 2160157"/>
                  <a:gd name="connsiteY427" fmla="*/ 559837 h 2160285"/>
                  <a:gd name="connsiteX428" fmla="*/ 393386 w 2160157"/>
                  <a:gd name="connsiteY428" fmla="*/ 612362 h 2160285"/>
                  <a:gd name="connsiteX429" fmla="*/ 321377 w 2160157"/>
                  <a:gd name="connsiteY429" fmla="*/ 626687 h 2160285"/>
                  <a:gd name="connsiteX430" fmla="*/ 287773 w 2160157"/>
                  <a:gd name="connsiteY430" fmla="*/ 607587 h 2160285"/>
                  <a:gd name="connsiteX431" fmla="*/ 273371 w 2160157"/>
                  <a:gd name="connsiteY431" fmla="*/ 526412 h 2160285"/>
                  <a:gd name="connsiteX432" fmla="*/ 297374 w 2160157"/>
                  <a:gd name="connsiteY432" fmla="*/ 497762 h 2160285"/>
                  <a:gd name="connsiteX433" fmla="*/ 297374 w 2160157"/>
                  <a:gd name="connsiteY433" fmla="*/ 488212 h 2160285"/>
                  <a:gd name="connsiteX434" fmla="*/ 297374 w 2160157"/>
                  <a:gd name="connsiteY434" fmla="*/ 483437 h 2160285"/>
                  <a:gd name="connsiteX435" fmla="*/ 263770 w 2160157"/>
                  <a:gd name="connsiteY435" fmla="*/ 454787 h 2160285"/>
                  <a:gd name="connsiteX436" fmla="*/ 254168 w 2160157"/>
                  <a:gd name="connsiteY436" fmla="*/ 454787 h 2160285"/>
                  <a:gd name="connsiteX437" fmla="*/ 249368 w 2160157"/>
                  <a:gd name="connsiteY437" fmla="*/ 459562 h 2160285"/>
                  <a:gd name="connsiteX438" fmla="*/ 158156 w 2160157"/>
                  <a:gd name="connsiteY438" fmla="*/ 598037 h 2160285"/>
                  <a:gd name="connsiteX439" fmla="*/ 158156 w 2160157"/>
                  <a:gd name="connsiteY439" fmla="*/ 607587 h 2160285"/>
                  <a:gd name="connsiteX440" fmla="*/ 162957 w 2160157"/>
                  <a:gd name="connsiteY440" fmla="*/ 612362 h 2160285"/>
                  <a:gd name="connsiteX441" fmla="*/ 383785 w 2160157"/>
                  <a:gd name="connsiteY441" fmla="*/ 726962 h 2160285"/>
                  <a:gd name="connsiteX442" fmla="*/ 393386 w 2160157"/>
                  <a:gd name="connsiteY442" fmla="*/ 726962 h 2160285"/>
                  <a:gd name="connsiteX443" fmla="*/ 398186 w 2160157"/>
                  <a:gd name="connsiteY443" fmla="*/ 722187 h 2160285"/>
                  <a:gd name="connsiteX444" fmla="*/ 657419 w 2160157"/>
                  <a:gd name="connsiteY444" fmla="*/ 440462 h 2160285"/>
                  <a:gd name="connsiteX445" fmla="*/ 657419 w 2160157"/>
                  <a:gd name="connsiteY445" fmla="*/ 435687 h 2160285"/>
                  <a:gd name="connsiteX446" fmla="*/ 657419 w 2160157"/>
                  <a:gd name="connsiteY446" fmla="*/ 426137 h 2160285"/>
                  <a:gd name="connsiteX447" fmla="*/ 523002 w 2160157"/>
                  <a:gd name="connsiteY447" fmla="*/ 220812 h 2160285"/>
                  <a:gd name="connsiteX448" fmla="*/ 513401 w 2160157"/>
                  <a:gd name="connsiteY448" fmla="*/ 216037 h 2160285"/>
                  <a:gd name="connsiteX449" fmla="*/ 503800 w 2160157"/>
                  <a:gd name="connsiteY449" fmla="*/ 216037 h 2160285"/>
                  <a:gd name="connsiteX450" fmla="*/ 378984 w 2160157"/>
                  <a:gd name="connsiteY450" fmla="*/ 316312 h 2160285"/>
                  <a:gd name="connsiteX451" fmla="*/ 374183 w 2160157"/>
                  <a:gd name="connsiteY451" fmla="*/ 325862 h 2160285"/>
                  <a:gd name="connsiteX452" fmla="*/ 374183 w 2160157"/>
                  <a:gd name="connsiteY452" fmla="*/ 335412 h 2160285"/>
                  <a:gd name="connsiteX453" fmla="*/ 402987 w 2160157"/>
                  <a:gd name="connsiteY453" fmla="*/ 364062 h 2160285"/>
                  <a:gd name="connsiteX454" fmla="*/ 412588 w 2160157"/>
                  <a:gd name="connsiteY454" fmla="*/ 364062 h 2160285"/>
                  <a:gd name="connsiteX455" fmla="*/ 422189 w 2160157"/>
                  <a:gd name="connsiteY455" fmla="*/ 364062 h 2160285"/>
                  <a:gd name="connsiteX456" fmla="*/ 450993 w 2160157"/>
                  <a:gd name="connsiteY456" fmla="*/ 335412 h 2160285"/>
                  <a:gd name="connsiteX457" fmla="*/ 527803 w 2160157"/>
                  <a:gd name="connsiteY457" fmla="*/ 344962 h 2160285"/>
                  <a:gd name="connsiteX458" fmla="*/ 547005 w 2160157"/>
                  <a:gd name="connsiteY458" fmla="*/ 373612 h 2160285"/>
                  <a:gd name="connsiteX459" fmla="*/ 542204 w 2160157"/>
                  <a:gd name="connsiteY459" fmla="*/ 445237 h 2160285"/>
                  <a:gd name="connsiteX460" fmla="*/ 494198 w 2160157"/>
                  <a:gd name="connsiteY460" fmla="*/ 492987 h 2160285"/>
                  <a:gd name="connsiteX461" fmla="*/ 465395 w 2160157"/>
                  <a:gd name="connsiteY461" fmla="*/ 488212 h 2160285"/>
                  <a:gd name="connsiteX462" fmla="*/ 465395 w 2160157"/>
                  <a:gd name="connsiteY462" fmla="*/ 459562 h 2160285"/>
                  <a:gd name="connsiteX463" fmla="*/ 513401 w 2160157"/>
                  <a:gd name="connsiteY463" fmla="*/ 411812 h 2160285"/>
                  <a:gd name="connsiteX464" fmla="*/ 518201 w 2160157"/>
                  <a:gd name="connsiteY464" fmla="*/ 407037 h 2160285"/>
                  <a:gd name="connsiteX465" fmla="*/ 513401 w 2160157"/>
                  <a:gd name="connsiteY465" fmla="*/ 397487 h 2160285"/>
                  <a:gd name="connsiteX466" fmla="*/ 494198 w 2160157"/>
                  <a:gd name="connsiteY466" fmla="*/ 368837 h 2160285"/>
                  <a:gd name="connsiteX467" fmla="*/ 484597 w 2160157"/>
                  <a:gd name="connsiteY467" fmla="*/ 368837 h 2160285"/>
                  <a:gd name="connsiteX468" fmla="*/ 474996 w 2160157"/>
                  <a:gd name="connsiteY468" fmla="*/ 368837 h 2160285"/>
                  <a:gd name="connsiteX469" fmla="*/ 450993 w 2160157"/>
                  <a:gd name="connsiteY469" fmla="*/ 392712 h 2160285"/>
                  <a:gd name="connsiteX470" fmla="*/ 369383 w 2160157"/>
                  <a:gd name="connsiteY470" fmla="*/ 397487 h 2160285"/>
                  <a:gd name="connsiteX471" fmla="*/ 340579 w 2160157"/>
                  <a:gd name="connsiteY471" fmla="*/ 368837 h 2160285"/>
                  <a:gd name="connsiteX472" fmla="*/ 350180 w 2160157"/>
                  <a:gd name="connsiteY472" fmla="*/ 282887 h 2160285"/>
                  <a:gd name="connsiteX473" fmla="*/ 479797 w 2160157"/>
                  <a:gd name="connsiteY473" fmla="*/ 182612 h 2160285"/>
                  <a:gd name="connsiteX474" fmla="*/ 530203 w 2160157"/>
                  <a:gd name="connsiteY474" fmla="*/ 171271 h 2160285"/>
                  <a:gd name="connsiteX475" fmla="*/ 1386554 w 2160157"/>
                  <a:gd name="connsiteY475" fmla="*/ 49578 h 2160285"/>
                  <a:gd name="connsiteX476" fmla="*/ 1411374 w 2160157"/>
                  <a:gd name="connsiteY476" fmla="*/ 52414 h 2160285"/>
                  <a:gd name="connsiteX477" fmla="*/ 1569746 w 2160157"/>
                  <a:gd name="connsiteY477" fmla="*/ 119279 h 2160285"/>
                  <a:gd name="connsiteX478" fmla="*/ 1598541 w 2160157"/>
                  <a:gd name="connsiteY478" fmla="*/ 195696 h 2160285"/>
                  <a:gd name="connsiteX479" fmla="*/ 1579344 w 2160157"/>
                  <a:gd name="connsiteY479" fmla="*/ 229129 h 2160285"/>
                  <a:gd name="connsiteX480" fmla="*/ 1502558 w 2160157"/>
                  <a:gd name="connsiteY480" fmla="*/ 248233 h 2160285"/>
                  <a:gd name="connsiteX481" fmla="*/ 1468964 w 2160157"/>
                  <a:gd name="connsiteY481" fmla="*/ 233905 h 2160285"/>
                  <a:gd name="connsiteX482" fmla="*/ 1459366 w 2160157"/>
                  <a:gd name="connsiteY482" fmla="*/ 233905 h 2160285"/>
                  <a:gd name="connsiteX483" fmla="*/ 1454567 w 2160157"/>
                  <a:gd name="connsiteY483" fmla="*/ 238681 h 2160285"/>
                  <a:gd name="connsiteX484" fmla="*/ 1440169 w 2160157"/>
                  <a:gd name="connsiteY484" fmla="*/ 272113 h 2160285"/>
                  <a:gd name="connsiteX485" fmla="*/ 1440169 w 2160157"/>
                  <a:gd name="connsiteY485" fmla="*/ 281665 h 2160285"/>
                  <a:gd name="connsiteX486" fmla="*/ 1444968 w 2160157"/>
                  <a:gd name="connsiteY486" fmla="*/ 286441 h 2160285"/>
                  <a:gd name="connsiteX487" fmla="*/ 1502558 w 2160157"/>
                  <a:gd name="connsiteY487" fmla="*/ 315098 h 2160285"/>
                  <a:gd name="connsiteX488" fmla="*/ 1512156 w 2160157"/>
                  <a:gd name="connsiteY488" fmla="*/ 343754 h 2160285"/>
                  <a:gd name="connsiteX489" fmla="*/ 1483361 w 2160157"/>
                  <a:gd name="connsiteY489" fmla="*/ 353306 h 2160285"/>
                  <a:gd name="connsiteX490" fmla="*/ 1425772 w 2160157"/>
                  <a:gd name="connsiteY490" fmla="*/ 324650 h 2160285"/>
                  <a:gd name="connsiteX491" fmla="*/ 1401776 w 2160157"/>
                  <a:gd name="connsiteY491" fmla="*/ 257785 h 2160285"/>
                  <a:gd name="connsiteX492" fmla="*/ 1411374 w 2160157"/>
                  <a:gd name="connsiteY492" fmla="*/ 224353 h 2160285"/>
                  <a:gd name="connsiteX493" fmla="*/ 1488161 w 2160157"/>
                  <a:gd name="connsiteY493" fmla="*/ 195696 h 2160285"/>
                  <a:gd name="connsiteX494" fmla="*/ 1521755 w 2160157"/>
                  <a:gd name="connsiteY494" fmla="*/ 210024 h 2160285"/>
                  <a:gd name="connsiteX495" fmla="*/ 1531353 w 2160157"/>
                  <a:gd name="connsiteY495" fmla="*/ 210024 h 2160285"/>
                  <a:gd name="connsiteX496" fmla="*/ 1536152 w 2160157"/>
                  <a:gd name="connsiteY496" fmla="*/ 205248 h 2160285"/>
                  <a:gd name="connsiteX497" fmla="*/ 1555349 w 2160157"/>
                  <a:gd name="connsiteY497" fmla="*/ 171816 h 2160285"/>
                  <a:gd name="connsiteX498" fmla="*/ 1555349 w 2160157"/>
                  <a:gd name="connsiteY498" fmla="*/ 162264 h 2160285"/>
                  <a:gd name="connsiteX499" fmla="*/ 1550549 w 2160157"/>
                  <a:gd name="connsiteY499" fmla="*/ 157488 h 2160285"/>
                  <a:gd name="connsiteX500" fmla="*/ 1401776 w 2160157"/>
                  <a:gd name="connsiteY500" fmla="*/ 95399 h 2160285"/>
                  <a:gd name="connsiteX501" fmla="*/ 1392178 w 2160157"/>
                  <a:gd name="connsiteY501" fmla="*/ 95399 h 2160285"/>
                  <a:gd name="connsiteX502" fmla="*/ 1382580 w 2160157"/>
                  <a:gd name="connsiteY502" fmla="*/ 100175 h 2160285"/>
                  <a:gd name="connsiteX503" fmla="*/ 1310592 w 2160157"/>
                  <a:gd name="connsiteY503" fmla="*/ 334202 h 2160285"/>
                  <a:gd name="connsiteX504" fmla="*/ 1310592 w 2160157"/>
                  <a:gd name="connsiteY504" fmla="*/ 343754 h 2160285"/>
                  <a:gd name="connsiteX505" fmla="*/ 1315392 w 2160157"/>
                  <a:gd name="connsiteY505" fmla="*/ 348530 h 2160285"/>
                  <a:gd name="connsiteX506" fmla="*/ 1641733 w 2160157"/>
                  <a:gd name="connsiteY506" fmla="*/ 553901 h 2160285"/>
                  <a:gd name="connsiteX507" fmla="*/ 1646532 w 2160157"/>
                  <a:gd name="connsiteY507" fmla="*/ 553901 h 2160285"/>
                  <a:gd name="connsiteX508" fmla="*/ 1656130 w 2160157"/>
                  <a:gd name="connsiteY508" fmla="*/ 553901 h 2160285"/>
                  <a:gd name="connsiteX509" fmla="*/ 1838498 w 2160157"/>
                  <a:gd name="connsiteY509" fmla="*/ 386739 h 2160285"/>
                  <a:gd name="connsiteX510" fmla="*/ 1838498 w 2160157"/>
                  <a:gd name="connsiteY510" fmla="*/ 377187 h 2160285"/>
                  <a:gd name="connsiteX511" fmla="*/ 1833699 w 2160157"/>
                  <a:gd name="connsiteY511" fmla="*/ 367635 h 2160285"/>
                  <a:gd name="connsiteX512" fmla="*/ 1713720 w 2160157"/>
                  <a:gd name="connsiteY512" fmla="*/ 257785 h 2160285"/>
                  <a:gd name="connsiteX513" fmla="*/ 1704122 w 2160157"/>
                  <a:gd name="connsiteY513" fmla="*/ 257785 h 2160285"/>
                  <a:gd name="connsiteX514" fmla="*/ 1699323 w 2160157"/>
                  <a:gd name="connsiteY514" fmla="*/ 262561 h 2160285"/>
                  <a:gd name="connsiteX515" fmla="*/ 1675327 w 2160157"/>
                  <a:gd name="connsiteY515" fmla="*/ 291217 h 2160285"/>
                  <a:gd name="connsiteX516" fmla="*/ 1670528 w 2160157"/>
                  <a:gd name="connsiteY516" fmla="*/ 300770 h 2160285"/>
                  <a:gd name="connsiteX517" fmla="*/ 1675327 w 2160157"/>
                  <a:gd name="connsiteY517" fmla="*/ 310322 h 2160285"/>
                  <a:gd name="connsiteX518" fmla="*/ 1708921 w 2160157"/>
                  <a:gd name="connsiteY518" fmla="*/ 334202 h 2160285"/>
                  <a:gd name="connsiteX519" fmla="*/ 1713720 w 2160157"/>
                  <a:gd name="connsiteY519" fmla="*/ 410619 h 2160285"/>
                  <a:gd name="connsiteX520" fmla="*/ 1689724 w 2160157"/>
                  <a:gd name="connsiteY520" fmla="*/ 434499 h 2160285"/>
                  <a:gd name="connsiteX521" fmla="*/ 1612938 w 2160157"/>
                  <a:gd name="connsiteY521" fmla="*/ 444052 h 2160285"/>
                  <a:gd name="connsiteX522" fmla="*/ 1560148 w 2160157"/>
                  <a:gd name="connsiteY522" fmla="*/ 401067 h 2160285"/>
                  <a:gd name="connsiteX523" fmla="*/ 1560148 w 2160157"/>
                  <a:gd name="connsiteY523" fmla="*/ 372411 h 2160285"/>
                  <a:gd name="connsiteX524" fmla="*/ 1588943 w 2160157"/>
                  <a:gd name="connsiteY524" fmla="*/ 367635 h 2160285"/>
                  <a:gd name="connsiteX525" fmla="*/ 1641733 w 2160157"/>
                  <a:gd name="connsiteY525" fmla="*/ 410619 h 2160285"/>
                  <a:gd name="connsiteX526" fmla="*/ 1651331 w 2160157"/>
                  <a:gd name="connsiteY526" fmla="*/ 410619 h 2160285"/>
                  <a:gd name="connsiteX527" fmla="*/ 1656130 w 2160157"/>
                  <a:gd name="connsiteY527" fmla="*/ 410619 h 2160285"/>
                  <a:gd name="connsiteX528" fmla="*/ 1680126 w 2160157"/>
                  <a:gd name="connsiteY528" fmla="*/ 381963 h 2160285"/>
                  <a:gd name="connsiteX529" fmla="*/ 1684925 w 2160157"/>
                  <a:gd name="connsiteY529" fmla="*/ 372411 h 2160285"/>
                  <a:gd name="connsiteX530" fmla="*/ 1680126 w 2160157"/>
                  <a:gd name="connsiteY530" fmla="*/ 362858 h 2160285"/>
                  <a:gd name="connsiteX531" fmla="*/ 1651331 w 2160157"/>
                  <a:gd name="connsiteY531" fmla="*/ 343754 h 2160285"/>
                  <a:gd name="connsiteX532" fmla="*/ 1636934 w 2160157"/>
                  <a:gd name="connsiteY532" fmla="*/ 262561 h 2160285"/>
                  <a:gd name="connsiteX533" fmla="*/ 1656130 w 2160157"/>
                  <a:gd name="connsiteY533" fmla="*/ 229129 h 2160285"/>
                  <a:gd name="connsiteX534" fmla="*/ 1742515 w 2160157"/>
                  <a:gd name="connsiteY534" fmla="*/ 224353 h 2160285"/>
                  <a:gd name="connsiteX535" fmla="*/ 1867293 w 2160157"/>
                  <a:gd name="connsiteY535" fmla="*/ 338978 h 2160285"/>
                  <a:gd name="connsiteX536" fmla="*/ 1867293 w 2160157"/>
                  <a:gd name="connsiteY536" fmla="*/ 420171 h 2160285"/>
                  <a:gd name="connsiteX537" fmla="*/ 1680126 w 2160157"/>
                  <a:gd name="connsiteY537" fmla="*/ 577782 h 2160285"/>
                  <a:gd name="connsiteX538" fmla="*/ 1608139 w 2160157"/>
                  <a:gd name="connsiteY538" fmla="*/ 582558 h 2160285"/>
                  <a:gd name="connsiteX539" fmla="*/ 1300994 w 2160157"/>
                  <a:gd name="connsiteY539" fmla="*/ 391515 h 2160285"/>
                  <a:gd name="connsiteX540" fmla="*/ 1276999 w 2160157"/>
                  <a:gd name="connsiteY540" fmla="*/ 324650 h 2160285"/>
                  <a:gd name="connsiteX541" fmla="*/ 1334588 w 2160157"/>
                  <a:gd name="connsiteY541" fmla="*/ 85847 h 2160285"/>
                  <a:gd name="connsiteX542" fmla="*/ 1386554 w 2160157"/>
                  <a:gd name="connsiteY542" fmla="*/ 49578 h 2160285"/>
                  <a:gd name="connsiteX543" fmla="*/ 1032319 w 2160157"/>
                  <a:gd name="connsiteY543" fmla="*/ 0 h 2160285"/>
                  <a:gd name="connsiteX544" fmla="*/ 1205059 w 2160157"/>
                  <a:gd name="connsiteY544" fmla="*/ 9561 h 2160285"/>
                  <a:gd name="connsiteX545" fmla="*/ 1257840 w 2160157"/>
                  <a:gd name="connsiteY545" fmla="*/ 71711 h 2160285"/>
                  <a:gd name="connsiteX546" fmla="*/ 1214655 w 2160157"/>
                  <a:gd name="connsiteY546" fmla="*/ 315529 h 2160285"/>
                  <a:gd name="connsiteX547" fmla="*/ 1161874 w 2160157"/>
                  <a:gd name="connsiteY547" fmla="*/ 363337 h 2160285"/>
                  <a:gd name="connsiteX548" fmla="*/ 806799 w 2160157"/>
                  <a:gd name="connsiteY548" fmla="*/ 411144 h 2160285"/>
                  <a:gd name="connsiteX549" fmla="*/ 744421 w 2160157"/>
                  <a:gd name="connsiteY549" fmla="*/ 377679 h 2160285"/>
                  <a:gd name="connsiteX550" fmla="*/ 634060 w 2160157"/>
                  <a:gd name="connsiteY550" fmla="*/ 157765 h 2160285"/>
                  <a:gd name="connsiteX551" fmla="*/ 672446 w 2160157"/>
                  <a:gd name="connsiteY551" fmla="*/ 81273 h 2160285"/>
                  <a:gd name="connsiteX552" fmla="*/ 835589 w 2160157"/>
                  <a:gd name="connsiteY552" fmla="*/ 28684 h 2160285"/>
                  <a:gd name="connsiteX553" fmla="*/ 907563 w 2160157"/>
                  <a:gd name="connsiteY553" fmla="*/ 71711 h 2160285"/>
                  <a:gd name="connsiteX554" fmla="*/ 912362 w 2160157"/>
                  <a:gd name="connsiteY554" fmla="*/ 109957 h 2160285"/>
                  <a:gd name="connsiteX555" fmla="*/ 869177 w 2160157"/>
                  <a:gd name="connsiteY555" fmla="*/ 172107 h 2160285"/>
                  <a:gd name="connsiteX556" fmla="*/ 830790 w 2160157"/>
                  <a:gd name="connsiteY556" fmla="*/ 181668 h 2160285"/>
                  <a:gd name="connsiteX557" fmla="*/ 825992 w 2160157"/>
                  <a:gd name="connsiteY557" fmla="*/ 186449 h 2160285"/>
                  <a:gd name="connsiteX558" fmla="*/ 825992 w 2160157"/>
                  <a:gd name="connsiteY558" fmla="*/ 196011 h 2160285"/>
                  <a:gd name="connsiteX559" fmla="*/ 835589 w 2160157"/>
                  <a:gd name="connsiteY559" fmla="*/ 229476 h 2160285"/>
                  <a:gd name="connsiteX560" fmla="*/ 840387 w 2160157"/>
                  <a:gd name="connsiteY560" fmla="*/ 239037 h 2160285"/>
                  <a:gd name="connsiteX561" fmla="*/ 845185 w 2160157"/>
                  <a:gd name="connsiteY561" fmla="*/ 239037 h 2160285"/>
                  <a:gd name="connsiteX562" fmla="*/ 912362 w 2160157"/>
                  <a:gd name="connsiteY562" fmla="*/ 224695 h 2160285"/>
                  <a:gd name="connsiteX563" fmla="*/ 936353 w 2160157"/>
                  <a:gd name="connsiteY563" fmla="*/ 243818 h 2160285"/>
                  <a:gd name="connsiteX564" fmla="*/ 921958 w 2160157"/>
                  <a:gd name="connsiteY564" fmla="*/ 267722 h 2160285"/>
                  <a:gd name="connsiteX565" fmla="*/ 859580 w 2160157"/>
                  <a:gd name="connsiteY565" fmla="*/ 282064 h 2160285"/>
                  <a:gd name="connsiteX566" fmla="*/ 792404 w 2160157"/>
                  <a:gd name="connsiteY566" fmla="*/ 243818 h 2160285"/>
                  <a:gd name="connsiteX567" fmla="*/ 782807 w 2160157"/>
                  <a:gd name="connsiteY567" fmla="*/ 210353 h 2160285"/>
                  <a:gd name="connsiteX568" fmla="*/ 821194 w 2160157"/>
                  <a:gd name="connsiteY568" fmla="*/ 143422 h 2160285"/>
                  <a:gd name="connsiteX569" fmla="*/ 859580 w 2160157"/>
                  <a:gd name="connsiteY569" fmla="*/ 133861 h 2160285"/>
                  <a:gd name="connsiteX570" fmla="*/ 864379 w 2160157"/>
                  <a:gd name="connsiteY570" fmla="*/ 129080 h 2160285"/>
                  <a:gd name="connsiteX571" fmla="*/ 869177 w 2160157"/>
                  <a:gd name="connsiteY571" fmla="*/ 119519 h 2160285"/>
                  <a:gd name="connsiteX572" fmla="*/ 859580 w 2160157"/>
                  <a:gd name="connsiteY572" fmla="*/ 81273 h 2160285"/>
                  <a:gd name="connsiteX573" fmla="*/ 854782 w 2160157"/>
                  <a:gd name="connsiteY573" fmla="*/ 71711 h 2160285"/>
                  <a:gd name="connsiteX574" fmla="*/ 845185 w 2160157"/>
                  <a:gd name="connsiteY574" fmla="*/ 71711 h 2160285"/>
                  <a:gd name="connsiteX575" fmla="*/ 686841 w 2160157"/>
                  <a:gd name="connsiteY575" fmla="*/ 119519 h 2160285"/>
                  <a:gd name="connsiteX576" fmla="*/ 682043 w 2160157"/>
                  <a:gd name="connsiteY576" fmla="*/ 124299 h 2160285"/>
                  <a:gd name="connsiteX577" fmla="*/ 682043 w 2160157"/>
                  <a:gd name="connsiteY577" fmla="*/ 133861 h 2160285"/>
                  <a:gd name="connsiteX578" fmla="*/ 778009 w 2160157"/>
                  <a:gd name="connsiteY578" fmla="*/ 363337 h 2160285"/>
                  <a:gd name="connsiteX579" fmla="*/ 782807 w 2160157"/>
                  <a:gd name="connsiteY579" fmla="*/ 368117 h 2160285"/>
                  <a:gd name="connsiteX580" fmla="*/ 787606 w 2160157"/>
                  <a:gd name="connsiteY580" fmla="*/ 368117 h 2160285"/>
                  <a:gd name="connsiteX581" fmla="*/ 1166672 w 2160157"/>
                  <a:gd name="connsiteY581" fmla="*/ 320310 h 2160285"/>
                  <a:gd name="connsiteX582" fmla="*/ 1176269 w 2160157"/>
                  <a:gd name="connsiteY582" fmla="*/ 315529 h 2160285"/>
                  <a:gd name="connsiteX583" fmla="*/ 1181067 w 2160157"/>
                  <a:gd name="connsiteY583" fmla="*/ 310748 h 2160285"/>
                  <a:gd name="connsiteX584" fmla="*/ 1209857 w 2160157"/>
                  <a:gd name="connsiteY584" fmla="*/ 62150 h 2160285"/>
                  <a:gd name="connsiteX585" fmla="*/ 1209857 w 2160157"/>
                  <a:gd name="connsiteY585" fmla="*/ 57369 h 2160285"/>
                  <a:gd name="connsiteX586" fmla="*/ 1200260 w 2160157"/>
                  <a:gd name="connsiteY586" fmla="*/ 52588 h 2160285"/>
                  <a:gd name="connsiteX587" fmla="*/ 1037118 w 2160157"/>
                  <a:gd name="connsiteY587" fmla="*/ 47807 h 2160285"/>
                  <a:gd name="connsiteX588" fmla="*/ 1027521 w 2160157"/>
                  <a:gd name="connsiteY588" fmla="*/ 47807 h 2160285"/>
                  <a:gd name="connsiteX589" fmla="*/ 1022723 w 2160157"/>
                  <a:gd name="connsiteY589" fmla="*/ 57369 h 2160285"/>
                  <a:gd name="connsiteX590" fmla="*/ 1027521 w 2160157"/>
                  <a:gd name="connsiteY590" fmla="*/ 95615 h 2160285"/>
                  <a:gd name="connsiteX591" fmla="*/ 1032319 w 2160157"/>
                  <a:gd name="connsiteY591" fmla="*/ 105176 h 2160285"/>
                  <a:gd name="connsiteX592" fmla="*/ 1037118 w 2160157"/>
                  <a:gd name="connsiteY592" fmla="*/ 109957 h 2160285"/>
                  <a:gd name="connsiteX593" fmla="*/ 1075504 w 2160157"/>
                  <a:gd name="connsiteY593" fmla="*/ 105176 h 2160285"/>
                  <a:gd name="connsiteX594" fmla="*/ 1133084 w 2160157"/>
                  <a:gd name="connsiteY594" fmla="*/ 162545 h 2160285"/>
                  <a:gd name="connsiteX595" fmla="*/ 1133084 w 2160157"/>
                  <a:gd name="connsiteY595" fmla="*/ 200791 h 2160285"/>
                  <a:gd name="connsiteX596" fmla="*/ 1080303 w 2160157"/>
                  <a:gd name="connsiteY596" fmla="*/ 248599 h 2160285"/>
                  <a:gd name="connsiteX597" fmla="*/ 1013126 w 2160157"/>
                  <a:gd name="connsiteY597" fmla="*/ 253380 h 2160285"/>
                  <a:gd name="connsiteX598" fmla="*/ 989135 w 2160157"/>
                  <a:gd name="connsiteY598" fmla="*/ 234257 h 2160285"/>
                  <a:gd name="connsiteX599" fmla="*/ 1008328 w 2160157"/>
                  <a:gd name="connsiteY599" fmla="*/ 210353 h 2160285"/>
                  <a:gd name="connsiteX600" fmla="*/ 1075504 w 2160157"/>
                  <a:gd name="connsiteY600" fmla="*/ 205572 h 2160285"/>
                  <a:gd name="connsiteX601" fmla="*/ 1085101 w 2160157"/>
                  <a:gd name="connsiteY601" fmla="*/ 205572 h 2160285"/>
                  <a:gd name="connsiteX602" fmla="*/ 1089899 w 2160157"/>
                  <a:gd name="connsiteY602" fmla="*/ 196011 h 2160285"/>
                  <a:gd name="connsiteX603" fmla="*/ 1089899 w 2160157"/>
                  <a:gd name="connsiteY603" fmla="*/ 162545 h 2160285"/>
                  <a:gd name="connsiteX604" fmla="*/ 1085101 w 2160157"/>
                  <a:gd name="connsiteY604" fmla="*/ 152984 h 2160285"/>
                  <a:gd name="connsiteX605" fmla="*/ 1075504 w 2160157"/>
                  <a:gd name="connsiteY605" fmla="*/ 148203 h 2160285"/>
                  <a:gd name="connsiteX606" fmla="*/ 1041916 w 2160157"/>
                  <a:gd name="connsiteY606" fmla="*/ 152984 h 2160285"/>
                  <a:gd name="connsiteX607" fmla="*/ 979538 w 2160157"/>
                  <a:gd name="connsiteY607" fmla="*/ 100396 h 2160285"/>
                  <a:gd name="connsiteX608" fmla="*/ 974740 w 2160157"/>
                  <a:gd name="connsiteY608" fmla="*/ 62150 h 2160285"/>
                  <a:gd name="connsiteX609" fmla="*/ 1032319 w 2160157"/>
                  <a:gd name="connsiteY609" fmla="*/ 0 h 216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</a:cxnLst>
                <a:rect l="l" t="t" r="r" b="b"/>
                <a:pathLst>
                  <a:path w="2160157" h="2160285">
                    <a:moveTo>
                      <a:pt x="719988" y="1728224"/>
                    </a:moveTo>
                    <a:cubicBezTo>
                      <a:pt x="731385" y="1724042"/>
                      <a:pt x="743382" y="1724042"/>
                      <a:pt x="752979" y="1728821"/>
                    </a:cubicBezTo>
                    <a:cubicBezTo>
                      <a:pt x="863346" y="1781397"/>
                      <a:pt x="983311" y="1810074"/>
                      <a:pt x="1108074" y="1800515"/>
                    </a:cubicBezTo>
                    <a:cubicBezTo>
                      <a:pt x="1132067" y="1800515"/>
                      <a:pt x="1151261" y="1824413"/>
                      <a:pt x="1156060" y="1853090"/>
                    </a:cubicBezTo>
                    <a:lnTo>
                      <a:pt x="1180053" y="2101628"/>
                    </a:lnTo>
                    <a:cubicBezTo>
                      <a:pt x="1184851" y="2130305"/>
                      <a:pt x="1156060" y="2154203"/>
                      <a:pt x="1117671" y="2158983"/>
                    </a:cubicBezTo>
                    <a:cubicBezTo>
                      <a:pt x="1064887" y="2163762"/>
                      <a:pt x="1007304" y="2154203"/>
                      <a:pt x="949721" y="2149423"/>
                    </a:cubicBezTo>
                    <a:cubicBezTo>
                      <a:pt x="916131" y="2144644"/>
                      <a:pt x="892138" y="2115966"/>
                      <a:pt x="896936" y="2087289"/>
                    </a:cubicBezTo>
                    <a:cubicBezTo>
                      <a:pt x="896936" y="2087289"/>
                      <a:pt x="896936" y="2087289"/>
                      <a:pt x="901735" y="2049052"/>
                    </a:cubicBezTo>
                    <a:cubicBezTo>
                      <a:pt x="906533" y="2020375"/>
                      <a:pt x="935325" y="2001257"/>
                      <a:pt x="968915" y="2001257"/>
                    </a:cubicBezTo>
                    <a:cubicBezTo>
                      <a:pt x="978512" y="2006036"/>
                      <a:pt x="992908" y="2006036"/>
                      <a:pt x="1002505" y="2006036"/>
                    </a:cubicBezTo>
                    <a:cubicBezTo>
                      <a:pt x="1007304" y="2006036"/>
                      <a:pt x="1012102" y="2006036"/>
                      <a:pt x="1012102" y="2006036"/>
                    </a:cubicBezTo>
                    <a:cubicBezTo>
                      <a:pt x="1016901" y="2001257"/>
                      <a:pt x="1016901" y="2001257"/>
                      <a:pt x="1016901" y="1996477"/>
                    </a:cubicBezTo>
                    <a:cubicBezTo>
                      <a:pt x="1016901" y="1996477"/>
                      <a:pt x="1016901" y="1996477"/>
                      <a:pt x="1021699" y="1963020"/>
                    </a:cubicBezTo>
                    <a:cubicBezTo>
                      <a:pt x="1021699" y="1958241"/>
                      <a:pt x="1016901" y="1953461"/>
                      <a:pt x="1016901" y="1953461"/>
                    </a:cubicBezTo>
                    <a:cubicBezTo>
                      <a:pt x="1016901" y="1948681"/>
                      <a:pt x="1012102" y="1948681"/>
                      <a:pt x="1007304" y="1948681"/>
                    </a:cubicBezTo>
                    <a:cubicBezTo>
                      <a:pt x="988109" y="1948681"/>
                      <a:pt x="964116" y="1943902"/>
                      <a:pt x="944922" y="1939122"/>
                    </a:cubicBezTo>
                    <a:cubicBezTo>
                      <a:pt x="930526" y="1939122"/>
                      <a:pt x="925728" y="1929563"/>
                      <a:pt x="925728" y="1915224"/>
                    </a:cubicBezTo>
                    <a:cubicBezTo>
                      <a:pt x="930526" y="1905665"/>
                      <a:pt x="940123" y="1896106"/>
                      <a:pt x="949721" y="1900886"/>
                    </a:cubicBezTo>
                    <a:cubicBezTo>
                      <a:pt x="968915" y="1900886"/>
                      <a:pt x="992908" y="1905665"/>
                      <a:pt x="1012102" y="1905665"/>
                    </a:cubicBezTo>
                    <a:cubicBezTo>
                      <a:pt x="1040894" y="1905665"/>
                      <a:pt x="1060088" y="1934343"/>
                      <a:pt x="1060088" y="1963020"/>
                    </a:cubicBezTo>
                    <a:cubicBezTo>
                      <a:pt x="1060088" y="1963020"/>
                      <a:pt x="1060088" y="1963020"/>
                      <a:pt x="1060088" y="1996477"/>
                    </a:cubicBezTo>
                    <a:cubicBezTo>
                      <a:pt x="1060088" y="2029934"/>
                      <a:pt x="1036095" y="2053832"/>
                      <a:pt x="1002505" y="2049052"/>
                    </a:cubicBezTo>
                    <a:cubicBezTo>
                      <a:pt x="988109" y="2049052"/>
                      <a:pt x="973714" y="2049052"/>
                      <a:pt x="964116" y="2044273"/>
                    </a:cubicBezTo>
                    <a:cubicBezTo>
                      <a:pt x="959318" y="2044273"/>
                      <a:pt x="954519" y="2044273"/>
                      <a:pt x="954519" y="2049052"/>
                    </a:cubicBezTo>
                    <a:cubicBezTo>
                      <a:pt x="949721" y="2049052"/>
                      <a:pt x="949721" y="2053832"/>
                      <a:pt x="949721" y="2053832"/>
                    </a:cubicBezTo>
                    <a:cubicBezTo>
                      <a:pt x="949721" y="2053832"/>
                      <a:pt x="949721" y="2053832"/>
                      <a:pt x="944922" y="2096848"/>
                    </a:cubicBezTo>
                    <a:cubicBezTo>
                      <a:pt x="944922" y="2096848"/>
                      <a:pt x="944922" y="2101628"/>
                      <a:pt x="944922" y="2106407"/>
                    </a:cubicBezTo>
                    <a:cubicBezTo>
                      <a:pt x="949721" y="2106407"/>
                      <a:pt x="949721" y="2106407"/>
                      <a:pt x="954519" y="2106407"/>
                    </a:cubicBezTo>
                    <a:cubicBezTo>
                      <a:pt x="1007304" y="2111187"/>
                      <a:pt x="1064887" y="2120746"/>
                      <a:pt x="1117671" y="2115966"/>
                    </a:cubicBezTo>
                    <a:cubicBezTo>
                      <a:pt x="1122470" y="2115966"/>
                      <a:pt x="1122470" y="2111187"/>
                      <a:pt x="1127268" y="2111187"/>
                    </a:cubicBezTo>
                    <a:cubicBezTo>
                      <a:pt x="1127268" y="2106407"/>
                      <a:pt x="1132067" y="2106407"/>
                      <a:pt x="1132067" y="2101628"/>
                    </a:cubicBezTo>
                    <a:cubicBezTo>
                      <a:pt x="1132067" y="2101628"/>
                      <a:pt x="1132067" y="2101628"/>
                      <a:pt x="1117671" y="1857870"/>
                    </a:cubicBezTo>
                    <a:cubicBezTo>
                      <a:pt x="1117671" y="1853090"/>
                      <a:pt x="1117671" y="1848311"/>
                      <a:pt x="1112872" y="1848311"/>
                    </a:cubicBezTo>
                    <a:cubicBezTo>
                      <a:pt x="1112872" y="1848311"/>
                      <a:pt x="1112872" y="1843531"/>
                      <a:pt x="1108074" y="1843531"/>
                    </a:cubicBezTo>
                    <a:cubicBezTo>
                      <a:pt x="978512" y="1853090"/>
                      <a:pt x="848950" y="1824413"/>
                      <a:pt x="733784" y="1767058"/>
                    </a:cubicBezTo>
                    <a:cubicBezTo>
                      <a:pt x="733784" y="1762278"/>
                      <a:pt x="728986" y="1762278"/>
                      <a:pt x="728986" y="1767058"/>
                    </a:cubicBezTo>
                    <a:cubicBezTo>
                      <a:pt x="724187" y="1767058"/>
                      <a:pt x="724187" y="1767058"/>
                      <a:pt x="719389" y="1771837"/>
                    </a:cubicBezTo>
                    <a:cubicBezTo>
                      <a:pt x="719389" y="1771837"/>
                      <a:pt x="719389" y="1771837"/>
                      <a:pt x="609021" y="1991698"/>
                    </a:cubicBezTo>
                    <a:cubicBezTo>
                      <a:pt x="604223" y="1991698"/>
                      <a:pt x="604223" y="1996477"/>
                      <a:pt x="609021" y="2001257"/>
                    </a:cubicBezTo>
                    <a:cubicBezTo>
                      <a:pt x="609021" y="2001257"/>
                      <a:pt x="609021" y="2006036"/>
                      <a:pt x="613820" y="2006036"/>
                    </a:cubicBezTo>
                    <a:cubicBezTo>
                      <a:pt x="661806" y="2029934"/>
                      <a:pt x="714590" y="2049052"/>
                      <a:pt x="767374" y="2068171"/>
                    </a:cubicBezTo>
                    <a:cubicBezTo>
                      <a:pt x="767374" y="2068171"/>
                      <a:pt x="772173" y="2068171"/>
                      <a:pt x="776972" y="2068171"/>
                    </a:cubicBezTo>
                    <a:cubicBezTo>
                      <a:pt x="776972" y="2068171"/>
                      <a:pt x="781770" y="2063391"/>
                      <a:pt x="781770" y="2063391"/>
                    </a:cubicBezTo>
                    <a:cubicBezTo>
                      <a:pt x="781770" y="2063391"/>
                      <a:pt x="781770" y="2063391"/>
                      <a:pt x="791367" y="2020375"/>
                    </a:cubicBezTo>
                    <a:cubicBezTo>
                      <a:pt x="791367" y="2020375"/>
                      <a:pt x="791367" y="2015595"/>
                      <a:pt x="791367" y="2015595"/>
                    </a:cubicBezTo>
                    <a:cubicBezTo>
                      <a:pt x="791367" y="2010816"/>
                      <a:pt x="786569" y="2010816"/>
                      <a:pt x="781770" y="2006036"/>
                    </a:cubicBezTo>
                    <a:cubicBezTo>
                      <a:pt x="781770" y="2006036"/>
                      <a:pt x="781770" y="2006036"/>
                      <a:pt x="748180" y="1996477"/>
                    </a:cubicBezTo>
                    <a:cubicBezTo>
                      <a:pt x="714590" y="1982138"/>
                      <a:pt x="700194" y="1953461"/>
                      <a:pt x="714590" y="1924784"/>
                    </a:cubicBezTo>
                    <a:cubicBezTo>
                      <a:pt x="714590" y="1924784"/>
                      <a:pt x="714590" y="1924784"/>
                      <a:pt x="728986" y="1891327"/>
                    </a:cubicBezTo>
                    <a:cubicBezTo>
                      <a:pt x="738583" y="1867429"/>
                      <a:pt x="772173" y="1848311"/>
                      <a:pt x="796166" y="1857870"/>
                    </a:cubicBezTo>
                    <a:cubicBezTo>
                      <a:pt x="815360" y="1867429"/>
                      <a:pt x="839353" y="1876988"/>
                      <a:pt x="858548" y="1876988"/>
                    </a:cubicBezTo>
                    <a:cubicBezTo>
                      <a:pt x="868145" y="1881768"/>
                      <a:pt x="877742" y="1891327"/>
                      <a:pt x="872943" y="1905665"/>
                    </a:cubicBezTo>
                    <a:cubicBezTo>
                      <a:pt x="868145" y="1915224"/>
                      <a:pt x="858548" y="1924784"/>
                      <a:pt x="848950" y="1920004"/>
                    </a:cubicBezTo>
                    <a:cubicBezTo>
                      <a:pt x="824957" y="1915224"/>
                      <a:pt x="805763" y="1910445"/>
                      <a:pt x="781770" y="1900886"/>
                    </a:cubicBezTo>
                    <a:cubicBezTo>
                      <a:pt x="776972" y="1900886"/>
                      <a:pt x="776972" y="1900886"/>
                      <a:pt x="772173" y="1900886"/>
                    </a:cubicBezTo>
                    <a:cubicBezTo>
                      <a:pt x="772173" y="1900886"/>
                      <a:pt x="767374" y="1905665"/>
                      <a:pt x="767374" y="1905665"/>
                    </a:cubicBezTo>
                    <a:cubicBezTo>
                      <a:pt x="767374" y="1905665"/>
                      <a:pt x="767374" y="1905665"/>
                      <a:pt x="757777" y="1939122"/>
                    </a:cubicBezTo>
                    <a:cubicBezTo>
                      <a:pt x="752979" y="1943902"/>
                      <a:pt x="752979" y="1943902"/>
                      <a:pt x="757777" y="1948681"/>
                    </a:cubicBezTo>
                    <a:cubicBezTo>
                      <a:pt x="757777" y="1953461"/>
                      <a:pt x="757777" y="1953461"/>
                      <a:pt x="762576" y="1953461"/>
                    </a:cubicBezTo>
                    <a:cubicBezTo>
                      <a:pt x="762576" y="1953461"/>
                      <a:pt x="762576" y="1953461"/>
                      <a:pt x="796166" y="1967800"/>
                    </a:cubicBezTo>
                    <a:cubicBezTo>
                      <a:pt x="824957" y="1977359"/>
                      <a:pt x="844152" y="2006036"/>
                      <a:pt x="839353" y="2034714"/>
                    </a:cubicBezTo>
                    <a:cubicBezTo>
                      <a:pt x="839353" y="2034714"/>
                      <a:pt x="839353" y="2034714"/>
                      <a:pt x="829756" y="2072950"/>
                    </a:cubicBezTo>
                    <a:cubicBezTo>
                      <a:pt x="820159" y="2101628"/>
                      <a:pt x="786569" y="2120746"/>
                      <a:pt x="752979" y="2111187"/>
                    </a:cubicBezTo>
                    <a:cubicBezTo>
                      <a:pt x="700194" y="2092069"/>
                      <a:pt x="642611" y="2072950"/>
                      <a:pt x="594625" y="2044273"/>
                    </a:cubicBezTo>
                    <a:cubicBezTo>
                      <a:pt x="561035" y="2029934"/>
                      <a:pt x="551438" y="1991698"/>
                      <a:pt x="565834" y="1967800"/>
                    </a:cubicBezTo>
                    <a:cubicBezTo>
                      <a:pt x="565834" y="1967800"/>
                      <a:pt x="565834" y="1967800"/>
                      <a:pt x="690597" y="1752719"/>
                    </a:cubicBezTo>
                    <a:cubicBezTo>
                      <a:pt x="697795" y="1740770"/>
                      <a:pt x="708592" y="1732406"/>
                      <a:pt x="719988" y="1728224"/>
                    </a:cubicBezTo>
                    <a:close/>
                    <a:moveTo>
                      <a:pt x="1600968" y="1606768"/>
                    </a:moveTo>
                    <a:cubicBezTo>
                      <a:pt x="1613533" y="1608559"/>
                      <a:pt x="1626697" y="1614530"/>
                      <a:pt x="1636270" y="1624083"/>
                    </a:cubicBezTo>
                    <a:lnTo>
                      <a:pt x="1813380" y="1796039"/>
                    </a:lnTo>
                    <a:cubicBezTo>
                      <a:pt x="1837313" y="1819921"/>
                      <a:pt x="1832526" y="1853357"/>
                      <a:pt x="1808593" y="1882017"/>
                    </a:cubicBezTo>
                    <a:cubicBezTo>
                      <a:pt x="1765512" y="1920229"/>
                      <a:pt x="1717645" y="1953665"/>
                      <a:pt x="1674564" y="1982324"/>
                    </a:cubicBezTo>
                    <a:cubicBezTo>
                      <a:pt x="1641057" y="2001430"/>
                      <a:pt x="1602763" y="1996654"/>
                      <a:pt x="1588403" y="1967994"/>
                    </a:cubicBezTo>
                    <a:cubicBezTo>
                      <a:pt x="1588403" y="1967994"/>
                      <a:pt x="1588403" y="1967994"/>
                      <a:pt x="1569256" y="1934559"/>
                    </a:cubicBezTo>
                    <a:cubicBezTo>
                      <a:pt x="1554896" y="1910676"/>
                      <a:pt x="1564469" y="1877240"/>
                      <a:pt x="1593189" y="1858134"/>
                    </a:cubicBezTo>
                    <a:cubicBezTo>
                      <a:pt x="1602763" y="1853357"/>
                      <a:pt x="1612336" y="1843804"/>
                      <a:pt x="1621910" y="1839028"/>
                    </a:cubicBezTo>
                    <a:cubicBezTo>
                      <a:pt x="1621910" y="1834251"/>
                      <a:pt x="1626697" y="1834251"/>
                      <a:pt x="1626697" y="1829474"/>
                    </a:cubicBezTo>
                    <a:cubicBezTo>
                      <a:pt x="1626697" y="1829474"/>
                      <a:pt x="1626697" y="1824698"/>
                      <a:pt x="1621910" y="1819921"/>
                    </a:cubicBezTo>
                    <a:cubicBezTo>
                      <a:pt x="1621910" y="1819921"/>
                      <a:pt x="1621910" y="1819921"/>
                      <a:pt x="1602763" y="1791262"/>
                    </a:cubicBezTo>
                    <a:cubicBezTo>
                      <a:pt x="1602763" y="1791262"/>
                      <a:pt x="1597976" y="1791262"/>
                      <a:pt x="1597976" y="1791262"/>
                    </a:cubicBezTo>
                    <a:cubicBezTo>
                      <a:pt x="1593189" y="1786486"/>
                      <a:pt x="1588403" y="1791262"/>
                      <a:pt x="1588403" y="1791262"/>
                    </a:cubicBezTo>
                    <a:cubicBezTo>
                      <a:pt x="1569256" y="1805592"/>
                      <a:pt x="1550109" y="1815145"/>
                      <a:pt x="1530962" y="1824698"/>
                    </a:cubicBezTo>
                    <a:cubicBezTo>
                      <a:pt x="1521388" y="1834251"/>
                      <a:pt x="1511815" y="1829474"/>
                      <a:pt x="1502241" y="1819921"/>
                    </a:cubicBezTo>
                    <a:cubicBezTo>
                      <a:pt x="1497455" y="1810368"/>
                      <a:pt x="1502241" y="1796039"/>
                      <a:pt x="1511815" y="1791262"/>
                    </a:cubicBezTo>
                    <a:cubicBezTo>
                      <a:pt x="1526175" y="1776932"/>
                      <a:pt x="1545322" y="1767379"/>
                      <a:pt x="1564469" y="1757826"/>
                    </a:cubicBezTo>
                    <a:cubicBezTo>
                      <a:pt x="1583616" y="1738720"/>
                      <a:pt x="1617123" y="1743497"/>
                      <a:pt x="1636270" y="1767379"/>
                    </a:cubicBezTo>
                    <a:cubicBezTo>
                      <a:pt x="1636270" y="1767379"/>
                      <a:pt x="1636270" y="1767379"/>
                      <a:pt x="1660204" y="1796039"/>
                    </a:cubicBezTo>
                    <a:cubicBezTo>
                      <a:pt x="1679351" y="1819921"/>
                      <a:pt x="1674564" y="1853357"/>
                      <a:pt x="1645844" y="1872463"/>
                    </a:cubicBezTo>
                    <a:cubicBezTo>
                      <a:pt x="1636270" y="1882017"/>
                      <a:pt x="1626697" y="1886793"/>
                      <a:pt x="1617123" y="1896346"/>
                    </a:cubicBezTo>
                    <a:cubicBezTo>
                      <a:pt x="1612336" y="1896346"/>
                      <a:pt x="1612336" y="1901123"/>
                      <a:pt x="1607550" y="1901123"/>
                    </a:cubicBezTo>
                    <a:cubicBezTo>
                      <a:pt x="1607550" y="1905899"/>
                      <a:pt x="1607550" y="1905899"/>
                      <a:pt x="1612336" y="1910676"/>
                    </a:cubicBezTo>
                    <a:cubicBezTo>
                      <a:pt x="1612336" y="1910676"/>
                      <a:pt x="1612336" y="1910676"/>
                      <a:pt x="1631483" y="1944112"/>
                    </a:cubicBezTo>
                    <a:cubicBezTo>
                      <a:pt x="1636270" y="1948888"/>
                      <a:pt x="1636270" y="1948888"/>
                      <a:pt x="1641057" y="1948888"/>
                    </a:cubicBezTo>
                    <a:cubicBezTo>
                      <a:pt x="1641057" y="1948888"/>
                      <a:pt x="1645844" y="1948888"/>
                      <a:pt x="1650630" y="1948888"/>
                    </a:cubicBezTo>
                    <a:cubicBezTo>
                      <a:pt x="1693711" y="1915452"/>
                      <a:pt x="1736792" y="1886793"/>
                      <a:pt x="1779872" y="1848581"/>
                    </a:cubicBezTo>
                    <a:cubicBezTo>
                      <a:pt x="1779872" y="1843804"/>
                      <a:pt x="1779872" y="1843804"/>
                      <a:pt x="1779872" y="1839028"/>
                    </a:cubicBezTo>
                    <a:cubicBezTo>
                      <a:pt x="1779872" y="1834251"/>
                      <a:pt x="1779872" y="1834251"/>
                      <a:pt x="1779872" y="1829474"/>
                    </a:cubicBezTo>
                    <a:cubicBezTo>
                      <a:pt x="1779872" y="1829474"/>
                      <a:pt x="1779872" y="1829474"/>
                      <a:pt x="1612336" y="1647965"/>
                    </a:cubicBezTo>
                    <a:cubicBezTo>
                      <a:pt x="1607550" y="1647965"/>
                      <a:pt x="1607550" y="1647965"/>
                      <a:pt x="1602763" y="1647965"/>
                    </a:cubicBezTo>
                    <a:cubicBezTo>
                      <a:pt x="1602763" y="1647965"/>
                      <a:pt x="1597976" y="1647965"/>
                      <a:pt x="1597976" y="1647965"/>
                    </a:cubicBezTo>
                    <a:cubicBezTo>
                      <a:pt x="1502241" y="1733943"/>
                      <a:pt x="1382573" y="1796039"/>
                      <a:pt x="1258118" y="1824698"/>
                    </a:cubicBezTo>
                    <a:cubicBezTo>
                      <a:pt x="1258118" y="1824698"/>
                      <a:pt x="1253331" y="1829474"/>
                      <a:pt x="1253331" y="1829474"/>
                    </a:cubicBezTo>
                    <a:cubicBezTo>
                      <a:pt x="1253331" y="1834251"/>
                      <a:pt x="1253331" y="1834251"/>
                      <a:pt x="1253331" y="1839028"/>
                    </a:cubicBezTo>
                    <a:cubicBezTo>
                      <a:pt x="1253331" y="1839028"/>
                      <a:pt x="1253331" y="1839028"/>
                      <a:pt x="1305985" y="2077855"/>
                    </a:cubicBezTo>
                    <a:cubicBezTo>
                      <a:pt x="1305985" y="2082632"/>
                      <a:pt x="1310772" y="2082632"/>
                      <a:pt x="1310772" y="2087408"/>
                    </a:cubicBezTo>
                    <a:cubicBezTo>
                      <a:pt x="1315559" y="2087408"/>
                      <a:pt x="1320345" y="2087408"/>
                      <a:pt x="1320345" y="2087408"/>
                    </a:cubicBezTo>
                    <a:cubicBezTo>
                      <a:pt x="1377786" y="2077855"/>
                      <a:pt x="1425654" y="2058749"/>
                      <a:pt x="1478308" y="2039643"/>
                    </a:cubicBezTo>
                    <a:cubicBezTo>
                      <a:pt x="1483094" y="2034866"/>
                      <a:pt x="1483094" y="2034866"/>
                      <a:pt x="1483094" y="2030090"/>
                    </a:cubicBezTo>
                    <a:cubicBezTo>
                      <a:pt x="1487881" y="2030090"/>
                      <a:pt x="1487881" y="2025313"/>
                      <a:pt x="1483094" y="2025313"/>
                    </a:cubicBezTo>
                    <a:cubicBezTo>
                      <a:pt x="1483094" y="2025313"/>
                      <a:pt x="1483094" y="2025313"/>
                      <a:pt x="1468734" y="1987101"/>
                    </a:cubicBezTo>
                    <a:cubicBezTo>
                      <a:pt x="1468734" y="1982324"/>
                      <a:pt x="1463947" y="1982324"/>
                      <a:pt x="1463947" y="1982324"/>
                    </a:cubicBezTo>
                    <a:cubicBezTo>
                      <a:pt x="1459161" y="1977547"/>
                      <a:pt x="1454374" y="1977547"/>
                      <a:pt x="1454374" y="1982324"/>
                    </a:cubicBezTo>
                    <a:cubicBezTo>
                      <a:pt x="1454374" y="1982324"/>
                      <a:pt x="1454374" y="1982324"/>
                      <a:pt x="1416080" y="1991877"/>
                    </a:cubicBezTo>
                    <a:cubicBezTo>
                      <a:pt x="1387360" y="2006207"/>
                      <a:pt x="1353852" y="1991877"/>
                      <a:pt x="1344279" y="1958441"/>
                    </a:cubicBezTo>
                    <a:cubicBezTo>
                      <a:pt x="1344279" y="1958441"/>
                      <a:pt x="1344279" y="1958441"/>
                      <a:pt x="1334705" y="1925005"/>
                    </a:cubicBezTo>
                    <a:cubicBezTo>
                      <a:pt x="1329919" y="1896346"/>
                      <a:pt x="1344279" y="1867687"/>
                      <a:pt x="1368213" y="1858134"/>
                    </a:cubicBezTo>
                    <a:cubicBezTo>
                      <a:pt x="1387360" y="1848581"/>
                      <a:pt x="1406507" y="1843804"/>
                      <a:pt x="1425654" y="1834251"/>
                    </a:cubicBezTo>
                    <a:cubicBezTo>
                      <a:pt x="1440014" y="1829474"/>
                      <a:pt x="1449587" y="1834251"/>
                      <a:pt x="1454374" y="1843804"/>
                    </a:cubicBezTo>
                    <a:cubicBezTo>
                      <a:pt x="1459161" y="1853357"/>
                      <a:pt x="1454374" y="1867687"/>
                      <a:pt x="1444801" y="1872463"/>
                    </a:cubicBezTo>
                    <a:cubicBezTo>
                      <a:pt x="1425654" y="1882017"/>
                      <a:pt x="1401720" y="1891570"/>
                      <a:pt x="1382573" y="1896346"/>
                    </a:cubicBezTo>
                    <a:cubicBezTo>
                      <a:pt x="1377786" y="1901123"/>
                      <a:pt x="1377786" y="1901123"/>
                      <a:pt x="1377786" y="1905899"/>
                    </a:cubicBezTo>
                    <a:cubicBezTo>
                      <a:pt x="1372999" y="1905899"/>
                      <a:pt x="1372999" y="1910676"/>
                      <a:pt x="1377786" y="1910676"/>
                    </a:cubicBezTo>
                    <a:cubicBezTo>
                      <a:pt x="1377786" y="1910676"/>
                      <a:pt x="1377786" y="1910676"/>
                      <a:pt x="1387360" y="1948888"/>
                    </a:cubicBezTo>
                    <a:cubicBezTo>
                      <a:pt x="1387360" y="1948888"/>
                      <a:pt x="1392146" y="1953665"/>
                      <a:pt x="1392146" y="1953665"/>
                    </a:cubicBezTo>
                    <a:cubicBezTo>
                      <a:pt x="1396933" y="1953665"/>
                      <a:pt x="1396933" y="1953665"/>
                      <a:pt x="1401720" y="1953665"/>
                    </a:cubicBezTo>
                    <a:cubicBezTo>
                      <a:pt x="1401720" y="1953665"/>
                      <a:pt x="1401720" y="1953665"/>
                      <a:pt x="1435227" y="1939335"/>
                    </a:cubicBezTo>
                    <a:cubicBezTo>
                      <a:pt x="1463947" y="1929782"/>
                      <a:pt x="1497455" y="1939335"/>
                      <a:pt x="1511815" y="1963218"/>
                    </a:cubicBezTo>
                    <a:cubicBezTo>
                      <a:pt x="1511815" y="1963218"/>
                      <a:pt x="1511815" y="1963218"/>
                      <a:pt x="1530962" y="2001430"/>
                    </a:cubicBezTo>
                    <a:cubicBezTo>
                      <a:pt x="1540535" y="2030090"/>
                      <a:pt x="1526175" y="2063525"/>
                      <a:pt x="1492668" y="2077855"/>
                    </a:cubicBezTo>
                    <a:cubicBezTo>
                      <a:pt x="1440014" y="2096961"/>
                      <a:pt x="1387360" y="2116067"/>
                      <a:pt x="1334705" y="2130397"/>
                    </a:cubicBezTo>
                    <a:cubicBezTo>
                      <a:pt x="1296412" y="2139950"/>
                      <a:pt x="1262904" y="2120844"/>
                      <a:pt x="1258118" y="2087408"/>
                    </a:cubicBezTo>
                    <a:cubicBezTo>
                      <a:pt x="1258118" y="2087408"/>
                      <a:pt x="1258118" y="2087408"/>
                      <a:pt x="1215037" y="1843804"/>
                    </a:cubicBezTo>
                    <a:cubicBezTo>
                      <a:pt x="1210250" y="1815145"/>
                      <a:pt x="1229397" y="1791262"/>
                      <a:pt x="1248544" y="1781709"/>
                    </a:cubicBezTo>
                    <a:cubicBezTo>
                      <a:pt x="1368213" y="1753050"/>
                      <a:pt x="1478308" y="1700507"/>
                      <a:pt x="1569256" y="1614530"/>
                    </a:cubicBezTo>
                    <a:cubicBezTo>
                      <a:pt x="1576436" y="1607365"/>
                      <a:pt x="1588403" y="1604976"/>
                      <a:pt x="1600968" y="1606768"/>
                    </a:cubicBezTo>
                    <a:close/>
                    <a:moveTo>
                      <a:pt x="386535" y="1345031"/>
                    </a:moveTo>
                    <a:cubicBezTo>
                      <a:pt x="398539" y="1348612"/>
                      <a:pt x="408143" y="1355774"/>
                      <a:pt x="412945" y="1365324"/>
                    </a:cubicBezTo>
                    <a:cubicBezTo>
                      <a:pt x="460963" y="1475144"/>
                      <a:pt x="537793" y="1575415"/>
                      <a:pt x="633831" y="1651812"/>
                    </a:cubicBezTo>
                    <a:cubicBezTo>
                      <a:pt x="653038" y="1666136"/>
                      <a:pt x="653038" y="1694785"/>
                      <a:pt x="638633" y="1723434"/>
                    </a:cubicBezTo>
                    <a:cubicBezTo>
                      <a:pt x="638633" y="1723434"/>
                      <a:pt x="638633" y="1723434"/>
                      <a:pt x="499378" y="1923976"/>
                    </a:cubicBezTo>
                    <a:cubicBezTo>
                      <a:pt x="480171" y="1947850"/>
                      <a:pt x="441756" y="1952625"/>
                      <a:pt x="412945" y="1928751"/>
                    </a:cubicBezTo>
                    <a:cubicBezTo>
                      <a:pt x="369728" y="1895327"/>
                      <a:pt x="326511" y="1857129"/>
                      <a:pt x="288096" y="1818931"/>
                    </a:cubicBezTo>
                    <a:cubicBezTo>
                      <a:pt x="264087" y="1790282"/>
                      <a:pt x="264087" y="1752083"/>
                      <a:pt x="288096" y="1732984"/>
                    </a:cubicBezTo>
                    <a:cubicBezTo>
                      <a:pt x="288096" y="1732984"/>
                      <a:pt x="288096" y="1732984"/>
                      <a:pt x="316908" y="1709110"/>
                    </a:cubicBezTo>
                    <a:cubicBezTo>
                      <a:pt x="340917" y="1690011"/>
                      <a:pt x="379332" y="1694785"/>
                      <a:pt x="398539" y="1713885"/>
                    </a:cubicBezTo>
                    <a:cubicBezTo>
                      <a:pt x="408143" y="1723434"/>
                      <a:pt x="412945" y="1732984"/>
                      <a:pt x="422549" y="1742534"/>
                    </a:cubicBezTo>
                    <a:cubicBezTo>
                      <a:pt x="427350" y="1742534"/>
                      <a:pt x="427350" y="1747308"/>
                      <a:pt x="432152" y="1747308"/>
                    </a:cubicBezTo>
                    <a:cubicBezTo>
                      <a:pt x="436954" y="1742534"/>
                      <a:pt x="436954" y="1742534"/>
                      <a:pt x="441756" y="1742534"/>
                    </a:cubicBezTo>
                    <a:cubicBezTo>
                      <a:pt x="441756" y="1742534"/>
                      <a:pt x="441756" y="1742534"/>
                      <a:pt x="465765" y="1713885"/>
                    </a:cubicBezTo>
                    <a:cubicBezTo>
                      <a:pt x="465765" y="1713885"/>
                      <a:pt x="465765" y="1709110"/>
                      <a:pt x="465765" y="1709110"/>
                    </a:cubicBezTo>
                    <a:cubicBezTo>
                      <a:pt x="465765" y="1704335"/>
                      <a:pt x="465765" y="1704335"/>
                      <a:pt x="465765" y="1699560"/>
                    </a:cubicBezTo>
                    <a:cubicBezTo>
                      <a:pt x="446558" y="1685236"/>
                      <a:pt x="436954" y="1666136"/>
                      <a:pt x="417747" y="1651812"/>
                    </a:cubicBezTo>
                    <a:cubicBezTo>
                      <a:pt x="412945" y="1642262"/>
                      <a:pt x="412945" y="1632713"/>
                      <a:pt x="422549" y="1623163"/>
                    </a:cubicBezTo>
                    <a:cubicBezTo>
                      <a:pt x="432152" y="1613614"/>
                      <a:pt x="446558" y="1613614"/>
                      <a:pt x="451360" y="1623163"/>
                    </a:cubicBezTo>
                    <a:cubicBezTo>
                      <a:pt x="465765" y="1637488"/>
                      <a:pt x="480171" y="1656587"/>
                      <a:pt x="494576" y="1670911"/>
                    </a:cubicBezTo>
                    <a:cubicBezTo>
                      <a:pt x="513784" y="1690011"/>
                      <a:pt x="513784" y="1723434"/>
                      <a:pt x="494576" y="1742534"/>
                    </a:cubicBezTo>
                    <a:cubicBezTo>
                      <a:pt x="494576" y="1742534"/>
                      <a:pt x="494576" y="1742534"/>
                      <a:pt x="470567" y="1771183"/>
                    </a:cubicBezTo>
                    <a:cubicBezTo>
                      <a:pt x="451360" y="1795057"/>
                      <a:pt x="417747" y="1795057"/>
                      <a:pt x="393737" y="1771183"/>
                    </a:cubicBezTo>
                    <a:cubicBezTo>
                      <a:pt x="384134" y="1766408"/>
                      <a:pt x="374530" y="1752083"/>
                      <a:pt x="364926" y="1742534"/>
                    </a:cubicBezTo>
                    <a:cubicBezTo>
                      <a:pt x="364926" y="1742534"/>
                      <a:pt x="360124" y="1742534"/>
                      <a:pt x="360124" y="1742534"/>
                    </a:cubicBezTo>
                    <a:cubicBezTo>
                      <a:pt x="355322" y="1742534"/>
                      <a:pt x="350521" y="1742534"/>
                      <a:pt x="350521" y="1742534"/>
                    </a:cubicBezTo>
                    <a:cubicBezTo>
                      <a:pt x="350521" y="1742534"/>
                      <a:pt x="350521" y="1742534"/>
                      <a:pt x="321709" y="1771183"/>
                    </a:cubicBezTo>
                    <a:cubicBezTo>
                      <a:pt x="316908" y="1771183"/>
                      <a:pt x="316908" y="1775957"/>
                      <a:pt x="316908" y="1780732"/>
                    </a:cubicBezTo>
                    <a:cubicBezTo>
                      <a:pt x="316908" y="1780732"/>
                      <a:pt x="316908" y="1785507"/>
                      <a:pt x="321709" y="1785507"/>
                    </a:cubicBezTo>
                    <a:cubicBezTo>
                      <a:pt x="355322" y="1828480"/>
                      <a:pt x="398539" y="1861904"/>
                      <a:pt x="441756" y="1895327"/>
                    </a:cubicBezTo>
                    <a:cubicBezTo>
                      <a:pt x="446558" y="1900102"/>
                      <a:pt x="446558" y="1900102"/>
                      <a:pt x="451360" y="1900102"/>
                    </a:cubicBezTo>
                    <a:cubicBezTo>
                      <a:pt x="456162" y="1900102"/>
                      <a:pt x="456162" y="1900102"/>
                      <a:pt x="456162" y="1895327"/>
                    </a:cubicBezTo>
                    <a:cubicBezTo>
                      <a:pt x="456162" y="1895327"/>
                      <a:pt x="456162" y="1895327"/>
                      <a:pt x="609821" y="1699560"/>
                    </a:cubicBezTo>
                    <a:cubicBezTo>
                      <a:pt x="609821" y="1694785"/>
                      <a:pt x="609821" y="1694785"/>
                      <a:pt x="609821" y="1690011"/>
                    </a:cubicBezTo>
                    <a:cubicBezTo>
                      <a:pt x="609821" y="1690011"/>
                      <a:pt x="609821" y="1685236"/>
                      <a:pt x="609821" y="1685236"/>
                    </a:cubicBezTo>
                    <a:cubicBezTo>
                      <a:pt x="504180" y="1608839"/>
                      <a:pt x="427350" y="1499018"/>
                      <a:pt x="374530" y="1384423"/>
                    </a:cubicBezTo>
                    <a:cubicBezTo>
                      <a:pt x="369728" y="1379648"/>
                      <a:pt x="369728" y="1379648"/>
                      <a:pt x="364926" y="1379648"/>
                    </a:cubicBezTo>
                    <a:cubicBezTo>
                      <a:pt x="364926" y="1379648"/>
                      <a:pt x="360124" y="1379648"/>
                      <a:pt x="360124" y="1379648"/>
                    </a:cubicBezTo>
                    <a:cubicBezTo>
                      <a:pt x="360124" y="1379648"/>
                      <a:pt x="360124" y="1379648"/>
                      <a:pt x="129635" y="1475144"/>
                    </a:cubicBezTo>
                    <a:cubicBezTo>
                      <a:pt x="124833" y="1475144"/>
                      <a:pt x="124833" y="1479919"/>
                      <a:pt x="124833" y="1479919"/>
                    </a:cubicBezTo>
                    <a:cubicBezTo>
                      <a:pt x="124833" y="1484694"/>
                      <a:pt x="124833" y="1489469"/>
                      <a:pt x="124833" y="1489469"/>
                    </a:cubicBezTo>
                    <a:cubicBezTo>
                      <a:pt x="148843" y="1541992"/>
                      <a:pt x="172852" y="1589740"/>
                      <a:pt x="201663" y="1632713"/>
                    </a:cubicBezTo>
                    <a:cubicBezTo>
                      <a:pt x="201663" y="1637488"/>
                      <a:pt x="206465" y="1637488"/>
                      <a:pt x="211267" y="1642262"/>
                    </a:cubicBezTo>
                    <a:cubicBezTo>
                      <a:pt x="211267" y="1642262"/>
                      <a:pt x="216069" y="1642262"/>
                      <a:pt x="216069" y="1637488"/>
                    </a:cubicBezTo>
                    <a:cubicBezTo>
                      <a:pt x="216069" y="1637488"/>
                      <a:pt x="216069" y="1637488"/>
                      <a:pt x="249682" y="1618388"/>
                    </a:cubicBezTo>
                    <a:cubicBezTo>
                      <a:pt x="254483" y="1613614"/>
                      <a:pt x="254483" y="1613614"/>
                      <a:pt x="254483" y="1608839"/>
                    </a:cubicBezTo>
                    <a:cubicBezTo>
                      <a:pt x="259285" y="1608839"/>
                      <a:pt x="254483" y="1604064"/>
                      <a:pt x="254483" y="1599289"/>
                    </a:cubicBezTo>
                    <a:cubicBezTo>
                      <a:pt x="254483" y="1599289"/>
                      <a:pt x="254483" y="1599289"/>
                      <a:pt x="235276" y="1565866"/>
                    </a:cubicBezTo>
                    <a:cubicBezTo>
                      <a:pt x="216069" y="1541992"/>
                      <a:pt x="230474" y="1503793"/>
                      <a:pt x="254483" y="1494243"/>
                    </a:cubicBezTo>
                    <a:cubicBezTo>
                      <a:pt x="254483" y="1494243"/>
                      <a:pt x="254483" y="1494243"/>
                      <a:pt x="288096" y="1475144"/>
                    </a:cubicBezTo>
                    <a:cubicBezTo>
                      <a:pt x="316908" y="1460820"/>
                      <a:pt x="345719" y="1475144"/>
                      <a:pt x="360124" y="1494243"/>
                    </a:cubicBezTo>
                    <a:cubicBezTo>
                      <a:pt x="369728" y="1513343"/>
                      <a:pt x="379332" y="1532442"/>
                      <a:pt x="393737" y="1551541"/>
                    </a:cubicBezTo>
                    <a:cubicBezTo>
                      <a:pt x="403341" y="1561091"/>
                      <a:pt x="398539" y="1570640"/>
                      <a:pt x="388935" y="1580190"/>
                    </a:cubicBezTo>
                    <a:cubicBezTo>
                      <a:pt x="379332" y="1584965"/>
                      <a:pt x="364926" y="1584965"/>
                      <a:pt x="360124" y="1575415"/>
                    </a:cubicBezTo>
                    <a:cubicBezTo>
                      <a:pt x="345719" y="1556316"/>
                      <a:pt x="336115" y="1537217"/>
                      <a:pt x="321709" y="1518118"/>
                    </a:cubicBezTo>
                    <a:cubicBezTo>
                      <a:pt x="321709" y="1513343"/>
                      <a:pt x="316908" y="1513343"/>
                      <a:pt x="316908" y="1513343"/>
                    </a:cubicBezTo>
                    <a:cubicBezTo>
                      <a:pt x="312106" y="1513343"/>
                      <a:pt x="312106" y="1513343"/>
                      <a:pt x="307304" y="1513343"/>
                    </a:cubicBezTo>
                    <a:cubicBezTo>
                      <a:pt x="307304" y="1513343"/>
                      <a:pt x="307304" y="1513343"/>
                      <a:pt x="273691" y="1532442"/>
                    </a:cubicBezTo>
                    <a:cubicBezTo>
                      <a:pt x="273691" y="1532442"/>
                      <a:pt x="273691" y="1537217"/>
                      <a:pt x="268889" y="1537217"/>
                    </a:cubicBezTo>
                    <a:cubicBezTo>
                      <a:pt x="268889" y="1541992"/>
                      <a:pt x="268889" y="1541992"/>
                      <a:pt x="273691" y="1546766"/>
                    </a:cubicBezTo>
                    <a:cubicBezTo>
                      <a:pt x="273691" y="1546766"/>
                      <a:pt x="273691" y="1546766"/>
                      <a:pt x="292898" y="1580190"/>
                    </a:cubicBezTo>
                    <a:cubicBezTo>
                      <a:pt x="307304" y="1604064"/>
                      <a:pt x="302502" y="1637488"/>
                      <a:pt x="278493" y="1656587"/>
                    </a:cubicBezTo>
                    <a:cubicBezTo>
                      <a:pt x="278493" y="1656587"/>
                      <a:pt x="278493" y="1656587"/>
                      <a:pt x="244880" y="1680461"/>
                    </a:cubicBezTo>
                    <a:cubicBezTo>
                      <a:pt x="220870" y="1694785"/>
                      <a:pt x="182456" y="1690011"/>
                      <a:pt x="163248" y="1656587"/>
                    </a:cubicBezTo>
                    <a:cubicBezTo>
                      <a:pt x="134437" y="1608839"/>
                      <a:pt x="110428" y="1561091"/>
                      <a:pt x="86418" y="1508568"/>
                    </a:cubicBezTo>
                    <a:cubicBezTo>
                      <a:pt x="72013" y="1475144"/>
                      <a:pt x="86418" y="1441721"/>
                      <a:pt x="110428" y="1427396"/>
                    </a:cubicBezTo>
                    <a:cubicBezTo>
                      <a:pt x="110428" y="1427396"/>
                      <a:pt x="110428" y="1427396"/>
                      <a:pt x="345719" y="1346224"/>
                    </a:cubicBezTo>
                    <a:cubicBezTo>
                      <a:pt x="360124" y="1341450"/>
                      <a:pt x="374530" y="1341450"/>
                      <a:pt x="386535" y="1345031"/>
                    </a:cubicBezTo>
                    <a:close/>
                    <a:moveTo>
                      <a:pt x="1857651" y="1141425"/>
                    </a:moveTo>
                    <a:cubicBezTo>
                      <a:pt x="1857651" y="1141425"/>
                      <a:pt x="1857651" y="1141425"/>
                      <a:pt x="2106858" y="1160523"/>
                    </a:cubicBezTo>
                    <a:cubicBezTo>
                      <a:pt x="2135613" y="1160523"/>
                      <a:pt x="2159575" y="1189172"/>
                      <a:pt x="2154783" y="1227369"/>
                    </a:cubicBezTo>
                    <a:cubicBezTo>
                      <a:pt x="2145198" y="1284666"/>
                      <a:pt x="2135613" y="1337188"/>
                      <a:pt x="2116443" y="1394484"/>
                    </a:cubicBezTo>
                    <a:cubicBezTo>
                      <a:pt x="2106858" y="1427907"/>
                      <a:pt x="2073311" y="1447006"/>
                      <a:pt x="2044556" y="1432682"/>
                    </a:cubicBezTo>
                    <a:cubicBezTo>
                      <a:pt x="2044556" y="1432682"/>
                      <a:pt x="2044556" y="1432682"/>
                      <a:pt x="2006217" y="1423133"/>
                    </a:cubicBezTo>
                    <a:cubicBezTo>
                      <a:pt x="1977462" y="1408809"/>
                      <a:pt x="1967877" y="1380160"/>
                      <a:pt x="1972670" y="1351512"/>
                    </a:cubicBezTo>
                    <a:cubicBezTo>
                      <a:pt x="1972670" y="1351512"/>
                      <a:pt x="1972670" y="1351512"/>
                      <a:pt x="1982254" y="1313314"/>
                    </a:cubicBezTo>
                    <a:cubicBezTo>
                      <a:pt x="1987047" y="1308540"/>
                      <a:pt x="1987047" y="1308540"/>
                      <a:pt x="1982254" y="1303765"/>
                    </a:cubicBezTo>
                    <a:cubicBezTo>
                      <a:pt x="1982254" y="1303765"/>
                      <a:pt x="1977462" y="1298990"/>
                      <a:pt x="1977462" y="1298990"/>
                    </a:cubicBezTo>
                    <a:cubicBezTo>
                      <a:pt x="1977462" y="1298990"/>
                      <a:pt x="1977462" y="1298990"/>
                      <a:pt x="1943915" y="1289441"/>
                    </a:cubicBezTo>
                    <a:cubicBezTo>
                      <a:pt x="1939122" y="1289441"/>
                      <a:pt x="1934330" y="1289441"/>
                      <a:pt x="1934330" y="1294215"/>
                    </a:cubicBezTo>
                    <a:cubicBezTo>
                      <a:pt x="1929537" y="1294215"/>
                      <a:pt x="1929537" y="1294215"/>
                      <a:pt x="1929537" y="1298990"/>
                    </a:cubicBezTo>
                    <a:cubicBezTo>
                      <a:pt x="1924745" y="1322864"/>
                      <a:pt x="1919953" y="1341963"/>
                      <a:pt x="1910368" y="1361061"/>
                    </a:cubicBezTo>
                    <a:cubicBezTo>
                      <a:pt x="1905575" y="1375386"/>
                      <a:pt x="1891198" y="1380160"/>
                      <a:pt x="1881613" y="1375386"/>
                    </a:cubicBezTo>
                    <a:cubicBezTo>
                      <a:pt x="1872028" y="1370611"/>
                      <a:pt x="1862443" y="1361061"/>
                      <a:pt x="1867236" y="1346737"/>
                    </a:cubicBezTo>
                    <a:cubicBezTo>
                      <a:pt x="1876821" y="1327638"/>
                      <a:pt x="1881613" y="1308540"/>
                      <a:pt x="1886405" y="1289441"/>
                    </a:cubicBezTo>
                    <a:cubicBezTo>
                      <a:pt x="1891198" y="1260792"/>
                      <a:pt x="1924745" y="1246468"/>
                      <a:pt x="1953500" y="1251243"/>
                    </a:cubicBezTo>
                    <a:cubicBezTo>
                      <a:pt x="1953500" y="1251243"/>
                      <a:pt x="1953500" y="1251243"/>
                      <a:pt x="1987047" y="1256018"/>
                    </a:cubicBezTo>
                    <a:cubicBezTo>
                      <a:pt x="2015802" y="1260792"/>
                      <a:pt x="2034971" y="1294215"/>
                      <a:pt x="2025387" y="1322864"/>
                    </a:cubicBezTo>
                    <a:cubicBezTo>
                      <a:pt x="2025387" y="1322864"/>
                      <a:pt x="2025387" y="1322864"/>
                      <a:pt x="2015802" y="1361061"/>
                    </a:cubicBezTo>
                    <a:cubicBezTo>
                      <a:pt x="2015802" y="1365836"/>
                      <a:pt x="2015802" y="1365836"/>
                      <a:pt x="2015802" y="1370611"/>
                    </a:cubicBezTo>
                    <a:cubicBezTo>
                      <a:pt x="2020594" y="1375386"/>
                      <a:pt x="2020594" y="1375386"/>
                      <a:pt x="2025387" y="1375386"/>
                    </a:cubicBezTo>
                    <a:cubicBezTo>
                      <a:pt x="2025387" y="1375386"/>
                      <a:pt x="2025387" y="1375386"/>
                      <a:pt x="2063726" y="1389710"/>
                    </a:cubicBezTo>
                    <a:cubicBezTo>
                      <a:pt x="2063726" y="1389710"/>
                      <a:pt x="2068519" y="1389710"/>
                      <a:pt x="2073311" y="1389710"/>
                    </a:cubicBezTo>
                    <a:cubicBezTo>
                      <a:pt x="2073311" y="1384935"/>
                      <a:pt x="2078104" y="1384935"/>
                      <a:pt x="2078104" y="1380160"/>
                    </a:cubicBezTo>
                    <a:cubicBezTo>
                      <a:pt x="2092481" y="1327638"/>
                      <a:pt x="2102066" y="1275117"/>
                      <a:pt x="2111651" y="1222595"/>
                    </a:cubicBezTo>
                    <a:cubicBezTo>
                      <a:pt x="2111651" y="1217820"/>
                      <a:pt x="2111651" y="1213045"/>
                      <a:pt x="2106858" y="1213045"/>
                    </a:cubicBezTo>
                    <a:cubicBezTo>
                      <a:pt x="2106858" y="1208271"/>
                      <a:pt x="2106858" y="1208271"/>
                      <a:pt x="2102066" y="1208271"/>
                    </a:cubicBezTo>
                    <a:cubicBezTo>
                      <a:pt x="2102066" y="1208271"/>
                      <a:pt x="2102066" y="1208271"/>
                      <a:pt x="1857651" y="1174848"/>
                    </a:cubicBezTo>
                    <a:cubicBezTo>
                      <a:pt x="1852858" y="1174848"/>
                      <a:pt x="1848066" y="1174848"/>
                      <a:pt x="1848066" y="1179622"/>
                    </a:cubicBezTo>
                    <a:cubicBezTo>
                      <a:pt x="1843273" y="1179622"/>
                      <a:pt x="1843273" y="1184397"/>
                      <a:pt x="1843273" y="1184397"/>
                    </a:cubicBezTo>
                    <a:cubicBezTo>
                      <a:pt x="1824104" y="1313314"/>
                      <a:pt x="1776179" y="1432682"/>
                      <a:pt x="1699500" y="1537726"/>
                    </a:cubicBezTo>
                    <a:cubicBezTo>
                      <a:pt x="1699500" y="1537726"/>
                      <a:pt x="1699500" y="1542501"/>
                      <a:pt x="1699500" y="1542501"/>
                    </a:cubicBezTo>
                    <a:cubicBezTo>
                      <a:pt x="1699500" y="1547275"/>
                      <a:pt x="1699500" y="1547275"/>
                      <a:pt x="1704292" y="1552050"/>
                    </a:cubicBezTo>
                    <a:cubicBezTo>
                      <a:pt x="1704292" y="1552050"/>
                      <a:pt x="1704292" y="1552050"/>
                      <a:pt x="1900783" y="1700066"/>
                    </a:cubicBezTo>
                    <a:cubicBezTo>
                      <a:pt x="1900783" y="1700066"/>
                      <a:pt x="1905575" y="1700066"/>
                      <a:pt x="1910368" y="1700066"/>
                    </a:cubicBezTo>
                    <a:cubicBezTo>
                      <a:pt x="1910368" y="1700066"/>
                      <a:pt x="1915160" y="1700066"/>
                      <a:pt x="1915160" y="1695292"/>
                    </a:cubicBezTo>
                    <a:cubicBezTo>
                      <a:pt x="1948707" y="1652319"/>
                      <a:pt x="1977462" y="1604572"/>
                      <a:pt x="2001424" y="1561600"/>
                    </a:cubicBezTo>
                    <a:cubicBezTo>
                      <a:pt x="2006217" y="1556825"/>
                      <a:pt x="2006217" y="1552050"/>
                      <a:pt x="2006217" y="1552050"/>
                    </a:cubicBezTo>
                    <a:cubicBezTo>
                      <a:pt x="2001424" y="1547275"/>
                      <a:pt x="2001424" y="1542501"/>
                      <a:pt x="1996632" y="1542501"/>
                    </a:cubicBezTo>
                    <a:cubicBezTo>
                      <a:pt x="1996632" y="1542501"/>
                      <a:pt x="1996632" y="1542501"/>
                      <a:pt x="1963085" y="1523402"/>
                    </a:cubicBezTo>
                    <a:cubicBezTo>
                      <a:pt x="1958292" y="1523402"/>
                      <a:pt x="1958292" y="1523402"/>
                      <a:pt x="1953500" y="1523402"/>
                    </a:cubicBezTo>
                    <a:cubicBezTo>
                      <a:pt x="1948707" y="1523402"/>
                      <a:pt x="1948707" y="1528177"/>
                      <a:pt x="1948707" y="1528177"/>
                    </a:cubicBezTo>
                    <a:cubicBezTo>
                      <a:pt x="1943915" y="1542501"/>
                      <a:pt x="1934330" y="1552050"/>
                      <a:pt x="1929537" y="1561600"/>
                    </a:cubicBezTo>
                    <a:cubicBezTo>
                      <a:pt x="1910368" y="1590248"/>
                      <a:pt x="1876821" y="1599797"/>
                      <a:pt x="1852858" y="1585473"/>
                    </a:cubicBezTo>
                    <a:cubicBezTo>
                      <a:pt x="1852858" y="1585473"/>
                      <a:pt x="1852858" y="1585473"/>
                      <a:pt x="1824104" y="1566374"/>
                    </a:cubicBezTo>
                    <a:cubicBezTo>
                      <a:pt x="1795349" y="1547275"/>
                      <a:pt x="1790556" y="1513852"/>
                      <a:pt x="1804934" y="1489979"/>
                    </a:cubicBezTo>
                    <a:cubicBezTo>
                      <a:pt x="1814519" y="1475655"/>
                      <a:pt x="1824104" y="1451781"/>
                      <a:pt x="1833688" y="1432682"/>
                    </a:cubicBezTo>
                    <a:cubicBezTo>
                      <a:pt x="1838481" y="1423133"/>
                      <a:pt x="1852858" y="1418358"/>
                      <a:pt x="1862443" y="1423133"/>
                    </a:cubicBezTo>
                    <a:cubicBezTo>
                      <a:pt x="1872028" y="1427907"/>
                      <a:pt x="1876821" y="1442232"/>
                      <a:pt x="1872028" y="1451781"/>
                    </a:cubicBezTo>
                    <a:cubicBezTo>
                      <a:pt x="1862443" y="1470880"/>
                      <a:pt x="1852858" y="1494754"/>
                      <a:pt x="1838481" y="1513852"/>
                    </a:cubicBezTo>
                    <a:cubicBezTo>
                      <a:pt x="1838481" y="1513852"/>
                      <a:pt x="1838481" y="1518627"/>
                      <a:pt x="1838481" y="1523402"/>
                    </a:cubicBezTo>
                    <a:cubicBezTo>
                      <a:pt x="1838481" y="1523402"/>
                      <a:pt x="1843273" y="1528177"/>
                      <a:pt x="1843273" y="1528177"/>
                    </a:cubicBezTo>
                    <a:cubicBezTo>
                      <a:pt x="1843273" y="1528177"/>
                      <a:pt x="1843273" y="1528177"/>
                      <a:pt x="1876821" y="1547275"/>
                    </a:cubicBezTo>
                    <a:cubicBezTo>
                      <a:pt x="1876821" y="1547275"/>
                      <a:pt x="1881613" y="1547275"/>
                      <a:pt x="1881613" y="1547275"/>
                    </a:cubicBezTo>
                    <a:cubicBezTo>
                      <a:pt x="1886405" y="1547275"/>
                      <a:pt x="1891198" y="1547275"/>
                      <a:pt x="1891198" y="1542501"/>
                    </a:cubicBezTo>
                    <a:cubicBezTo>
                      <a:pt x="1895990" y="1532951"/>
                      <a:pt x="1905575" y="1523402"/>
                      <a:pt x="1910368" y="1509078"/>
                    </a:cubicBezTo>
                    <a:cubicBezTo>
                      <a:pt x="1919953" y="1480429"/>
                      <a:pt x="1953500" y="1470880"/>
                      <a:pt x="1982254" y="1480429"/>
                    </a:cubicBezTo>
                    <a:cubicBezTo>
                      <a:pt x="1982254" y="1480429"/>
                      <a:pt x="1982254" y="1480429"/>
                      <a:pt x="2020594" y="1499528"/>
                    </a:cubicBezTo>
                    <a:cubicBezTo>
                      <a:pt x="2049349" y="1509078"/>
                      <a:pt x="2058934" y="1547275"/>
                      <a:pt x="2039764" y="1580698"/>
                    </a:cubicBezTo>
                    <a:cubicBezTo>
                      <a:pt x="2015802" y="1628446"/>
                      <a:pt x="1987047" y="1676193"/>
                      <a:pt x="1948707" y="1723940"/>
                    </a:cubicBezTo>
                    <a:cubicBezTo>
                      <a:pt x="1929537" y="1752588"/>
                      <a:pt x="1891198" y="1757363"/>
                      <a:pt x="1867236" y="1738264"/>
                    </a:cubicBezTo>
                    <a:cubicBezTo>
                      <a:pt x="1867236" y="1738264"/>
                      <a:pt x="1867236" y="1738264"/>
                      <a:pt x="1680330" y="1580698"/>
                    </a:cubicBezTo>
                    <a:cubicBezTo>
                      <a:pt x="1656368" y="1561600"/>
                      <a:pt x="1651575" y="1528177"/>
                      <a:pt x="1665953" y="1509078"/>
                    </a:cubicBezTo>
                    <a:cubicBezTo>
                      <a:pt x="1737839" y="1413583"/>
                      <a:pt x="1785764" y="1298990"/>
                      <a:pt x="1800141" y="1179622"/>
                    </a:cubicBezTo>
                    <a:cubicBezTo>
                      <a:pt x="1804934" y="1155749"/>
                      <a:pt x="1828896" y="1136650"/>
                      <a:pt x="1857651" y="1141425"/>
                    </a:cubicBezTo>
                    <a:close/>
                    <a:moveTo>
                      <a:pt x="91012" y="727605"/>
                    </a:moveTo>
                    <a:cubicBezTo>
                      <a:pt x="98139" y="727007"/>
                      <a:pt x="105041" y="727904"/>
                      <a:pt x="111042" y="730297"/>
                    </a:cubicBezTo>
                    <a:cubicBezTo>
                      <a:pt x="111042" y="730297"/>
                      <a:pt x="111042" y="730297"/>
                      <a:pt x="346302" y="811663"/>
                    </a:cubicBezTo>
                    <a:cubicBezTo>
                      <a:pt x="375109" y="826021"/>
                      <a:pt x="389513" y="849952"/>
                      <a:pt x="384712" y="873883"/>
                    </a:cubicBezTo>
                    <a:cubicBezTo>
                      <a:pt x="351103" y="988752"/>
                      <a:pt x="346302" y="1113193"/>
                      <a:pt x="370308" y="1232848"/>
                    </a:cubicBezTo>
                    <a:cubicBezTo>
                      <a:pt x="375109" y="1256779"/>
                      <a:pt x="355904" y="1280710"/>
                      <a:pt x="327097" y="1290282"/>
                    </a:cubicBezTo>
                    <a:lnTo>
                      <a:pt x="87036" y="1357289"/>
                    </a:lnTo>
                    <a:cubicBezTo>
                      <a:pt x="58229" y="1362075"/>
                      <a:pt x="29421" y="1342930"/>
                      <a:pt x="19819" y="1309427"/>
                    </a:cubicBezTo>
                    <a:cubicBezTo>
                      <a:pt x="10216" y="1251992"/>
                      <a:pt x="614" y="1194558"/>
                      <a:pt x="614" y="1141910"/>
                    </a:cubicBezTo>
                    <a:cubicBezTo>
                      <a:pt x="-4187" y="1103620"/>
                      <a:pt x="19819" y="1074903"/>
                      <a:pt x="48626" y="1074903"/>
                    </a:cubicBezTo>
                    <a:cubicBezTo>
                      <a:pt x="48626" y="1074903"/>
                      <a:pt x="48626" y="1074903"/>
                      <a:pt x="91837" y="1074903"/>
                    </a:cubicBezTo>
                    <a:cubicBezTo>
                      <a:pt x="120644" y="1074903"/>
                      <a:pt x="144651" y="1098834"/>
                      <a:pt x="149452" y="1132338"/>
                    </a:cubicBezTo>
                    <a:cubicBezTo>
                      <a:pt x="149452" y="1132338"/>
                      <a:pt x="149452" y="1132338"/>
                      <a:pt x="149452" y="1170627"/>
                    </a:cubicBezTo>
                    <a:cubicBezTo>
                      <a:pt x="149452" y="1170627"/>
                      <a:pt x="149452" y="1175413"/>
                      <a:pt x="154253" y="1175413"/>
                    </a:cubicBezTo>
                    <a:cubicBezTo>
                      <a:pt x="154253" y="1180199"/>
                      <a:pt x="159054" y="1180199"/>
                      <a:pt x="163855" y="1180199"/>
                    </a:cubicBezTo>
                    <a:cubicBezTo>
                      <a:pt x="163855" y="1180199"/>
                      <a:pt x="163855" y="1180199"/>
                      <a:pt x="197464" y="1175413"/>
                    </a:cubicBezTo>
                    <a:cubicBezTo>
                      <a:pt x="202265" y="1175413"/>
                      <a:pt x="202265" y="1170627"/>
                      <a:pt x="207066" y="1170627"/>
                    </a:cubicBezTo>
                    <a:cubicBezTo>
                      <a:pt x="207066" y="1170627"/>
                      <a:pt x="207066" y="1165841"/>
                      <a:pt x="207066" y="1161055"/>
                    </a:cubicBezTo>
                    <a:cubicBezTo>
                      <a:pt x="207066" y="1161055"/>
                      <a:pt x="207066" y="1161055"/>
                      <a:pt x="202265" y="1098834"/>
                    </a:cubicBezTo>
                    <a:cubicBezTo>
                      <a:pt x="202265" y="1084476"/>
                      <a:pt x="211868" y="1074903"/>
                      <a:pt x="226271" y="1074903"/>
                    </a:cubicBezTo>
                    <a:cubicBezTo>
                      <a:pt x="235874" y="1074903"/>
                      <a:pt x="245476" y="1084476"/>
                      <a:pt x="245476" y="1094048"/>
                    </a:cubicBezTo>
                    <a:cubicBezTo>
                      <a:pt x="245476" y="1094048"/>
                      <a:pt x="245476" y="1094048"/>
                      <a:pt x="250277" y="1161055"/>
                    </a:cubicBezTo>
                    <a:cubicBezTo>
                      <a:pt x="255079" y="1184986"/>
                      <a:pt x="235874" y="1213703"/>
                      <a:pt x="202265" y="1218489"/>
                    </a:cubicBezTo>
                    <a:cubicBezTo>
                      <a:pt x="202265" y="1218489"/>
                      <a:pt x="202265" y="1218489"/>
                      <a:pt x="168657" y="1223275"/>
                    </a:cubicBezTo>
                    <a:cubicBezTo>
                      <a:pt x="139849" y="1228061"/>
                      <a:pt x="111042" y="1204130"/>
                      <a:pt x="106241" y="1170627"/>
                    </a:cubicBezTo>
                    <a:cubicBezTo>
                      <a:pt x="106241" y="1170627"/>
                      <a:pt x="106241" y="1170627"/>
                      <a:pt x="106241" y="1132338"/>
                    </a:cubicBezTo>
                    <a:cubicBezTo>
                      <a:pt x="106241" y="1132338"/>
                      <a:pt x="101440" y="1127551"/>
                      <a:pt x="101440" y="1127551"/>
                    </a:cubicBezTo>
                    <a:cubicBezTo>
                      <a:pt x="96638" y="1122765"/>
                      <a:pt x="96638" y="1122765"/>
                      <a:pt x="91837" y="1122765"/>
                    </a:cubicBezTo>
                    <a:cubicBezTo>
                      <a:pt x="91837" y="1122765"/>
                      <a:pt x="91837" y="1122765"/>
                      <a:pt x="53427" y="1122765"/>
                    </a:cubicBezTo>
                    <a:cubicBezTo>
                      <a:pt x="48626" y="1122765"/>
                      <a:pt x="48626" y="1127551"/>
                      <a:pt x="43825" y="1127551"/>
                    </a:cubicBezTo>
                    <a:cubicBezTo>
                      <a:pt x="43825" y="1132338"/>
                      <a:pt x="43825" y="1132338"/>
                      <a:pt x="43825" y="1137124"/>
                    </a:cubicBezTo>
                    <a:cubicBezTo>
                      <a:pt x="43825" y="1189772"/>
                      <a:pt x="53427" y="1247206"/>
                      <a:pt x="63030" y="1299854"/>
                    </a:cubicBezTo>
                    <a:cubicBezTo>
                      <a:pt x="63030" y="1299854"/>
                      <a:pt x="63030" y="1304641"/>
                      <a:pt x="67831" y="1304641"/>
                    </a:cubicBezTo>
                    <a:cubicBezTo>
                      <a:pt x="72632" y="1309427"/>
                      <a:pt x="72632" y="1309427"/>
                      <a:pt x="77433" y="1309427"/>
                    </a:cubicBezTo>
                    <a:cubicBezTo>
                      <a:pt x="77433" y="1309427"/>
                      <a:pt x="77433" y="1309427"/>
                      <a:pt x="317494" y="1251992"/>
                    </a:cubicBezTo>
                    <a:cubicBezTo>
                      <a:pt x="322296" y="1251992"/>
                      <a:pt x="322296" y="1251992"/>
                      <a:pt x="327097" y="1247206"/>
                    </a:cubicBezTo>
                    <a:cubicBezTo>
                      <a:pt x="327097" y="1247206"/>
                      <a:pt x="327097" y="1242420"/>
                      <a:pt x="327097" y="1242420"/>
                    </a:cubicBezTo>
                    <a:cubicBezTo>
                      <a:pt x="298290" y="1117979"/>
                      <a:pt x="307892" y="983966"/>
                      <a:pt x="341501" y="859524"/>
                    </a:cubicBezTo>
                    <a:cubicBezTo>
                      <a:pt x="341501" y="859524"/>
                      <a:pt x="341501" y="854738"/>
                      <a:pt x="341501" y="854738"/>
                    </a:cubicBezTo>
                    <a:cubicBezTo>
                      <a:pt x="336699" y="849952"/>
                      <a:pt x="336699" y="849952"/>
                      <a:pt x="331898" y="849952"/>
                    </a:cubicBezTo>
                    <a:cubicBezTo>
                      <a:pt x="331898" y="849952"/>
                      <a:pt x="331898" y="849952"/>
                      <a:pt x="96638" y="773373"/>
                    </a:cubicBezTo>
                    <a:cubicBezTo>
                      <a:pt x="91837" y="773373"/>
                      <a:pt x="91837" y="773373"/>
                      <a:pt x="87036" y="778159"/>
                    </a:cubicBezTo>
                    <a:cubicBezTo>
                      <a:pt x="87036" y="778159"/>
                      <a:pt x="82235" y="782945"/>
                      <a:pt x="82235" y="782945"/>
                    </a:cubicBezTo>
                    <a:cubicBezTo>
                      <a:pt x="67831" y="835594"/>
                      <a:pt x="53427" y="888242"/>
                      <a:pt x="48626" y="945676"/>
                    </a:cubicBezTo>
                    <a:cubicBezTo>
                      <a:pt x="48626" y="945676"/>
                      <a:pt x="48626" y="950462"/>
                      <a:pt x="48626" y="955248"/>
                    </a:cubicBezTo>
                    <a:cubicBezTo>
                      <a:pt x="53427" y="955248"/>
                      <a:pt x="53427" y="955248"/>
                      <a:pt x="58229" y="955248"/>
                    </a:cubicBezTo>
                    <a:cubicBezTo>
                      <a:pt x="58229" y="955248"/>
                      <a:pt x="58229" y="955248"/>
                      <a:pt x="96638" y="960035"/>
                    </a:cubicBezTo>
                    <a:cubicBezTo>
                      <a:pt x="101440" y="964821"/>
                      <a:pt x="106241" y="960035"/>
                      <a:pt x="106241" y="960035"/>
                    </a:cubicBezTo>
                    <a:cubicBezTo>
                      <a:pt x="111042" y="960035"/>
                      <a:pt x="111042" y="955248"/>
                      <a:pt x="111042" y="950462"/>
                    </a:cubicBezTo>
                    <a:cubicBezTo>
                      <a:pt x="111042" y="950462"/>
                      <a:pt x="111042" y="950462"/>
                      <a:pt x="115843" y="912173"/>
                    </a:cubicBezTo>
                    <a:cubicBezTo>
                      <a:pt x="120644" y="878669"/>
                      <a:pt x="154253" y="859524"/>
                      <a:pt x="183060" y="869097"/>
                    </a:cubicBezTo>
                    <a:cubicBezTo>
                      <a:pt x="183060" y="869097"/>
                      <a:pt x="183060" y="869097"/>
                      <a:pt x="216669" y="878669"/>
                    </a:cubicBezTo>
                    <a:cubicBezTo>
                      <a:pt x="245476" y="883455"/>
                      <a:pt x="264681" y="912173"/>
                      <a:pt x="259880" y="936104"/>
                    </a:cubicBezTo>
                    <a:cubicBezTo>
                      <a:pt x="255079" y="960035"/>
                      <a:pt x="250277" y="979179"/>
                      <a:pt x="250277" y="1003110"/>
                    </a:cubicBezTo>
                    <a:cubicBezTo>
                      <a:pt x="250277" y="1012683"/>
                      <a:pt x="240675" y="1022255"/>
                      <a:pt x="226271" y="1022255"/>
                    </a:cubicBezTo>
                    <a:cubicBezTo>
                      <a:pt x="216669" y="1022255"/>
                      <a:pt x="207066" y="1012683"/>
                      <a:pt x="207066" y="998324"/>
                    </a:cubicBezTo>
                    <a:cubicBezTo>
                      <a:pt x="207066" y="974393"/>
                      <a:pt x="211868" y="955248"/>
                      <a:pt x="216669" y="931317"/>
                    </a:cubicBezTo>
                    <a:cubicBezTo>
                      <a:pt x="216669" y="926531"/>
                      <a:pt x="216669" y="926531"/>
                      <a:pt x="216669" y="921745"/>
                    </a:cubicBezTo>
                    <a:cubicBezTo>
                      <a:pt x="211868" y="921745"/>
                      <a:pt x="211868" y="916959"/>
                      <a:pt x="207066" y="916959"/>
                    </a:cubicBezTo>
                    <a:cubicBezTo>
                      <a:pt x="207066" y="916959"/>
                      <a:pt x="207066" y="916959"/>
                      <a:pt x="173458" y="912173"/>
                    </a:cubicBezTo>
                    <a:cubicBezTo>
                      <a:pt x="168657" y="912173"/>
                      <a:pt x="168657" y="912173"/>
                      <a:pt x="163855" y="912173"/>
                    </a:cubicBezTo>
                    <a:cubicBezTo>
                      <a:pt x="163855" y="916959"/>
                      <a:pt x="159054" y="916959"/>
                      <a:pt x="159054" y="921745"/>
                    </a:cubicBezTo>
                    <a:cubicBezTo>
                      <a:pt x="159054" y="921745"/>
                      <a:pt x="159054" y="921745"/>
                      <a:pt x="154253" y="955248"/>
                    </a:cubicBezTo>
                    <a:cubicBezTo>
                      <a:pt x="149452" y="988752"/>
                      <a:pt x="125446" y="1012683"/>
                      <a:pt x="96638" y="1007897"/>
                    </a:cubicBezTo>
                    <a:cubicBezTo>
                      <a:pt x="96638" y="1007897"/>
                      <a:pt x="96638" y="1007897"/>
                      <a:pt x="53427" y="1007897"/>
                    </a:cubicBezTo>
                    <a:cubicBezTo>
                      <a:pt x="24620" y="1003110"/>
                      <a:pt x="614" y="974393"/>
                      <a:pt x="5415" y="936104"/>
                    </a:cubicBezTo>
                    <a:cubicBezTo>
                      <a:pt x="10216" y="883455"/>
                      <a:pt x="24620" y="826021"/>
                      <a:pt x="39024" y="773373"/>
                    </a:cubicBezTo>
                    <a:cubicBezTo>
                      <a:pt x="46226" y="744656"/>
                      <a:pt x="69631" y="729400"/>
                      <a:pt x="91012" y="727605"/>
                    </a:cubicBezTo>
                    <a:close/>
                    <a:moveTo>
                      <a:pt x="1935188" y="475624"/>
                    </a:moveTo>
                    <a:cubicBezTo>
                      <a:pt x="1956987" y="472490"/>
                      <a:pt x="1982157" y="481443"/>
                      <a:pt x="1996539" y="506511"/>
                    </a:cubicBezTo>
                    <a:cubicBezTo>
                      <a:pt x="2030099" y="554260"/>
                      <a:pt x="2054070" y="602009"/>
                      <a:pt x="2078042" y="654533"/>
                    </a:cubicBezTo>
                    <a:cubicBezTo>
                      <a:pt x="2092424" y="687958"/>
                      <a:pt x="2078042" y="726157"/>
                      <a:pt x="2049276" y="735707"/>
                    </a:cubicBezTo>
                    <a:cubicBezTo>
                      <a:pt x="2049276" y="735707"/>
                      <a:pt x="2049276" y="735707"/>
                      <a:pt x="2010922" y="750031"/>
                    </a:cubicBezTo>
                    <a:cubicBezTo>
                      <a:pt x="1982157" y="759581"/>
                      <a:pt x="1953391" y="740482"/>
                      <a:pt x="1939008" y="711832"/>
                    </a:cubicBezTo>
                    <a:cubicBezTo>
                      <a:pt x="1939008" y="711832"/>
                      <a:pt x="1939008" y="711832"/>
                      <a:pt x="1924626" y="678408"/>
                    </a:cubicBezTo>
                    <a:cubicBezTo>
                      <a:pt x="1924626" y="678408"/>
                      <a:pt x="1919831" y="673633"/>
                      <a:pt x="1919831" y="673633"/>
                    </a:cubicBezTo>
                    <a:cubicBezTo>
                      <a:pt x="1915037" y="673633"/>
                      <a:pt x="1910243" y="673633"/>
                      <a:pt x="1910243" y="673633"/>
                    </a:cubicBezTo>
                    <a:cubicBezTo>
                      <a:pt x="1910243" y="673633"/>
                      <a:pt x="1910243" y="673633"/>
                      <a:pt x="1876683" y="692732"/>
                    </a:cubicBezTo>
                    <a:cubicBezTo>
                      <a:pt x="1871889" y="692732"/>
                      <a:pt x="1871889" y="692732"/>
                      <a:pt x="1871889" y="697507"/>
                    </a:cubicBezTo>
                    <a:cubicBezTo>
                      <a:pt x="1871889" y="702282"/>
                      <a:pt x="1871889" y="702282"/>
                      <a:pt x="1871889" y="707057"/>
                    </a:cubicBezTo>
                    <a:cubicBezTo>
                      <a:pt x="1881477" y="726157"/>
                      <a:pt x="1891066" y="740482"/>
                      <a:pt x="1895860" y="759581"/>
                    </a:cubicBezTo>
                    <a:cubicBezTo>
                      <a:pt x="1900654" y="769131"/>
                      <a:pt x="1895860" y="788231"/>
                      <a:pt x="1886272" y="793005"/>
                    </a:cubicBezTo>
                    <a:cubicBezTo>
                      <a:pt x="1871889" y="797780"/>
                      <a:pt x="1857506" y="788231"/>
                      <a:pt x="1857506" y="773906"/>
                    </a:cubicBezTo>
                    <a:cubicBezTo>
                      <a:pt x="1847918" y="754806"/>
                      <a:pt x="1843123" y="745256"/>
                      <a:pt x="1833535" y="726157"/>
                    </a:cubicBezTo>
                    <a:cubicBezTo>
                      <a:pt x="1819152" y="697507"/>
                      <a:pt x="1833535" y="668858"/>
                      <a:pt x="1857506" y="654533"/>
                    </a:cubicBezTo>
                    <a:cubicBezTo>
                      <a:pt x="1857506" y="654533"/>
                      <a:pt x="1857506" y="654533"/>
                      <a:pt x="1891066" y="635434"/>
                    </a:cubicBezTo>
                    <a:cubicBezTo>
                      <a:pt x="1915037" y="621109"/>
                      <a:pt x="1948597" y="630659"/>
                      <a:pt x="1962980" y="664083"/>
                    </a:cubicBezTo>
                    <a:cubicBezTo>
                      <a:pt x="1962980" y="664083"/>
                      <a:pt x="1962980" y="664083"/>
                      <a:pt x="1982157" y="697507"/>
                    </a:cubicBezTo>
                    <a:cubicBezTo>
                      <a:pt x="1982157" y="697507"/>
                      <a:pt x="1982157" y="702282"/>
                      <a:pt x="1986951" y="702282"/>
                    </a:cubicBezTo>
                    <a:cubicBezTo>
                      <a:pt x="1986951" y="707057"/>
                      <a:pt x="1991745" y="707057"/>
                      <a:pt x="1996539" y="702282"/>
                    </a:cubicBezTo>
                    <a:cubicBezTo>
                      <a:pt x="1996539" y="702282"/>
                      <a:pt x="1996539" y="702282"/>
                      <a:pt x="2030099" y="687958"/>
                    </a:cubicBezTo>
                    <a:cubicBezTo>
                      <a:pt x="2034893" y="687958"/>
                      <a:pt x="2034893" y="683183"/>
                      <a:pt x="2039688" y="683183"/>
                    </a:cubicBezTo>
                    <a:cubicBezTo>
                      <a:pt x="2039688" y="678408"/>
                      <a:pt x="2039688" y="673633"/>
                      <a:pt x="2039688" y="673633"/>
                    </a:cubicBezTo>
                    <a:cubicBezTo>
                      <a:pt x="2015716" y="621109"/>
                      <a:pt x="1991745" y="573360"/>
                      <a:pt x="1962980" y="530386"/>
                    </a:cubicBezTo>
                    <a:cubicBezTo>
                      <a:pt x="1958185" y="525611"/>
                      <a:pt x="1958185" y="525611"/>
                      <a:pt x="1953391" y="520836"/>
                    </a:cubicBezTo>
                    <a:cubicBezTo>
                      <a:pt x="1948597" y="520836"/>
                      <a:pt x="1948597" y="520836"/>
                      <a:pt x="1943803" y="525611"/>
                    </a:cubicBezTo>
                    <a:cubicBezTo>
                      <a:pt x="1943803" y="525611"/>
                      <a:pt x="1943803" y="525611"/>
                      <a:pt x="1737650" y="659308"/>
                    </a:cubicBezTo>
                    <a:cubicBezTo>
                      <a:pt x="1732856" y="659308"/>
                      <a:pt x="1732856" y="664083"/>
                      <a:pt x="1732856" y="664083"/>
                    </a:cubicBezTo>
                    <a:cubicBezTo>
                      <a:pt x="1732856" y="668858"/>
                      <a:pt x="1732856" y="668858"/>
                      <a:pt x="1732856" y="673633"/>
                    </a:cubicBezTo>
                    <a:cubicBezTo>
                      <a:pt x="1799975" y="778681"/>
                      <a:pt x="1843123" y="907603"/>
                      <a:pt x="1847918" y="1031751"/>
                    </a:cubicBezTo>
                    <a:cubicBezTo>
                      <a:pt x="1847918" y="1036526"/>
                      <a:pt x="1847918" y="1036526"/>
                      <a:pt x="1852712" y="1041301"/>
                    </a:cubicBezTo>
                    <a:cubicBezTo>
                      <a:pt x="1852712" y="1041301"/>
                      <a:pt x="1857506" y="1041301"/>
                      <a:pt x="1862300" y="1041301"/>
                    </a:cubicBezTo>
                    <a:cubicBezTo>
                      <a:pt x="1862300" y="1041301"/>
                      <a:pt x="1862300" y="1041301"/>
                      <a:pt x="2106807" y="1031751"/>
                    </a:cubicBezTo>
                    <a:cubicBezTo>
                      <a:pt x="2111601" y="1031751"/>
                      <a:pt x="2111601" y="1031751"/>
                      <a:pt x="2116396" y="1026976"/>
                    </a:cubicBezTo>
                    <a:cubicBezTo>
                      <a:pt x="2116396" y="1022201"/>
                      <a:pt x="2116396" y="1022201"/>
                      <a:pt x="2116396" y="1017426"/>
                    </a:cubicBezTo>
                    <a:cubicBezTo>
                      <a:pt x="2116396" y="964902"/>
                      <a:pt x="2106807" y="912378"/>
                      <a:pt x="2097219" y="855079"/>
                    </a:cubicBezTo>
                    <a:cubicBezTo>
                      <a:pt x="2097219" y="855079"/>
                      <a:pt x="2092424" y="850304"/>
                      <a:pt x="2092424" y="850304"/>
                    </a:cubicBezTo>
                    <a:cubicBezTo>
                      <a:pt x="2087630" y="845529"/>
                      <a:pt x="2087630" y="845529"/>
                      <a:pt x="2082836" y="845529"/>
                    </a:cubicBezTo>
                    <a:cubicBezTo>
                      <a:pt x="2082836" y="845529"/>
                      <a:pt x="2082836" y="845529"/>
                      <a:pt x="2044482" y="855079"/>
                    </a:cubicBezTo>
                    <a:cubicBezTo>
                      <a:pt x="2039688" y="855079"/>
                      <a:pt x="2039688" y="859854"/>
                      <a:pt x="2034893" y="859854"/>
                    </a:cubicBezTo>
                    <a:cubicBezTo>
                      <a:pt x="2034893" y="864629"/>
                      <a:pt x="2034893" y="869404"/>
                      <a:pt x="2034893" y="869404"/>
                    </a:cubicBezTo>
                    <a:cubicBezTo>
                      <a:pt x="2039688" y="883729"/>
                      <a:pt x="2039688" y="893279"/>
                      <a:pt x="2044482" y="907603"/>
                    </a:cubicBezTo>
                    <a:cubicBezTo>
                      <a:pt x="2049276" y="941028"/>
                      <a:pt x="2025305" y="969677"/>
                      <a:pt x="1996539" y="974452"/>
                    </a:cubicBezTo>
                    <a:cubicBezTo>
                      <a:pt x="1996539" y="974452"/>
                      <a:pt x="1996539" y="974452"/>
                      <a:pt x="1962980" y="974452"/>
                    </a:cubicBezTo>
                    <a:cubicBezTo>
                      <a:pt x="1929420" y="979227"/>
                      <a:pt x="1905449" y="960127"/>
                      <a:pt x="1900654" y="931478"/>
                    </a:cubicBezTo>
                    <a:cubicBezTo>
                      <a:pt x="1895860" y="912378"/>
                      <a:pt x="1891066" y="893279"/>
                      <a:pt x="1886272" y="869404"/>
                    </a:cubicBezTo>
                    <a:cubicBezTo>
                      <a:pt x="1881477" y="859854"/>
                      <a:pt x="1891066" y="850304"/>
                      <a:pt x="1900654" y="845529"/>
                    </a:cubicBezTo>
                    <a:cubicBezTo>
                      <a:pt x="1915037" y="840755"/>
                      <a:pt x="1924626" y="845529"/>
                      <a:pt x="1929420" y="859854"/>
                    </a:cubicBezTo>
                    <a:cubicBezTo>
                      <a:pt x="1934214" y="878954"/>
                      <a:pt x="1939008" y="902828"/>
                      <a:pt x="1943803" y="926703"/>
                    </a:cubicBezTo>
                    <a:cubicBezTo>
                      <a:pt x="1943803" y="926703"/>
                      <a:pt x="1943803" y="931478"/>
                      <a:pt x="1948597" y="931478"/>
                    </a:cubicBezTo>
                    <a:cubicBezTo>
                      <a:pt x="1948597" y="936253"/>
                      <a:pt x="1953391" y="936253"/>
                      <a:pt x="1953391" y="936253"/>
                    </a:cubicBezTo>
                    <a:cubicBezTo>
                      <a:pt x="1953391" y="936253"/>
                      <a:pt x="1953391" y="936253"/>
                      <a:pt x="1991745" y="926703"/>
                    </a:cubicBezTo>
                    <a:cubicBezTo>
                      <a:pt x="1991745" y="926703"/>
                      <a:pt x="1996539" y="926703"/>
                      <a:pt x="1996539" y="926703"/>
                    </a:cubicBezTo>
                    <a:cubicBezTo>
                      <a:pt x="2001334" y="921928"/>
                      <a:pt x="2001334" y="917153"/>
                      <a:pt x="2001334" y="917153"/>
                    </a:cubicBezTo>
                    <a:cubicBezTo>
                      <a:pt x="1996539" y="902828"/>
                      <a:pt x="1996539" y="893279"/>
                      <a:pt x="1991745" y="878954"/>
                    </a:cubicBezTo>
                    <a:cubicBezTo>
                      <a:pt x="1986951" y="850304"/>
                      <a:pt x="2001334" y="821655"/>
                      <a:pt x="2030099" y="812105"/>
                    </a:cubicBezTo>
                    <a:cubicBezTo>
                      <a:pt x="2030099" y="812105"/>
                      <a:pt x="2030099" y="812105"/>
                      <a:pt x="2068453" y="797780"/>
                    </a:cubicBezTo>
                    <a:cubicBezTo>
                      <a:pt x="2097219" y="793005"/>
                      <a:pt x="2130778" y="812105"/>
                      <a:pt x="2140367" y="845529"/>
                    </a:cubicBezTo>
                    <a:cubicBezTo>
                      <a:pt x="2149955" y="902828"/>
                      <a:pt x="2159544" y="960127"/>
                      <a:pt x="2159544" y="1017426"/>
                    </a:cubicBezTo>
                    <a:cubicBezTo>
                      <a:pt x="2164338" y="1050850"/>
                      <a:pt x="2140367" y="1079500"/>
                      <a:pt x="2111601" y="1079500"/>
                    </a:cubicBezTo>
                    <a:cubicBezTo>
                      <a:pt x="2111601" y="1079500"/>
                      <a:pt x="2111601" y="1079500"/>
                      <a:pt x="1862300" y="1079500"/>
                    </a:cubicBezTo>
                    <a:cubicBezTo>
                      <a:pt x="1833535" y="1079500"/>
                      <a:pt x="1804769" y="1060400"/>
                      <a:pt x="1804769" y="1036526"/>
                    </a:cubicBezTo>
                    <a:cubicBezTo>
                      <a:pt x="1799975" y="917153"/>
                      <a:pt x="1761621" y="797780"/>
                      <a:pt x="1694502" y="697507"/>
                    </a:cubicBezTo>
                    <a:cubicBezTo>
                      <a:pt x="1684913" y="673633"/>
                      <a:pt x="1689707" y="644983"/>
                      <a:pt x="1713679" y="625884"/>
                    </a:cubicBezTo>
                    <a:cubicBezTo>
                      <a:pt x="1713679" y="625884"/>
                      <a:pt x="1713679" y="625884"/>
                      <a:pt x="1915037" y="482637"/>
                    </a:cubicBezTo>
                    <a:cubicBezTo>
                      <a:pt x="1921030" y="479055"/>
                      <a:pt x="1927922" y="476668"/>
                      <a:pt x="1935188" y="475624"/>
                    </a:cubicBezTo>
                    <a:close/>
                    <a:moveTo>
                      <a:pt x="530203" y="171271"/>
                    </a:moveTo>
                    <a:cubicBezTo>
                      <a:pt x="545805" y="173062"/>
                      <a:pt x="559007" y="180224"/>
                      <a:pt x="566208" y="192162"/>
                    </a:cubicBezTo>
                    <a:cubicBezTo>
                      <a:pt x="566208" y="192162"/>
                      <a:pt x="566208" y="192162"/>
                      <a:pt x="691023" y="407037"/>
                    </a:cubicBezTo>
                    <a:cubicBezTo>
                      <a:pt x="705425" y="435687"/>
                      <a:pt x="700625" y="464337"/>
                      <a:pt x="681422" y="478662"/>
                    </a:cubicBezTo>
                    <a:cubicBezTo>
                      <a:pt x="575809" y="545512"/>
                      <a:pt x="494198" y="636237"/>
                      <a:pt x="436591" y="741287"/>
                    </a:cubicBezTo>
                    <a:cubicBezTo>
                      <a:pt x="426990" y="765162"/>
                      <a:pt x="393386" y="769937"/>
                      <a:pt x="369383" y="760387"/>
                    </a:cubicBezTo>
                    <a:cubicBezTo>
                      <a:pt x="369383" y="760387"/>
                      <a:pt x="369383" y="760387"/>
                      <a:pt x="143755" y="655337"/>
                    </a:cubicBezTo>
                    <a:cubicBezTo>
                      <a:pt x="114951" y="645787"/>
                      <a:pt x="105350" y="607587"/>
                      <a:pt x="119752" y="574162"/>
                    </a:cubicBezTo>
                    <a:cubicBezTo>
                      <a:pt x="148555" y="526412"/>
                      <a:pt x="177359" y="478662"/>
                      <a:pt x="210963" y="435687"/>
                    </a:cubicBezTo>
                    <a:cubicBezTo>
                      <a:pt x="234966" y="407037"/>
                      <a:pt x="268570" y="397487"/>
                      <a:pt x="292573" y="416587"/>
                    </a:cubicBezTo>
                    <a:cubicBezTo>
                      <a:pt x="292573" y="416587"/>
                      <a:pt x="292573" y="416587"/>
                      <a:pt x="326177" y="445237"/>
                    </a:cubicBezTo>
                    <a:cubicBezTo>
                      <a:pt x="345380" y="464337"/>
                      <a:pt x="350180" y="497762"/>
                      <a:pt x="330978" y="521637"/>
                    </a:cubicBezTo>
                    <a:cubicBezTo>
                      <a:pt x="330978" y="521637"/>
                      <a:pt x="330978" y="521637"/>
                      <a:pt x="311776" y="555062"/>
                    </a:cubicBezTo>
                    <a:cubicBezTo>
                      <a:pt x="306975" y="555062"/>
                      <a:pt x="306975" y="559837"/>
                      <a:pt x="306975" y="559837"/>
                    </a:cubicBezTo>
                    <a:cubicBezTo>
                      <a:pt x="306975" y="564612"/>
                      <a:pt x="311776" y="564612"/>
                      <a:pt x="311776" y="569387"/>
                    </a:cubicBezTo>
                    <a:cubicBezTo>
                      <a:pt x="311776" y="569387"/>
                      <a:pt x="311776" y="569387"/>
                      <a:pt x="340579" y="588487"/>
                    </a:cubicBezTo>
                    <a:cubicBezTo>
                      <a:pt x="345380" y="588487"/>
                      <a:pt x="345380" y="588487"/>
                      <a:pt x="350180" y="588487"/>
                    </a:cubicBezTo>
                    <a:cubicBezTo>
                      <a:pt x="354981" y="588487"/>
                      <a:pt x="354981" y="588487"/>
                      <a:pt x="359782" y="583712"/>
                    </a:cubicBezTo>
                    <a:cubicBezTo>
                      <a:pt x="359782" y="583712"/>
                      <a:pt x="359782" y="583712"/>
                      <a:pt x="398186" y="531187"/>
                    </a:cubicBezTo>
                    <a:cubicBezTo>
                      <a:pt x="402987" y="521637"/>
                      <a:pt x="417389" y="521637"/>
                      <a:pt x="426990" y="531187"/>
                    </a:cubicBezTo>
                    <a:cubicBezTo>
                      <a:pt x="436591" y="540737"/>
                      <a:pt x="436591" y="550287"/>
                      <a:pt x="431791" y="559837"/>
                    </a:cubicBezTo>
                    <a:cubicBezTo>
                      <a:pt x="431791" y="559837"/>
                      <a:pt x="431791" y="559837"/>
                      <a:pt x="393386" y="612362"/>
                    </a:cubicBezTo>
                    <a:cubicBezTo>
                      <a:pt x="378984" y="631462"/>
                      <a:pt x="345380" y="641012"/>
                      <a:pt x="321377" y="626687"/>
                    </a:cubicBezTo>
                    <a:cubicBezTo>
                      <a:pt x="321377" y="626687"/>
                      <a:pt x="321377" y="626687"/>
                      <a:pt x="287773" y="607587"/>
                    </a:cubicBezTo>
                    <a:cubicBezTo>
                      <a:pt x="263770" y="588487"/>
                      <a:pt x="254168" y="555062"/>
                      <a:pt x="273371" y="526412"/>
                    </a:cubicBezTo>
                    <a:cubicBezTo>
                      <a:pt x="273371" y="526412"/>
                      <a:pt x="273371" y="526412"/>
                      <a:pt x="297374" y="497762"/>
                    </a:cubicBezTo>
                    <a:cubicBezTo>
                      <a:pt x="297374" y="492987"/>
                      <a:pt x="302174" y="492987"/>
                      <a:pt x="297374" y="488212"/>
                    </a:cubicBezTo>
                    <a:cubicBezTo>
                      <a:pt x="297374" y="483437"/>
                      <a:pt x="297374" y="483437"/>
                      <a:pt x="297374" y="483437"/>
                    </a:cubicBezTo>
                    <a:cubicBezTo>
                      <a:pt x="297374" y="483437"/>
                      <a:pt x="297374" y="483437"/>
                      <a:pt x="263770" y="454787"/>
                    </a:cubicBezTo>
                    <a:cubicBezTo>
                      <a:pt x="258969" y="454787"/>
                      <a:pt x="258969" y="454787"/>
                      <a:pt x="254168" y="454787"/>
                    </a:cubicBezTo>
                    <a:cubicBezTo>
                      <a:pt x="254168" y="454787"/>
                      <a:pt x="249368" y="459562"/>
                      <a:pt x="249368" y="459562"/>
                    </a:cubicBezTo>
                    <a:cubicBezTo>
                      <a:pt x="210963" y="502537"/>
                      <a:pt x="186960" y="550287"/>
                      <a:pt x="158156" y="598037"/>
                    </a:cubicBezTo>
                    <a:cubicBezTo>
                      <a:pt x="158156" y="598037"/>
                      <a:pt x="158156" y="602812"/>
                      <a:pt x="158156" y="607587"/>
                    </a:cubicBezTo>
                    <a:cubicBezTo>
                      <a:pt x="158156" y="607587"/>
                      <a:pt x="162957" y="612362"/>
                      <a:pt x="162957" y="612362"/>
                    </a:cubicBezTo>
                    <a:cubicBezTo>
                      <a:pt x="162957" y="612362"/>
                      <a:pt x="162957" y="612362"/>
                      <a:pt x="383785" y="726962"/>
                    </a:cubicBezTo>
                    <a:cubicBezTo>
                      <a:pt x="388585" y="726962"/>
                      <a:pt x="388585" y="726962"/>
                      <a:pt x="393386" y="726962"/>
                    </a:cubicBezTo>
                    <a:cubicBezTo>
                      <a:pt x="393386" y="726962"/>
                      <a:pt x="398186" y="726962"/>
                      <a:pt x="398186" y="722187"/>
                    </a:cubicBezTo>
                    <a:cubicBezTo>
                      <a:pt x="460594" y="607587"/>
                      <a:pt x="547005" y="512087"/>
                      <a:pt x="657419" y="440462"/>
                    </a:cubicBezTo>
                    <a:cubicBezTo>
                      <a:pt x="657419" y="440462"/>
                      <a:pt x="657419" y="435687"/>
                      <a:pt x="657419" y="435687"/>
                    </a:cubicBezTo>
                    <a:cubicBezTo>
                      <a:pt x="657419" y="430912"/>
                      <a:pt x="657419" y="430912"/>
                      <a:pt x="657419" y="426137"/>
                    </a:cubicBezTo>
                    <a:cubicBezTo>
                      <a:pt x="657419" y="426137"/>
                      <a:pt x="657419" y="426137"/>
                      <a:pt x="523002" y="220812"/>
                    </a:cubicBezTo>
                    <a:cubicBezTo>
                      <a:pt x="523002" y="216037"/>
                      <a:pt x="518201" y="216037"/>
                      <a:pt x="513401" y="216037"/>
                    </a:cubicBezTo>
                    <a:cubicBezTo>
                      <a:pt x="513401" y="216037"/>
                      <a:pt x="508600" y="216037"/>
                      <a:pt x="503800" y="216037"/>
                    </a:cubicBezTo>
                    <a:cubicBezTo>
                      <a:pt x="460594" y="249462"/>
                      <a:pt x="417389" y="278112"/>
                      <a:pt x="378984" y="316312"/>
                    </a:cubicBezTo>
                    <a:cubicBezTo>
                      <a:pt x="374183" y="321087"/>
                      <a:pt x="374183" y="321087"/>
                      <a:pt x="374183" y="325862"/>
                    </a:cubicBezTo>
                    <a:cubicBezTo>
                      <a:pt x="374183" y="330637"/>
                      <a:pt x="374183" y="330637"/>
                      <a:pt x="374183" y="335412"/>
                    </a:cubicBezTo>
                    <a:cubicBezTo>
                      <a:pt x="374183" y="335412"/>
                      <a:pt x="374183" y="335412"/>
                      <a:pt x="402987" y="364062"/>
                    </a:cubicBezTo>
                    <a:cubicBezTo>
                      <a:pt x="407788" y="364062"/>
                      <a:pt x="407788" y="364062"/>
                      <a:pt x="412588" y="364062"/>
                    </a:cubicBezTo>
                    <a:cubicBezTo>
                      <a:pt x="412588" y="364062"/>
                      <a:pt x="417389" y="364062"/>
                      <a:pt x="422189" y="364062"/>
                    </a:cubicBezTo>
                    <a:cubicBezTo>
                      <a:pt x="422189" y="364062"/>
                      <a:pt x="422189" y="364062"/>
                      <a:pt x="450993" y="335412"/>
                    </a:cubicBezTo>
                    <a:cubicBezTo>
                      <a:pt x="474996" y="316312"/>
                      <a:pt x="508600" y="321087"/>
                      <a:pt x="527803" y="344962"/>
                    </a:cubicBezTo>
                    <a:cubicBezTo>
                      <a:pt x="527803" y="344962"/>
                      <a:pt x="527803" y="344962"/>
                      <a:pt x="547005" y="373612"/>
                    </a:cubicBezTo>
                    <a:cubicBezTo>
                      <a:pt x="566208" y="397487"/>
                      <a:pt x="561407" y="430912"/>
                      <a:pt x="542204" y="445237"/>
                    </a:cubicBezTo>
                    <a:cubicBezTo>
                      <a:pt x="542204" y="445237"/>
                      <a:pt x="542204" y="445237"/>
                      <a:pt x="494198" y="492987"/>
                    </a:cubicBezTo>
                    <a:cubicBezTo>
                      <a:pt x="484597" y="497762"/>
                      <a:pt x="474996" y="497762"/>
                      <a:pt x="465395" y="488212"/>
                    </a:cubicBezTo>
                    <a:cubicBezTo>
                      <a:pt x="455794" y="483437"/>
                      <a:pt x="455794" y="469112"/>
                      <a:pt x="465395" y="459562"/>
                    </a:cubicBezTo>
                    <a:cubicBezTo>
                      <a:pt x="465395" y="459562"/>
                      <a:pt x="465395" y="459562"/>
                      <a:pt x="513401" y="411812"/>
                    </a:cubicBezTo>
                    <a:cubicBezTo>
                      <a:pt x="518201" y="411812"/>
                      <a:pt x="518201" y="411812"/>
                      <a:pt x="518201" y="407037"/>
                    </a:cubicBezTo>
                    <a:cubicBezTo>
                      <a:pt x="518201" y="402262"/>
                      <a:pt x="518201" y="402262"/>
                      <a:pt x="513401" y="397487"/>
                    </a:cubicBezTo>
                    <a:cubicBezTo>
                      <a:pt x="513401" y="397487"/>
                      <a:pt x="513401" y="397487"/>
                      <a:pt x="494198" y="368837"/>
                    </a:cubicBezTo>
                    <a:cubicBezTo>
                      <a:pt x="489398" y="368837"/>
                      <a:pt x="489398" y="368837"/>
                      <a:pt x="484597" y="368837"/>
                    </a:cubicBezTo>
                    <a:cubicBezTo>
                      <a:pt x="479797" y="368837"/>
                      <a:pt x="479797" y="368837"/>
                      <a:pt x="474996" y="368837"/>
                    </a:cubicBezTo>
                    <a:cubicBezTo>
                      <a:pt x="474996" y="368837"/>
                      <a:pt x="474996" y="368837"/>
                      <a:pt x="450993" y="392712"/>
                    </a:cubicBezTo>
                    <a:cubicBezTo>
                      <a:pt x="426990" y="416587"/>
                      <a:pt x="393386" y="416587"/>
                      <a:pt x="369383" y="397487"/>
                    </a:cubicBezTo>
                    <a:cubicBezTo>
                      <a:pt x="369383" y="397487"/>
                      <a:pt x="369383" y="397487"/>
                      <a:pt x="340579" y="368837"/>
                    </a:cubicBezTo>
                    <a:cubicBezTo>
                      <a:pt x="316576" y="344962"/>
                      <a:pt x="321377" y="306762"/>
                      <a:pt x="350180" y="282887"/>
                    </a:cubicBezTo>
                    <a:cubicBezTo>
                      <a:pt x="388585" y="244687"/>
                      <a:pt x="436591" y="211262"/>
                      <a:pt x="479797" y="182612"/>
                    </a:cubicBezTo>
                    <a:cubicBezTo>
                      <a:pt x="496599" y="173062"/>
                      <a:pt x="514601" y="169481"/>
                      <a:pt x="530203" y="171271"/>
                    </a:cubicBezTo>
                    <a:close/>
                    <a:moveTo>
                      <a:pt x="1386554" y="49578"/>
                    </a:moveTo>
                    <a:cubicBezTo>
                      <a:pt x="1394577" y="49131"/>
                      <a:pt x="1402976" y="50026"/>
                      <a:pt x="1411374" y="52414"/>
                    </a:cubicBezTo>
                    <a:cubicBezTo>
                      <a:pt x="1468964" y="71518"/>
                      <a:pt x="1521755" y="90623"/>
                      <a:pt x="1569746" y="119279"/>
                    </a:cubicBezTo>
                    <a:cubicBezTo>
                      <a:pt x="1603340" y="133607"/>
                      <a:pt x="1612938" y="171816"/>
                      <a:pt x="1598541" y="195696"/>
                    </a:cubicBezTo>
                    <a:cubicBezTo>
                      <a:pt x="1598541" y="195696"/>
                      <a:pt x="1598541" y="195696"/>
                      <a:pt x="1579344" y="229129"/>
                    </a:cubicBezTo>
                    <a:cubicBezTo>
                      <a:pt x="1564947" y="257785"/>
                      <a:pt x="1531353" y="262561"/>
                      <a:pt x="1502558" y="248233"/>
                    </a:cubicBezTo>
                    <a:cubicBezTo>
                      <a:pt x="1502558" y="248233"/>
                      <a:pt x="1502558" y="248233"/>
                      <a:pt x="1468964" y="233905"/>
                    </a:cubicBezTo>
                    <a:cubicBezTo>
                      <a:pt x="1464165" y="233905"/>
                      <a:pt x="1464165" y="233905"/>
                      <a:pt x="1459366" y="233905"/>
                    </a:cubicBezTo>
                    <a:cubicBezTo>
                      <a:pt x="1459366" y="233905"/>
                      <a:pt x="1454567" y="238681"/>
                      <a:pt x="1454567" y="238681"/>
                    </a:cubicBezTo>
                    <a:cubicBezTo>
                      <a:pt x="1454567" y="238681"/>
                      <a:pt x="1454567" y="238681"/>
                      <a:pt x="1440169" y="272113"/>
                    </a:cubicBezTo>
                    <a:cubicBezTo>
                      <a:pt x="1440169" y="272113"/>
                      <a:pt x="1440169" y="276889"/>
                      <a:pt x="1440169" y="281665"/>
                    </a:cubicBezTo>
                    <a:cubicBezTo>
                      <a:pt x="1440169" y="281665"/>
                      <a:pt x="1440169" y="286441"/>
                      <a:pt x="1444968" y="286441"/>
                    </a:cubicBezTo>
                    <a:cubicBezTo>
                      <a:pt x="1464165" y="295994"/>
                      <a:pt x="1483361" y="305546"/>
                      <a:pt x="1502558" y="315098"/>
                    </a:cubicBezTo>
                    <a:cubicBezTo>
                      <a:pt x="1512156" y="319874"/>
                      <a:pt x="1516955" y="334202"/>
                      <a:pt x="1512156" y="343754"/>
                    </a:cubicBezTo>
                    <a:cubicBezTo>
                      <a:pt x="1507357" y="353306"/>
                      <a:pt x="1492960" y="358082"/>
                      <a:pt x="1483361" y="353306"/>
                    </a:cubicBezTo>
                    <a:cubicBezTo>
                      <a:pt x="1464165" y="343754"/>
                      <a:pt x="1444968" y="334202"/>
                      <a:pt x="1425772" y="324650"/>
                    </a:cubicBezTo>
                    <a:cubicBezTo>
                      <a:pt x="1401776" y="315098"/>
                      <a:pt x="1387379" y="286441"/>
                      <a:pt x="1401776" y="257785"/>
                    </a:cubicBezTo>
                    <a:cubicBezTo>
                      <a:pt x="1401776" y="257785"/>
                      <a:pt x="1401776" y="257785"/>
                      <a:pt x="1411374" y="224353"/>
                    </a:cubicBezTo>
                    <a:cubicBezTo>
                      <a:pt x="1425772" y="195696"/>
                      <a:pt x="1459366" y="181368"/>
                      <a:pt x="1488161" y="195696"/>
                    </a:cubicBezTo>
                    <a:cubicBezTo>
                      <a:pt x="1488161" y="195696"/>
                      <a:pt x="1488161" y="195696"/>
                      <a:pt x="1521755" y="210024"/>
                    </a:cubicBezTo>
                    <a:cubicBezTo>
                      <a:pt x="1526554" y="214800"/>
                      <a:pt x="1526554" y="214800"/>
                      <a:pt x="1531353" y="210024"/>
                    </a:cubicBezTo>
                    <a:cubicBezTo>
                      <a:pt x="1536152" y="210024"/>
                      <a:pt x="1536152" y="210024"/>
                      <a:pt x="1536152" y="205248"/>
                    </a:cubicBezTo>
                    <a:cubicBezTo>
                      <a:pt x="1536152" y="205248"/>
                      <a:pt x="1536152" y="205248"/>
                      <a:pt x="1555349" y="171816"/>
                    </a:cubicBezTo>
                    <a:cubicBezTo>
                      <a:pt x="1560148" y="167040"/>
                      <a:pt x="1560148" y="167040"/>
                      <a:pt x="1555349" y="162264"/>
                    </a:cubicBezTo>
                    <a:cubicBezTo>
                      <a:pt x="1555349" y="157488"/>
                      <a:pt x="1555349" y="157488"/>
                      <a:pt x="1550549" y="157488"/>
                    </a:cubicBezTo>
                    <a:cubicBezTo>
                      <a:pt x="1502558" y="128831"/>
                      <a:pt x="1449768" y="109727"/>
                      <a:pt x="1401776" y="95399"/>
                    </a:cubicBezTo>
                    <a:cubicBezTo>
                      <a:pt x="1396977" y="90623"/>
                      <a:pt x="1392178" y="90623"/>
                      <a:pt x="1392178" y="95399"/>
                    </a:cubicBezTo>
                    <a:cubicBezTo>
                      <a:pt x="1387379" y="95399"/>
                      <a:pt x="1387379" y="95399"/>
                      <a:pt x="1382580" y="100175"/>
                    </a:cubicBezTo>
                    <a:cubicBezTo>
                      <a:pt x="1382580" y="100175"/>
                      <a:pt x="1382580" y="100175"/>
                      <a:pt x="1310592" y="334202"/>
                    </a:cubicBezTo>
                    <a:cubicBezTo>
                      <a:pt x="1310592" y="338978"/>
                      <a:pt x="1310592" y="343754"/>
                      <a:pt x="1310592" y="343754"/>
                    </a:cubicBezTo>
                    <a:cubicBezTo>
                      <a:pt x="1310592" y="348530"/>
                      <a:pt x="1315392" y="348530"/>
                      <a:pt x="1315392" y="348530"/>
                    </a:cubicBezTo>
                    <a:cubicBezTo>
                      <a:pt x="1440169" y="391515"/>
                      <a:pt x="1550549" y="458380"/>
                      <a:pt x="1641733" y="553901"/>
                    </a:cubicBezTo>
                    <a:cubicBezTo>
                      <a:pt x="1641733" y="553901"/>
                      <a:pt x="1641733" y="553901"/>
                      <a:pt x="1646532" y="553901"/>
                    </a:cubicBezTo>
                    <a:cubicBezTo>
                      <a:pt x="1651331" y="553901"/>
                      <a:pt x="1651331" y="553901"/>
                      <a:pt x="1656130" y="553901"/>
                    </a:cubicBezTo>
                    <a:cubicBezTo>
                      <a:pt x="1656130" y="553901"/>
                      <a:pt x="1656130" y="553901"/>
                      <a:pt x="1838498" y="386739"/>
                    </a:cubicBezTo>
                    <a:cubicBezTo>
                      <a:pt x="1838498" y="381963"/>
                      <a:pt x="1838498" y="377187"/>
                      <a:pt x="1838498" y="377187"/>
                    </a:cubicBezTo>
                    <a:cubicBezTo>
                      <a:pt x="1838498" y="372411"/>
                      <a:pt x="1838498" y="372411"/>
                      <a:pt x="1833699" y="367635"/>
                    </a:cubicBezTo>
                    <a:cubicBezTo>
                      <a:pt x="1800105" y="329426"/>
                      <a:pt x="1756912" y="291217"/>
                      <a:pt x="1713720" y="257785"/>
                    </a:cubicBezTo>
                    <a:cubicBezTo>
                      <a:pt x="1713720" y="257785"/>
                      <a:pt x="1708921" y="257785"/>
                      <a:pt x="1704122" y="257785"/>
                    </a:cubicBezTo>
                    <a:cubicBezTo>
                      <a:pt x="1704122" y="257785"/>
                      <a:pt x="1699323" y="257785"/>
                      <a:pt x="1699323" y="262561"/>
                    </a:cubicBezTo>
                    <a:cubicBezTo>
                      <a:pt x="1699323" y="262561"/>
                      <a:pt x="1699323" y="262561"/>
                      <a:pt x="1675327" y="291217"/>
                    </a:cubicBezTo>
                    <a:cubicBezTo>
                      <a:pt x="1670528" y="295994"/>
                      <a:pt x="1670528" y="295994"/>
                      <a:pt x="1670528" y="300770"/>
                    </a:cubicBezTo>
                    <a:cubicBezTo>
                      <a:pt x="1670528" y="305546"/>
                      <a:pt x="1675327" y="305546"/>
                      <a:pt x="1675327" y="310322"/>
                    </a:cubicBezTo>
                    <a:cubicBezTo>
                      <a:pt x="1684925" y="315098"/>
                      <a:pt x="1699323" y="324650"/>
                      <a:pt x="1708921" y="334202"/>
                    </a:cubicBezTo>
                    <a:cubicBezTo>
                      <a:pt x="1732917" y="353306"/>
                      <a:pt x="1732917" y="391515"/>
                      <a:pt x="1713720" y="410619"/>
                    </a:cubicBezTo>
                    <a:cubicBezTo>
                      <a:pt x="1713720" y="410619"/>
                      <a:pt x="1713720" y="410619"/>
                      <a:pt x="1689724" y="434499"/>
                    </a:cubicBezTo>
                    <a:cubicBezTo>
                      <a:pt x="1665729" y="458380"/>
                      <a:pt x="1636934" y="463156"/>
                      <a:pt x="1612938" y="444052"/>
                    </a:cubicBezTo>
                    <a:cubicBezTo>
                      <a:pt x="1598541" y="429723"/>
                      <a:pt x="1579344" y="415395"/>
                      <a:pt x="1560148" y="401067"/>
                    </a:cubicBezTo>
                    <a:cubicBezTo>
                      <a:pt x="1555349" y="396291"/>
                      <a:pt x="1550549" y="381963"/>
                      <a:pt x="1560148" y="372411"/>
                    </a:cubicBezTo>
                    <a:cubicBezTo>
                      <a:pt x="1564947" y="362858"/>
                      <a:pt x="1579344" y="362858"/>
                      <a:pt x="1588943" y="367635"/>
                    </a:cubicBezTo>
                    <a:cubicBezTo>
                      <a:pt x="1603340" y="381963"/>
                      <a:pt x="1622536" y="396291"/>
                      <a:pt x="1641733" y="410619"/>
                    </a:cubicBezTo>
                    <a:cubicBezTo>
                      <a:pt x="1646532" y="410619"/>
                      <a:pt x="1646532" y="410619"/>
                      <a:pt x="1651331" y="410619"/>
                    </a:cubicBezTo>
                    <a:cubicBezTo>
                      <a:pt x="1651331" y="410619"/>
                      <a:pt x="1656130" y="410619"/>
                      <a:pt x="1656130" y="410619"/>
                    </a:cubicBezTo>
                    <a:cubicBezTo>
                      <a:pt x="1656130" y="410619"/>
                      <a:pt x="1656130" y="410619"/>
                      <a:pt x="1680126" y="381963"/>
                    </a:cubicBezTo>
                    <a:cubicBezTo>
                      <a:pt x="1680126" y="377187"/>
                      <a:pt x="1684925" y="377187"/>
                      <a:pt x="1684925" y="372411"/>
                    </a:cubicBezTo>
                    <a:cubicBezTo>
                      <a:pt x="1684925" y="372411"/>
                      <a:pt x="1680126" y="367635"/>
                      <a:pt x="1680126" y="362858"/>
                    </a:cubicBezTo>
                    <a:cubicBezTo>
                      <a:pt x="1670528" y="358082"/>
                      <a:pt x="1660930" y="348530"/>
                      <a:pt x="1651331" y="343754"/>
                    </a:cubicBezTo>
                    <a:cubicBezTo>
                      <a:pt x="1627336" y="324650"/>
                      <a:pt x="1617737" y="291217"/>
                      <a:pt x="1636934" y="262561"/>
                    </a:cubicBezTo>
                    <a:cubicBezTo>
                      <a:pt x="1636934" y="262561"/>
                      <a:pt x="1636934" y="262561"/>
                      <a:pt x="1656130" y="229129"/>
                    </a:cubicBezTo>
                    <a:cubicBezTo>
                      <a:pt x="1675327" y="205248"/>
                      <a:pt x="1713720" y="205248"/>
                      <a:pt x="1742515" y="224353"/>
                    </a:cubicBezTo>
                    <a:cubicBezTo>
                      <a:pt x="1785707" y="257785"/>
                      <a:pt x="1828899" y="295994"/>
                      <a:pt x="1867293" y="338978"/>
                    </a:cubicBezTo>
                    <a:cubicBezTo>
                      <a:pt x="1891288" y="362858"/>
                      <a:pt x="1891288" y="401067"/>
                      <a:pt x="1867293" y="420171"/>
                    </a:cubicBezTo>
                    <a:cubicBezTo>
                      <a:pt x="1867293" y="420171"/>
                      <a:pt x="1867293" y="420171"/>
                      <a:pt x="1680126" y="577782"/>
                    </a:cubicBezTo>
                    <a:cubicBezTo>
                      <a:pt x="1656130" y="596886"/>
                      <a:pt x="1622536" y="601662"/>
                      <a:pt x="1608139" y="582558"/>
                    </a:cubicBezTo>
                    <a:cubicBezTo>
                      <a:pt x="1526554" y="491812"/>
                      <a:pt x="1416174" y="429723"/>
                      <a:pt x="1300994" y="391515"/>
                    </a:cubicBezTo>
                    <a:cubicBezTo>
                      <a:pt x="1281798" y="381963"/>
                      <a:pt x="1267400" y="358082"/>
                      <a:pt x="1276999" y="324650"/>
                    </a:cubicBezTo>
                    <a:cubicBezTo>
                      <a:pt x="1276999" y="324650"/>
                      <a:pt x="1276999" y="324650"/>
                      <a:pt x="1334588" y="85847"/>
                    </a:cubicBezTo>
                    <a:cubicBezTo>
                      <a:pt x="1341787" y="64354"/>
                      <a:pt x="1362483" y="50922"/>
                      <a:pt x="1386554" y="49578"/>
                    </a:cubicBezTo>
                    <a:close/>
                    <a:moveTo>
                      <a:pt x="1032319" y="0"/>
                    </a:moveTo>
                    <a:cubicBezTo>
                      <a:pt x="1089899" y="0"/>
                      <a:pt x="1147479" y="4781"/>
                      <a:pt x="1205059" y="9561"/>
                    </a:cubicBezTo>
                    <a:cubicBezTo>
                      <a:pt x="1238647" y="14342"/>
                      <a:pt x="1262638" y="43027"/>
                      <a:pt x="1257840" y="71711"/>
                    </a:cubicBezTo>
                    <a:cubicBezTo>
                      <a:pt x="1257840" y="71711"/>
                      <a:pt x="1257840" y="71711"/>
                      <a:pt x="1214655" y="315529"/>
                    </a:cubicBezTo>
                    <a:cubicBezTo>
                      <a:pt x="1209857" y="344214"/>
                      <a:pt x="1185865" y="363337"/>
                      <a:pt x="1161874" y="363337"/>
                    </a:cubicBezTo>
                    <a:cubicBezTo>
                      <a:pt x="1041916" y="348994"/>
                      <a:pt x="917160" y="368117"/>
                      <a:pt x="806799" y="411144"/>
                    </a:cubicBezTo>
                    <a:cubicBezTo>
                      <a:pt x="782807" y="415925"/>
                      <a:pt x="758816" y="406363"/>
                      <a:pt x="744421" y="377679"/>
                    </a:cubicBezTo>
                    <a:lnTo>
                      <a:pt x="634060" y="157765"/>
                    </a:lnTo>
                    <a:cubicBezTo>
                      <a:pt x="624463" y="129080"/>
                      <a:pt x="638858" y="95615"/>
                      <a:pt x="672446" y="81273"/>
                    </a:cubicBezTo>
                    <a:cubicBezTo>
                      <a:pt x="725228" y="57369"/>
                      <a:pt x="778009" y="43027"/>
                      <a:pt x="835589" y="28684"/>
                    </a:cubicBezTo>
                    <a:cubicBezTo>
                      <a:pt x="869177" y="19123"/>
                      <a:pt x="902765" y="43027"/>
                      <a:pt x="907563" y="71711"/>
                    </a:cubicBezTo>
                    <a:cubicBezTo>
                      <a:pt x="907563" y="71711"/>
                      <a:pt x="907563" y="71711"/>
                      <a:pt x="912362" y="109957"/>
                    </a:cubicBezTo>
                    <a:cubicBezTo>
                      <a:pt x="917160" y="138642"/>
                      <a:pt x="897967" y="167326"/>
                      <a:pt x="869177" y="172107"/>
                    </a:cubicBezTo>
                    <a:cubicBezTo>
                      <a:pt x="869177" y="172107"/>
                      <a:pt x="869177" y="172107"/>
                      <a:pt x="830790" y="181668"/>
                    </a:cubicBezTo>
                    <a:cubicBezTo>
                      <a:pt x="830790" y="186449"/>
                      <a:pt x="825992" y="186449"/>
                      <a:pt x="825992" y="186449"/>
                    </a:cubicBezTo>
                    <a:cubicBezTo>
                      <a:pt x="821194" y="191230"/>
                      <a:pt x="821194" y="196011"/>
                      <a:pt x="825992" y="196011"/>
                    </a:cubicBezTo>
                    <a:cubicBezTo>
                      <a:pt x="825992" y="196011"/>
                      <a:pt x="825992" y="196011"/>
                      <a:pt x="835589" y="229476"/>
                    </a:cubicBezTo>
                    <a:cubicBezTo>
                      <a:pt x="835589" y="234257"/>
                      <a:pt x="835589" y="234257"/>
                      <a:pt x="840387" y="239037"/>
                    </a:cubicBezTo>
                    <a:cubicBezTo>
                      <a:pt x="840387" y="239037"/>
                      <a:pt x="845185" y="239037"/>
                      <a:pt x="845185" y="239037"/>
                    </a:cubicBezTo>
                    <a:cubicBezTo>
                      <a:pt x="869177" y="234257"/>
                      <a:pt x="888370" y="229476"/>
                      <a:pt x="912362" y="224695"/>
                    </a:cubicBezTo>
                    <a:cubicBezTo>
                      <a:pt x="921958" y="219914"/>
                      <a:pt x="936353" y="229476"/>
                      <a:pt x="936353" y="243818"/>
                    </a:cubicBezTo>
                    <a:cubicBezTo>
                      <a:pt x="936353" y="253380"/>
                      <a:pt x="931555" y="262941"/>
                      <a:pt x="921958" y="267722"/>
                    </a:cubicBezTo>
                    <a:cubicBezTo>
                      <a:pt x="897967" y="267722"/>
                      <a:pt x="878774" y="277283"/>
                      <a:pt x="859580" y="282064"/>
                    </a:cubicBezTo>
                    <a:cubicBezTo>
                      <a:pt x="830790" y="286845"/>
                      <a:pt x="802001" y="272503"/>
                      <a:pt x="792404" y="243818"/>
                    </a:cubicBezTo>
                    <a:cubicBezTo>
                      <a:pt x="792404" y="243818"/>
                      <a:pt x="792404" y="243818"/>
                      <a:pt x="782807" y="210353"/>
                    </a:cubicBezTo>
                    <a:cubicBezTo>
                      <a:pt x="773211" y="181668"/>
                      <a:pt x="787606" y="148203"/>
                      <a:pt x="821194" y="143422"/>
                    </a:cubicBezTo>
                    <a:cubicBezTo>
                      <a:pt x="821194" y="143422"/>
                      <a:pt x="821194" y="143422"/>
                      <a:pt x="859580" y="133861"/>
                    </a:cubicBezTo>
                    <a:cubicBezTo>
                      <a:pt x="859580" y="133861"/>
                      <a:pt x="864379" y="129080"/>
                      <a:pt x="864379" y="129080"/>
                    </a:cubicBezTo>
                    <a:cubicBezTo>
                      <a:pt x="869177" y="124299"/>
                      <a:pt x="869177" y="119519"/>
                      <a:pt x="869177" y="119519"/>
                    </a:cubicBezTo>
                    <a:cubicBezTo>
                      <a:pt x="869177" y="119519"/>
                      <a:pt x="869177" y="119519"/>
                      <a:pt x="859580" y="81273"/>
                    </a:cubicBezTo>
                    <a:cubicBezTo>
                      <a:pt x="859580" y="76492"/>
                      <a:pt x="854782" y="71711"/>
                      <a:pt x="854782" y="71711"/>
                    </a:cubicBezTo>
                    <a:cubicBezTo>
                      <a:pt x="849984" y="71711"/>
                      <a:pt x="845185" y="71711"/>
                      <a:pt x="845185" y="71711"/>
                    </a:cubicBezTo>
                    <a:cubicBezTo>
                      <a:pt x="792404" y="81273"/>
                      <a:pt x="739623" y="100396"/>
                      <a:pt x="686841" y="119519"/>
                    </a:cubicBezTo>
                    <a:cubicBezTo>
                      <a:pt x="686841" y="119519"/>
                      <a:pt x="682043" y="124299"/>
                      <a:pt x="682043" y="124299"/>
                    </a:cubicBezTo>
                    <a:cubicBezTo>
                      <a:pt x="677245" y="129080"/>
                      <a:pt x="677245" y="133861"/>
                      <a:pt x="682043" y="133861"/>
                    </a:cubicBezTo>
                    <a:cubicBezTo>
                      <a:pt x="682043" y="133861"/>
                      <a:pt x="682043" y="133861"/>
                      <a:pt x="778009" y="363337"/>
                    </a:cubicBezTo>
                    <a:cubicBezTo>
                      <a:pt x="778009" y="363337"/>
                      <a:pt x="778009" y="368117"/>
                      <a:pt x="782807" y="368117"/>
                    </a:cubicBezTo>
                    <a:cubicBezTo>
                      <a:pt x="782807" y="368117"/>
                      <a:pt x="787606" y="372898"/>
                      <a:pt x="787606" y="368117"/>
                    </a:cubicBezTo>
                    <a:cubicBezTo>
                      <a:pt x="907563" y="325091"/>
                      <a:pt x="1041916" y="301187"/>
                      <a:pt x="1166672" y="320310"/>
                    </a:cubicBezTo>
                    <a:cubicBezTo>
                      <a:pt x="1171470" y="320310"/>
                      <a:pt x="1171470" y="320310"/>
                      <a:pt x="1176269" y="315529"/>
                    </a:cubicBezTo>
                    <a:cubicBezTo>
                      <a:pt x="1176269" y="315529"/>
                      <a:pt x="1181067" y="310748"/>
                      <a:pt x="1181067" y="310748"/>
                    </a:cubicBezTo>
                    <a:cubicBezTo>
                      <a:pt x="1181067" y="310748"/>
                      <a:pt x="1181067" y="310748"/>
                      <a:pt x="1209857" y="62150"/>
                    </a:cubicBezTo>
                    <a:cubicBezTo>
                      <a:pt x="1209857" y="62150"/>
                      <a:pt x="1209857" y="57369"/>
                      <a:pt x="1209857" y="57369"/>
                    </a:cubicBezTo>
                    <a:cubicBezTo>
                      <a:pt x="1205059" y="52588"/>
                      <a:pt x="1200260" y="52588"/>
                      <a:pt x="1200260" y="52588"/>
                    </a:cubicBezTo>
                    <a:cubicBezTo>
                      <a:pt x="1142681" y="47807"/>
                      <a:pt x="1089899" y="43027"/>
                      <a:pt x="1037118" y="47807"/>
                    </a:cubicBezTo>
                    <a:cubicBezTo>
                      <a:pt x="1032319" y="47807"/>
                      <a:pt x="1027521" y="47807"/>
                      <a:pt x="1027521" y="47807"/>
                    </a:cubicBezTo>
                    <a:cubicBezTo>
                      <a:pt x="1027521" y="52588"/>
                      <a:pt x="1022723" y="52588"/>
                      <a:pt x="1022723" y="57369"/>
                    </a:cubicBezTo>
                    <a:cubicBezTo>
                      <a:pt x="1022723" y="57369"/>
                      <a:pt x="1022723" y="57369"/>
                      <a:pt x="1027521" y="95615"/>
                    </a:cubicBezTo>
                    <a:cubicBezTo>
                      <a:pt x="1027521" y="100396"/>
                      <a:pt x="1027521" y="105176"/>
                      <a:pt x="1032319" y="105176"/>
                    </a:cubicBezTo>
                    <a:cubicBezTo>
                      <a:pt x="1032319" y="105176"/>
                      <a:pt x="1037118" y="109957"/>
                      <a:pt x="1037118" y="109957"/>
                    </a:cubicBezTo>
                    <a:cubicBezTo>
                      <a:pt x="1037118" y="109957"/>
                      <a:pt x="1037118" y="109957"/>
                      <a:pt x="1075504" y="105176"/>
                    </a:cubicBezTo>
                    <a:cubicBezTo>
                      <a:pt x="1109092" y="105176"/>
                      <a:pt x="1133084" y="133861"/>
                      <a:pt x="1133084" y="162545"/>
                    </a:cubicBezTo>
                    <a:cubicBezTo>
                      <a:pt x="1133084" y="162545"/>
                      <a:pt x="1133084" y="162545"/>
                      <a:pt x="1133084" y="200791"/>
                    </a:cubicBezTo>
                    <a:cubicBezTo>
                      <a:pt x="1128286" y="229476"/>
                      <a:pt x="1104294" y="253380"/>
                      <a:pt x="1080303" y="248599"/>
                    </a:cubicBezTo>
                    <a:cubicBezTo>
                      <a:pt x="1080303" y="248599"/>
                      <a:pt x="1080303" y="248599"/>
                      <a:pt x="1013126" y="253380"/>
                    </a:cubicBezTo>
                    <a:cubicBezTo>
                      <a:pt x="1003530" y="253380"/>
                      <a:pt x="989135" y="243818"/>
                      <a:pt x="989135" y="234257"/>
                    </a:cubicBezTo>
                    <a:cubicBezTo>
                      <a:pt x="989135" y="219914"/>
                      <a:pt x="998731" y="210353"/>
                      <a:pt x="1008328" y="210353"/>
                    </a:cubicBezTo>
                    <a:cubicBezTo>
                      <a:pt x="1008328" y="210353"/>
                      <a:pt x="1008328" y="210353"/>
                      <a:pt x="1075504" y="205572"/>
                    </a:cubicBezTo>
                    <a:cubicBezTo>
                      <a:pt x="1080303" y="205572"/>
                      <a:pt x="1085101" y="205572"/>
                      <a:pt x="1085101" y="205572"/>
                    </a:cubicBezTo>
                    <a:cubicBezTo>
                      <a:pt x="1085101" y="200791"/>
                      <a:pt x="1089899" y="200791"/>
                      <a:pt x="1089899" y="196011"/>
                    </a:cubicBezTo>
                    <a:cubicBezTo>
                      <a:pt x="1089899" y="196011"/>
                      <a:pt x="1089899" y="196011"/>
                      <a:pt x="1089899" y="162545"/>
                    </a:cubicBezTo>
                    <a:cubicBezTo>
                      <a:pt x="1089899" y="157765"/>
                      <a:pt x="1089899" y="152984"/>
                      <a:pt x="1085101" y="152984"/>
                    </a:cubicBezTo>
                    <a:cubicBezTo>
                      <a:pt x="1085101" y="152984"/>
                      <a:pt x="1080303" y="148203"/>
                      <a:pt x="1075504" y="148203"/>
                    </a:cubicBezTo>
                    <a:cubicBezTo>
                      <a:pt x="1075504" y="148203"/>
                      <a:pt x="1075504" y="148203"/>
                      <a:pt x="1041916" y="152984"/>
                    </a:cubicBezTo>
                    <a:cubicBezTo>
                      <a:pt x="1008328" y="152984"/>
                      <a:pt x="984336" y="129080"/>
                      <a:pt x="979538" y="100396"/>
                    </a:cubicBezTo>
                    <a:cubicBezTo>
                      <a:pt x="979538" y="100396"/>
                      <a:pt x="979538" y="100396"/>
                      <a:pt x="974740" y="62150"/>
                    </a:cubicBezTo>
                    <a:cubicBezTo>
                      <a:pt x="969941" y="28684"/>
                      <a:pt x="998731" y="4781"/>
                      <a:pt x="1032319" y="0"/>
                    </a:cubicBezTo>
                    <a:close/>
                  </a:path>
                </a:pathLst>
              </a:custGeom>
              <a:solidFill>
                <a:srgbClr val="74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inpin heiti" charset="-122"/>
                  <a:cs typeface="inpin heiti" charset="-122"/>
                </a:endParaRPr>
              </a:p>
            </p:txBody>
          </p:sp>
        </p:grpSp>
      </p:grpSp>
      <p:grpSp>
        <p:nvGrpSpPr>
          <p:cNvPr id="50" name="组合 7">
            <a:extLst>
              <a:ext uri="{FF2B5EF4-FFF2-40B4-BE49-F238E27FC236}">
                <a16:creationId xmlns:a16="http://schemas.microsoft.com/office/drawing/2014/main" id="{500B17BC-4BE7-41FF-A247-12C935BAB8F2}"/>
              </a:ext>
            </a:extLst>
          </p:cNvPr>
          <p:cNvGrpSpPr/>
          <p:nvPr/>
        </p:nvGrpSpPr>
        <p:grpSpPr>
          <a:xfrm>
            <a:off x="10085926" y="2273381"/>
            <a:ext cx="894984" cy="2952002"/>
            <a:chOff x="2295145" y="-342900"/>
            <a:chExt cx="1591055" cy="5247913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1" name="直接连接符 8">
              <a:extLst>
                <a:ext uri="{FF2B5EF4-FFF2-40B4-BE49-F238E27FC236}">
                  <a16:creationId xmlns:a16="http://schemas.microsoft.com/office/drawing/2014/main" id="{A46B12F1-A78D-44F2-8DE0-625E97A5CA55}"/>
                </a:ext>
              </a:extLst>
            </p:cNvPr>
            <p:cNvCxnSpPr/>
            <p:nvPr/>
          </p:nvCxnSpPr>
          <p:spPr>
            <a:xfrm>
              <a:off x="3090672" y="-342900"/>
              <a:ext cx="0" cy="2467352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52" name="图片 9">
              <a:extLst>
                <a:ext uri="{FF2B5EF4-FFF2-40B4-BE49-F238E27FC236}">
                  <a16:creationId xmlns:a16="http://schemas.microsoft.com/office/drawing/2014/main" id="{90C5ADE4-E221-4CA4-9EF5-FC0D14754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53" name="图片 10">
            <a:extLst>
              <a:ext uri="{FF2B5EF4-FFF2-40B4-BE49-F238E27FC236}">
                <a16:creationId xmlns:a16="http://schemas.microsoft.com/office/drawing/2014/main" id="{91240D3A-4DC5-422F-9DF5-DE6C94D8F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80" y="-1163657"/>
            <a:ext cx="2952286" cy="46892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3" name="Rectangle 62"/>
          <p:cNvSpPr/>
          <p:nvPr/>
        </p:nvSpPr>
        <p:spPr>
          <a:xfrm>
            <a:off x="6267826" y="2226879"/>
            <a:ext cx="3725483" cy="368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ctr">
              <a:lnSpc>
                <a:spcPct val="103000"/>
              </a:lnSpc>
              <a:spcAft>
                <a:spcPts val="455"/>
              </a:spcAft>
            </a:pPr>
            <a:r>
              <a:rPr lang="en-US" sz="3200" b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khéo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3020" algn="ctr">
              <a:lnSpc>
                <a:spcPct val="103000"/>
              </a:lnSpc>
              <a:spcAft>
                <a:spcPts val="455"/>
              </a:spcAft>
            </a:pP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vẻ</a:t>
            </a:r>
            <a:r>
              <a:rPr lang="en-US" sz="3200" b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khám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98691" y="3156386"/>
            <a:ext cx="3425418" cy="21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ctr">
              <a:lnSpc>
                <a:spcPct val="103000"/>
              </a:lnSpc>
              <a:spcAft>
                <a:spcPts val="455"/>
              </a:spcAft>
            </a:pPr>
            <a:r>
              <a:rPr lang="en-US" sz="320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Có hiểu biết về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thu</a:t>
            </a:r>
            <a:r>
              <a:rPr lang="en-US" sz="3200" b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bày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mâm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hoa</a:t>
            </a:r>
            <a:r>
              <a:rPr lang="en-US" sz="3200" b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quả.</a:t>
            </a:r>
            <a:endParaRPr lang="en-US" sz="3200" b="1" dirty="0">
              <a:solidFill>
                <a:schemeClr val="bg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10">
            <a:extLst>
              <a:ext uri="{FF2B5EF4-FFF2-40B4-BE49-F238E27FC236}">
                <a16:creationId xmlns:a16="http://schemas.microsoft.com/office/drawing/2014/main" id="{5BAB2F46-EB30-48AC-ADCB-A09DC17DA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037" y="0"/>
            <a:ext cx="1004887" cy="4245431"/>
            <a:chOff x="587" y="1"/>
            <a:chExt cx="633" cy="2099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Rectangle 11">
              <a:extLst>
                <a:ext uri="{FF2B5EF4-FFF2-40B4-BE49-F238E27FC236}">
                  <a16:creationId xmlns:a16="http://schemas.microsoft.com/office/drawing/2014/main" id="{A8B2E3EA-DA36-4D9F-BE03-6E46A399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"/>
              <a:ext cx="11" cy="46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B227511F-EAC3-4728-9821-915E77FB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521"/>
              <a:ext cx="11" cy="102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0" name="Rectangle 13">
              <a:extLst>
                <a:ext uri="{FF2B5EF4-FFF2-40B4-BE49-F238E27FC236}">
                  <a16:creationId xmlns:a16="http://schemas.microsoft.com/office/drawing/2014/main" id="{DEB41E94-BAA1-4F44-824B-A4F3A06C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794"/>
              <a:ext cx="11" cy="4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1" name="Rectangle 14">
              <a:extLst>
                <a:ext uri="{FF2B5EF4-FFF2-40B4-BE49-F238E27FC236}">
                  <a16:creationId xmlns:a16="http://schemas.microsoft.com/office/drawing/2014/main" id="{1C027D52-5512-4CF5-8863-CB3E327A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2" name="Rectangle 15">
              <a:extLst>
                <a:ext uri="{FF2B5EF4-FFF2-40B4-BE49-F238E27FC236}">
                  <a16:creationId xmlns:a16="http://schemas.microsoft.com/office/drawing/2014/main" id="{7683D5AF-0E78-4A58-AF4D-B0BBBE02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3" name="Rectangle 16">
              <a:extLst>
                <a:ext uri="{FF2B5EF4-FFF2-40B4-BE49-F238E27FC236}">
                  <a16:creationId xmlns:a16="http://schemas.microsoft.com/office/drawing/2014/main" id="{49FF0259-1FE0-4651-828E-C4EBDF3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4" name="Rectangle 17">
              <a:extLst>
                <a:ext uri="{FF2B5EF4-FFF2-40B4-BE49-F238E27FC236}">
                  <a16:creationId xmlns:a16="http://schemas.microsoft.com/office/drawing/2014/main" id="{40773532-4D8E-4588-BDAE-8900A56C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5" name="Rectangle 18">
              <a:extLst>
                <a:ext uri="{FF2B5EF4-FFF2-40B4-BE49-F238E27FC236}">
                  <a16:creationId xmlns:a16="http://schemas.microsoft.com/office/drawing/2014/main" id="{91A0EA36-E32F-4B4E-A574-4EDB9F9B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6" name="Rectangle 19">
              <a:extLst>
                <a:ext uri="{FF2B5EF4-FFF2-40B4-BE49-F238E27FC236}">
                  <a16:creationId xmlns:a16="http://schemas.microsoft.com/office/drawing/2014/main" id="{C9447589-DF6E-479E-B2F9-16CE9E88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id="{7F6FF325-0529-4956-97D8-E65E0601E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9D63510F-06D0-483F-9F32-7367ED8A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2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9" name="Rectangle 22">
              <a:extLst>
                <a:ext uri="{FF2B5EF4-FFF2-40B4-BE49-F238E27FC236}">
                  <a16:creationId xmlns:a16="http://schemas.microsoft.com/office/drawing/2014/main" id="{355CD1A6-11A6-41B1-B41F-95132157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0" name="Oval 23">
              <a:extLst>
                <a:ext uri="{FF2B5EF4-FFF2-40B4-BE49-F238E27FC236}">
                  <a16:creationId xmlns:a16="http://schemas.microsoft.com/office/drawing/2014/main" id="{A4DBDE27-863D-492A-A9D7-F7545B53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623"/>
              <a:ext cx="35" cy="46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1" name="Oval 24">
              <a:extLst>
                <a:ext uri="{FF2B5EF4-FFF2-40B4-BE49-F238E27FC236}">
                  <a16:creationId xmlns:a16="http://schemas.microsoft.com/office/drawing/2014/main" id="{D8F7E845-8D16-463F-9A0F-0D1C1784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60"/>
              <a:ext cx="35" cy="45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7663C97-4BD5-4B19-A2C9-25ED91EE7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1657"/>
              <a:ext cx="149" cy="114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351CEBE9-6199-4B42-8852-7D69AA7B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828"/>
              <a:ext cx="35" cy="4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7FC99E23-FF48-447D-9745-B33BE117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18"/>
              <a:ext cx="633" cy="45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C4E68B20-9DBB-48DA-8395-921CEFC3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6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F7B6749B-40E3-4C3A-92C9-9D81890B5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97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A1057BC0-96AA-45A9-88F1-5592872B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4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D856DF61-7AF8-41CE-BD17-D34A929E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77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4AA3D48D-F322-48A4-9B1A-A4B59D10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2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BDFAD5CC-51B2-4C07-9FE0-DB329C2A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56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8AA10771-78C4-4814-9C88-475107EE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0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8341593E-8738-4CE2-ABD9-94E15344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36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CF0AD2E1-07B4-4A0E-898D-DCD32FF7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81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BB5759ED-1986-463F-B907-3BE22583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2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BE40BD64-3ADF-441A-968D-06DED6D5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60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id="{C8B49701-D7B4-4F6C-B33D-E4CB1A2F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0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7" name="Freeform 40">
              <a:extLst>
                <a:ext uri="{FF2B5EF4-FFF2-40B4-BE49-F238E27FC236}">
                  <a16:creationId xmlns:a16="http://schemas.microsoft.com/office/drawing/2014/main" id="{2205C858-1B0F-4A9E-B3C5-51C2F8B6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40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2A52A1E8-3D75-44C4-A77D-4170B679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8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51234F7C-771D-49FD-943B-6CD6B26B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19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09780D21-681F-476C-9BCE-FFAFBBE1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6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F02B80CC-3B85-4206-B3A9-985433F31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99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87ED7256-00E7-49C6-BF0A-64104A0A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625"/>
              <a:ext cx="379" cy="193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3" name="Oval 46">
              <a:extLst>
                <a:ext uri="{FF2B5EF4-FFF2-40B4-BE49-F238E27FC236}">
                  <a16:creationId xmlns:a16="http://schemas.microsoft.com/office/drawing/2014/main" id="{F409B2B5-E113-4F5B-BD5F-9DA7E702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466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4" name="Oval 47">
              <a:extLst>
                <a:ext uri="{FF2B5EF4-FFF2-40B4-BE49-F238E27FC236}">
                  <a16:creationId xmlns:a16="http://schemas.microsoft.com/office/drawing/2014/main" id="{7646A799-2D3C-48A0-89B6-7AD4E8CE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602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5" name="Freeform 48">
              <a:extLst>
                <a:ext uri="{FF2B5EF4-FFF2-40B4-BE49-F238E27FC236}">
                  <a16:creationId xmlns:a16="http://schemas.microsoft.com/office/drawing/2014/main" id="{1ED7DCCA-7FE4-4839-A6FC-11AD09544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489"/>
              <a:ext cx="149" cy="125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106" name="组合 44">
            <a:extLst>
              <a:ext uri="{FF2B5EF4-FFF2-40B4-BE49-F238E27FC236}">
                <a16:creationId xmlns:a16="http://schemas.microsoft.com/office/drawing/2014/main" id="{A7057E0F-E59A-453E-9454-B29559ADFCAF}"/>
              </a:ext>
            </a:extLst>
          </p:cNvPr>
          <p:cNvGrpSpPr/>
          <p:nvPr/>
        </p:nvGrpSpPr>
        <p:grpSpPr>
          <a:xfrm>
            <a:off x="1346887" y="0"/>
            <a:ext cx="625003" cy="3291341"/>
            <a:chOff x="1661188" y="-13269"/>
            <a:chExt cx="625003" cy="2391345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id="{7978717C-C526-4F44-91B1-57C027498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1806391"/>
              <a:ext cx="10861" cy="10071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id="{9A9AEDAF-735B-49D8-B7C0-2A5B88F3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075942"/>
              <a:ext cx="10861" cy="4443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9" name="Rectangle 14">
              <a:extLst>
                <a:ext uri="{FF2B5EF4-FFF2-40B4-BE49-F238E27FC236}">
                  <a16:creationId xmlns:a16="http://schemas.microsoft.com/office/drawing/2014/main" id="{7B131618-6E65-4601-AB97-1B99CF2E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0" name="Rectangle 15">
              <a:extLst>
                <a:ext uri="{FF2B5EF4-FFF2-40B4-BE49-F238E27FC236}">
                  <a16:creationId xmlns:a16="http://schemas.microsoft.com/office/drawing/2014/main" id="{C173F429-B9AC-42A2-9428-DB2C7F04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1" name="Rectangle 16">
              <a:extLst>
                <a:ext uri="{FF2B5EF4-FFF2-40B4-BE49-F238E27FC236}">
                  <a16:creationId xmlns:a16="http://schemas.microsoft.com/office/drawing/2014/main" id="{1CF66982-B199-45AD-89B5-43C930EF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2" name="Rectangle 17">
              <a:extLst>
                <a:ext uri="{FF2B5EF4-FFF2-40B4-BE49-F238E27FC236}">
                  <a16:creationId xmlns:a16="http://schemas.microsoft.com/office/drawing/2014/main" id="{16368C92-BCE8-428E-87C4-2724DF41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3" name="Rectangle 18">
              <a:extLst>
                <a:ext uri="{FF2B5EF4-FFF2-40B4-BE49-F238E27FC236}">
                  <a16:creationId xmlns:a16="http://schemas.microsoft.com/office/drawing/2014/main" id="{2CB5849B-8819-4F09-ACB0-D6DB3690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10861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4" name="Rectangle 19">
              <a:extLst>
                <a:ext uri="{FF2B5EF4-FFF2-40B4-BE49-F238E27FC236}">
                  <a16:creationId xmlns:a16="http://schemas.microsoft.com/office/drawing/2014/main" id="{14EDD642-2309-4527-B21C-C2595EC7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id="{EEBDF305-64A1-4039-9B35-A58367E4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6" name="Rectangle 21">
              <a:extLst>
                <a:ext uri="{FF2B5EF4-FFF2-40B4-BE49-F238E27FC236}">
                  <a16:creationId xmlns:a16="http://schemas.microsoft.com/office/drawing/2014/main" id="{4646BDF8-A43D-4BDC-BEA3-761E78B1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11848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7" name="Rectangle 22">
              <a:extLst>
                <a:ext uri="{FF2B5EF4-FFF2-40B4-BE49-F238E27FC236}">
                  <a16:creationId xmlns:a16="http://schemas.microsoft.com/office/drawing/2014/main" id="{048C0374-1A03-43FC-865C-72898960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968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8" name="Oval 23">
              <a:extLst>
                <a:ext uri="{FF2B5EF4-FFF2-40B4-BE49-F238E27FC236}">
                  <a16:creationId xmlns:a16="http://schemas.microsoft.com/office/drawing/2014/main" id="{BAD5117F-8DBA-4DD7-8E74-89CCDCA4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1907102"/>
              <a:ext cx="34558" cy="45419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9" name="Oval 24">
              <a:extLst>
                <a:ext uri="{FF2B5EF4-FFF2-40B4-BE49-F238E27FC236}">
                  <a16:creationId xmlns:a16="http://schemas.microsoft.com/office/drawing/2014/main" id="{21CF52A3-AF7F-430A-8ED8-A950F142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042371"/>
              <a:ext cx="34558" cy="44431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0" name="Freeform 25">
              <a:extLst>
                <a:ext uri="{FF2B5EF4-FFF2-40B4-BE49-F238E27FC236}">
                  <a16:creationId xmlns:a16="http://schemas.microsoft.com/office/drawing/2014/main" id="{1BC71EB5-A9A0-4C8B-8A16-4FCA6DDF0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1940673"/>
              <a:ext cx="147118" cy="112560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1" name="Freeform 26">
              <a:extLst>
                <a:ext uri="{FF2B5EF4-FFF2-40B4-BE49-F238E27FC236}">
                  <a16:creationId xmlns:a16="http://schemas.microsoft.com/office/drawing/2014/main" id="{789B3444-7B3A-4E78-8EFB-0DD8CEE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411" y="2109512"/>
              <a:ext cx="34558" cy="44431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303B5F1F-2844-4395-9D58-97671B9D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12272"/>
              <a:ext cx="625003" cy="44431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B448D9BB-801F-4021-AB6B-06289902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5670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34AA3FDC-695C-4C24-BB1A-13B1766F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90274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037CB228-A365-4E22-9F2E-4B0D0294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35693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00120525-CED4-4D6B-8377-12017928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69264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451834B0-D80A-48BA-9ECC-0632B018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13695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C087643D-92A2-470B-8CE1-FFC43FCD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47266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664B1B5D-9CBF-41AC-A0E6-6A0724F1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9268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8C4D288C-5540-4BED-896A-8756C1F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26255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8B43C952-7797-4EB3-996B-5D16C260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70686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BD5CE66B-9DEC-42C4-B93E-9247FB61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1511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E8D3B066-DFC2-4925-9A07-DC772C72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48688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1F6E82E9-8953-4364-BCEF-B963A251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94107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24C095A7-8752-4C0E-AE5B-A4BA91CC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27678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6" name="Freeform 41">
              <a:extLst>
                <a:ext uri="{FF2B5EF4-FFF2-40B4-BE49-F238E27FC236}">
                  <a16:creationId xmlns:a16="http://schemas.microsoft.com/office/drawing/2014/main" id="{43DB0997-6AAE-4495-9129-19AA63BA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72109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7" name="Freeform 42">
              <a:extLst>
                <a:ext uri="{FF2B5EF4-FFF2-40B4-BE49-F238E27FC236}">
                  <a16:creationId xmlns:a16="http://schemas.microsoft.com/office/drawing/2014/main" id="{42A012CC-F6A0-4480-AA55-68E788F6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05680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8" name="Freeform 43">
              <a:extLst>
                <a:ext uri="{FF2B5EF4-FFF2-40B4-BE49-F238E27FC236}">
                  <a16:creationId xmlns:a16="http://schemas.microsoft.com/office/drawing/2014/main" id="{E9D74EED-74EF-465B-AF2E-88083E9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5109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9" name="Freeform 44">
              <a:extLst>
                <a:ext uri="{FF2B5EF4-FFF2-40B4-BE49-F238E27FC236}">
                  <a16:creationId xmlns:a16="http://schemas.microsoft.com/office/drawing/2014/main" id="{E5A9551D-16C1-4CA1-90C7-68050166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84669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0" name="Freeform 45">
              <a:extLst>
                <a:ext uri="{FF2B5EF4-FFF2-40B4-BE49-F238E27FC236}">
                  <a16:creationId xmlns:a16="http://schemas.microsoft.com/office/drawing/2014/main" id="{C3042DE5-A67D-4720-8554-A8C03262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584" y="921711"/>
              <a:ext cx="374212" cy="190562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1" name="Oval 46">
              <a:extLst>
                <a:ext uri="{FF2B5EF4-FFF2-40B4-BE49-F238E27FC236}">
                  <a16:creationId xmlns:a16="http://schemas.microsoft.com/office/drawing/2014/main" id="{C4FF952A-65F4-44F3-827A-90779E9D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764719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2" name="Oval 47">
              <a:extLst>
                <a:ext uri="{FF2B5EF4-FFF2-40B4-BE49-F238E27FC236}">
                  <a16:creationId xmlns:a16="http://schemas.microsoft.com/office/drawing/2014/main" id="{7269BE12-6ADE-4343-AA38-E745B9BE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899001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3" name="Freeform 48">
              <a:extLst>
                <a:ext uri="{FF2B5EF4-FFF2-40B4-BE49-F238E27FC236}">
                  <a16:creationId xmlns:a16="http://schemas.microsoft.com/office/drawing/2014/main" id="{66758A21-BCDD-4321-B6E1-1FFCBBD6D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787429"/>
              <a:ext cx="147118" cy="123421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cxnSp>
          <p:nvCxnSpPr>
            <p:cNvPr id="144" name="直接连接符 82">
              <a:extLst>
                <a:ext uri="{FF2B5EF4-FFF2-40B4-BE49-F238E27FC236}">
                  <a16:creationId xmlns:a16="http://schemas.microsoft.com/office/drawing/2014/main" id="{0031CEC0-E6F8-4F0A-9030-A7AC14AB1B4E}"/>
                </a:ext>
              </a:extLst>
            </p:cNvPr>
            <p:cNvCxnSpPr/>
            <p:nvPr/>
          </p:nvCxnSpPr>
          <p:spPr>
            <a:xfrm flipV="1">
              <a:off x="1970515" y="-13269"/>
              <a:ext cx="0" cy="781164"/>
            </a:xfrm>
            <a:prstGeom prst="line">
              <a:avLst/>
            </a:prstGeom>
            <a:noFill/>
            <a:ln w="19050" cap="flat" cmpd="sng" algn="ctr">
              <a:solidFill>
                <a:srgbClr val="8BB788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54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2000" decel="10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459 0.02384 L -0.01472 0.0243 C -0.00717 0.01968 0.00052 0.01667 0.00807 0.01157 C 0.01289 0.00856 0.022 0.00093 0.02109 0.00116 C 0.02434 -0.00278 0.02682 -0.00695 0.02955 -0.00949 C 0.03216 -0.01181 0.03424 -0.0132 0.03776 -0.01551 C 0.04205 -0.02014 0.04466 -0.02338 0.04895 -0.02708 C 0.0552 -0.03241 0.05533 -0.03148 0.06015 -0.03704 C 0.06198 -0.03912 0.06484 -0.0419 0.06718 -0.04445 L 0.07057 -0.04815 " pathEditMode="relative" rAng="20760000" ptsTypes="AAAAAAAAAA">
                                      <p:cBhvr>
                                        <p:cTn id="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35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17492A-DC59-4FED-9AF4-EB52F4761F2B}"/>
              </a:ext>
            </a:extLst>
          </p:cNvPr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908A03D-53B2-4B75-A6C3-41946F704E49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D12C54-3A7F-4782-AF15-1931206E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41749A-CADE-4A5A-890F-1713A597F9AC}"/>
              </a:ext>
            </a:extLst>
          </p:cNvPr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712A918-EB7F-4A3D-9990-40828BF223B8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928E86-A16B-480C-BB0F-C18A249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555791-7ABA-4D9D-835C-2D3533B54072}"/>
              </a:ext>
            </a:extLst>
          </p:cNvPr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41C0FD-2000-4990-9F5E-5C5C845B0FF6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23AA6E3-082D-4BA2-9D44-FDAABA04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990" y="2655222"/>
            <a:ext cx="347502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17492A-DC59-4FED-9AF4-EB52F4761F2B}"/>
              </a:ext>
            </a:extLst>
          </p:cNvPr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908A03D-53B2-4B75-A6C3-41946F704E49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D12C54-3A7F-4782-AF15-1931206E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41749A-CADE-4A5A-890F-1713A597F9AC}"/>
              </a:ext>
            </a:extLst>
          </p:cNvPr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712A918-EB7F-4A3D-9990-40828BF223B8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928E86-A16B-480C-BB0F-C18A249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555791-7ABA-4D9D-835C-2D3533B54072}"/>
              </a:ext>
            </a:extLst>
          </p:cNvPr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41C0FD-2000-4990-9F5E-5C5C845B0FF6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23AA6E3-082D-4BA2-9D44-FDAABA04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380" y="2591121"/>
            <a:ext cx="5194242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36751"/>
            <a:ext cx="1526820" cy="1780976"/>
            <a:chOff x="0" y="36751"/>
            <a:chExt cx="1526820" cy="1780976"/>
          </a:xfrm>
        </p:grpSpPr>
        <p:pic>
          <p:nvPicPr>
            <p:cNvPr id="21" name="图片 23">
              <a:extLst>
                <a:ext uri="{FF2B5EF4-FFF2-40B4-BE49-F238E27FC236}">
                  <a16:creationId xmlns:a16="http://schemas.microsoft.com/office/drawing/2014/main" id="{2249EB5D-E406-4135-B901-C0E264E0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751"/>
              <a:ext cx="1526820" cy="178097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18751" y="722756"/>
              <a:ext cx="689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6">
                      <a:lumMod val="50000"/>
                    </a:schemeClr>
                  </a:solidFill>
                  <a:latin typeface="UTM Showcard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2" y="1578316"/>
            <a:ext cx="4572585" cy="457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5" name="Group 74"/>
          <p:cNvGrpSpPr/>
          <p:nvPr/>
        </p:nvGrpSpPr>
        <p:grpSpPr>
          <a:xfrm>
            <a:off x="465964" y="1884200"/>
            <a:ext cx="6707065" cy="1578495"/>
            <a:chOff x="146564" y="4571337"/>
            <a:chExt cx="6707065" cy="1578495"/>
          </a:xfrm>
        </p:grpSpPr>
        <p:grpSp>
          <p:nvGrpSpPr>
            <p:cNvPr id="73" name="Group 72"/>
            <p:cNvGrpSpPr/>
            <p:nvPr/>
          </p:nvGrpSpPr>
          <p:grpSpPr>
            <a:xfrm>
              <a:off x="146564" y="4574250"/>
              <a:ext cx="6545755" cy="1575582"/>
              <a:chOff x="146564" y="4574250"/>
              <a:chExt cx="6545755" cy="1575582"/>
            </a:xfrm>
          </p:grpSpPr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358578" y="4574250"/>
                <a:ext cx="6333741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4" name="组合 44">
                <a:extLst>
                  <a:ext uri="{FF2B5EF4-FFF2-40B4-BE49-F238E27FC236}">
                    <a16:creationId xmlns:a16="http://schemas.microsoft.com/office/drawing/2014/main" id="{A7057E0F-E59A-453E-9454-B29559ADFCAF}"/>
                  </a:ext>
                </a:extLst>
              </p:cNvPr>
              <p:cNvGrpSpPr/>
              <p:nvPr/>
            </p:nvGrpSpPr>
            <p:grpSpPr>
              <a:xfrm>
                <a:off x="146564" y="4574250"/>
                <a:ext cx="412989" cy="1575582"/>
                <a:chOff x="1661188" y="-13269"/>
                <a:chExt cx="625003" cy="2391345"/>
              </a:xfrm>
              <a:effectLst>
                <a:outerShdw blurRad="50800" dist="63500" dir="2700000" sx="104000" sy="104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Rectangle 12">
                  <a:extLst>
                    <a:ext uri="{FF2B5EF4-FFF2-40B4-BE49-F238E27FC236}">
                      <a16:creationId xmlns:a16="http://schemas.microsoft.com/office/drawing/2014/main" id="{7978717C-C526-4F44-91B1-57C027498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1806391"/>
                  <a:ext cx="10861" cy="100711"/>
                </a:xfrm>
                <a:prstGeom prst="rect">
                  <a:avLst/>
                </a:pr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3">
                  <a:extLst>
                    <a:ext uri="{FF2B5EF4-FFF2-40B4-BE49-F238E27FC236}">
                      <a16:creationId xmlns:a16="http://schemas.microsoft.com/office/drawing/2014/main" id="{9A9AEDAF-735B-49D8-B7C0-2A5B88F38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075942"/>
                  <a:ext cx="10861" cy="44431"/>
                </a:xfrm>
                <a:prstGeom prst="rect">
                  <a:avLst/>
                </a:pr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14">
                  <a:extLst>
                    <a:ext uri="{FF2B5EF4-FFF2-40B4-BE49-F238E27FC236}">
                      <a16:creationId xmlns:a16="http://schemas.microsoft.com/office/drawing/2014/main" id="{7B131618-6E65-4601-AB97-1B99CF2E1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15">
                  <a:extLst>
                    <a:ext uri="{FF2B5EF4-FFF2-40B4-BE49-F238E27FC236}">
                      <a16:creationId xmlns:a16="http://schemas.microsoft.com/office/drawing/2014/main" id="{C173F429-B9AC-42A2-9428-DB2C7F048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16">
                  <a:extLst>
                    <a:ext uri="{FF2B5EF4-FFF2-40B4-BE49-F238E27FC236}">
                      <a16:creationId xmlns:a16="http://schemas.microsoft.com/office/drawing/2014/main" id="{1CF66982-B199-45AD-89B5-43C930EF5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16368C92-BCE8-428E-87C4-2724DF41A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18">
                  <a:extLst>
                    <a:ext uri="{FF2B5EF4-FFF2-40B4-BE49-F238E27FC236}">
                      <a16:creationId xmlns:a16="http://schemas.microsoft.com/office/drawing/2014/main" id="{2CB5849B-8819-4F09-ACB0-D6DB3690C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259" y="2153944"/>
                  <a:ext cx="10861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19">
                  <a:extLst>
                    <a:ext uri="{FF2B5EF4-FFF2-40B4-BE49-F238E27FC236}">
                      <a16:creationId xmlns:a16="http://schemas.microsoft.com/office/drawing/2014/main" id="{14EDD642-2309-4527-B21C-C2595EC7E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9120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EEBDF305-64A1-4039-9B35-A58367E43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9120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21">
                  <a:extLst>
                    <a:ext uri="{FF2B5EF4-FFF2-40B4-BE49-F238E27FC236}">
                      <a16:creationId xmlns:a16="http://schemas.microsoft.com/office/drawing/2014/main" id="{4646BDF8-A43D-4BDC-BEA3-761E78B13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9120" y="2153944"/>
                  <a:ext cx="11848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22">
                  <a:extLst>
                    <a:ext uri="{FF2B5EF4-FFF2-40B4-BE49-F238E27FC236}">
                      <a16:creationId xmlns:a16="http://schemas.microsoft.com/office/drawing/2014/main" id="{048C0374-1A03-43FC-865C-728989606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0968" y="2153944"/>
                  <a:ext cx="987" cy="224132"/>
                </a:xfrm>
                <a:prstGeom prst="rect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Oval 23">
                  <a:extLst>
                    <a:ext uri="{FF2B5EF4-FFF2-40B4-BE49-F238E27FC236}">
                      <a16:creationId xmlns:a16="http://schemas.microsoft.com/office/drawing/2014/main" id="{BAD5117F-8DBA-4DD7-8E74-89CCDCA4F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1907102"/>
                  <a:ext cx="34558" cy="45419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Oval 24">
                  <a:extLst>
                    <a:ext uri="{FF2B5EF4-FFF2-40B4-BE49-F238E27FC236}">
                      <a16:creationId xmlns:a16="http://schemas.microsoft.com/office/drawing/2014/main" id="{21CF52A3-AF7F-430A-8ED8-A950F142C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2042371"/>
                  <a:ext cx="34558" cy="44431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25">
                  <a:extLst>
                    <a:ext uri="{FF2B5EF4-FFF2-40B4-BE49-F238E27FC236}">
                      <a16:creationId xmlns:a16="http://schemas.microsoft.com/office/drawing/2014/main" id="{1BC71EB5-A9A0-4C8B-8A16-4FCA6DDF02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0131" y="1940673"/>
                  <a:ext cx="147118" cy="112560"/>
                </a:xfrm>
                <a:custGeom>
                  <a:avLst/>
                  <a:gdLst>
                    <a:gd name="T0" fmla="*/ 13 w 13"/>
                    <a:gd name="T1" fmla="*/ 5 h 10"/>
                    <a:gd name="T2" fmla="*/ 13 w 13"/>
                    <a:gd name="T3" fmla="*/ 5 h 10"/>
                    <a:gd name="T4" fmla="*/ 13 w 13"/>
                    <a:gd name="T5" fmla="*/ 4 h 10"/>
                    <a:gd name="T6" fmla="*/ 12 w 13"/>
                    <a:gd name="T7" fmla="*/ 3 h 10"/>
                    <a:gd name="T8" fmla="*/ 10 w 13"/>
                    <a:gd name="T9" fmla="*/ 4 h 10"/>
                    <a:gd name="T10" fmla="*/ 10 w 13"/>
                    <a:gd name="T11" fmla="*/ 3 h 10"/>
                    <a:gd name="T12" fmla="*/ 7 w 13"/>
                    <a:gd name="T13" fmla="*/ 0 h 10"/>
                    <a:gd name="T14" fmla="*/ 6 w 13"/>
                    <a:gd name="T15" fmla="*/ 0 h 10"/>
                    <a:gd name="T16" fmla="*/ 3 w 13"/>
                    <a:gd name="T17" fmla="*/ 1 h 10"/>
                    <a:gd name="T18" fmla="*/ 4 w 13"/>
                    <a:gd name="T19" fmla="*/ 3 h 10"/>
                    <a:gd name="T20" fmla="*/ 3 w 13"/>
                    <a:gd name="T21" fmla="*/ 3 h 10"/>
                    <a:gd name="T22" fmla="*/ 0 w 13"/>
                    <a:gd name="T23" fmla="*/ 4 h 10"/>
                    <a:gd name="T24" fmla="*/ 0 w 13"/>
                    <a:gd name="T25" fmla="*/ 4 h 10"/>
                    <a:gd name="T26" fmla="*/ 0 w 13"/>
                    <a:gd name="T27" fmla="*/ 6 h 10"/>
                    <a:gd name="T28" fmla="*/ 0 w 13"/>
                    <a:gd name="T29" fmla="*/ 6 h 10"/>
                    <a:gd name="T30" fmla="*/ 2 w 13"/>
                    <a:gd name="T31" fmla="*/ 7 h 10"/>
                    <a:gd name="T32" fmla="*/ 3 w 13"/>
                    <a:gd name="T33" fmla="*/ 6 h 10"/>
                    <a:gd name="T34" fmla="*/ 3 w 13"/>
                    <a:gd name="T35" fmla="*/ 7 h 10"/>
                    <a:gd name="T36" fmla="*/ 6 w 13"/>
                    <a:gd name="T37" fmla="*/ 9 h 10"/>
                    <a:gd name="T38" fmla="*/ 7 w 13"/>
                    <a:gd name="T39" fmla="*/ 9 h 10"/>
                    <a:gd name="T40" fmla="*/ 10 w 13"/>
                    <a:gd name="T41" fmla="*/ 8 h 10"/>
                    <a:gd name="T42" fmla="*/ 9 w 13"/>
                    <a:gd name="T43" fmla="*/ 7 h 10"/>
                    <a:gd name="T44" fmla="*/ 9 w 13"/>
                    <a:gd name="T45" fmla="*/ 7 h 10"/>
                    <a:gd name="T46" fmla="*/ 13 w 13"/>
                    <a:gd name="T47" fmla="*/ 6 h 10"/>
                    <a:gd name="T48" fmla="*/ 5 w 13"/>
                    <a:gd name="T49" fmla="*/ 2 h 10"/>
                    <a:gd name="T50" fmla="*/ 5 w 13"/>
                    <a:gd name="T51" fmla="*/ 2 h 10"/>
                    <a:gd name="T52" fmla="*/ 5 w 13"/>
                    <a:gd name="T53" fmla="*/ 2 h 10"/>
                    <a:gd name="T54" fmla="*/ 5 w 13"/>
                    <a:gd name="T55" fmla="*/ 2 h 10"/>
                    <a:gd name="T56" fmla="*/ 1 w 13"/>
                    <a:gd name="T57" fmla="*/ 5 h 10"/>
                    <a:gd name="T58" fmla="*/ 2 w 13"/>
                    <a:gd name="T59" fmla="*/ 5 h 10"/>
                    <a:gd name="T60" fmla="*/ 2 w 13"/>
                    <a:gd name="T61" fmla="*/ 5 h 10"/>
                    <a:gd name="T62" fmla="*/ 11 w 13"/>
                    <a:gd name="T63" fmla="*/ 5 h 10"/>
                    <a:gd name="T64" fmla="*/ 12 w 13"/>
                    <a:gd name="T65" fmla="*/ 5 h 10"/>
                    <a:gd name="T66" fmla="*/ 12 w 13"/>
                    <a:gd name="T67" fmla="*/ 5 h 10"/>
                    <a:gd name="T68" fmla="*/ 11 w 13"/>
                    <a:gd name="T69" fmla="*/ 5 h 10"/>
                    <a:gd name="T70" fmla="*/ 5 w 13"/>
                    <a:gd name="T71" fmla="*/ 8 h 10"/>
                    <a:gd name="T72" fmla="*/ 5 w 13"/>
                    <a:gd name="T73" fmla="*/ 8 h 10"/>
                    <a:gd name="T74" fmla="*/ 5 w 13"/>
                    <a:gd name="T75" fmla="*/ 8 h 10"/>
                    <a:gd name="T76" fmla="*/ 8 w 13"/>
                    <a:gd name="T77" fmla="*/ 2 h 10"/>
                    <a:gd name="T78" fmla="*/ 8 w 13"/>
                    <a:gd name="T79" fmla="*/ 1 h 10"/>
                    <a:gd name="T80" fmla="*/ 8 w 13"/>
                    <a:gd name="T81" fmla="*/ 2 h 10"/>
                    <a:gd name="T82" fmla="*/ 7 w 13"/>
                    <a:gd name="T83" fmla="*/ 7 h 10"/>
                    <a:gd name="T84" fmla="*/ 8 w 13"/>
                    <a:gd name="T85" fmla="*/ 3 h 10"/>
                    <a:gd name="T86" fmla="*/ 8 w 13"/>
                    <a:gd name="T87" fmla="*/ 4 h 10"/>
                    <a:gd name="T88" fmla="*/ 8 w 13"/>
                    <a:gd name="T89" fmla="*/ 4 h 10"/>
                    <a:gd name="T90" fmla="*/ 7 w 13"/>
                    <a:gd name="T91" fmla="*/ 3 h 10"/>
                    <a:gd name="T92" fmla="*/ 7 w 13"/>
                    <a:gd name="T93" fmla="*/ 3 h 10"/>
                    <a:gd name="T94" fmla="*/ 7 w 13"/>
                    <a:gd name="T95" fmla="*/ 4 h 10"/>
                    <a:gd name="T96" fmla="*/ 6 w 13"/>
                    <a:gd name="T97" fmla="*/ 3 h 10"/>
                    <a:gd name="T98" fmla="*/ 4 w 13"/>
                    <a:gd name="T99" fmla="*/ 6 h 10"/>
                    <a:gd name="T100" fmla="*/ 5 w 13"/>
                    <a:gd name="T101" fmla="*/ 5 h 10"/>
                    <a:gd name="T102" fmla="*/ 4 w 13"/>
                    <a:gd name="T103" fmla="*/ 5 h 10"/>
                    <a:gd name="T104" fmla="*/ 4 w 13"/>
                    <a:gd name="T105" fmla="*/ 6 h 10"/>
                    <a:gd name="T106" fmla="*/ 8 w 13"/>
                    <a:gd name="T107" fmla="*/ 8 h 10"/>
                    <a:gd name="T108" fmla="*/ 8 w 13"/>
                    <a:gd name="T10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" h="10">
                      <a:moveTo>
                        <a:pt x="13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4" y="10"/>
                        <a:pt x="5" y="10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9" y="10"/>
                        <a:pt x="9" y="10"/>
                      </a:cubicBezTo>
                      <a:cubicBezTo>
                        <a:pt x="10" y="9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2" y="7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lose/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  <a:moveTo>
                        <a:pt x="11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lose/>
                      <a:moveTo>
                        <a:pt x="5" y="7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lose/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lose/>
                      <a:moveTo>
                        <a:pt x="6" y="7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lnTo>
                        <a:pt x="6" y="7"/>
                      </a:lnTo>
                      <a:close/>
                      <a:moveTo>
                        <a:pt x="8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  <a:moveTo>
                        <a:pt x="8" y="4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lnTo>
                        <a:pt x="8" y="4"/>
                      </a:lnTo>
                      <a:close/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lnTo>
                        <a:pt x="6" y="3"/>
                      </a:lnTo>
                      <a:close/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26">
                  <a:extLst>
                    <a:ext uri="{FF2B5EF4-FFF2-40B4-BE49-F238E27FC236}">
                      <a16:creationId xmlns:a16="http://schemas.microsoft.com/office/drawing/2014/main" id="{789B3444-7B3A-4E78-8EFB-0DD8CEE2F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411" y="2109512"/>
                  <a:ext cx="34558" cy="44431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1 h 4"/>
                    <a:gd name="T4" fmla="*/ 0 w 3"/>
                    <a:gd name="T5" fmla="*/ 4 h 4"/>
                    <a:gd name="T6" fmla="*/ 3 w 3"/>
                    <a:gd name="T7" fmla="*/ 4 h 4"/>
                    <a:gd name="T8" fmla="*/ 3 w 3"/>
                    <a:gd name="T9" fmla="*/ 1 h 4"/>
                    <a:gd name="T10" fmla="*/ 2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27">
                  <a:extLst>
                    <a:ext uri="{FF2B5EF4-FFF2-40B4-BE49-F238E27FC236}">
                      <a16:creationId xmlns:a16="http://schemas.microsoft.com/office/drawing/2014/main" id="{303B5F1F-2844-4395-9D58-97671B9DC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112272"/>
                  <a:ext cx="625003" cy="44431"/>
                </a:xfrm>
                <a:custGeom>
                  <a:avLst/>
                  <a:gdLst>
                    <a:gd name="T0" fmla="*/ 0 w 633"/>
                    <a:gd name="T1" fmla="*/ 0 h 45"/>
                    <a:gd name="T2" fmla="*/ 633 w 633"/>
                    <a:gd name="T3" fmla="*/ 0 h 45"/>
                    <a:gd name="T4" fmla="*/ 587 w 633"/>
                    <a:gd name="T5" fmla="*/ 45 h 45"/>
                    <a:gd name="T6" fmla="*/ 46 w 633"/>
                    <a:gd name="T7" fmla="*/ 45 h 45"/>
                    <a:gd name="T8" fmla="*/ 0 w 633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0"/>
                      </a:moveTo>
                      <a:lnTo>
                        <a:pt x="633" y="0"/>
                      </a:lnTo>
                      <a:lnTo>
                        <a:pt x="587" y="45"/>
                      </a:lnTo>
                      <a:lnTo>
                        <a:pt x="46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28">
                  <a:extLst>
                    <a:ext uri="{FF2B5EF4-FFF2-40B4-BE49-F238E27FC236}">
                      <a16:creationId xmlns:a16="http://schemas.microsoft.com/office/drawing/2014/main" id="{B448D9BB-801F-4021-AB6B-062899028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156704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id="{34AA3FDC-695C-4C24-BB1A-13B1766F8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190274"/>
                  <a:ext cx="625003" cy="45419"/>
                </a:xfrm>
                <a:custGeom>
                  <a:avLst/>
                  <a:gdLst>
                    <a:gd name="T0" fmla="*/ 46 w 633"/>
                    <a:gd name="T1" fmla="*/ 46 h 46"/>
                    <a:gd name="T2" fmla="*/ 0 w 633"/>
                    <a:gd name="T3" fmla="*/ 0 h 46"/>
                    <a:gd name="T4" fmla="*/ 633 w 633"/>
                    <a:gd name="T5" fmla="*/ 0 h 46"/>
                    <a:gd name="T6" fmla="*/ 587 w 633"/>
                    <a:gd name="T7" fmla="*/ 46 h 46"/>
                    <a:gd name="T8" fmla="*/ 46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46" y="46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6"/>
                      </a:lnTo>
                      <a:lnTo>
                        <a:pt x="46" y="46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id="{037CB228-A365-4E22-9F2E-4B0D0294C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235693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00120525-CED4-4D6B-8377-12017928A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269264"/>
                  <a:ext cx="625003" cy="44431"/>
                </a:xfrm>
                <a:custGeom>
                  <a:avLst/>
                  <a:gdLst>
                    <a:gd name="T0" fmla="*/ 46 w 633"/>
                    <a:gd name="T1" fmla="*/ 45 h 45"/>
                    <a:gd name="T2" fmla="*/ 0 w 633"/>
                    <a:gd name="T3" fmla="*/ 0 h 45"/>
                    <a:gd name="T4" fmla="*/ 633 w 633"/>
                    <a:gd name="T5" fmla="*/ 0 h 45"/>
                    <a:gd name="T6" fmla="*/ 587 w 633"/>
                    <a:gd name="T7" fmla="*/ 45 h 45"/>
                    <a:gd name="T8" fmla="*/ 46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46" y="45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5"/>
                      </a:lnTo>
                      <a:lnTo>
                        <a:pt x="46" y="45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451834B0-D80A-48BA-9ECC-0632B018E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313695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C087643D-92A2-470B-8CE1-FFC43FCDB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347266"/>
                  <a:ext cx="625003" cy="45419"/>
                </a:xfrm>
                <a:custGeom>
                  <a:avLst/>
                  <a:gdLst>
                    <a:gd name="T0" fmla="*/ 46 w 633"/>
                    <a:gd name="T1" fmla="*/ 46 h 46"/>
                    <a:gd name="T2" fmla="*/ 0 w 633"/>
                    <a:gd name="T3" fmla="*/ 0 h 46"/>
                    <a:gd name="T4" fmla="*/ 633 w 633"/>
                    <a:gd name="T5" fmla="*/ 0 h 46"/>
                    <a:gd name="T6" fmla="*/ 587 w 633"/>
                    <a:gd name="T7" fmla="*/ 46 h 46"/>
                    <a:gd name="T8" fmla="*/ 46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46" y="46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6"/>
                      </a:lnTo>
                      <a:lnTo>
                        <a:pt x="46" y="46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664B1B5D-9CBF-41AC-A0E6-6A0724F12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392684"/>
                  <a:ext cx="625003" cy="33570"/>
                </a:xfrm>
                <a:custGeom>
                  <a:avLst/>
                  <a:gdLst>
                    <a:gd name="T0" fmla="*/ 0 w 633"/>
                    <a:gd name="T1" fmla="*/ 34 h 34"/>
                    <a:gd name="T2" fmla="*/ 633 w 633"/>
                    <a:gd name="T3" fmla="*/ 34 h 34"/>
                    <a:gd name="T4" fmla="*/ 587 w 633"/>
                    <a:gd name="T5" fmla="*/ 0 h 34"/>
                    <a:gd name="T6" fmla="*/ 46 w 633"/>
                    <a:gd name="T7" fmla="*/ 0 h 34"/>
                    <a:gd name="T8" fmla="*/ 0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0" y="34"/>
                      </a:moveTo>
                      <a:lnTo>
                        <a:pt x="633" y="34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8C4D288C-5540-4BED-896A-8756C1F46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426255"/>
                  <a:ext cx="625003" cy="44431"/>
                </a:xfrm>
                <a:custGeom>
                  <a:avLst/>
                  <a:gdLst>
                    <a:gd name="T0" fmla="*/ 46 w 633"/>
                    <a:gd name="T1" fmla="*/ 45 h 45"/>
                    <a:gd name="T2" fmla="*/ 0 w 633"/>
                    <a:gd name="T3" fmla="*/ 0 h 45"/>
                    <a:gd name="T4" fmla="*/ 633 w 633"/>
                    <a:gd name="T5" fmla="*/ 0 h 45"/>
                    <a:gd name="T6" fmla="*/ 587 w 633"/>
                    <a:gd name="T7" fmla="*/ 45 h 45"/>
                    <a:gd name="T8" fmla="*/ 46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46" y="45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45"/>
                      </a:lnTo>
                      <a:lnTo>
                        <a:pt x="46" y="45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8B43C952-7797-4EB3-996B-5D16C2608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470686"/>
                  <a:ext cx="625003" cy="44431"/>
                </a:xfrm>
                <a:custGeom>
                  <a:avLst/>
                  <a:gdLst>
                    <a:gd name="T0" fmla="*/ 0 w 633"/>
                    <a:gd name="T1" fmla="*/ 45 h 45"/>
                    <a:gd name="T2" fmla="*/ 633 w 633"/>
                    <a:gd name="T3" fmla="*/ 45 h 45"/>
                    <a:gd name="T4" fmla="*/ 587 w 633"/>
                    <a:gd name="T5" fmla="*/ 0 h 45"/>
                    <a:gd name="T6" fmla="*/ 46 w 633"/>
                    <a:gd name="T7" fmla="*/ 0 h 45"/>
                    <a:gd name="T8" fmla="*/ 0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45"/>
                      </a:moveTo>
                      <a:lnTo>
                        <a:pt x="633" y="45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BD5CE66B-9DEC-42C4-B93E-9247FB617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515118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E8D3B066-DFC2-4925-9A07-DC772C729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548688"/>
                  <a:ext cx="625003" cy="45419"/>
                </a:xfrm>
                <a:custGeom>
                  <a:avLst/>
                  <a:gdLst>
                    <a:gd name="T0" fmla="*/ 0 w 633"/>
                    <a:gd name="T1" fmla="*/ 46 h 46"/>
                    <a:gd name="T2" fmla="*/ 633 w 633"/>
                    <a:gd name="T3" fmla="*/ 46 h 46"/>
                    <a:gd name="T4" fmla="*/ 587 w 633"/>
                    <a:gd name="T5" fmla="*/ 0 h 46"/>
                    <a:gd name="T6" fmla="*/ 46 w 633"/>
                    <a:gd name="T7" fmla="*/ 0 h 46"/>
                    <a:gd name="T8" fmla="*/ 0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0" y="46"/>
                      </a:moveTo>
                      <a:lnTo>
                        <a:pt x="633" y="46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1F6E82E9-8953-4364-BCEF-B963A2511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594107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24C095A7-8752-4C0E-AE5B-A4BA91CC9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627678"/>
                  <a:ext cx="625003" cy="44431"/>
                </a:xfrm>
                <a:custGeom>
                  <a:avLst/>
                  <a:gdLst>
                    <a:gd name="T0" fmla="*/ 0 w 633"/>
                    <a:gd name="T1" fmla="*/ 45 h 45"/>
                    <a:gd name="T2" fmla="*/ 633 w 633"/>
                    <a:gd name="T3" fmla="*/ 45 h 45"/>
                    <a:gd name="T4" fmla="*/ 587 w 633"/>
                    <a:gd name="T5" fmla="*/ 0 h 45"/>
                    <a:gd name="T6" fmla="*/ 46 w 633"/>
                    <a:gd name="T7" fmla="*/ 0 h 45"/>
                    <a:gd name="T8" fmla="*/ 0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45"/>
                      </a:moveTo>
                      <a:lnTo>
                        <a:pt x="633" y="45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43DB0997-6AAE-4495-9129-19AA63BA1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672109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42A012CC-F6A0-4480-AA55-68E788F61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705680"/>
                  <a:ext cx="625003" cy="45419"/>
                </a:xfrm>
                <a:custGeom>
                  <a:avLst/>
                  <a:gdLst>
                    <a:gd name="T0" fmla="*/ 0 w 633"/>
                    <a:gd name="T1" fmla="*/ 46 h 46"/>
                    <a:gd name="T2" fmla="*/ 633 w 633"/>
                    <a:gd name="T3" fmla="*/ 46 h 46"/>
                    <a:gd name="T4" fmla="*/ 587 w 633"/>
                    <a:gd name="T5" fmla="*/ 0 h 46"/>
                    <a:gd name="T6" fmla="*/ 46 w 633"/>
                    <a:gd name="T7" fmla="*/ 0 h 46"/>
                    <a:gd name="T8" fmla="*/ 0 w 63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6">
                      <a:moveTo>
                        <a:pt x="0" y="46"/>
                      </a:moveTo>
                      <a:lnTo>
                        <a:pt x="633" y="46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E9D74EED-74EF-465B-AF2E-88083E9D0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751098"/>
                  <a:ext cx="625003" cy="33570"/>
                </a:xfrm>
                <a:custGeom>
                  <a:avLst/>
                  <a:gdLst>
                    <a:gd name="T0" fmla="*/ 46 w 633"/>
                    <a:gd name="T1" fmla="*/ 34 h 34"/>
                    <a:gd name="T2" fmla="*/ 0 w 633"/>
                    <a:gd name="T3" fmla="*/ 0 h 34"/>
                    <a:gd name="T4" fmla="*/ 633 w 633"/>
                    <a:gd name="T5" fmla="*/ 0 h 34"/>
                    <a:gd name="T6" fmla="*/ 587 w 633"/>
                    <a:gd name="T7" fmla="*/ 34 h 34"/>
                    <a:gd name="T8" fmla="*/ 46 w 63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34">
                      <a:moveTo>
                        <a:pt x="46" y="34"/>
                      </a:moveTo>
                      <a:lnTo>
                        <a:pt x="0" y="0"/>
                      </a:lnTo>
                      <a:lnTo>
                        <a:pt x="633" y="0"/>
                      </a:lnTo>
                      <a:lnTo>
                        <a:pt x="587" y="34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solidFill>
                  <a:srgbClr val="8834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E5A9551D-16C1-4CA1-90C7-680501661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188" y="1784669"/>
                  <a:ext cx="625003" cy="44431"/>
                </a:xfrm>
                <a:custGeom>
                  <a:avLst/>
                  <a:gdLst>
                    <a:gd name="T0" fmla="*/ 0 w 633"/>
                    <a:gd name="T1" fmla="*/ 45 h 45"/>
                    <a:gd name="T2" fmla="*/ 633 w 633"/>
                    <a:gd name="T3" fmla="*/ 45 h 45"/>
                    <a:gd name="T4" fmla="*/ 587 w 633"/>
                    <a:gd name="T5" fmla="*/ 0 h 45"/>
                    <a:gd name="T6" fmla="*/ 46 w 633"/>
                    <a:gd name="T7" fmla="*/ 0 h 45"/>
                    <a:gd name="T8" fmla="*/ 0 w 633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3" h="45">
                      <a:moveTo>
                        <a:pt x="0" y="45"/>
                      </a:moveTo>
                      <a:lnTo>
                        <a:pt x="633" y="45"/>
                      </a:lnTo>
                      <a:lnTo>
                        <a:pt x="587" y="0"/>
                      </a:lnTo>
                      <a:lnTo>
                        <a:pt x="4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262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C3042DE5-A67D-4720-8554-A8C03262C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584" y="921711"/>
                  <a:ext cx="374212" cy="190562"/>
                </a:xfrm>
                <a:custGeom>
                  <a:avLst/>
                  <a:gdLst>
                    <a:gd name="T0" fmla="*/ 33 w 33"/>
                    <a:gd name="T1" fmla="*/ 17 h 17"/>
                    <a:gd name="T2" fmla="*/ 28 w 33"/>
                    <a:gd name="T3" fmla="*/ 6 h 17"/>
                    <a:gd name="T4" fmla="*/ 17 w 33"/>
                    <a:gd name="T5" fmla="*/ 1 h 17"/>
                    <a:gd name="T6" fmla="*/ 5 w 33"/>
                    <a:gd name="T7" fmla="*/ 6 h 17"/>
                    <a:gd name="T8" fmla="*/ 0 w 33"/>
                    <a:gd name="T9" fmla="*/ 17 h 17"/>
                    <a:gd name="T10" fmla="*/ 0 w 33"/>
                    <a:gd name="T11" fmla="*/ 17 h 17"/>
                    <a:gd name="T12" fmla="*/ 17 w 33"/>
                    <a:gd name="T13" fmla="*/ 0 h 17"/>
                    <a:gd name="T14" fmla="*/ 33 w 33"/>
                    <a:gd name="T1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17">
                      <a:moveTo>
                        <a:pt x="33" y="17"/>
                      </a:moveTo>
                      <a:cubicBezTo>
                        <a:pt x="33" y="13"/>
                        <a:pt x="31" y="9"/>
                        <a:pt x="28" y="6"/>
                      </a:cubicBezTo>
                      <a:cubicBezTo>
                        <a:pt x="25" y="3"/>
                        <a:pt x="21" y="1"/>
                        <a:pt x="17" y="1"/>
                      </a:cubicBezTo>
                      <a:cubicBezTo>
                        <a:pt x="12" y="1"/>
                        <a:pt x="8" y="3"/>
                        <a:pt x="5" y="6"/>
                      </a:cubicBezTo>
                      <a:cubicBezTo>
                        <a:pt x="2" y="9"/>
                        <a:pt x="0" y="13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26" y="0"/>
                        <a:pt x="33" y="8"/>
                        <a:pt x="33" y="17"/>
                      </a:cubicBez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Oval 46">
                  <a:extLst>
                    <a:ext uri="{FF2B5EF4-FFF2-40B4-BE49-F238E27FC236}">
                      <a16:creationId xmlns:a16="http://schemas.microsoft.com/office/drawing/2014/main" id="{C4FF952A-65F4-44F3-827A-90779E9D6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764719"/>
                  <a:ext cx="34558" cy="33570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Oval 47">
                  <a:extLst>
                    <a:ext uri="{FF2B5EF4-FFF2-40B4-BE49-F238E27FC236}">
                      <a16:creationId xmlns:a16="http://schemas.microsoft.com/office/drawing/2014/main" id="{7269BE12-6ADE-4343-AA38-E745B9BE5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6411" y="899001"/>
                  <a:ext cx="34558" cy="33570"/>
                </a:xfrm>
                <a:prstGeom prst="ellipse">
                  <a:avLst/>
                </a:prstGeom>
                <a:solidFill>
                  <a:srgbClr val="FF3D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48">
                  <a:extLst>
                    <a:ext uri="{FF2B5EF4-FFF2-40B4-BE49-F238E27FC236}">
                      <a16:creationId xmlns:a16="http://schemas.microsoft.com/office/drawing/2014/main" id="{66758A21-BCDD-4321-B6E1-1FFCBBD6D0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0131" y="787429"/>
                  <a:ext cx="147118" cy="123421"/>
                </a:xfrm>
                <a:custGeom>
                  <a:avLst/>
                  <a:gdLst>
                    <a:gd name="T0" fmla="*/ 13 w 13"/>
                    <a:gd name="T1" fmla="*/ 6 h 11"/>
                    <a:gd name="T2" fmla="*/ 13 w 13"/>
                    <a:gd name="T3" fmla="*/ 5 h 11"/>
                    <a:gd name="T4" fmla="*/ 13 w 13"/>
                    <a:gd name="T5" fmla="*/ 5 h 11"/>
                    <a:gd name="T6" fmla="*/ 12 w 13"/>
                    <a:gd name="T7" fmla="*/ 4 h 11"/>
                    <a:gd name="T8" fmla="*/ 10 w 13"/>
                    <a:gd name="T9" fmla="*/ 5 h 11"/>
                    <a:gd name="T10" fmla="*/ 10 w 13"/>
                    <a:gd name="T11" fmla="*/ 4 h 11"/>
                    <a:gd name="T12" fmla="*/ 7 w 13"/>
                    <a:gd name="T13" fmla="*/ 1 h 11"/>
                    <a:gd name="T14" fmla="*/ 6 w 13"/>
                    <a:gd name="T15" fmla="*/ 1 h 11"/>
                    <a:gd name="T16" fmla="*/ 3 w 13"/>
                    <a:gd name="T17" fmla="*/ 2 h 11"/>
                    <a:gd name="T18" fmla="*/ 4 w 13"/>
                    <a:gd name="T19" fmla="*/ 4 h 11"/>
                    <a:gd name="T20" fmla="*/ 3 w 13"/>
                    <a:gd name="T21" fmla="*/ 4 h 11"/>
                    <a:gd name="T22" fmla="*/ 0 w 13"/>
                    <a:gd name="T23" fmla="*/ 5 h 11"/>
                    <a:gd name="T24" fmla="*/ 0 w 13"/>
                    <a:gd name="T25" fmla="*/ 5 h 11"/>
                    <a:gd name="T26" fmla="*/ 0 w 13"/>
                    <a:gd name="T27" fmla="*/ 6 h 11"/>
                    <a:gd name="T28" fmla="*/ 0 w 13"/>
                    <a:gd name="T29" fmla="*/ 7 h 11"/>
                    <a:gd name="T30" fmla="*/ 2 w 13"/>
                    <a:gd name="T31" fmla="*/ 7 h 11"/>
                    <a:gd name="T32" fmla="*/ 3 w 13"/>
                    <a:gd name="T33" fmla="*/ 7 h 11"/>
                    <a:gd name="T34" fmla="*/ 3 w 13"/>
                    <a:gd name="T35" fmla="*/ 8 h 11"/>
                    <a:gd name="T36" fmla="*/ 6 w 13"/>
                    <a:gd name="T37" fmla="*/ 10 h 11"/>
                    <a:gd name="T38" fmla="*/ 7 w 13"/>
                    <a:gd name="T39" fmla="*/ 10 h 11"/>
                    <a:gd name="T40" fmla="*/ 10 w 13"/>
                    <a:gd name="T41" fmla="*/ 9 h 11"/>
                    <a:gd name="T42" fmla="*/ 9 w 13"/>
                    <a:gd name="T43" fmla="*/ 7 h 11"/>
                    <a:gd name="T44" fmla="*/ 9 w 13"/>
                    <a:gd name="T45" fmla="*/ 7 h 11"/>
                    <a:gd name="T46" fmla="*/ 13 w 13"/>
                    <a:gd name="T47" fmla="*/ 7 h 11"/>
                    <a:gd name="T48" fmla="*/ 5 w 13"/>
                    <a:gd name="T49" fmla="*/ 2 h 11"/>
                    <a:gd name="T50" fmla="*/ 5 w 13"/>
                    <a:gd name="T51" fmla="*/ 3 h 11"/>
                    <a:gd name="T52" fmla="*/ 5 w 13"/>
                    <a:gd name="T53" fmla="*/ 2 h 11"/>
                    <a:gd name="T54" fmla="*/ 5 w 13"/>
                    <a:gd name="T55" fmla="*/ 2 h 11"/>
                    <a:gd name="T56" fmla="*/ 1 w 13"/>
                    <a:gd name="T57" fmla="*/ 6 h 11"/>
                    <a:gd name="T58" fmla="*/ 2 w 13"/>
                    <a:gd name="T59" fmla="*/ 5 h 11"/>
                    <a:gd name="T60" fmla="*/ 2 w 13"/>
                    <a:gd name="T61" fmla="*/ 6 h 11"/>
                    <a:gd name="T62" fmla="*/ 11 w 13"/>
                    <a:gd name="T63" fmla="*/ 5 h 11"/>
                    <a:gd name="T64" fmla="*/ 12 w 13"/>
                    <a:gd name="T65" fmla="*/ 5 h 11"/>
                    <a:gd name="T66" fmla="*/ 12 w 13"/>
                    <a:gd name="T67" fmla="*/ 6 h 11"/>
                    <a:gd name="T68" fmla="*/ 11 w 13"/>
                    <a:gd name="T69" fmla="*/ 6 h 11"/>
                    <a:gd name="T70" fmla="*/ 5 w 13"/>
                    <a:gd name="T71" fmla="*/ 8 h 11"/>
                    <a:gd name="T72" fmla="*/ 5 w 13"/>
                    <a:gd name="T73" fmla="*/ 9 h 11"/>
                    <a:gd name="T74" fmla="*/ 5 w 13"/>
                    <a:gd name="T75" fmla="*/ 9 h 11"/>
                    <a:gd name="T76" fmla="*/ 8 w 13"/>
                    <a:gd name="T77" fmla="*/ 3 h 11"/>
                    <a:gd name="T78" fmla="*/ 8 w 13"/>
                    <a:gd name="T79" fmla="*/ 2 h 11"/>
                    <a:gd name="T80" fmla="*/ 8 w 13"/>
                    <a:gd name="T81" fmla="*/ 3 h 11"/>
                    <a:gd name="T82" fmla="*/ 7 w 13"/>
                    <a:gd name="T83" fmla="*/ 7 h 11"/>
                    <a:gd name="T84" fmla="*/ 8 w 13"/>
                    <a:gd name="T85" fmla="*/ 4 h 11"/>
                    <a:gd name="T86" fmla="*/ 7 w 13"/>
                    <a:gd name="T87" fmla="*/ 4 h 11"/>
                    <a:gd name="T88" fmla="*/ 8 w 13"/>
                    <a:gd name="T89" fmla="*/ 6 h 11"/>
                    <a:gd name="T90" fmla="*/ 7 w 13"/>
                    <a:gd name="T91" fmla="*/ 4 h 11"/>
                    <a:gd name="T92" fmla="*/ 7 w 13"/>
                    <a:gd name="T93" fmla="*/ 4 h 11"/>
                    <a:gd name="T94" fmla="*/ 7 w 13"/>
                    <a:gd name="T95" fmla="*/ 4 h 11"/>
                    <a:gd name="T96" fmla="*/ 7 w 13"/>
                    <a:gd name="T97" fmla="*/ 4 h 11"/>
                    <a:gd name="T98" fmla="*/ 4 w 13"/>
                    <a:gd name="T99" fmla="*/ 7 h 11"/>
                    <a:gd name="T100" fmla="*/ 5 w 13"/>
                    <a:gd name="T101" fmla="*/ 6 h 11"/>
                    <a:gd name="T102" fmla="*/ 5 w 13"/>
                    <a:gd name="T103" fmla="*/ 6 h 11"/>
                    <a:gd name="T104" fmla="*/ 4 w 13"/>
                    <a:gd name="T105" fmla="*/ 7 h 11"/>
                    <a:gd name="T106" fmla="*/ 8 w 13"/>
                    <a:gd name="T107" fmla="*/ 9 h 11"/>
                    <a:gd name="T108" fmla="*/ 8 w 13"/>
                    <a:gd name="T109" fmla="*/ 9 h 11"/>
                    <a:gd name="T110" fmla="*/ 8 w 13"/>
                    <a:gd name="T111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" h="11"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1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4" y="11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9"/>
                        <a:pt x="10" y="8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11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lnTo>
                        <a:pt x="11" y="5"/>
                      </a:lnTo>
                      <a:close/>
                      <a:moveTo>
                        <a:pt x="5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  <a:moveTo>
                        <a:pt x="8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  <a:moveTo>
                        <a:pt x="6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lnTo>
                        <a:pt x="6" y="7"/>
                      </a:lnTo>
                      <a:close/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lose/>
                      <a:moveTo>
                        <a:pt x="7" y="4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lose/>
                      <a:moveTo>
                        <a:pt x="8" y="5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lnTo>
                        <a:pt x="8" y="5"/>
                      </a:lnTo>
                      <a:close/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lnTo>
                        <a:pt x="6" y="3"/>
                      </a:lnTo>
                      <a:close/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8BB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2" name="直接连接符 82">
                  <a:extLst>
                    <a:ext uri="{FF2B5EF4-FFF2-40B4-BE49-F238E27FC236}">
                      <a16:creationId xmlns:a16="http://schemas.microsoft.com/office/drawing/2014/main" id="{0031CEC0-E6F8-4F0A-9030-A7AC14AB1B4E}"/>
                    </a:ext>
                  </a:extLst>
                </p:cNvPr>
                <p:cNvCxnSpPr/>
                <p:nvPr/>
              </p:nvCxnSpPr>
              <p:spPr>
                <a:xfrm flipV="1">
                  <a:off x="1970515" y="-13269"/>
                  <a:ext cx="0" cy="7811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8BB788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74" name="TextBox 73"/>
            <p:cNvSpPr txBox="1"/>
            <p:nvPr/>
          </p:nvSpPr>
          <p:spPr>
            <a:xfrm>
              <a:off x="476695" y="4571337"/>
              <a:ext cx="6376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23853" y="3026598"/>
            <a:ext cx="6641363" cy="1005027"/>
            <a:chOff x="623853" y="2732133"/>
            <a:chExt cx="6641363" cy="1005027"/>
          </a:xfrm>
        </p:grpSpPr>
        <p:grpSp>
          <p:nvGrpSpPr>
            <p:cNvPr id="120" name="Group 119"/>
            <p:cNvGrpSpPr/>
            <p:nvPr/>
          </p:nvGrpSpPr>
          <p:grpSpPr>
            <a:xfrm>
              <a:off x="623853" y="3152385"/>
              <a:ext cx="6501963" cy="584775"/>
              <a:chOff x="623853" y="3152385"/>
              <a:chExt cx="6501963" cy="584775"/>
            </a:xfrm>
          </p:grpSpPr>
          <p:sp>
            <p:nvSpPr>
              <p:cNvPr id="79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623853" y="3155298"/>
                <a:ext cx="6340653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48882" y="3152385"/>
                <a:ext cx="6376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Mùi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33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3804" y="2732133"/>
              <a:ext cx="881412" cy="802141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418751" y="4398701"/>
            <a:ext cx="6663273" cy="883883"/>
            <a:chOff x="462543" y="3933872"/>
            <a:chExt cx="6663273" cy="8838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623853" y="4232980"/>
              <a:ext cx="6501963" cy="584775"/>
              <a:chOff x="623853" y="3152385"/>
              <a:chExt cx="6501963" cy="584775"/>
            </a:xfrm>
          </p:grpSpPr>
          <p:sp>
            <p:nvSpPr>
              <p:cNvPr id="122" name="矩形 11">
                <a:extLst>
                  <a:ext uri="{FF2B5EF4-FFF2-40B4-BE49-F238E27FC236}">
                    <a16:creationId xmlns:a16="http://schemas.microsoft.com/office/drawing/2014/main" id="{9851564A-2DCD-458F-A9F0-71A9816224C0}"/>
                  </a:ext>
                </a:extLst>
              </p:cNvPr>
              <p:cNvSpPr/>
              <p:nvPr/>
            </p:nvSpPr>
            <p:spPr>
              <a:xfrm>
                <a:off x="623853" y="3155298"/>
                <a:ext cx="6340653" cy="529227"/>
              </a:xfrm>
              <a:prstGeom prst="rect">
                <a:avLst/>
              </a:prstGeom>
              <a:solidFill>
                <a:srgbClr val="743E3D">
                  <a:alpha val="14000"/>
                </a:srgbClr>
              </a:solidFill>
              <a:ln w="6350" cap="flat" cmpd="sng" algn="ctr">
                <a:solidFill>
                  <a:srgbClr val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48882" y="3152385"/>
                <a:ext cx="6376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38" name="图片 16">
              <a:extLst>
                <a:ext uri="{FF2B5EF4-FFF2-40B4-BE49-F238E27FC236}">
                  <a16:creationId xmlns:a16="http://schemas.microsoft.com/office/drawing/2014/main" id="{36AE3AC8-9884-4961-8F55-9B4C5A9A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543" y="3933872"/>
              <a:ext cx="881412" cy="802141"/>
            </a:xfrm>
            <a:prstGeom prst="rect">
              <a:avLst/>
            </a:prstGeom>
          </p:spPr>
        </p:pic>
      </p:grpSp>
      <p:pic>
        <p:nvPicPr>
          <p:cNvPr id="139" name="图片 17">
            <a:extLst>
              <a:ext uri="{FF2B5EF4-FFF2-40B4-BE49-F238E27FC236}">
                <a16:creationId xmlns:a16="http://schemas.microsoft.com/office/drawing/2014/main" id="{56C0FB4F-CB82-4EC6-93DB-5A758CCA2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79" y="5187862"/>
            <a:ext cx="2139012" cy="2010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17" y="598408"/>
            <a:ext cx="1074208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5BAB2F46-EB30-48AC-ADCB-A09DC17DAF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9468" y="13271"/>
            <a:ext cx="1004887" cy="3332163"/>
            <a:chOff x="587" y="1"/>
            <a:chExt cx="633" cy="2099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A8B2E3EA-DA36-4D9F-BE03-6E46A399B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"/>
              <a:ext cx="11" cy="46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B227511F-EAC3-4728-9821-915E77FB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521"/>
              <a:ext cx="11" cy="102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DEB41E94-BAA1-4F44-824B-A4F3A06C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794"/>
              <a:ext cx="11" cy="4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C027D52-5512-4CF5-8863-CB3E327A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683D5AF-0E78-4A58-AF4D-B0BBBE02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9FF0259-1FE0-4651-828E-C4EBDF3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40773532-4D8E-4588-BDAE-8900A56C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1A0EA36-E32F-4B4E-A574-4EDB9F9B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873"/>
              <a:ext cx="1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C9447589-DF6E-479E-B2F9-16CE9E88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7F6FF325-0529-4956-97D8-E65E0601E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9D63510F-06D0-483F-9F32-7367ED8A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873"/>
              <a:ext cx="12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355CD1A6-11A6-41B1-B41F-95132157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A4DBDE27-863D-492A-A9D7-F7545B53F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623"/>
              <a:ext cx="35" cy="46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D8F7E845-8D16-463F-9A0F-0D1C1784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60"/>
              <a:ext cx="35" cy="45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7663C97-4BD5-4B19-A2C9-25ED91EE7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1657"/>
              <a:ext cx="149" cy="114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51CEBE9-6199-4B42-8852-7D69AA7B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828"/>
              <a:ext cx="35" cy="4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FC99E23-FF48-447D-9745-B33BE117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18"/>
              <a:ext cx="633" cy="45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C4E68B20-9DBB-48DA-8395-921CEFC3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6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F7B6749B-40E3-4C3A-92C9-9D81890B5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897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1057BC0-96AA-45A9-88F1-5592872B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4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856DF61-7AF8-41CE-BD17-D34A929E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977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4AA3D48D-F322-48A4-9B1A-A4B59D10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2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DFAD5CC-51B2-4C07-9FE0-DB329C2A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056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8AA10771-78C4-4814-9C88-475107EE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0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8341593E-8738-4CE2-ABD9-94E15344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36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F0AD2E1-07B4-4A0E-898D-DCD32FF7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181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B5759ED-1986-463F-B907-3BE22583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2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E40BD64-3ADF-441A-968D-06DED6D5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260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C8B49701-D7B4-4F6C-B33D-E4CB1A2F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0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205C858-1B0F-4A9E-B3C5-51C2F8B6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40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2A52A1E8-3D75-44C4-A77D-4170B679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38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51234F7C-771D-49FD-943B-6CD6B26B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19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9780D21-681F-476C-9BCE-FFAFBBE17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6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F02B80CC-3B85-4206-B3A9-985433F31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99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87ED7256-00E7-49C6-BF0A-64104A0A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625"/>
              <a:ext cx="379" cy="193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id="{F409B2B5-E113-4F5B-BD5F-9DA7E702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466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3" name="Oval 47">
              <a:extLst>
                <a:ext uri="{FF2B5EF4-FFF2-40B4-BE49-F238E27FC236}">
                  <a16:creationId xmlns:a16="http://schemas.microsoft.com/office/drawing/2014/main" id="{7646A799-2D3C-48A0-89B6-7AD4E8CE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602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ED7DCCA-7FE4-4839-A6FC-11AD09544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" y="489"/>
              <a:ext cx="149" cy="125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7057E0F-E59A-453E-9454-B29559ADFCAF}"/>
              </a:ext>
            </a:extLst>
          </p:cNvPr>
          <p:cNvGrpSpPr/>
          <p:nvPr/>
        </p:nvGrpSpPr>
        <p:grpSpPr>
          <a:xfrm>
            <a:off x="11383318" y="0"/>
            <a:ext cx="625003" cy="2391345"/>
            <a:chOff x="1661188" y="-13269"/>
            <a:chExt cx="625003" cy="2391345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7978717C-C526-4F44-91B1-57C027498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1806391"/>
              <a:ext cx="10861" cy="10071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9A9AEDAF-735B-49D8-B7C0-2A5B88F3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075942"/>
              <a:ext cx="10861" cy="4443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7B131618-6E65-4601-AB97-1B99CF2E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C173F429-B9AC-42A2-9428-DB2C7F04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1CF66982-B199-45AD-89B5-43C930EF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16368C92-BCE8-428E-87C4-2724DF41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2CB5849B-8819-4F09-ACB0-D6DB3690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259" y="2153944"/>
              <a:ext cx="10861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14EDD642-2309-4527-B21C-C2595EC7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EEBDF305-64A1-4039-9B35-A58367E4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4646BDF8-A43D-4BDC-BEA3-761E78B1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120" y="2153944"/>
              <a:ext cx="11848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6" name="Rectangle 22">
              <a:extLst>
                <a:ext uri="{FF2B5EF4-FFF2-40B4-BE49-F238E27FC236}">
                  <a16:creationId xmlns:a16="http://schemas.microsoft.com/office/drawing/2014/main" id="{048C0374-1A03-43FC-865C-72898960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968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BAD5117F-8DBA-4DD7-8E74-89CCDCA4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1907102"/>
              <a:ext cx="34558" cy="45419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8" name="Oval 24">
              <a:extLst>
                <a:ext uri="{FF2B5EF4-FFF2-40B4-BE49-F238E27FC236}">
                  <a16:creationId xmlns:a16="http://schemas.microsoft.com/office/drawing/2014/main" id="{21CF52A3-AF7F-430A-8ED8-A950F142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2042371"/>
              <a:ext cx="34558" cy="44431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1BC71EB5-A9A0-4C8B-8A16-4FCA6DDF0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1940673"/>
              <a:ext cx="147118" cy="112560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789B3444-7B3A-4E78-8EFB-0DD8CEE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411" y="2109512"/>
              <a:ext cx="34558" cy="44431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03B5F1F-2844-4395-9D58-97671B9D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12272"/>
              <a:ext cx="625003" cy="44431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B448D9BB-801F-4021-AB6B-06289902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5670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34AA3FDC-695C-4C24-BB1A-13B1766F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190274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037CB228-A365-4E22-9F2E-4B0D0294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35693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00120525-CED4-4D6B-8377-12017928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269264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451834B0-D80A-48BA-9ECC-0632B018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13695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C087643D-92A2-470B-8CE1-FFC43FCD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47266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64B1B5D-9CBF-41AC-A0E6-6A0724F1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39268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C4D288C-5540-4BED-896A-8756C1F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26255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8B43C952-7797-4EB3-996B-5D16C260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470686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BD5CE66B-9DEC-42C4-B93E-9247FB617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1511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E8D3B066-DFC2-4925-9A07-DC772C72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48688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3" name="Freeform 39">
              <a:extLst>
                <a:ext uri="{FF2B5EF4-FFF2-40B4-BE49-F238E27FC236}">
                  <a16:creationId xmlns:a16="http://schemas.microsoft.com/office/drawing/2014/main" id="{1F6E82E9-8953-4364-BCEF-B963A251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594107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24C095A7-8752-4C0E-AE5B-A4BA91CC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27678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43DB0997-6AAE-4495-9129-19AA63BA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672109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42A012CC-F6A0-4480-AA55-68E788F6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05680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7" name="Freeform 43">
              <a:extLst>
                <a:ext uri="{FF2B5EF4-FFF2-40B4-BE49-F238E27FC236}">
                  <a16:creationId xmlns:a16="http://schemas.microsoft.com/office/drawing/2014/main" id="{E9D74EED-74EF-465B-AF2E-88083E9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5109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E5A9551D-16C1-4CA1-90C7-68050166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188" y="1784669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3042DE5-A67D-4720-8554-A8C03262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584" y="921711"/>
              <a:ext cx="374212" cy="190562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0" name="Oval 46">
              <a:extLst>
                <a:ext uri="{FF2B5EF4-FFF2-40B4-BE49-F238E27FC236}">
                  <a16:creationId xmlns:a16="http://schemas.microsoft.com/office/drawing/2014/main" id="{C4FF952A-65F4-44F3-827A-90779E9D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764719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1" name="Oval 47">
              <a:extLst>
                <a:ext uri="{FF2B5EF4-FFF2-40B4-BE49-F238E27FC236}">
                  <a16:creationId xmlns:a16="http://schemas.microsoft.com/office/drawing/2014/main" id="{7269BE12-6ADE-4343-AA38-E745B9BE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411" y="899001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66758A21-BCDD-4321-B6E1-1FFCBBD6D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131" y="787429"/>
              <a:ext cx="147118" cy="123421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0031CEC0-E6F8-4F0A-9030-A7AC14AB1B4E}"/>
                </a:ext>
              </a:extLst>
            </p:cNvPr>
            <p:cNvCxnSpPr/>
            <p:nvPr/>
          </p:nvCxnSpPr>
          <p:spPr>
            <a:xfrm flipV="1">
              <a:off x="1970515" y="-13269"/>
              <a:ext cx="0" cy="781164"/>
            </a:xfrm>
            <a:prstGeom prst="line">
              <a:avLst/>
            </a:prstGeom>
            <a:noFill/>
            <a:ln w="19050" cap="flat" cmpd="sng" algn="ctr">
              <a:solidFill>
                <a:srgbClr val="8BB788"/>
              </a:solidFill>
              <a:prstDash val="solid"/>
              <a:miter lim="800000"/>
            </a:ln>
            <a:effectLst/>
          </p:spPr>
        </p:cxn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84" y="1381696"/>
            <a:ext cx="5995182" cy="3372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3" name="Group 92"/>
          <p:cNvGrpSpPr/>
          <p:nvPr/>
        </p:nvGrpSpPr>
        <p:grpSpPr>
          <a:xfrm>
            <a:off x="-329119" y="4177793"/>
            <a:ext cx="12098498" cy="2706485"/>
            <a:chOff x="-329119" y="3534049"/>
            <a:chExt cx="12098498" cy="2706485"/>
          </a:xfrm>
        </p:grpSpPr>
        <p:sp>
          <p:nvSpPr>
            <p:cNvPr id="91" name="Rounded Rectangle 90"/>
            <p:cNvSpPr/>
            <p:nvPr/>
          </p:nvSpPr>
          <p:spPr>
            <a:xfrm>
              <a:off x="829994" y="4417255"/>
              <a:ext cx="10939385" cy="1505243"/>
            </a:xfrm>
            <a:prstGeom prst="roundRect">
              <a:avLst/>
            </a:prstGeom>
            <a:solidFill>
              <a:srgbClr val="084969"/>
            </a:solidFill>
            <a:ln w="1905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图片 27">
              <a:extLst>
                <a:ext uri="{FF2B5EF4-FFF2-40B4-BE49-F238E27FC236}">
                  <a16:creationId xmlns:a16="http://schemas.microsoft.com/office/drawing/2014/main" id="{E5273BE1-9E02-4074-A83A-F73213A1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119" y="3534049"/>
              <a:ext cx="2626411" cy="27064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4" name="Rounded Rectangle 93"/>
          <p:cNvSpPr/>
          <p:nvPr/>
        </p:nvSpPr>
        <p:spPr>
          <a:xfrm>
            <a:off x="1981984" y="167954"/>
            <a:ext cx="8307721" cy="943701"/>
          </a:xfrm>
          <a:prstGeom prst="roundRect">
            <a:avLst/>
          </a:prstGeom>
          <a:solidFill>
            <a:schemeClr val="bg1">
              <a:alpha val="20000"/>
            </a:schemeClr>
          </a:solidFill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图片 2">
            <a:extLst>
              <a:ext uri="{FF2B5EF4-FFF2-40B4-BE49-F238E27FC236}">
                <a16:creationId xmlns:a16="http://schemas.microsoft.com/office/drawing/2014/main" id="{253FE164-3A28-4D2F-883C-6F189E8DB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0" y="201218"/>
            <a:ext cx="1713014" cy="3008219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314509" y="157548"/>
            <a:ext cx="7516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mâm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ngũ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bày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981984" y="5211511"/>
            <a:ext cx="990094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670" algn="ctr">
              <a:lnSpc>
                <a:spcPct val="95000"/>
              </a:lnSpc>
              <a:spcAft>
                <a:spcPts val="515"/>
              </a:spcAft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mâm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cỗ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tỉa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chó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múi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bưởi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con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Minion Pro"/>
                <a:cs typeface="Times New Roman" panose="02020603050405020304" pitchFamily="18" charset="0"/>
              </a:rPr>
              <a:t>,...</a:t>
            </a:r>
            <a:endParaRPr lang="en-US" sz="2400" b="1" dirty="0">
              <a:solidFill>
                <a:schemeClr val="bg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9">
            <a:extLst>
              <a:ext uri="{FF2B5EF4-FFF2-40B4-BE49-F238E27FC236}">
                <a16:creationId xmlns:a16="http://schemas.microsoft.com/office/drawing/2014/main" id="{D136EA03-AB91-4169-8B38-5F16F4C8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393" y="-737062"/>
            <a:ext cx="2273857" cy="30758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36EA03-AB91-4169-8B38-5F16F4C8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22" y="-465756"/>
            <a:ext cx="2273857" cy="30758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4546" y="0"/>
            <a:ext cx="11363172" cy="2171106"/>
            <a:chOff x="654180" y="2400894"/>
            <a:chExt cx="11363172" cy="2171106"/>
          </a:xfrm>
        </p:grpSpPr>
        <p:sp>
          <p:nvSpPr>
            <p:cNvPr id="13" name="Rounded Rectangle 12"/>
            <p:cNvSpPr/>
            <p:nvPr/>
          </p:nvSpPr>
          <p:spPr>
            <a:xfrm>
              <a:off x="1077967" y="3201742"/>
              <a:ext cx="10939385" cy="872495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 w="19050">
              <a:solidFill>
                <a:schemeClr val="bg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54180" y="2400894"/>
              <a:ext cx="1648399" cy="2171106"/>
              <a:chOff x="2882174" y="297774"/>
              <a:chExt cx="1648399" cy="2171106"/>
            </a:xfrm>
          </p:grpSpPr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id="{111F7B29-9DF8-448C-8205-8E4A3FE51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5" t="6773" r="25555" b="34012"/>
              <a:stretch/>
            </p:blipFill>
            <p:spPr>
              <a:xfrm>
                <a:off x="2882174" y="659663"/>
                <a:ext cx="1648399" cy="1809217"/>
              </a:xfrm>
              <a:prstGeom prst="rect">
                <a:avLst/>
              </a:prstGeom>
              <a:effectLst>
                <a:outerShdw blurRad="38100" dist="152400" dir="3780000" sx="102000" sy="102000" algn="tl" rotWithShape="0">
                  <a:prstClr val="black">
                    <a:alpha val="53000"/>
                  </a:prstClr>
                </a:outerShdw>
              </a:effectLst>
            </p:spPr>
          </p:pic>
          <p:pic>
            <p:nvPicPr>
              <p:cNvPr id="12" name="图片 7">
                <a:extLst>
                  <a:ext uri="{FF2B5EF4-FFF2-40B4-BE49-F238E27FC236}">
                    <a16:creationId xmlns:a16="http://schemas.microsoft.com/office/drawing/2014/main" id="{7E75C820-0AB8-4484-9DF5-8C489E73C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81478">
                <a:off x="3005463" y="297774"/>
                <a:ext cx="600996" cy="723779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1619794" y="975485"/>
            <a:ext cx="1005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UTM Avo" panose="02040603050506020204" pitchFamily="18" charset="0"/>
              </a:rPr>
              <a:t>thường</a:t>
            </a:r>
            <a:r>
              <a:rPr lang="en-US" sz="3600" b="1">
                <a:solidFill>
                  <a:schemeClr val="bg1"/>
                </a:solidFill>
                <a:latin typeface="UTM Avo" panose="02040603050506020204" pitchFamily="18" charset="0"/>
              </a:rPr>
              <a:t> dùng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mâm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ngũ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676" y="2939947"/>
            <a:ext cx="3788229" cy="4001697"/>
            <a:chOff x="0" y="2906181"/>
            <a:chExt cx="3788229" cy="4001697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47655B20-BB94-41E8-8B15-F3259D48A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11253"/>
              <a:ext cx="3788229" cy="36966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86" y="3460998"/>
              <a:ext cx="3335383" cy="32639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0744" y="2906181"/>
              <a:ext cx="1221778" cy="111189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77067" y="1616108"/>
            <a:ext cx="3759225" cy="3759222"/>
            <a:chOff x="3348638" y="1370750"/>
            <a:chExt cx="3759225" cy="3759222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F691683-EED4-4D3D-905C-166787A0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638" y="1370750"/>
              <a:ext cx="3759225" cy="375922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025" y="1693166"/>
              <a:ext cx="3296181" cy="32245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225" y="1618302"/>
              <a:ext cx="1221778" cy="11118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253297" y="3587198"/>
            <a:ext cx="3146045" cy="3320680"/>
            <a:chOff x="6253297" y="3587198"/>
            <a:chExt cx="3146045" cy="3320680"/>
          </a:xfrm>
        </p:grpSpPr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22E4EBD8-7603-4025-A3E8-726D6DDBF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3297" y="3761836"/>
              <a:ext cx="3146045" cy="314604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798" y="3972802"/>
              <a:ext cx="2681042" cy="2724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图片 8">
              <a:extLst>
                <a:ext uri="{FF2B5EF4-FFF2-40B4-BE49-F238E27FC236}">
                  <a16:creationId xmlns:a16="http://schemas.microsoft.com/office/drawing/2014/main" id="{9B6642FD-13D8-4277-8EEB-EF113600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615" y="3587198"/>
              <a:ext cx="1221778" cy="111189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148393" y="2141435"/>
            <a:ext cx="3002357" cy="3216783"/>
            <a:chOff x="9148393" y="2141435"/>
            <a:chExt cx="3002357" cy="3216783"/>
          </a:xfrm>
        </p:grpSpPr>
        <p:pic>
          <p:nvPicPr>
            <p:cNvPr id="25" name="图片 14">
              <a:extLst>
                <a:ext uri="{FF2B5EF4-FFF2-40B4-BE49-F238E27FC236}">
                  <a16:creationId xmlns:a16="http://schemas.microsoft.com/office/drawing/2014/main" id="{BD0E3D35-16FE-417F-A503-33FEADB74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8393" y="2395118"/>
              <a:ext cx="2963103" cy="2963100"/>
            </a:xfrm>
            <a:prstGeom prst="rect">
              <a:avLst/>
            </a:prstGeom>
          </p:spPr>
        </p:pic>
        <p:pic>
          <p:nvPicPr>
            <p:cNvPr id="27" name="图片 16">
              <a:extLst>
                <a:ext uri="{FF2B5EF4-FFF2-40B4-BE49-F238E27FC236}">
                  <a16:creationId xmlns:a16="http://schemas.microsoft.com/office/drawing/2014/main" id="{36AE3AC8-9884-4961-8F55-9B4C5A9A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8972" y="2141435"/>
              <a:ext cx="1221778" cy="111189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210" y="2592441"/>
              <a:ext cx="2682363" cy="26368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459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17492A-DC59-4FED-9AF4-EB52F4761F2B}"/>
              </a:ext>
            </a:extLst>
          </p:cNvPr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908A03D-53B2-4B75-A6C3-41946F704E49}"/>
                </a:ext>
              </a:extLst>
            </p:cNvPr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2D12C54-3A7F-4782-AF15-1931206E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41749A-CADE-4A5A-890F-1713A597F9AC}"/>
              </a:ext>
            </a:extLst>
          </p:cNvPr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712A918-EB7F-4A3D-9990-40828BF223B8}"/>
                </a:ext>
              </a:extLst>
            </p:cNvPr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928E86-A16B-480C-BB0F-C18A249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555791-7ABA-4D9D-835C-2D3533B54072}"/>
              </a:ext>
            </a:extLst>
          </p:cNvPr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741C0FD-2000-4990-9F5E-5C5C845B0FF6}"/>
                </a:ext>
              </a:extLst>
            </p:cNvPr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23AA6E3-082D-4BA2-9D44-FDAABA04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249EB5D-E406-4135-B901-C0E264E06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A53FDD5-E45F-4294-AD27-17B3B7BF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814" y="2874756"/>
            <a:ext cx="5139373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36751"/>
            <a:ext cx="1526820" cy="1780976"/>
            <a:chOff x="0" y="36751"/>
            <a:chExt cx="1526820" cy="1780976"/>
          </a:xfrm>
        </p:grpSpPr>
        <p:pic>
          <p:nvPicPr>
            <p:cNvPr id="17" name="图片 23">
              <a:extLst>
                <a:ext uri="{FF2B5EF4-FFF2-40B4-BE49-F238E27FC236}">
                  <a16:creationId xmlns:a16="http://schemas.microsoft.com/office/drawing/2014/main" id="{2249EB5D-E406-4135-B901-C0E264E0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751"/>
              <a:ext cx="1526820" cy="17809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8751" y="722756"/>
              <a:ext cx="689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6">
                      <a:lumMod val="50000"/>
                    </a:schemeClr>
                  </a:solidFill>
                  <a:latin typeface="UTM Showcard" panose="02040603050506020204" pitchFamily="18" charset="0"/>
                </a:rPr>
                <a:t>2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83" y1="48044" x2="17272" y2="72861"/>
                        <a14:foregroundMark x1="25303" y1="54034" x2="41555" y2="80562"/>
                        <a14:foregroundMark x1="50159" y1="64303" x2="62588" y2="88142"/>
                        <a14:foregroundMark x1="64818" y1="68949" x2="65073" y2="83619"/>
                        <a14:foregroundMark x1="54939" y1="90465" x2="56979" y2="94377"/>
                        <a14:foregroundMark x1="49649" y1="79707" x2="49522" y2="86064"/>
                        <a14:foregroundMark x1="59720" y1="21271" x2="70554" y2="52689"/>
                        <a14:foregroundMark x1="82664" y1="9046" x2="90886" y2="45966"/>
                        <a14:foregroundMark x1="30784" y1="81540" x2="32823" y2="88386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020" y="1562535"/>
            <a:ext cx="9565453" cy="49869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6821" y="1817727"/>
            <a:ext cx="60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Chuẩn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Giấy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kéo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6820" y="2464058"/>
            <a:ext cx="60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667" y="575328"/>
            <a:ext cx="98093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213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SVN-Newton</vt:lpstr>
      <vt:lpstr>UTM Novido</vt:lpstr>
      <vt:lpstr>#9Slide05 Aphrodite Pro</vt:lpstr>
      <vt:lpstr>UTM Showcard</vt:lpstr>
      <vt:lpstr>Calibri</vt:lpstr>
      <vt:lpstr>Times New Roman</vt:lpstr>
      <vt:lpstr>#9Slide07 Altus</vt:lpstr>
      <vt:lpstr>UTM Avo</vt:lpstr>
      <vt:lpstr>inpin heiti</vt:lpstr>
      <vt:lpstr>#9Slide07 HoneyCream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HĐTN</dc:subject>
  <dc:creator>Cảm Nguyễn</dc:creator>
  <cp:keywords>Măng Non Team</cp:keywords>
  <dc:description>Vui trung thu</dc:description>
  <cp:lastModifiedBy>Vip855</cp:lastModifiedBy>
  <cp:revision>10</cp:revision>
  <dcterms:created xsi:type="dcterms:W3CDTF">2022-08-21T02:25:00Z</dcterms:created>
  <dcterms:modified xsi:type="dcterms:W3CDTF">2025-10-09T15:53:09Z</dcterms:modified>
  <cp:category>Măng Non Team</cp:category>
</cp:coreProperties>
</file>