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26" r:id="rId2"/>
    <p:sldId id="436" r:id="rId3"/>
    <p:sldId id="449" r:id="rId4"/>
    <p:sldId id="416" r:id="rId5"/>
    <p:sldId id="417" r:id="rId6"/>
    <p:sldId id="450" r:id="rId7"/>
    <p:sldId id="451" r:id="rId8"/>
    <p:sldId id="452" r:id="rId9"/>
    <p:sldId id="419" r:id="rId10"/>
    <p:sldId id="458" r:id="rId11"/>
    <p:sldId id="420" r:id="rId12"/>
    <p:sldId id="453" r:id="rId13"/>
    <p:sldId id="457" r:id="rId14"/>
    <p:sldId id="455" r:id="rId15"/>
    <p:sldId id="459" r:id="rId16"/>
    <p:sldId id="432" r:id="rId17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#9Slide05 Bodega Script" charset="0"/>
      <p:regular r:id="rId22"/>
    </p:embeddedFont>
    <p:embeddedFont>
      <p:font typeface="Cambria" pitchFamily="18" charset="0"/>
      <p:regular r:id="rId23"/>
      <p:bold r:id="rId24"/>
      <p:italic r:id="rId25"/>
      <p:boldItalic r:id="rId26"/>
    </p:embeddedFont>
    <p:embeddedFont>
      <p:font typeface="等线" charset="-122"/>
      <p:regular r:id="rId27"/>
      <p:bold r:id="rId28"/>
    </p:embeddedFont>
    <p:embeddedFont>
      <p:font typeface="#9Slide05 Beautiful Caps" charset="0"/>
      <p:regular r:id="rId29"/>
    </p:embeddedFont>
    <p:embeddedFont>
      <p:font typeface="#9Slide03 AllRoundGothic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-138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79537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53934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22527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119811-DBDF-74A6-3896-0D3D7F08C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102335" y="1394981"/>
            <a:ext cx="1774090" cy="1877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98CE91-B8BB-4027-4EFF-4851E2A6BE8F}"/>
              </a:ext>
            </a:extLst>
          </p:cNvPr>
          <p:cNvSpPr txBox="1"/>
          <p:nvPr userDrawn="1"/>
        </p:nvSpPr>
        <p:spPr>
          <a:xfrm>
            <a:off x="10348432" y="68521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6FF42E-1309-5F69-1489-E708523B6122}"/>
              </a:ext>
            </a:extLst>
          </p:cNvPr>
          <p:cNvSpPr txBox="1"/>
          <p:nvPr userDrawn="1"/>
        </p:nvSpPr>
        <p:spPr>
          <a:xfrm>
            <a:off x="48254" y="648866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DECED79-81DC-384B-972D-96D05FAFB733}"/>
              </a:ext>
            </a:extLst>
          </p:cNvPr>
          <p:cNvSpPr txBox="1"/>
          <p:nvPr userDrawn="1"/>
        </p:nvSpPr>
        <p:spPr>
          <a:xfrm>
            <a:off x="10348431" y="6549142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32A773"/>
                </a:solidFill>
                <a:latin typeface="#9Slide05 Beautiful Caps" panose="02040603050506020204" pitchFamily="18" charset="0"/>
              </a:rPr>
              <a:t>Măng</a:t>
            </a:r>
            <a:r>
              <a:rPr lang="en-US" b="1" dirty="0">
                <a:solidFill>
                  <a:srgbClr val="32A773"/>
                </a:solidFill>
                <a:latin typeface="#9Slide05 Beautiful Caps" panose="02040603050506020204" pitchFamily="18" charset="0"/>
              </a:rPr>
              <a:t> Non</a:t>
            </a:r>
            <a:endParaRPr lang="vi-VN" b="1" dirty="0">
              <a:solidFill>
                <a:srgbClr val="32A7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5650D5-0237-0F35-D9E3-28BCF356239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04473" y="6985000"/>
            <a:ext cx="784623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1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598437" y="-184700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852147" y="9492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686800" y="4017870"/>
            <a:ext cx="3680171" cy="31046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87881" y="-12793"/>
            <a:ext cx="8638781" cy="36309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34850E2-C934-F5BB-209A-79F0EAF774C1}"/>
              </a:ext>
            </a:extLst>
          </p:cNvPr>
          <p:cNvGrpSpPr/>
          <p:nvPr/>
        </p:nvGrpSpPr>
        <p:grpSpPr>
          <a:xfrm>
            <a:off x="6848800" y="1188192"/>
            <a:ext cx="3470137" cy="1358816"/>
            <a:chOff x="7744470" y="714789"/>
            <a:chExt cx="5380076" cy="135881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06E4014-8996-783D-B01C-7D8638475D28}"/>
                </a:ext>
              </a:extLst>
            </p:cNvPr>
            <p:cNvSpPr txBox="1"/>
            <p:nvPr/>
          </p:nvSpPr>
          <p:spPr>
            <a:xfrm>
              <a:off x="7744471" y="714789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C2379EA-7BAB-6DEE-9F63-4D887D15EAEF}"/>
                </a:ext>
              </a:extLst>
            </p:cNvPr>
            <p:cNvSpPr txBox="1"/>
            <p:nvPr/>
          </p:nvSpPr>
          <p:spPr>
            <a:xfrm>
              <a:off x="7744470" y="750166"/>
              <a:ext cx="53800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Đạo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đức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Bodega Script" pitchFamily="2" charset="-93"/>
                  <a:ea typeface="思源黑体 CN"/>
                  <a:cs typeface="#9Slide05 Bodega Script" pitchFamily="2" charset="-93"/>
                </a:rPr>
                <a:t> 2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Bodega Script" pitchFamily="2" charset="-93"/>
                <a:ea typeface="思源黑体 CN"/>
                <a:cs typeface="#9Slide05 Bodega Script" pitchFamily="2" charset="-93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704DC2B-B196-ECF1-24DB-5480F473F7D9}"/>
              </a:ext>
            </a:extLst>
          </p:cNvPr>
          <p:cNvSpPr txBox="1"/>
          <p:nvPr/>
        </p:nvSpPr>
        <p:spPr>
          <a:xfrm>
            <a:off x="2168316" y="1846855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AFFFD3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835F9B-7366-E83E-5621-696A8242AE41}"/>
              </a:ext>
            </a:extLst>
          </p:cNvPr>
          <p:cNvSpPr txBox="1"/>
          <p:nvPr/>
        </p:nvSpPr>
        <p:spPr>
          <a:xfrm>
            <a:off x="2162486" y="1837507"/>
            <a:ext cx="7261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4376AB2-9AD2-AEA2-1741-8B218E828D4D}"/>
              </a:ext>
            </a:extLst>
          </p:cNvPr>
          <p:cNvSpPr txBox="1"/>
          <p:nvPr/>
        </p:nvSpPr>
        <p:spPr>
          <a:xfrm>
            <a:off x="2010513" y="1802661"/>
            <a:ext cx="7261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-93"/>
                <a:ea typeface="思源黑体 CN"/>
                <a:cs typeface="+mn-cs"/>
              </a:rPr>
              <a:t>EM YÊU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978C26E-ABB7-4CA0-5908-8702D1C0EAC2}"/>
              </a:ext>
            </a:extLst>
          </p:cNvPr>
          <p:cNvSpPr txBox="1"/>
          <p:nvPr/>
        </p:nvSpPr>
        <p:spPr>
          <a:xfrm>
            <a:off x="2464315" y="3386479"/>
            <a:ext cx="760065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 w="381000">
                  <a:solidFill>
                    <a:srgbClr val="FFFF85"/>
                  </a:solidFill>
                </a:ln>
                <a:solidFill>
                  <a:srgbClr val="FF868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AB8500-1500-E989-1EBC-C1B9DB8B52CC}"/>
              </a:ext>
            </a:extLst>
          </p:cNvPr>
          <p:cNvSpPr txBox="1"/>
          <p:nvPr/>
        </p:nvSpPr>
        <p:spPr>
          <a:xfrm>
            <a:off x="2434511" y="3417217"/>
            <a:ext cx="76006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思源黑体 CN"/>
                <a:cs typeface="#9Slide05 Bodega Script" pitchFamily="2" charset="-93"/>
                <a:sym typeface="Arial"/>
              </a:rPr>
              <a:t>QUÊ HƯƠNG</a:t>
            </a:r>
          </a:p>
        </p:txBody>
      </p:sp>
      <p:pic>
        <p:nvPicPr>
          <p:cNvPr id="10" name="Picture 9" descr="A picture containing accessory, umbrella&#10;&#10;Description automatically generated">
            <a:extLst>
              <a:ext uri="{FF2B5EF4-FFF2-40B4-BE49-F238E27FC236}">
                <a16:creationId xmlns:a16="http://schemas.microsoft.com/office/drawing/2014/main" xmlns="" id="{161D54C3-994C-D707-0C7C-67B67A15FE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5033">
            <a:off x="9140470" y="1701843"/>
            <a:ext cx="2772829" cy="29052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3F586C-5DA9-B465-4B77-B0ECDB38C407}"/>
              </a:ext>
            </a:extLst>
          </p:cNvPr>
          <p:cNvSpPr txBox="1"/>
          <p:nvPr/>
        </p:nvSpPr>
        <p:spPr>
          <a:xfrm>
            <a:off x="5081405" y="4983147"/>
            <a:ext cx="1789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atin typeface="Calibri" panose="020F0502020204030204" pitchFamily="34" charset="0"/>
                <a:cs typeface="Calibri" panose="020F0502020204030204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6" grpId="0"/>
      <p:bldP spid="33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E8290D-31F3-655E-8998-C2111B31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920" y="1112542"/>
            <a:ext cx="10440320" cy="54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9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0F935ED-EE9D-B733-E170-A25C6FD955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40" y="8458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08414B-76DE-B017-AD82-3EC617FDFD04}"/>
              </a:ext>
            </a:extLst>
          </p:cNvPr>
          <p:cNvSpPr txBox="1"/>
          <p:nvPr/>
        </p:nvSpPr>
        <p:spPr>
          <a:xfrm>
            <a:off x="3486965" y="1353319"/>
            <a:ext cx="3226255" cy="12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800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E8290D-31F3-655E-8998-C2111B31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6517"/>
          <a:stretch/>
        </p:blipFill>
        <p:spPr>
          <a:xfrm>
            <a:off x="695040" y="822961"/>
            <a:ext cx="5583840" cy="5425418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xmlns="" id="{D255CF12-6058-08CA-6D27-6B47C36AB3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6278880" y="1167230"/>
            <a:ext cx="6110874" cy="48135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C0F1F96-3E27-9B1C-A961-C2E327A0ED4A}"/>
              </a:ext>
            </a:extLst>
          </p:cNvPr>
          <p:cNvSpPr txBox="1"/>
          <p:nvPr/>
        </p:nvSpPr>
        <p:spPr>
          <a:xfrm>
            <a:off x="6967220" y="2412086"/>
            <a:ext cx="5057547" cy="2033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116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E8290D-31F3-655E-8998-C2111B311B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2413" t="4213"/>
          <a:stretch/>
        </p:blipFill>
        <p:spPr>
          <a:xfrm>
            <a:off x="6096000" y="1033780"/>
            <a:ext cx="4968240" cy="5196840"/>
          </a:xfrm>
          <a:prstGeom prst="rect">
            <a:avLst/>
          </a:prstGeom>
        </p:spPr>
      </p:pic>
      <p:pic>
        <p:nvPicPr>
          <p:cNvPr id="2" name="图片 19">
            <a:extLst>
              <a:ext uri="{FF2B5EF4-FFF2-40B4-BE49-F238E27FC236}">
                <a16:creationId xmlns:a16="http://schemas.microsoft.com/office/drawing/2014/main" xmlns="" id="{775B6695-6250-950A-6D7C-2F06429A74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5" t="9355" r="3020" b="4895"/>
          <a:stretch/>
        </p:blipFill>
        <p:spPr>
          <a:xfrm>
            <a:off x="0" y="908151"/>
            <a:ext cx="6301374" cy="5857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A9F18CD-D19B-5409-20EE-9E6F24406362}"/>
              </a:ext>
            </a:extLst>
          </p:cNvPr>
          <p:cNvSpPr txBox="1"/>
          <p:nvPr/>
        </p:nvSpPr>
        <p:spPr>
          <a:xfrm>
            <a:off x="551595" y="2222868"/>
            <a:ext cx="5215068" cy="3188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15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Vận</a:t>
            </a:r>
            <a:r>
              <a:rPr kumimoji="0" lang="en-US" sz="100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dụng</a:t>
            </a:r>
            <a:endParaRPr kumimoji="0" lang="vi-VN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思源黑体 CN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B0F935ED-EE9D-B733-E170-A25C6FD9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66" b="94507" l="9976" r="89984">
                        <a14:foregroundMark x1="20436" y1="20840" x2="32997" y2="20800"/>
                        <a14:foregroundMark x1="32997" y1="20800" x2="31826" y2="30452"/>
                        <a14:foregroundMark x1="31826" y1="30452" x2="24435" y2="24111"/>
                        <a14:foregroundMark x1="24435" y1="24111" x2="29604" y2="18821"/>
                        <a14:foregroundMark x1="72779" y1="75323" x2="70517" y2="87359"/>
                        <a14:foregroundMark x1="70517" y1="87359" x2="61632" y2="80533"/>
                        <a14:foregroundMark x1="61632" y1="80533" x2="68901" y2="76898"/>
                        <a14:foregroundMark x1="68901" y1="76898" x2="71769" y2="89216"/>
                        <a14:foregroundMark x1="71769" y1="89216" x2="63893" y2="75525"/>
                        <a14:foregroundMark x1="63893" y1="75525" x2="69265" y2="60662"/>
                        <a14:foregroundMark x1="69265" y1="60662" x2="70436" y2="59814"/>
                        <a14:foregroundMark x1="16761" y1="28675" x2="23304" y2="38086"/>
                        <a14:foregroundMark x1="23304" y1="38086" x2="17771" y2="36349"/>
                        <a14:foregroundMark x1="14297" y1="37843" x2="14216" y2="17488"/>
                        <a14:foregroundMark x1="14216" y1="17488" x2="28958" y2="13732"/>
                        <a14:foregroundMark x1="28958" y1="13732" x2="46365" y2="24394"/>
                        <a14:foregroundMark x1="46365" y1="24394" x2="38126" y2="32876"/>
                        <a14:foregroundMark x1="38126" y1="32876" x2="22052" y2="29241"/>
                        <a14:foregroundMark x1="22052" y1="29241" x2="20436" y2="27827"/>
                        <a14:foregroundMark x1="34289" y1="10824" x2="47819" y2="26656"/>
                        <a14:foregroundMark x1="47819" y1="26656" x2="44426" y2="35985"/>
                        <a14:foregroundMark x1="44426" y1="35985" x2="35137" y2="23910"/>
                        <a14:foregroundMark x1="35137" y1="23910" x2="33118" y2="9168"/>
                        <a14:foregroundMark x1="33118" y1="9168" x2="33118" y2="9168"/>
                        <a14:foregroundMark x1="31099" y1="9006" x2="47738" y2="18215"/>
                        <a14:foregroundMark x1="47738" y1="18215" x2="51131" y2="23990"/>
                        <a14:foregroundMark x1="38611" y1="44830" x2="43094" y2="47658"/>
                        <a14:foregroundMark x1="74273" y1="77342" x2="55574" y2="78393"/>
                        <a14:foregroundMark x1="55574" y1="78393" x2="69346" y2="88489"/>
                        <a14:foregroundMark x1="69346" y1="88489" x2="79806" y2="89015"/>
                        <a14:foregroundMark x1="79806" y1="89015" x2="82027" y2="81179"/>
                        <a14:foregroundMark x1="82027" y1="81179" x2="80614" y2="77989"/>
                        <a14:foregroundMark x1="84774" y1="62318" x2="91317" y2="81583"/>
                        <a14:foregroundMark x1="91317" y1="81583" x2="89136" y2="89015"/>
                        <a14:foregroundMark x1="89136" y1="89015" x2="78231" y2="95153"/>
                        <a14:foregroundMark x1="78231" y1="95153" x2="66963" y2="94507"/>
                        <a14:foregroundMark x1="66963" y1="94507" x2="64176" y2="84168"/>
                        <a14:foregroundMark x1="64176" y1="84168" x2="64297" y2="84006"/>
                        <a14:foregroundMark x1="58926" y1="62318" x2="78958" y2="62318"/>
                        <a14:foregroundMark x1="78958" y1="62318" x2="61268" y2="6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51" t="34400"/>
          <a:stretch/>
        </p:blipFill>
        <p:spPr>
          <a:xfrm>
            <a:off x="7579360" y="2027174"/>
            <a:ext cx="4378732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B77102-6187-2121-36F0-899432FD0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3482"/>
            <a:ext cx="12192000" cy="4498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08414B-76DE-B017-AD82-3EC617FDFD04}"/>
              </a:ext>
            </a:extLst>
          </p:cNvPr>
          <p:cNvSpPr txBox="1"/>
          <p:nvPr/>
        </p:nvSpPr>
        <p:spPr>
          <a:xfrm>
            <a:off x="985520" y="703079"/>
            <a:ext cx="8961120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sẻ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với các bạn những việc em đã và sẽ làm để thể hiện tình yêu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393B1C-B2D2-7658-8D84-7D4B528EFD3F}"/>
              </a:ext>
            </a:extLst>
          </p:cNvPr>
          <p:cNvSpPr txBox="1"/>
          <p:nvPr/>
        </p:nvSpPr>
        <p:spPr>
          <a:xfrm>
            <a:off x="985520" y="2713482"/>
            <a:ext cx="6502401" cy="1844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cùng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các bạn thực hiện những việc làm thể hiện tình yêu đối với quê hương.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03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-278675"/>
            <a:ext cx="8638781" cy="36195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94157" y="2332059"/>
            <a:ext cx="7205972" cy="1223029"/>
            <a:chOff x="1587641" y="2510822"/>
            <a:chExt cx="7205972" cy="1223029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xmlns="" id="{FCDEF7CD-F6B1-819C-638B-BA8B88270F0D}"/>
                </a:ext>
              </a:extLst>
            </p:cNvPr>
            <p:cNvSpPr txBox="1"/>
            <p:nvPr/>
          </p:nvSpPr>
          <p:spPr>
            <a:xfrm>
              <a:off x="1615571" y="25108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E43F391B-5B2D-DE98-F578-739EECA7BE8A}"/>
                </a:ext>
              </a:extLst>
            </p:cNvPr>
            <p:cNvSpPr txBox="1"/>
            <p:nvPr/>
          </p:nvSpPr>
          <p:spPr>
            <a:xfrm>
              <a:off x="1587641" y="2533522"/>
              <a:ext cx="71780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Chào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tạm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72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biệt</a:t>
              </a:r>
              <a:r>
                <a:rPr kumimoji="0" lang="en-US" altLang="zh-CN" sz="72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64号-萌趣软糖体" panose="00000500000000000000" pitchFamily="2" charset="-122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endParaRPr kumimoji="0" lang="zh-CN" altLang="zh-CN" sz="72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0000500000000000000" pitchFamily="2" charset="-122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8A6407-9D8E-55ED-F1B7-F2E958BD9F89}"/>
              </a:ext>
            </a:extLst>
          </p:cNvPr>
          <p:cNvSpPr txBox="1"/>
          <p:nvPr/>
        </p:nvSpPr>
        <p:spPr>
          <a:xfrm>
            <a:off x="3007241" y="724747"/>
            <a:ext cx="61775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Yêu cầu cần đạt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4AFAEF7-55FA-A958-8D2D-2BC5795FCF44}"/>
              </a:ext>
            </a:extLst>
          </p:cNvPr>
          <p:cNvSpPr txBox="1"/>
          <p:nvPr/>
        </p:nvSpPr>
        <p:spPr>
          <a:xfrm>
            <a:off x="1312674" y="1564611"/>
            <a:ext cx="10500358" cy="3741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Nhận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biết các việc làm thể hiện tình yêu quê hương, đất nước. </a:t>
            </a: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Thực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hiện các việc làm thể hiện tình yêu quê hương, đất nước.</a:t>
            </a: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-HS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hình thành tình yêu quê hương, đất nước.</a:t>
            </a:r>
          </a:p>
        </p:txBody>
      </p:sp>
    </p:spTree>
    <p:extLst>
      <p:ext uri="{BB962C8B-B14F-4D97-AF65-F5344CB8AC3E}">
        <p14:creationId xmlns:p14="http://schemas.microsoft.com/office/powerpoint/2010/main" val="42553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6C331F-A532-D16C-565C-DBB1E0945F9F}"/>
              </a:ext>
            </a:extLst>
          </p:cNvPr>
          <p:cNvSpPr txBox="1"/>
          <p:nvPr/>
        </p:nvSpPr>
        <p:spPr>
          <a:xfrm>
            <a:off x="3331795" y="2316047"/>
            <a:ext cx="73426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Luyệ</a:t>
            </a: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n</a:t>
            </a:r>
            <a:r>
              <a:rPr kumimoji="0" lang="vi-VN" sz="10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 </a:t>
            </a:r>
            <a:r>
              <a:rPr kumimoji="0" lang="vi-VN" sz="10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21414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63A999B-E6AC-A396-31C8-18CC52CFF934}"/>
              </a:ext>
            </a:extLst>
          </p:cNvPr>
          <p:cNvSpPr/>
          <p:nvPr/>
        </p:nvSpPr>
        <p:spPr>
          <a:xfrm>
            <a:off x="804672" y="91440"/>
            <a:ext cx="9994392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B112DE2-430A-B453-8A40-A9B59B57DF9D}"/>
              </a:ext>
            </a:extLst>
          </p:cNvPr>
          <p:cNvSpPr txBox="1"/>
          <p:nvPr/>
        </p:nvSpPr>
        <p:spPr>
          <a:xfrm>
            <a:off x="1119851" y="129299"/>
            <a:ext cx="9176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65D421-3DD4-0C69-D40E-9384AEAC3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61" y="1083406"/>
            <a:ext cx="10843720" cy="54178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3E6AA3-1D39-8E65-E192-139CA61FA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061" y="2163673"/>
            <a:ext cx="1511939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22C7CAC-54B3-CDBF-3E38-E47906967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92" y="543989"/>
            <a:ext cx="10505035" cy="435727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9A0D9C8-159E-3386-8A71-9BD076D0F6D3}"/>
              </a:ext>
            </a:extLst>
          </p:cNvPr>
          <p:cNvSpPr/>
          <p:nvPr/>
        </p:nvSpPr>
        <p:spPr>
          <a:xfrm>
            <a:off x="1272545" y="5187297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B732FC-B7C1-E589-0F1F-8C85B9CE0889}"/>
              </a:ext>
            </a:extLst>
          </p:cNvPr>
          <p:cNvSpPr txBox="1"/>
          <p:nvPr/>
        </p:nvSpPr>
        <p:spPr>
          <a:xfrm>
            <a:off x="1316358" y="5207891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95D1F78-0458-8369-AD0A-45D6AB515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73" y="3116940"/>
            <a:ext cx="2450804" cy="2170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D64DA0-EB66-D3D7-46E9-ECBAB6EB4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1196" y="3151898"/>
            <a:ext cx="245080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09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3E12898-AC32-6576-D070-4E7C823CC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8366"/>
            <a:ext cx="12192000" cy="449884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9A0D9C8-159E-3386-8A71-9BD076D0F6D3}"/>
              </a:ext>
            </a:extLst>
          </p:cNvPr>
          <p:cNvSpPr/>
          <p:nvPr/>
        </p:nvSpPr>
        <p:spPr>
          <a:xfrm>
            <a:off x="965839" y="517779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BB732FC-B7C1-E589-0F1F-8C85B9CE0889}"/>
              </a:ext>
            </a:extLst>
          </p:cNvPr>
          <p:cNvSpPr txBox="1"/>
          <p:nvPr/>
        </p:nvSpPr>
        <p:spPr>
          <a:xfrm>
            <a:off x="922024" y="5266710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2789670-7145-8BB3-7F79-C84DF6C23198}"/>
              </a:ext>
            </a:extLst>
          </p:cNvPr>
          <p:cNvSpPr/>
          <p:nvPr/>
        </p:nvSpPr>
        <p:spPr>
          <a:xfrm>
            <a:off x="6358893" y="5266710"/>
            <a:ext cx="4735827" cy="90168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46E6A79-6499-4832-B8C6-869C8359A2FD}"/>
              </a:ext>
            </a:extLst>
          </p:cNvPr>
          <p:cNvSpPr txBox="1"/>
          <p:nvPr/>
        </p:nvSpPr>
        <p:spPr>
          <a:xfrm>
            <a:off x="6402706" y="5287304"/>
            <a:ext cx="4779642" cy="860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65608E-558E-6BB1-A4C3-D500490D3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5040" y="768638"/>
            <a:ext cx="10733550" cy="4317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203235-68BB-F202-6545-824EBADBDA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1678" y="3004692"/>
            <a:ext cx="2405496" cy="240549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94F0BE12-8E3B-DD7F-55E9-09CCF80C11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6" y="3096133"/>
            <a:ext cx="2450034" cy="2170577"/>
          </a:xfrm>
          <a:prstGeom prst="rect">
            <a:avLst/>
          </a:prstGeom>
        </p:spPr>
      </p:pic>
      <p:pic>
        <p:nvPicPr>
          <p:cNvPr id="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F105CC90-2FB5-7F98-4D2B-D968084AC6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860430" y="3998707"/>
            <a:ext cx="1629923" cy="16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0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0F216B-430C-38EE-DFDF-D67CF18BD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500" y="1113890"/>
            <a:ext cx="10801349" cy="52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1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DEE5CAC-5CCD-732D-138F-C23CB117823E}"/>
              </a:ext>
            </a:extLst>
          </p:cNvPr>
          <p:cNvSpPr/>
          <p:nvPr/>
        </p:nvSpPr>
        <p:spPr>
          <a:xfrm>
            <a:off x="6700" y="91440"/>
            <a:ext cx="10440320" cy="937260"/>
          </a:xfrm>
          <a:prstGeom prst="roundRect">
            <a:avLst/>
          </a:prstGeom>
          <a:solidFill>
            <a:srgbClr val="D3FDDC"/>
          </a:solidFill>
          <a:ln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EC54FE-93A7-CF9A-30EE-46E415D6B6BA}"/>
              </a:ext>
            </a:extLst>
          </p:cNvPr>
          <p:cNvSpPr txBox="1"/>
          <p:nvPr/>
        </p:nvSpPr>
        <p:spPr>
          <a:xfrm>
            <a:off x="6700" y="176630"/>
            <a:ext cx="10298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574B49D-8C2C-4E18-EC9F-A20E64918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" y="3248406"/>
            <a:ext cx="12192000" cy="4498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97A78D-F1B9-EF71-069B-B8207E9F9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180883"/>
            <a:ext cx="10755629" cy="50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3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椭圆 18"/>
          <p:cNvSpPr/>
          <p:nvPr/>
        </p:nvSpPr>
        <p:spPr>
          <a:xfrm>
            <a:off x="1593623" y="1083406"/>
            <a:ext cx="166729" cy="166729"/>
          </a:xfrm>
          <a:prstGeom prst="ellipse">
            <a:avLst/>
          </a:prstGeom>
          <a:solidFill>
            <a:srgbClr val="EC7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752" y="2739847"/>
            <a:ext cx="3483434" cy="348343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868BF976-5262-2B31-2D1B-33A8AB9B7A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45" y="634719"/>
            <a:ext cx="9144732" cy="5588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BC9D392-8F34-87FD-476F-EEDC0EDA5590}"/>
              </a:ext>
            </a:extLst>
          </p:cNvPr>
          <p:cNvSpPr txBox="1"/>
          <p:nvPr/>
        </p:nvSpPr>
        <p:spPr>
          <a:xfrm>
            <a:off x="2869745" y="1513339"/>
            <a:ext cx="6181724" cy="2225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8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3FDDC"/>
        </a:solidFill>
        <a:ln>
          <a:solidFill>
            <a:srgbClr val="32A773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accent2">
                <a:lumMod val="20000"/>
                <a:lumOff val="8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282</Words>
  <Application>Microsoft Office PowerPoint</Application>
  <PresentationFormat>Custom</PresentationFormat>
  <Paragraphs>32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思源黑体 CN</vt:lpstr>
      <vt:lpstr>思源黑体 CN Bold</vt:lpstr>
      <vt:lpstr>UTM Avo</vt:lpstr>
      <vt:lpstr>字魂64号-萌趣软糖体</vt:lpstr>
      <vt:lpstr>Times New Roman</vt:lpstr>
      <vt:lpstr>#9Slide05 Bodega Script</vt:lpstr>
      <vt:lpstr>Cambria</vt:lpstr>
      <vt:lpstr>等线</vt:lpstr>
      <vt:lpstr>三极信黑简体</vt:lpstr>
      <vt:lpstr>#9Slide05 Beautiful Caps</vt:lpstr>
      <vt:lpstr>#9Slide03 AllRoundGothic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TrucVan</dc:creator>
  <cp:keywords>MNT;MangnonTeam</cp:keywords>
  <cp:lastModifiedBy>SKY</cp:lastModifiedBy>
  <cp:revision>6</cp:revision>
  <dcterms:created xsi:type="dcterms:W3CDTF">2022-08-27T03:57:25Z</dcterms:created>
  <dcterms:modified xsi:type="dcterms:W3CDTF">2023-09-27T02:37:57Z</dcterms:modified>
</cp:coreProperties>
</file>