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04" r:id="rId3"/>
    <p:sldId id="383" r:id="rId4"/>
    <p:sldId id="292" r:id="rId5"/>
    <p:sldId id="360" r:id="rId6"/>
    <p:sldId id="334" r:id="rId7"/>
    <p:sldId id="306" r:id="rId8"/>
    <p:sldId id="369" r:id="rId9"/>
    <p:sldId id="389" r:id="rId10"/>
    <p:sldId id="355" r:id="rId11"/>
    <p:sldId id="384" r:id="rId12"/>
    <p:sldId id="385" r:id="rId13"/>
    <p:sldId id="386" r:id="rId14"/>
    <p:sldId id="387" r:id="rId15"/>
    <p:sldId id="388" r:id="rId16"/>
    <p:sldId id="390" r:id="rId17"/>
    <p:sldId id="371" r:id="rId18"/>
    <p:sldId id="357" r:id="rId19"/>
    <p:sldId id="392" r:id="rId20"/>
    <p:sldId id="391" r:id="rId21"/>
    <p:sldId id="394" r:id="rId22"/>
    <p:sldId id="395" r:id="rId23"/>
    <p:sldId id="393" r:id="rId24"/>
    <p:sldId id="373" r:id="rId25"/>
    <p:sldId id="372" r:id="rId26"/>
    <p:sldId id="396" r:id="rId27"/>
    <p:sldId id="338" r:id="rId28"/>
    <p:sldId id="359" r:id="rId29"/>
    <p:sldId id="331" r:id="rId30"/>
    <p:sldId id="295" r:id="rId31"/>
    <p:sldId id="370" r:id="rId32"/>
    <p:sldId id="3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698"/>
    <a:srgbClr val="7C76DA"/>
    <a:srgbClr val="8DF4A5"/>
    <a:srgbClr val="C239CF"/>
    <a:srgbClr val="E2A9AF"/>
    <a:srgbClr val="AD5F52"/>
    <a:srgbClr val="D876C1"/>
    <a:srgbClr val="E7AA8E"/>
    <a:srgbClr val="C8E17C"/>
    <a:srgbClr val="72D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84545" autoAdjust="0"/>
  </p:normalViewPr>
  <p:slideViewPr>
    <p:cSldViewPr snapToGrid="0">
      <p:cViewPr varScale="1">
        <p:scale>
          <a:sx n="62" d="100"/>
          <a:sy n="62" d="100"/>
        </p:scale>
        <p:origin x="6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r>
              <a:rPr lang="en-US" dirty="0"/>
              <a:t>Introduce that this is a magic tree with a lot of fruit. They will choose one by one to open the question and they have to answer is to get points.</a:t>
            </a:r>
          </a:p>
          <a:p>
            <a:r>
              <a:rPr lang="en-US" dirty="0"/>
              <a:t>There’s an extra question related to the lesson. Who can open and answer it get the most point.</a:t>
            </a:r>
          </a:p>
          <a:p>
            <a:r>
              <a:rPr lang="en-US" dirty="0"/>
              <a:t>Click on the numbers to move to the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9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2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Get 1 student to come up on the board, face to the class.</a:t>
            </a:r>
          </a:p>
          <a:p>
            <a:pPr marL="228600" indent="-228600">
              <a:buAutoNum type="arabicPeriod"/>
            </a:pPr>
            <a:r>
              <a:rPr lang="en-US" dirty="0"/>
              <a:t>Teacher show a random flag. The class ask “ Where are you from?”. The student on the board has to guess by answering “I’m from…”. If he/she gets it right, the class say “YES”, if she/he gets it wrong, the class say NO -&gt; the student on the board have 3 chances to guess. Once they get it right, give them 1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activity, students have to interview their friends.</a:t>
            </a:r>
          </a:p>
          <a:p>
            <a:r>
              <a:rPr lang="en-US" dirty="0"/>
              <a:t>First of all, each of them choose a country they like and answer the question “Where are you from?” in their notebook.</a:t>
            </a:r>
          </a:p>
          <a:p>
            <a:r>
              <a:rPr lang="en-US" dirty="0"/>
              <a:t>Then, they draw a table like the sample on the screen and practice asking their friends.</a:t>
            </a:r>
          </a:p>
          <a:p>
            <a:r>
              <a:rPr lang="en-US" dirty="0"/>
              <a:t>Make sure they interview both boys and girls.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1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use their interview result (extra activity 1) to draw the pictures of their friends and prepare a writing task like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  <a:p>
            <a:pPr marL="228600" indent="-228600">
              <a:buAutoNum type="arabicPeriod"/>
            </a:pPr>
            <a:r>
              <a:rPr lang="en-US" dirty="0"/>
              <a:t>Click the button to comeback </a:t>
            </a:r>
          </a:p>
          <a:p>
            <a:pPr marL="228600" indent="-228600">
              <a:buAutoNum type="arabicPeriod"/>
            </a:pPr>
            <a:r>
              <a:rPr lang="en-US" dirty="0"/>
              <a:t>Click on the icons to show question and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2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2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extra question from this part. </a:t>
            </a:r>
          </a:p>
          <a:p>
            <a:r>
              <a:rPr lang="en-US" dirty="0"/>
              <a:t>They can choose to be in any country as they want. It doesn’t have to be </a:t>
            </a:r>
            <a:r>
              <a:rPr lang="en-US"/>
              <a:t>in Vietnam.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8.png"/><Relationship Id="rId7" Type="http://schemas.microsoft.com/office/2007/relationships/hdphoto" Target="../media/hdphoto7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3.png"/><Relationship Id="rId7" Type="http://schemas.microsoft.com/office/2007/relationships/hdphoto" Target="../media/hdphoto9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2.png"/><Relationship Id="rId5" Type="http://schemas.microsoft.com/office/2007/relationships/hdphoto" Target="../media/hdphoto8.wdp"/><Relationship Id="rId10" Type="http://schemas.openxmlformats.org/officeDocument/2006/relationships/image" Target="../media/image24.sv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6.png"/><Relationship Id="rId7" Type="http://schemas.microsoft.com/office/2007/relationships/hdphoto" Target="../media/hdphoto11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microsoft.com/office/2007/relationships/hdphoto" Target="../media/hdphoto10.wdp"/><Relationship Id="rId10" Type="http://schemas.openxmlformats.org/officeDocument/2006/relationships/image" Target="../media/image24.sv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9.png"/><Relationship Id="rId7" Type="http://schemas.microsoft.com/office/2007/relationships/hdphoto" Target="../media/hdphoto13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microsoft.com/office/2007/relationships/hdphoto" Target="../media/hdphoto12.wdp"/><Relationship Id="rId10" Type="http://schemas.openxmlformats.org/officeDocument/2006/relationships/image" Target="../media/image24.sv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2.png"/><Relationship Id="rId7" Type="http://schemas.microsoft.com/office/2007/relationships/hdphoto" Target="../media/hdphoto15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2.png"/><Relationship Id="rId5" Type="http://schemas.microsoft.com/office/2007/relationships/hdphoto" Target="../media/hdphoto14.wdp"/><Relationship Id="rId10" Type="http://schemas.openxmlformats.org/officeDocument/2006/relationships/image" Target="../media/image24.svg"/><Relationship Id="rId4" Type="http://schemas.openxmlformats.org/officeDocument/2006/relationships/image" Target="../media/image33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5.png"/><Relationship Id="rId7" Type="http://schemas.microsoft.com/office/2007/relationships/hdphoto" Target="../media/hdphoto17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2.png"/><Relationship Id="rId5" Type="http://schemas.microsoft.com/office/2007/relationships/hdphoto" Target="../media/hdphoto16.wdp"/><Relationship Id="rId10" Type="http://schemas.openxmlformats.org/officeDocument/2006/relationships/image" Target="../media/image24.sv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7.xml"/><Relationship Id="rId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7.pn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19.sv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D429AF-6A0E-9D93-45A6-C7994468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8" y="1351972"/>
            <a:ext cx="5210175" cy="3600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7F32BD-403E-C708-2CAA-278B49FDD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504" y="1997766"/>
            <a:ext cx="2921862" cy="285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DA7A4F-DB83-981E-83D7-056D96656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47" y="2436950"/>
            <a:ext cx="1876425" cy="16859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0" name="Action Button: Go Back or Previous 3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9C424CC-35C5-6D20-9DC9-AFE27FAB8D78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Help">
            <a:extLst>
              <a:ext uri="{FF2B5EF4-FFF2-40B4-BE49-F238E27FC236}">
                <a16:creationId xmlns:a16="http://schemas.microsoft.com/office/drawing/2014/main" id="{8E39A5F0-FA2F-C632-435A-1FC6998722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5" name="Graphic 44" descr="Customer review">
            <a:extLst>
              <a:ext uri="{FF2B5EF4-FFF2-40B4-BE49-F238E27FC236}">
                <a16:creationId xmlns:a16="http://schemas.microsoft.com/office/drawing/2014/main" id="{5D4EDC54-80B0-4DE8-1016-FC4F801955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41A678FF-07E4-40AA-B72C-1E0DB2E722E8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2237B51E-4CEB-7BC5-0C25-EB78E606BBF0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the UK.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7" grpId="0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1DAF2-4572-306F-4521-1AC53F50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5" y="1508262"/>
            <a:ext cx="5191125" cy="35433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6B7FA-25C0-775E-3C3A-C8BB12447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556" y="2218747"/>
            <a:ext cx="2628900" cy="27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817F2-95E3-1842-024A-7BECEE41A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31" y="2436950"/>
            <a:ext cx="184785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6ACBB92-7395-D855-E2B2-3F773A187513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DA44D233-7518-5209-B38B-DCB8D040F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7BF107C1-78B2-5A39-FF8B-E6A64BDF11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0414A26-BDB5-4DBE-810B-B0116320EFA3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A32A8C9-8813-A8B3-34DD-59B7E5F2CC6D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the USA.</a:t>
            </a:r>
          </a:p>
        </p:txBody>
      </p:sp>
    </p:spTree>
    <p:extLst>
      <p:ext uri="{BB962C8B-B14F-4D97-AF65-F5344CB8AC3E}">
        <p14:creationId xmlns:p14="http://schemas.microsoft.com/office/powerpoint/2010/main" val="101309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43EF0-6C9B-0F76-0A6F-A63EA733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5" y="1464131"/>
            <a:ext cx="5133975" cy="3581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CD0D9-7DB1-2C3B-0C40-3F9645B6F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364" y="1943100"/>
            <a:ext cx="24003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3E2CB-E98A-94C8-2721-2F2334996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74" y="2378531"/>
            <a:ext cx="179070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0A4BDE8-ECD9-A27C-B4F0-5FC255247A90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5B01C7-A07C-B742-39A7-B1AF66D79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2EF72A03-60AD-F087-E359-EB200E82A2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4CB5175-8268-2142-C133-6965E54C290D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654FEE6-F19F-1A7D-E04A-0645471CD375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India.</a:t>
            </a:r>
          </a:p>
        </p:txBody>
      </p:sp>
    </p:spTree>
    <p:extLst>
      <p:ext uri="{BB962C8B-B14F-4D97-AF65-F5344CB8AC3E}">
        <p14:creationId xmlns:p14="http://schemas.microsoft.com/office/powerpoint/2010/main" val="330732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54DB5-B44C-AB48-A089-D633798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9" y="1295400"/>
            <a:ext cx="5314950" cy="3619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C9B4A-90B4-D068-7A7C-FB42AD58E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744" y="1807031"/>
            <a:ext cx="2286000" cy="2895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22C76-2A4F-DCF8-DAFD-AB8AD590F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887" y="2243137"/>
            <a:ext cx="1828800" cy="1724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787F828-F29D-D997-F3B0-516EBC3ACBCA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91D8E8FF-E70B-4EA9-C7F7-B62C55F1ED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574DE29-5E34-4D71-1FC4-0FDAD3E67C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AA79394-D68D-82E5-0069-95F6FD58E097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CD41201-587F-6D24-1622-F862386A428F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Alpha.</a:t>
            </a:r>
          </a:p>
        </p:txBody>
      </p:sp>
    </p:spTree>
    <p:extLst>
      <p:ext uri="{BB962C8B-B14F-4D97-AF65-F5344CB8AC3E}">
        <p14:creationId xmlns:p14="http://schemas.microsoft.com/office/powerpoint/2010/main" val="180386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209D0-D907-F650-C82E-8AE152FB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1304927"/>
            <a:ext cx="5048250" cy="3495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7C4EB-FD76-86AE-DD06-96E2CC03F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858" y="1736270"/>
            <a:ext cx="2238375" cy="2933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CD811-7533-F520-7769-30BB85C13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865" y="2152651"/>
            <a:ext cx="18478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9B3E5C2-E2E4-7180-785A-39E62BD3DD3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DD7DB359-89E7-7831-F985-6002DD37E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754884A-545E-56CC-3974-708D49C020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5F776F3-96CD-8E4E-E85D-7EEED4C27349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BEB8F0A-DBE0-25B9-B668-BCF2EDA1074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Japan.</a:t>
            </a:r>
          </a:p>
        </p:txBody>
      </p:sp>
    </p:spTree>
    <p:extLst>
      <p:ext uri="{BB962C8B-B14F-4D97-AF65-F5344CB8AC3E}">
        <p14:creationId xmlns:p14="http://schemas.microsoft.com/office/powerpoint/2010/main" val="278904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5E7A5-1FA4-8CA4-50AB-60567302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1" y="1374323"/>
            <a:ext cx="5200650" cy="3600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06E92-B866-2AC1-D5E9-1B886B5E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61" y="2274435"/>
            <a:ext cx="18097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8EAAC-576B-3874-3120-9EB8FB049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360" y="1859422"/>
            <a:ext cx="2409825" cy="2962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849B22E-0380-E4BF-D86A-C38050C14C9C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379180-6175-907A-C155-814F75D81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5959F6D5-1557-E733-C694-61361C36C0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CBDDB91-FA63-DE46-49A4-AE39A5A1E0B8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6B048A7-F3D4-FADE-E9CB-7A7E0ACB51BE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Italy.</a:t>
            </a:r>
          </a:p>
        </p:txBody>
      </p:sp>
    </p:spTree>
    <p:extLst>
      <p:ext uri="{BB962C8B-B14F-4D97-AF65-F5344CB8AC3E}">
        <p14:creationId xmlns:p14="http://schemas.microsoft.com/office/powerpoint/2010/main" val="333334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B202B-F32E-4614-8D28-C05B41E3767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C41D5886-D504-2DC6-FDEC-700D48F2598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AF30A8-DDDC-C8B2-164E-D05714AB41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EFF28E-ED8B-EF24-ECE7-0853BA2B7F1A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6C5B9-905F-A101-DD23-3B43DA010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61"/>
          <a:stretch/>
        </p:blipFill>
        <p:spPr>
          <a:xfrm flipH="1">
            <a:off x="2512558" y="1219170"/>
            <a:ext cx="2015899" cy="5181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Go Back or Previous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A26E58A-B5D1-5159-6DFE-4D719169A5FB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Help">
            <a:extLst>
              <a:ext uri="{FF2B5EF4-FFF2-40B4-BE49-F238E27FC236}">
                <a16:creationId xmlns:a16="http://schemas.microsoft.com/office/drawing/2014/main" id="{5394ED25-86DC-6379-EFE3-912DC5A56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Graphic 10" descr="Customer review">
            <a:extLst>
              <a:ext uri="{FF2B5EF4-FFF2-40B4-BE49-F238E27FC236}">
                <a16:creationId xmlns:a16="http://schemas.microsoft.com/office/drawing/2014/main" id="{56E779B7-2D1F-9737-7A51-825E05B55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3465396-08AA-D99F-430E-A7327527F8D6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6B388B9-D096-69F3-5E35-EC9D76A94C44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I’m from </a:t>
            </a:r>
            <a:r>
              <a:rPr lang="en-US" sz="3200" u="sng" dirty="0">
                <a:solidFill>
                  <a:srgbClr val="0070C0"/>
                </a:solidFill>
              </a:rPr>
              <a:t>Vietnam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62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77373"/>
            <a:ext cx="9652259" cy="6023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190FD-B8D7-B0CD-19BD-EF5B1C033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953" y="1060559"/>
            <a:ext cx="2181225" cy="2571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09026-C9C6-57B4-F946-E3CC6862BB22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1: where’s he from?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F4E0FD-8230-F992-A216-6DBE5772CE55}"/>
              </a:ext>
            </a:extLst>
          </p:cNvPr>
          <p:cNvSpPr/>
          <p:nvPr/>
        </p:nvSpPr>
        <p:spPr>
          <a:xfrm>
            <a:off x="31496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He’s from the USA.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943978-15EC-9187-99C8-07D8DFA0644E}"/>
              </a:ext>
            </a:extLst>
          </p:cNvPr>
          <p:cNvSpPr/>
          <p:nvPr/>
        </p:nvSpPr>
        <p:spPr>
          <a:xfrm>
            <a:off x="426212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He’s from the UK.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09026-C9C6-57B4-F946-E3CC6862BB22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2: where’s she from?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F4E0FD-8230-F992-A216-6DBE5772CE55}"/>
              </a:ext>
            </a:extLst>
          </p:cNvPr>
          <p:cNvSpPr/>
          <p:nvPr/>
        </p:nvSpPr>
        <p:spPr>
          <a:xfrm>
            <a:off x="31496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She’s from Japan.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943978-15EC-9187-99C8-07D8DFA0644E}"/>
              </a:ext>
            </a:extLst>
          </p:cNvPr>
          <p:cNvSpPr/>
          <p:nvPr/>
        </p:nvSpPr>
        <p:spPr>
          <a:xfrm>
            <a:off x="426212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She’s from India.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4109E-90C8-2819-A3BD-0097D227C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566" y="1356512"/>
            <a:ext cx="2209800" cy="2962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810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84514" y="378534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296957" y="485214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5181" y="28429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412" y="4318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09026-C9C6-57B4-F946-E3CC6862BB22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3: where’s he from?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F4E0FD-8230-F992-A216-6DBE5772CE55}"/>
              </a:ext>
            </a:extLst>
          </p:cNvPr>
          <p:cNvSpPr/>
          <p:nvPr/>
        </p:nvSpPr>
        <p:spPr>
          <a:xfrm>
            <a:off x="31496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He’s from UK.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943978-15EC-9187-99C8-07D8DFA0644E}"/>
              </a:ext>
            </a:extLst>
          </p:cNvPr>
          <p:cNvSpPr/>
          <p:nvPr/>
        </p:nvSpPr>
        <p:spPr>
          <a:xfrm>
            <a:off x="426212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He’s from the Italy.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80229-B289-1C8B-7C91-06CAB39D8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937" y="1356512"/>
            <a:ext cx="2219325" cy="2943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22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A9D14-C1D0-56FB-02FC-8DE7B3DB2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783" y="1455683"/>
            <a:ext cx="2257425" cy="2895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2BFFE9-1486-8F51-DAF1-931A4FC77B3A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4: where’s she from?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0CC49D-AAAE-8C3A-74F7-E90C2411F315}"/>
              </a:ext>
            </a:extLst>
          </p:cNvPr>
          <p:cNvSpPr/>
          <p:nvPr/>
        </p:nvSpPr>
        <p:spPr>
          <a:xfrm>
            <a:off x="413512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She’s from Vietnam.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E291A6-DF2A-1212-452F-B776BB5CF9ED}"/>
              </a:ext>
            </a:extLst>
          </p:cNvPr>
          <p:cNvSpPr/>
          <p:nvPr/>
        </p:nvSpPr>
        <p:spPr>
          <a:xfrm>
            <a:off x="27383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She’s from Japan.</a:t>
            </a:r>
          </a:p>
        </p:txBody>
      </p:sp>
    </p:spTree>
    <p:extLst>
      <p:ext uri="{BB962C8B-B14F-4D97-AF65-F5344CB8AC3E}">
        <p14:creationId xmlns:p14="http://schemas.microsoft.com/office/powerpoint/2010/main" val="209289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DD2F2-FC93-BDC7-00DF-C5BA2A017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941" y="1258777"/>
            <a:ext cx="2257425" cy="2847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84125B-9A52-4586-EB3A-79C1FF0148C6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5: where’s he from?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787ECF-3446-B128-5B95-5D4A6E6AAD26}"/>
              </a:ext>
            </a:extLst>
          </p:cNvPr>
          <p:cNvSpPr/>
          <p:nvPr/>
        </p:nvSpPr>
        <p:spPr>
          <a:xfrm>
            <a:off x="413512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He’s from the USA.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1C8B16-810D-E928-A9F7-0ED878A74A74}"/>
              </a:ext>
            </a:extLst>
          </p:cNvPr>
          <p:cNvSpPr/>
          <p:nvPr/>
        </p:nvSpPr>
        <p:spPr>
          <a:xfrm>
            <a:off x="27383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He’s from Alpha.</a:t>
            </a:r>
          </a:p>
        </p:txBody>
      </p:sp>
    </p:spTree>
    <p:extLst>
      <p:ext uri="{BB962C8B-B14F-4D97-AF65-F5344CB8AC3E}">
        <p14:creationId xmlns:p14="http://schemas.microsoft.com/office/powerpoint/2010/main" val="395108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D9052-356A-306E-7704-C3C69C624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916" y="1356512"/>
            <a:ext cx="2457450" cy="2800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F80266-CEA3-3497-E2E3-081B09AAA886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6: where’s she from?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4643AE-2EB6-40B1-20CB-9BFABAB402A1}"/>
              </a:ext>
            </a:extLst>
          </p:cNvPr>
          <p:cNvSpPr/>
          <p:nvPr/>
        </p:nvSpPr>
        <p:spPr>
          <a:xfrm>
            <a:off x="413512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She’s from Italy.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2A29CF-EF5D-D1DB-D899-CE55D208005B}"/>
              </a:ext>
            </a:extLst>
          </p:cNvPr>
          <p:cNvSpPr/>
          <p:nvPr/>
        </p:nvSpPr>
        <p:spPr>
          <a:xfrm>
            <a:off x="27383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She’s from the USA.</a:t>
            </a:r>
          </a:p>
        </p:txBody>
      </p:sp>
    </p:spTree>
    <p:extLst>
      <p:ext uri="{BB962C8B-B14F-4D97-AF65-F5344CB8AC3E}">
        <p14:creationId xmlns:p14="http://schemas.microsoft.com/office/powerpoint/2010/main" val="185489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832344-9444-94DE-9789-51C6B5D391A3}"/>
              </a:ext>
            </a:extLst>
          </p:cNvPr>
          <p:cNvGrpSpPr/>
          <p:nvPr/>
        </p:nvGrpSpPr>
        <p:grpSpPr>
          <a:xfrm>
            <a:off x="2293081" y="188909"/>
            <a:ext cx="964098" cy="769441"/>
            <a:chOff x="218662" y="216415"/>
            <a:chExt cx="964098" cy="769441"/>
          </a:xfrm>
        </p:grpSpPr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6FE62305-DD29-DE45-6277-2D2C66662BFB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F06485-7650-4CE9-0C5E-020B90461FE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C7DD9D5-A2A6-5C2B-B98D-7CCFC0FA857E}"/>
              </a:ext>
            </a:extLst>
          </p:cNvPr>
          <p:cNvSpPr txBox="1"/>
          <p:nvPr/>
        </p:nvSpPr>
        <p:spPr>
          <a:xfrm>
            <a:off x="3257179" y="343758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Play </a:t>
            </a:r>
            <a:r>
              <a:rPr lang="en-US" sz="3200" b="1" i="1" dirty="0">
                <a:solidFill>
                  <a:srgbClr val="0070C0"/>
                </a:solidFill>
              </a:rPr>
              <a:t>Guess the picture</a:t>
            </a:r>
            <a:r>
              <a:rPr lang="en-US" sz="32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B130D-B88E-15A1-1896-7FD53C86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77" y="1345980"/>
            <a:ext cx="3276477" cy="4415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E664C-D618-78FA-5311-192082F9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765" y="1379318"/>
            <a:ext cx="3241621" cy="4333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252811-C1B7-4CCB-6D32-90C2ADBDF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577" y="1317405"/>
            <a:ext cx="3183527" cy="44848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742EA9-22C1-284E-9421-4956CAD6B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952" y="1326931"/>
            <a:ext cx="3299715" cy="4461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1A583C-EE7D-C6E0-28A8-ACEC87957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052" y="1274543"/>
            <a:ext cx="3206765" cy="45893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60ECA3-B60C-AA80-A0DD-FA3B59F20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4190" y="1279305"/>
            <a:ext cx="3311333" cy="4577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E9F119-34A7-5A61-34A0-8A384AF3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64" y="1393606"/>
            <a:ext cx="3276477" cy="4415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34308D9-BBD7-06BB-EAF0-BAAB637E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52" y="1426944"/>
            <a:ext cx="3241621" cy="4333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71AEB9E-50E5-6821-BB1F-3DBCCE3B3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964" y="1365031"/>
            <a:ext cx="3183527" cy="44848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EDB140-1713-A30A-7139-1BC4E3C88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339" y="1374557"/>
            <a:ext cx="3299715" cy="4461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1A96BB-A9F0-5792-C603-18CB3E8FD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439" y="1322169"/>
            <a:ext cx="3206765" cy="45893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F3B88E3-947F-0ACC-9CC3-6CA1E872D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577" y="1326931"/>
            <a:ext cx="3311333" cy="4577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0673BE4-02F3-A2C2-9A3F-3A595820AD52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Let’s talk!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5DF9C5-2204-9F81-6DEC-33270CB6D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6008"/>
              </p:ext>
            </p:extLst>
          </p:nvPr>
        </p:nvGraphicFramePr>
        <p:xfrm>
          <a:off x="1756541" y="2244474"/>
          <a:ext cx="9245602" cy="41142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22801">
                  <a:extLst>
                    <a:ext uri="{9D8B030D-6E8A-4147-A177-3AD203B41FA5}">
                      <a16:colId xmlns:a16="http://schemas.microsoft.com/office/drawing/2014/main" val="3063829730"/>
                    </a:ext>
                  </a:extLst>
                </a:gridCol>
                <a:gridCol w="4622801">
                  <a:extLst>
                    <a:ext uri="{9D8B030D-6E8A-4147-A177-3AD203B41FA5}">
                      <a16:colId xmlns:a16="http://schemas.microsoft.com/office/drawing/2014/main" val="54579899"/>
                    </a:ext>
                  </a:extLst>
                </a:gridCol>
              </a:tblGrid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252540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708015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315865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176517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640539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907141"/>
                  </a:ext>
                </a:extLst>
              </a:tr>
            </a:tbl>
          </a:graphicData>
        </a:graphic>
      </p:graphicFrame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3E3784A5-CD73-1B1B-E2D0-D1B7DAC90EDD}"/>
              </a:ext>
            </a:extLst>
          </p:cNvPr>
          <p:cNvSpPr/>
          <p:nvPr/>
        </p:nvSpPr>
        <p:spPr>
          <a:xfrm>
            <a:off x="0" y="1165823"/>
            <a:ext cx="4407768" cy="731486"/>
          </a:xfrm>
          <a:prstGeom prst="wedgeRoundRectCallout">
            <a:avLst>
              <a:gd name="adj1" fmla="val 54347"/>
              <a:gd name="adj2" fmla="val 7748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Where are you from, Anna?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363AD021-2B5A-3A91-37D6-6DFD01730735}"/>
              </a:ext>
            </a:extLst>
          </p:cNvPr>
          <p:cNvSpPr/>
          <p:nvPr/>
        </p:nvSpPr>
        <p:spPr>
          <a:xfrm>
            <a:off x="6794071" y="993420"/>
            <a:ext cx="4407768" cy="731486"/>
          </a:xfrm>
          <a:prstGeom prst="wedgeRoundRectCallout">
            <a:avLst>
              <a:gd name="adj1" fmla="val -52802"/>
              <a:gd name="adj2" fmla="val 11674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I’m from </a:t>
            </a:r>
            <a:r>
              <a:rPr lang="en-US" sz="3200" u="sng" dirty="0">
                <a:solidFill>
                  <a:srgbClr val="0070C0"/>
                </a:solidFill>
              </a:rPr>
              <a:t>the USA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31" y="1632856"/>
            <a:ext cx="10130022" cy="4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42"/>
            <a:ext cx="10305143" cy="60234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67287" y="642311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183361" y="2698079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529FB1-FAF6-C68C-ED3C-2EBFAD51A204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Write about your friend.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3C2914E-80F2-9C70-D9B3-74111584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0" y="1104264"/>
            <a:ext cx="1791305" cy="20412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7EA49-0054-5EB3-C945-8BC6C121D587}"/>
              </a:ext>
            </a:extLst>
          </p:cNvPr>
          <p:cNvSpPr/>
          <p:nvPr/>
        </p:nvSpPr>
        <p:spPr>
          <a:xfrm>
            <a:off x="478930" y="788277"/>
            <a:ext cx="1791305" cy="4075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Anna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905588-7239-44F3-1255-52840D4A4136}"/>
              </a:ext>
            </a:extLst>
          </p:cNvPr>
          <p:cNvSpPr/>
          <p:nvPr/>
        </p:nvSpPr>
        <p:spPr>
          <a:xfrm>
            <a:off x="478929" y="3135009"/>
            <a:ext cx="1791305" cy="407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8B7336-FB3D-7476-4E72-DE27AC13AB01}"/>
              </a:ext>
            </a:extLst>
          </p:cNvPr>
          <p:cNvSpPr/>
          <p:nvPr/>
        </p:nvSpPr>
        <p:spPr>
          <a:xfrm>
            <a:off x="2879836" y="1124718"/>
            <a:ext cx="9312163" cy="5248065"/>
          </a:xfrm>
          <a:prstGeom prst="roundRect">
            <a:avLst>
              <a:gd name="adj" fmla="val 76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My name’s….. I’m….years old. I’m from…..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I’m writing this about my friends.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Picture 1 is Anna. She’s from the USA.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Picture 2 is Alfie. He’s from Alpha.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E513EF-E155-9156-5568-2DE945E4C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83" y="3542514"/>
            <a:ext cx="2257425" cy="2847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E5EAD4F-0B1E-0F06-B0D0-52D3410372DD}"/>
              </a:ext>
            </a:extLst>
          </p:cNvPr>
          <p:cNvSpPr/>
          <p:nvPr/>
        </p:nvSpPr>
        <p:spPr>
          <a:xfrm>
            <a:off x="9691963" y="3282220"/>
            <a:ext cx="2314846" cy="4075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Alfie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F75B7-0FD7-602C-3A1C-5B225A67C588}"/>
              </a:ext>
            </a:extLst>
          </p:cNvPr>
          <p:cNvSpPr/>
          <p:nvPr/>
        </p:nvSpPr>
        <p:spPr>
          <a:xfrm>
            <a:off x="9691962" y="5965278"/>
            <a:ext cx="2314846" cy="407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Alpha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70124B-F3C2-E334-734C-6BB4391C333F}"/>
              </a:ext>
            </a:extLst>
          </p:cNvPr>
          <p:cNvSpPr/>
          <p:nvPr/>
        </p:nvSpPr>
        <p:spPr>
          <a:xfrm>
            <a:off x="1061545" y="3689725"/>
            <a:ext cx="714703" cy="4828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E5DCCB-33B8-AD02-79D6-3DCB2057ED7D}"/>
              </a:ext>
            </a:extLst>
          </p:cNvPr>
          <p:cNvSpPr/>
          <p:nvPr/>
        </p:nvSpPr>
        <p:spPr>
          <a:xfrm>
            <a:off x="10335663" y="2652127"/>
            <a:ext cx="714703" cy="4828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to practice and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use the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target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language to ask where people are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from.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USA, the UK, Italy, India, Japan, Alpha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I'm from the USA.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Where's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She's from Japan.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where people are from.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I’m from…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She’s from….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from…..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 USA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The UK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Italy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India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Japan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Alpha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11)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11)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16)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4F9E8-ACA5-60EC-7543-0F522A503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173" y="1414297"/>
            <a:ext cx="2212941" cy="1763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F66A5F-AA25-D3DE-67A5-0575224AD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3332" y="1466195"/>
            <a:ext cx="2303326" cy="1663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50DC1-1E5F-0995-671E-6B69FC874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1078" y="1492170"/>
            <a:ext cx="2449843" cy="167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2D048-2FBC-B4D4-2734-60B8459D8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9715" y="1566811"/>
            <a:ext cx="2429971" cy="1598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993B5-D788-0AE5-E44C-6F1B3CD143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29" y="1466196"/>
            <a:ext cx="2304165" cy="1694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Mystery Circles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5AB54C-661D-7FE7-4675-AD969AEE9623}"/>
              </a:ext>
            </a:extLst>
          </p:cNvPr>
          <p:cNvSpPr/>
          <p:nvPr/>
        </p:nvSpPr>
        <p:spPr>
          <a:xfrm>
            <a:off x="97362" y="1466195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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7A6A39-928E-EE84-E0D9-D4A1FDAD438F}"/>
              </a:ext>
            </a:extLst>
          </p:cNvPr>
          <p:cNvSpPr/>
          <p:nvPr/>
        </p:nvSpPr>
        <p:spPr>
          <a:xfrm>
            <a:off x="762195" y="3243311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7" name="Graphic 36" descr="Coins">
            <a:extLst>
              <a:ext uri="{FF2B5EF4-FFF2-40B4-BE49-F238E27FC236}">
                <a16:creationId xmlns:a16="http://schemas.microsoft.com/office/drawing/2014/main" id="{DF257C0D-0373-3056-4E8B-A615943621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23519" y="870347"/>
            <a:ext cx="706692" cy="706692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8C4D0F9-8719-EED2-FA4C-8F7A6B0D18B0}"/>
              </a:ext>
            </a:extLst>
          </p:cNvPr>
          <p:cNvSpPr/>
          <p:nvPr/>
        </p:nvSpPr>
        <p:spPr>
          <a:xfrm>
            <a:off x="2580075" y="1514702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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4B5567-4EF9-E7D3-CA92-3154DEBDE2C3}"/>
              </a:ext>
            </a:extLst>
          </p:cNvPr>
          <p:cNvSpPr/>
          <p:nvPr/>
        </p:nvSpPr>
        <p:spPr>
          <a:xfrm>
            <a:off x="4977367" y="1483091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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144C8F4-EC79-1323-AA00-344881C739BC}"/>
              </a:ext>
            </a:extLst>
          </p:cNvPr>
          <p:cNvSpPr/>
          <p:nvPr/>
        </p:nvSpPr>
        <p:spPr>
          <a:xfrm>
            <a:off x="7434844" y="1466195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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200723-B413-B3F2-8C47-5561609C902E}"/>
              </a:ext>
            </a:extLst>
          </p:cNvPr>
          <p:cNvSpPr/>
          <p:nvPr/>
        </p:nvSpPr>
        <p:spPr>
          <a:xfrm>
            <a:off x="9953666" y="1435189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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EDE3D5-6A04-44D9-9E5A-266A93CDF1B9}"/>
              </a:ext>
            </a:extLst>
          </p:cNvPr>
          <p:cNvSpPr/>
          <p:nvPr/>
        </p:nvSpPr>
        <p:spPr>
          <a:xfrm>
            <a:off x="3254207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6" name="Graphic 45" descr="Coins">
            <a:extLst>
              <a:ext uri="{FF2B5EF4-FFF2-40B4-BE49-F238E27FC236}">
                <a16:creationId xmlns:a16="http://schemas.microsoft.com/office/drawing/2014/main" id="{B6DD85B1-C0F3-1729-F942-AEF447B964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315531" y="918854"/>
            <a:ext cx="706692" cy="706692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FF34EDD-EFF8-79E5-6EF2-73E444FDF87F}"/>
              </a:ext>
            </a:extLst>
          </p:cNvPr>
          <p:cNvSpPr/>
          <p:nvPr/>
        </p:nvSpPr>
        <p:spPr>
          <a:xfrm>
            <a:off x="5720983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8" name="Graphic 47" descr="Coins">
            <a:extLst>
              <a:ext uri="{FF2B5EF4-FFF2-40B4-BE49-F238E27FC236}">
                <a16:creationId xmlns:a16="http://schemas.microsoft.com/office/drawing/2014/main" id="{6FC6072B-D99D-EA76-0863-E9EA59A01F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782307" y="918854"/>
            <a:ext cx="706692" cy="706692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0D5CE11-7254-DAD6-04B3-364CD509A0F2}"/>
              </a:ext>
            </a:extLst>
          </p:cNvPr>
          <p:cNvSpPr/>
          <p:nvPr/>
        </p:nvSpPr>
        <p:spPr>
          <a:xfrm>
            <a:off x="8187759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0" name="Graphic 49" descr="Coins">
            <a:extLst>
              <a:ext uri="{FF2B5EF4-FFF2-40B4-BE49-F238E27FC236}">
                <a16:creationId xmlns:a16="http://schemas.microsoft.com/office/drawing/2014/main" id="{F214F265-8248-0D1B-3351-7AB9933707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249083" y="918854"/>
            <a:ext cx="706692" cy="706692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059CCC5-FDC9-0694-0641-68653001E9A6}"/>
              </a:ext>
            </a:extLst>
          </p:cNvPr>
          <p:cNvSpPr/>
          <p:nvPr/>
        </p:nvSpPr>
        <p:spPr>
          <a:xfrm>
            <a:off x="10654536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2" name="Graphic 51" descr="Coins">
            <a:extLst>
              <a:ext uri="{FF2B5EF4-FFF2-40B4-BE49-F238E27FC236}">
                <a16:creationId xmlns:a16="http://schemas.microsoft.com/office/drawing/2014/main" id="{141C6411-711D-BD71-E359-4A9C7BE2F1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715860" y="918854"/>
            <a:ext cx="706692" cy="7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290286"/>
            <a:ext cx="10506272" cy="61395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AB178C4-D00D-44ED-D777-047D2CA23CF7}"/>
              </a:ext>
            </a:extLst>
          </p:cNvPr>
          <p:cNvSpPr/>
          <p:nvPr/>
        </p:nvSpPr>
        <p:spPr>
          <a:xfrm>
            <a:off x="2100500" y="2624932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 are you from?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9DD782B-9BDC-5B59-EC70-8C6F6A64381A}"/>
              </a:ext>
            </a:extLst>
          </p:cNvPr>
          <p:cNvSpPr/>
          <p:nvPr/>
        </p:nvSpPr>
        <p:spPr>
          <a:xfrm>
            <a:off x="5362868" y="2738207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I’m from…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9CA3EC1-D643-47B7-F1A8-F9C5B84F045A}"/>
              </a:ext>
            </a:extLst>
          </p:cNvPr>
          <p:cNvSpPr/>
          <p:nvPr/>
        </p:nvSpPr>
        <p:spPr>
          <a:xfrm>
            <a:off x="2100500" y="3811762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Where’s she/he from?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25B0D28-912C-F9D4-C278-801CF244193E}"/>
              </a:ext>
            </a:extLst>
          </p:cNvPr>
          <p:cNvSpPr/>
          <p:nvPr/>
        </p:nvSpPr>
        <p:spPr>
          <a:xfrm>
            <a:off x="5445729" y="4047343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She’s/He’s from…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0203802" cy="6008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Deciduous tree">
            <a:extLst>
              <a:ext uri="{FF2B5EF4-FFF2-40B4-BE49-F238E27FC236}">
                <a16:creationId xmlns:a16="http://schemas.microsoft.com/office/drawing/2014/main" id="{1CB2329B-8E1F-15B1-F623-2E095384A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71221" y="712871"/>
            <a:ext cx="6147509" cy="6147509"/>
          </a:xfrm>
          <a:prstGeom prst="rect">
            <a:avLst/>
          </a:prstGeom>
        </p:spPr>
      </p:pic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C765042E-D016-8104-9A77-8544CD49906D}"/>
              </a:ext>
            </a:extLst>
          </p:cNvPr>
          <p:cNvGrpSpPr/>
          <p:nvPr/>
        </p:nvGrpSpPr>
        <p:grpSpPr>
          <a:xfrm>
            <a:off x="8154752" y="1315504"/>
            <a:ext cx="1301707" cy="1301143"/>
            <a:chOff x="9279832" y="501377"/>
            <a:chExt cx="1301707" cy="130114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D78F789-01F1-5336-F88E-A273137726DA}"/>
                </a:ext>
              </a:extLst>
            </p:cNvPr>
            <p:cNvSpPr/>
            <p:nvPr/>
          </p:nvSpPr>
          <p:spPr>
            <a:xfrm>
              <a:off x="9279832" y="501377"/>
              <a:ext cx="1301707" cy="1301143"/>
            </a:xfrm>
            <a:custGeom>
              <a:avLst/>
              <a:gdLst>
                <a:gd name="connsiteX0" fmla="*/ 650572 w 1301143"/>
                <a:gd name="connsiteY0" fmla="*/ 0 h 1301143"/>
                <a:gd name="connsiteX1" fmla="*/ 0 w 1301143"/>
                <a:gd name="connsiteY1" fmla="*/ 650572 h 1301143"/>
                <a:gd name="connsiteX2" fmla="*/ 650572 w 1301143"/>
                <a:gd name="connsiteY2" fmla="*/ 1301143 h 1301143"/>
                <a:gd name="connsiteX3" fmla="*/ 1301143 w 1301143"/>
                <a:gd name="connsiteY3" fmla="*/ 650572 h 1301143"/>
                <a:gd name="connsiteX4" fmla="*/ 650572 w 1301143"/>
                <a:gd name="connsiteY4" fmla="*/ 0 h 1301143"/>
                <a:gd name="connsiteX5" fmla="*/ 650572 w 1301143"/>
                <a:gd name="connsiteY5" fmla="*/ 1236086 h 1301143"/>
                <a:gd name="connsiteX6" fmla="*/ 65057 w 1301143"/>
                <a:gd name="connsiteY6" fmla="*/ 650572 h 1301143"/>
                <a:gd name="connsiteX7" fmla="*/ 650572 w 1301143"/>
                <a:gd name="connsiteY7" fmla="*/ 65057 h 1301143"/>
                <a:gd name="connsiteX8" fmla="*/ 1236086 w 1301143"/>
                <a:gd name="connsiteY8" fmla="*/ 650572 h 1301143"/>
                <a:gd name="connsiteX9" fmla="*/ 650572 w 1301143"/>
                <a:gd name="connsiteY9" fmla="*/ 1236086 h 130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1143" h="1301143">
                  <a:moveTo>
                    <a:pt x="650572" y="0"/>
                  </a:moveTo>
                  <a:cubicBezTo>
                    <a:pt x="291271" y="0"/>
                    <a:pt x="0" y="291271"/>
                    <a:pt x="0" y="650572"/>
                  </a:cubicBezTo>
                  <a:cubicBezTo>
                    <a:pt x="0" y="1009873"/>
                    <a:pt x="291271" y="1301143"/>
                    <a:pt x="650572" y="1301143"/>
                  </a:cubicBezTo>
                  <a:cubicBezTo>
                    <a:pt x="1009873" y="1301143"/>
                    <a:pt x="1301143" y="1009873"/>
                    <a:pt x="1301143" y="650572"/>
                  </a:cubicBezTo>
                  <a:cubicBezTo>
                    <a:pt x="1301143" y="291271"/>
                    <a:pt x="1009873" y="0"/>
                    <a:pt x="650572" y="0"/>
                  </a:cubicBezTo>
                  <a:close/>
                  <a:moveTo>
                    <a:pt x="650572" y="1236086"/>
                  </a:moveTo>
                  <a:cubicBezTo>
                    <a:pt x="327200" y="1236086"/>
                    <a:pt x="65057" y="973942"/>
                    <a:pt x="65057" y="650572"/>
                  </a:cubicBezTo>
                  <a:cubicBezTo>
                    <a:pt x="65057" y="327200"/>
                    <a:pt x="327200" y="65057"/>
                    <a:pt x="650572" y="65057"/>
                  </a:cubicBezTo>
                  <a:cubicBezTo>
                    <a:pt x="973942" y="65057"/>
                    <a:pt x="1236086" y="327200"/>
                    <a:pt x="1236086" y="650572"/>
                  </a:cubicBezTo>
                  <a:cubicBezTo>
                    <a:pt x="1236086" y="973942"/>
                    <a:pt x="973942" y="1236086"/>
                    <a:pt x="650572" y="1236086"/>
                  </a:cubicBezTo>
                  <a:close/>
                </a:path>
              </a:pathLst>
            </a:custGeom>
            <a:solidFill>
              <a:srgbClr val="F4926D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8D89B0B-CBEF-5AF1-3FC0-182F3E249AAE}"/>
                </a:ext>
              </a:extLst>
            </p:cNvPr>
            <p:cNvSpPr/>
            <p:nvPr/>
          </p:nvSpPr>
          <p:spPr>
            <a:xfrm>
              <a:off x="9413282" y="817930"/>
              <a:ext cx="413018" cy="310928"/>
            </a:xfrm>
            <a:custGeom>
              <a:avLst/>
              <a:gdLst>
                <a:gd name="connsiteX0" fmla="*/ 403555 w 413018"/>
                <a:gd name="connsiteY0" fmla="*/ 255463 h 310928"/>
                <a:gd name="connsiteX1" fmla="*/ 157313 w 413018"/>
                <a:gd name="connsiteY1" fmla="*/ 9710 h 310928"/>
                <a:gd name="connsiteX2" fmla="*/ 111313 w 413018"/>
                <a:gd name="connsiteY2" fmla="*/ 9347 h 310928"/>
                <a:gd name="connsiteX3" fmla="*/ 108520 w 413018"/>
                <a:gd name="connsiteY3" fmla="*/ 12475 h 310928"/>
                <a:gd name="connsiteX4" fmla="*/ 200 w 413018"/>
                <a:gd name="connsiteY4" fmla="*/ 274818 h 310928"/>
                <a:gd name="connsiteX5" fmla="*/ 28952 w 413018"/>
                <a:gd name="connsiteY5" fmla="*/ 310728 h 310928"/>
                <a:gd name="connsiteX6" fmla="*/ 32729 w 413018"/>
                <a:gd name="connsiteY6" fmla="*/ 310925 h 310928"/>
                <a:gd name="connsiteX7" fmla="*/ 379971 w 413018"/>
                <a:gd name="connsiteY7" fmla="*/ 310925 h 310928"/>
                <a:gd name="connsiteX8" fmla="*/ 413014 w 413018"/>
                <a:gd name="connsiteY8" fmla="*/ 278918 h 310928"/>
                <a:gd name="connsiteX9" fmla="*/ 403555 w 413018"/>
                <a:gd name="connsiteY9" fmla="*/ 255463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018" h="310928">
                  <a:moveTo>
                    <a:pt x="403555" y="255463"/>
                  </a:moveTo>
                  <a:lnTo>
                    <a:pt x="157313" y="9710"/>
                  </a:lnTo>
                  <a:cubicBezTo>
                    <a:pt x="144710" y="-3093"/>
                    <a:pt x="124115" y="-3256"/>
                    <a:pt x="111313" y="9347"/>
                  </a:cubicBezTo>
                  <a:cubicBezTo>
                    <a:pt x="110316" y="10329"/>
                    <a:pt x="109382" y="11374"/>
                    <a:pt x="108520" y="12475"/>
                  </a:cubicBezTo>
                  <a:cubicBezTo>
                    <a:pt x="48642" y="88102"/>
                    <a:pt x="11120" y="178976"/>
                    <a:pt x="200" y="274818"/>
                  </a:cubicBezTo>
                  <a:cubicBezTo>
                    <a:pt x="-1776" y="292674"/>
                    <a:pt x="11097" y="308752"/>
                    <a:pt x="28952" y="310728"/>
                  </a:cubicBezTo>
                  <a:cubicBezTo>
                    <a:pt x="30206" y="310866"/>
                    <a:pt x="31467" y="310933"/>
                    <a:pt x="32729" y="310925"/>
                  </a:cubicBezTo>
                  <a:lnTo>
                    <a:pt x="379971" y="310925"/>
                  </a:lnTo>
                  <a:cubicBezTo>
                    <a:pt x="397934" y="311211"/>
                    <a:pt x="412728" y="296880"/>
                    <a:pt x="413014" y="278918"/>
                  </a:cubicBezTo>
                  <a:cubicBezTo>
                    <a:pt x="413154" y="270143"/>
                    <a:pt x="409742" y="261686"/>
                    <a:pt x="403555" y="255463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084877D-5952-4BF9-8620-96472C1239D7}"/>
                </a:ext>
              </a:extLst>
            </p:cNvPr>
            <p:cNvSpPr/>
            <p:nvPr/>
          </p:nvSpPr>
          <p:spPr>
            <a:xfrm>
              <a:off x="9954579" y="634526"/>
              <a:ext cx="311175" cy="414357"/>
            </a:xfrm>
            <a:custGeom>
              <a:avLst/>
              <a:gdLst>
                <a:gd name="connsiteX0" fmla="*/ 55966 w 311175"/>
                <a:gd name="connsiteY0" fmla="*/ 404386 h 414357"/>
                <a:gd name="connsiteX1" fmla="*/ 301394 w 311175"/>
                <a:gd name="connsiteY1" fmla="*/ 158470 h 414357"/>
                <a:gd name="connsiteX2" fmla="*/ 301900 w 311175"/>
                <a:gd name="connsiteY2" fmla="*/ 112470 h 414357"/>
                <a:gd name="connsiteX3" fmla="*/ 298791 w 311175"/>
                <a:gd name="connsiteY3" fmla="*/ 109677 h 414357"/>
                <a:gd name="connsiteX4" fmla="*/ 36286 w 311175"/>
                <a:gd name="connsiteY4" fmla="*/ 219 h 414357"/>
                <a:gd name="connsiteX5" fmla="*/ 231 w 311175"/>
                <a:gd name="connsiteY5" fmla="*/ 28790 h 414357"/>
                <a:gd name="connsiteX6" fmla="*/ 16 w 311175"/>
                <a:gd name="connsiteY6" fmla="*/ 32747 h 414357"/>
                <a:gd name="connsiteX7" fmla="*/ 16 w 311175"/>
                <a:gd name="connsiteY7" fmla="*/ 380803 h 414357"/>
                <a:gd name="connsiteX8" fmla="*/ 31502 w 311175"/>
                <a:gd name="connsiteY8" fmla="*/ 414342 h 414357"/>
                <a:gd name="connsiteX9" fmla="*/ 55966 w 311175"/>
                <a:gd name="connsiteY9" fmla="*/ 404386 h 4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5" h="414357">
                  <a:moveTo>
                    <a:pt x="55966" y="404386"/>
                  </a:moveTo>
                  <a:lnTo>
                    <a:pt x="301394" y="158470"/>
                  </a:lnTo>
                  <a:cubicBezTo>
                    <a:pt x="314236" y="145908"/>
                    <a:pt x="314462" y="125312"/>
                    <a:pt x="301900" y="112470"/>
                  </a:cubicBezTo>
                  <a:cubicBezTo>
                    <a:pt x="300924" y="111475"/>
                    <a:pt x="299886" y="110541"/>
                    <a:pt x="298791" y="109677"/>
                  </a:cubicBezTo>
                  <a:cubicBezTo>
                    <a:pt x="223252" y="49353"/>
                    <a:pt x="132304" y="11431"/>
                    <a:pt x="36286" y="219"/>
                  </a:cubicBezTo>
                  <a:cubicBezTo>
                    <a:pt x="18441" y="-1847"/>
                    <a:pt x="2298" y="10943"/>
                    <a:pt x="231" y="28790"/>
                  </a:cubicBezTo>
                  <a:cubicBezTo>
                    <a:pt x="80" y="30103"/>
                    <a:pt x="8" y="31425"/>
                    <a:pt x="16" y="32747"/>
                  </a:cubicBezTo>
                  <a:lnTo>
                    <a:pt x="16" y="380803"/>
                  </a:lnTo>
                  <a:cubicBezTo>
                    <a:pt x="-550" y="398759"/>
                    <a:pt x="13547" y="413774"/>
                    <a:pt x="31502" y="414342"/>
                  </a:cubicBezTo>
                  <a:cubicBezTo>
                    <a:pt x="40698" y="414631"/>
                    <a:pt x="49587" y="411014"/>
                    <a:pt x="55966" y="404386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BEF5CAF4-BE8C-E470-53E2-4E8D3C13BA72}"/>
                </a:ext>
              </a:extLst>
            </p:cNvPr>
            <p:cNvSpPr/>
            <p:nvPr/>
          </p:nvSpPr>
          <p:spPr>
            <a:xfrm>
              <a:off x="9595130" y="635017"/>
              <a:ext cx="311161" cy="413354"/>
            </a:xfrm>
            <a:custGeom>
              <a:avLst/>
              <a:gdLst>
                <a:gd name="connsiteX0" fmla="*/ 311160 w 311161"/>
                <a:gd name="connsiteY0" fmla="*/ 380800 h 413354"/>
                <a:gd name="connsiteX1" fmla="*/ 311160 w 311161"/>
                <a:gd name="connsiteY1" fmla="*/ 32744 h 413354"/>
                <a:gd name="connsiteX2" fmla="*/ 278848 w 311161"/>
                <a:gd name="connsiteY2" fmla="*/ 1 h 413354"/>
                <a:gd name="connsiteX3" fmla="*/ 274891 w 311161"/>
                <a:gd name="connsiteY3" fmla="*/ 216 h 413354"/>
                <a:gd name="connsiteX4" fmla="*/ 12385 w 311161"/>
                <a:gd name="connsiteY4" fmla="*/ 110325 h 413354"/>
                <a:gd name="connsiteX5" fmla="*/ 6991 w 311161"/>
                <a:gd name="connsiteY5" fmla="*/ 156010 h 413354"/>
                <a:gd name="connsiteX6" fmla="*/ 9783 w 311161"/>
                <a:gd name="connsiteY6" fmla="*/ 159118 h 413354"/>
                <a:gd name="connsiteX7" fmla="*/ 255699 w 311161"/>
                <a:gd name="connsiteY7" fmla="*/ 403895 h 413354"/>
                <a:gd name="connsiteX8" fmla="*/ 301701 w 311161"/>
                <a:gd name="connsiteY8" fmla="*/ 403759 h 413354"/>
                <a:gd name="connsiteX9" fmla="*/ 311160 w 311161"/>
                <a:gd name="connsiteY9" fmla="*/ 380800 h 41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61" h="413354">
                  <a:moveTo>
                    <a:pt x="311160" y="380800"/>
                  </a:moveTo>
                  <a:lnTo>
                    <a:pt x="311160" y="32744"/>
                  </a:lnTo>
                  <a:cubicBezTo>
                    <a:pt x="311279" y="14780"/>
                    <a:pt x="296814" y="120"/>
                    <a:pt x="278848" y="1"/>
                  </a:cubicBezTo>
                  <a:cubicBezTo>
                    <a:pt x="277526" y="-9"/>
                    <a:pt x="276205" y="63"/>
                    <a:pt x="274891" y="216"/>
                  </a:cubicBezTo>
                  <a:cubicBezTo>
                    <a:pt x="178805" y="11617"/>
                    <a:pt x="87852" y="49768"/>
                    <a:pt x="12385" y="110325"/>
                  </a:cubicBezTo>
                  <a:cubicBezTo>
                    <a:pt x="-1721" y="121450"/>
                    <a:pt x="-4136" y="141904"/>
                    <a:pt x="6991" y="156010"/>
                  </a:cubicBezTo>
                  <a:cubicBezTo>
                    <a:pt x="7854" y="157104"/>
                    <a:pt x="8786" y="158142"/>
                    <a:pt x="9783" y="159118"/>
                  </a:cubicBezTo>
                  <a:lnTo>
                    <a:pt x="255699" y="403895"/>
                  </a:lnTo>
                  <a:cubicBezTo>
                    <a:pt x="268441" y="416560"/>
                    <a:pt x="289036" y="416500"/>
                    <a:pt x="301701" y="403759"/>
                  </a:cubicBezTo>
                  <a:cubicBezTo>
                    <a:pt x="307766" y="397658"/>
                    <a:pt x="311167" y="389402"/>
                    <a:pt x="311160" y="380800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D9218FD-934C-CEAF-6040-F6274C92B995}"/>
                </a:ext>
              </a:extLst>
            </p:cNvPr>
            <p:cNvSpPr/>
            <p:nvPr/>
          </p:nvSpPr>
          <p:spPr>
            <a:xfrm>
              <a:off x="9413898" y="1177640"/>
              <a:ext cx="412568" cy="309866"/>
            </a:xfrm>
            <a:custGeom>
              <a:avLst/>
              <a:gdLst>
                <a:gd name="connsiteX0" fmla="*/ 379356 w 412568"/>
                <a:gd name="connsiteY0" fmla="*/ 7 h 309866"/>
                <a:gd name="connsiteX1" fmla="*/ 32764 w 412568"/>
                <a:gd name="connsiteY1" fmla="*/ 7 h 309866"/>
                <a:gd name="connsiteX2" fmla="*/ 1 w 412568"/>
                <a:gd name="connsiteY2" fmla="*/ 32300 h 309866"/>
                <a:gd name="connsiteX3" fmla="*/ 235 w 412568"/>
                <a:gd name="connsiteY3" fmla="*/ 36439 h 309866"/>
                <a:gd name="connsiteX4" fmla="*/ 110182 w 412568"/>
                <a:gd name="connsiteY4" fmla="*/ 297481 h 309866"/>
                <a:gd name="connsiteX5" fmla="*/ 155866 w 412568"/>
                <a:gd name="connsiteY5" fmla="*/ 302876 h 309866"/>
                <a:gd name="connsiteX6" fmla="*/ 158975 w 412568"/>
                <a:gd name="connsiteY6" fmla="*/ 300083 h 309866"/>
                <a:gd name="connsiteX7" fmla="*/ 402939 w 412568"/>
                <a:gd name="connsiteY7" fmla="*/ 55631 h 309866"/>
                <a:gd name="connsiteX8" fmla="*/ 403142 w 412568"/>
                <a:gd name="connsiteY8" fmla="*/ 9629 h 309866"/>
                <a:gd name="connsiteX9" fmla="*/ 379356 w 412568"/>
                <a:gd name="connsiteY9" fmla="*/ 7 h 30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568" h="309866">
                  <a:moveTo>
                    <a:pt x="379356" y="7"/>
                  </a:moveTo>
                  <a:lnTo>
                    <a:pt x="32764" y="7"/>
                  </a:lnTo>
                  <a:cubicBezTo>
                    <a:pt x="14800" y="-123"/>
                    <a:pt x="131" y="14334"/>
                    <a:pt x="1" y="32300"/>
                  </a:cubicBezTo>
                  <a:cubicBezTo>
                    <a:pt x="-9" y="33682"/>
                    <a:pt x="69" y="35066"/>
                    <a:pt x="235" y="36439"/>
                  </a:cubicBezTo>
                  <a:cubicBezTo>
                    <a:pt x="11871" y="131992"/>
                    <a:pt x="49948" y="222399"/>
                    <a:pt x="110182" y="297481"/>
                  </a:cubicBezTo>
                  <a:cubicBezTo>
                    <a:pt x="121306" y="311587"/>
                    <a:pt x="141760" y="314002"/>
                    <a:pt x="155866" y="302876"/>
                  </a:cubicBezTo>
                  <a:cubicBezTo>
                    <a:pt x="156961" y="302014"/>
                    <a:pt x="157999" y="301080"/>
                    <a:pt x="158975" y="300083"/>
                  </a:cubicBezTo>
                  <a:lnTo>
                    <a:pt x="402939" y="55631"/>
                  </a:lnTo>
                  <a:cubicBezTo>
                    <a:pt x="415698" y="42984"/>
                    <a:pt x="415789" y="22388"/>
                    <a:pt x="403142" y="9629"/>
                  </a:cubicBezTo>
                  <a:cubicBezTo>
                    <a:pt x="396866" y="3297"/>
                    <a:pt x="388269" y="-180"/>
                    <a:pt x="379356" y="7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18D342E2-7076-52F2-3DE1-1B91D6DA0B53}"/>
                </a:ext>
              </a:extLst>
            </p:cNvPr>
            <p:cNvSpPr/>
            <p:nvPr/>
          </p:nvSpPr>
          <p:spPr>
            <a:xfrm>
              <a:off x="10034388" y="1177137"/>
              <a:ext cx="412440" cy="309880"/>
            </a:xfrm>
            <a:custGeom>
              <a:avLst/>
              <a:gdLst>
                <a:gd name="connsiteX0" fmla="*/ 10148 w 412440"/>
                <a:gd name="connsiteY0" fmla="*/ 56134 h 309880"/>
                <a:gd name="connsiteX1" fmla="*/ 254113 w 412440"/>
                <a:gd name="connsiteY1" fmla="*/ 300099 h 309880"/>
                <a:gd name="connsiteX2" fmla="*/ 300113 w 412440"/>
                <a:gd name="connsiteY2" fmla="*/ 300605 h 309880"/>
                <a:gd name="connsiteX3" fmla="*/ 302906 w 412440"/>
                <a:gd name="connsiteY3" fmla="*/ 297496 h 309880"/>
                <a:gd name="connsiteX4" fmla="*/ 412202 w 412440"/>
                <a:gd name="connsiteY4" fmla="*/ 36455 h 309880"/>
                <a:gd name="connsiteX5" fmla="*/ 383812 w 412440"/>
                <a:gd name="connsiteY5" fmla="*/ 257 h 309880"/>
                <a:gd name="connsiteX6" fmla="*/ 379673 w 412440"/>
                <a:gd name="connsiteY6" fmla="*/ 23 h 309880"/>
                <a:gd name="connsiteX7" fmla="*/ 33732 w 412440"/>
                <a:gd name="connsiteY7" fmla="*/ 23 h 309880"/>
                <a:gd name="connsiteX8" fmla="*/ 22 w 412440"/>
                <a:gd name="connsiteY8" fmla="*/ 31327 h 309880"/>
                <a:gd name="connsiteX9" fmla="*/ 10148 w 412440"/>
                <a:gd name="connsiteY9" fmla="*/ 56134 h 30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440" h="309880">
                  <a:moveTo>
                    <a:pt x="10148" y="56134"/>
                  </a:moveTo>
                  <a:lnTo>
                    <a:pt x="254113" y="300099"/>
                  </a:lnTo>
                  <a:cubicBezTo>
                    <a:pt x="266675" y="312941"/>
                    <a:pt x="287271" y="313167"/>
                    <a:pt x="300113" y="300605"/>
                  </a:cubicBezTo>
                  <a:cubicBezTo>
                    <a:pt x="301108" y="299629"/>
                    <a:pt x="302042" y="298591"/>
                    <a:pt x="302906" y="297496"/>
                  </a:cubicBezTo>
                  <a:cubicBezTo>
                    <a:pt x="362905" y="222341"/>
                    <a:pt x="400755" y="131939"/>
                    <a:pt x="412202" y="36455"/>
                  </a:cubicBezTo>
                  <a:cubicBezTo>
                    <a:pt x="414358" y="18619"/>
                    <a:pt x="401648" y="2413"/>
                    <a:pt x="383812" y="257"/>
                  </a:cubicBezTo>
                  <a:cubicBezTo>
                    <a:pt x="382440" y="91"/>
                    <a:pt x="381057" y="13"/>
                    <a:pt x="379673" y="23"/>
                  </a:cubicBezTo>
                  <a:lnTo>
                    <a:pt x="33732" y="23"/>
                  </a:lnTo>
                  <a:cubicBezTo>
                    <a:pt x="15779" y="-641"/>
                    <a:pt x="687" y="13374"/>
                    <a:pt x="22" y="31327"/>
                  </a:cubicBezTo>
                  <a:cubicBezTo>
                    <a:pt x="-323" y="40667"/>
                    <a:pt x="3366" y="49704"/>
                    <a:pt x="10148" y="56134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9410F0C-CFFE-7DCA-40F3-E9E9818285FE}"/>
                </a:ext>
              </a:extLst>
            </p:cNvPr>
            <p:cNvSpPr/>
            <p:nvPr/>
          </p:nvSpPr>
          <p:spPr>
            <a:xfrm>
              <a:off x="10035073" y="817929"/>
              <a:ext cx="412689" cy="310929"/>
            </a:xfrm>
            <a:custGeom>
              <a:avLst/>
              <a:gdLst>
                <a:gd name="connsiteX0" fmla="*/ 33047 w 412689"/>
                <a:gd name="connsiteY0" fmla="*/ 310925 h 310929"/>
                <a:gd name="connsiteX1" fmla="*/ 379964 w 412689"/>
                <a:gd name="connsiteY1" fmla="*/ 310925 h 310929"/>
                <a:gd name="connsiteX2" fmla="*/ 412689 w 412689"/>
                <a:gd name="connsiteY2" fmla="*/ 278595 h 310929"/>
                <a:gd name="connsiteX3" fmla="*/ 412492 w 412689"/>
                <a:gd name="connsiteY3" fmla="*/ 274819 h 310929"/>
                <a:gd name="connsiteX4" fmla="*/ 304172 w 412689"/>
                <a:gd name="connsiteY4" fmla="*/ 12476 h 310929"/>
                <a:gd name="connsiteX5" fmla="*/ 258507 w 412689"/>
                <a:gd name="connsiteY5" fmla="*/ 6918 h 310929"/>
                <a:gd name="connsiteX6" fmla="*/ 255379 w 412689"/>
                <a:gd name="connsiteY6" fmla="*/ 9711 h 310929"/>
                <a:gd name="connsiteX7" fmla="*/ 9463 w 412689"/>
                <a:gd name="connsiteY7" fmla="*/ 255464 h 310929"/>
                <a:gd name="connsiteX8" fmla="*/ 9592 w 412689"/>
                <a:gd name="connsiteY8" fmla="*/ 301466 h 310929"/>
                <a:gd name="connsiteX9" fmla="*/ 33047 w 412689"/>
                <a:gd name="connsiteY9" fmla="*/ 310925 h 31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89" h="310929">
                  <a:moveTo>
                    <a:pt x="33047" y="310925"/>
                  </a:moveTo>
                  <a:lnTo>
                    <a:pt x="379964" y="310925"/>
                  </a:lnTo>
                  <a:cubicBezTo>
                    <a:pt x="397928" y="311034"/>
                    <a:pt x="412580" y="296559"/>
                    <a:pt x="412689" y="278595"/>
                  </a:cubicBezTo>
                  <a:cubicBezTo>
                    <a:pt x="412697" y="277333"/>
                    <a:pt x="412631" y="276073"/>
                    <a:pt x="412492" y="274819"/>
                  </a:cubicBezTo>
                  <a:cubicBezTo>
                    <a:pt x="401573" y="178976"/>
                    <a:pt x="364051" y="88103"/>
                    <a:pt x="304172" y="12476"/>
                  </a:cubicBezTo>
                  <a:cubicBezTo>
                    <a:pt x="293096" y="-1669"/>
                    <a:pt x="272652" y="-4156"/>
                    <a:pt x="258507" y="6918"/>
                  </a:cubicBezTo>
                  <a:cubicBezTo>
                    <a:pt x="257406" y="7782"/>
                    <a:pt x="256360" y="8714"/>
                    <a:pt x="255379" y="9711"/>
                  </a:cubicBezTo>
                  <a:lnTo>
                    <a:pt x="9463" y="255464"/>
                  </a:lnTo>
                  <a:cubicBezTo>
                    <a:pt x="-3205" y="268202"/>
                    <a:pt x="-3146" y="288799"/>
                    <a:pt x="9592" y="301466"/>
                  </a:cubicBezTo>
                  <a:cubicBezTo>
                    <a:pt x="15814" y="307655"/>
                    <a:pt x="24272" y="311065"/>
                    <a:pt x="33047" y="310925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25911096-BBDD-B044-9357-3C266629C645}"/>
                </a:ext>
              </a:extLst>
            </p:cNvPr>
            <p:cNvSpPr/>
            <p:nvPr/>
          </p:nvSpPr>
          <p:spPr>
            <a:xfrm>
              <a:off x="9955082" y="1258451"/>
              <a:ext cx="308974" cy="410430"/>
            </a:xfrm>
            <a:custGeom>
              <a:avLst/>
              <a:gdLst>
                <a:gd name="connsiteX0" fmla="*/ 1 w 308974"/>
                <a:gd name="connsiteY0" fmla="*/ 32233 h 410430"/>
                <a:gd name="connsiteX1" fmla="*/ 1 w 308974"/>
                <a:gd name="connsiteY1" fmla="*/ 377686 h 410430"/>
                <a:gd name="connsiteX2" fmla="*/ 32313 w 308974"/>
                <a:gd name="connsiteY2" fmla="*/ 410429 h 410430"/>
                <a:gd name="connsiteX3" fmla="*/ 36270 w 308974"/>
                <a:gd name="connsiteY3" fmla="*/ 410215 h 410430"/>
                <a:gd name="connsiteX4" fmla="*/ 296499 w 308974"/>
                <a:gd name="connsiteY4" fmla="*/ 302057 h 410430"/>
                <a:gd name="connsiteX5" fmla="*/ 302056 w 308974"/>
                <a:gd name="connsiteY5" fmla="*/ 256392 h 410430"/>
                <a:gd name="connsiteX6" fmla="*/ 299264 w 308974"/>
                <a:gd name="connsiteY6" fmla="*/ 253264 h 410430"/>
                <a:gd name="connsiteX7" fmla="*/ 55299 w 308974"/>
                <a:gd name="connsiteY7" fmla="*/ 9300 h 410430"/>
                <a:gd name="connsiteX8" fmla="*/ 9299 w 308974"/>
                <a:gd name="connsiteY8" fmla="*/ 9757 h 410430"/>
                <a:gd name="connsiteX9" fmla="*/ 1 w 308974"/>
                <a:gd name="connsiteY9" fmla="*/ 32233 h 4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974" h="410430">
                  <a:moveTo>
                    <a:pt x="1" y="32233"/>
                  </a:moveTo>
                  <a:lnTo>
                    <a:pt x="1" y="377686"/>
                  </a:lnTo>
                  <a:cubicBezTo>
                    <a:pt x="-118" y="395650"/>
                    <a:pt x="14347" y="410311"/>
                    <a:pt x="32313" y="410429"/>
                  </a:cubicBezTo>
                  <a:cubicBezTo>
                    <a:pt x="33635" y="410439"/>
                    <a:pt x="34956" y="410368"/>
                    <a:pt x="36270" y="410215"/>
                  </a:cubicBezTo>
                  <a:cubicBezTo>
                    <a:pt x="131354" y="398953"/>
                    <a:pt x="221444" y="361510"/>
                    <a:pt x="296499" y="302057"/>
                  </a:cubicBezTo>
                  <a:cubicBezTo>
                    <a:pt x="310644" y="290981"/>
                    <a:pt x="313131" y="270537"/>
                    <a:pt x="302056" y="256392"/>
                  </a:cubicBezTo>
                  <a:cubicBezTo>
                    <a:pt x="301193" y="255291"/>
                    <a:pt x="300261" y="254245"/>
                    <a:pt x="299264" y="253264"/>
                  </a:cubicBezTo>
                  <a:lnTo>
                    <a:pt x="55299" y="9300"/>
                  </a:lnTo>
                  <a:cubicBezTo>
                    <a:pt x="42470" y="-3276"/>
                    <a:pt x="21876" y="-3072"/>
                    <a:pt x="9299" y="9757"/>
                  </a:cubicBezTo>
                  <a:cubicBezTo>
                    <a:pt x="3410" y="15765"/>
                    <a:pt x="77" y="23821"/>
                    <a:pt x="1" y="32233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802AB76-4F13-1363-C3BD-0F79CF6C1B50}"/>
                </a:ext>
              </a:extLst>
            </p:cNvPr>
            <p:cNvSpPr/>
            <p:nvPr/>
          </p:nvSpPr>
          <p:spPr>
            <a:xfrm>
              <a:off x="9597155" y="1258452"/>
              <a:ext cx="308973" cy="410433"/>
            </a:xfrm>
            <a:custGeom>
              <a:avLst/>
              <a:gdLst>
                <a:gd name="connsiteX0" fmla="*/ 253674 w 308973"/>
                <a:gd name="connsiteY0" fmla="*/ 9300 h 410433"/>
                <a:gd name="connsiteX1" fmla="*/ 9710 w 308973"/>
                <a:gd name="connsiteY1" fmla="*/ 253264 h 410433"/>
                <a:gd name="connsiteX2" fmla="*/ 9347 w 308973"/>
                <a:gd name="connsiteY2" fmla="*/ 299264 h 410433"/>
                <a:gd name="connsiteX3" fmla="*/ 12475 w 308973"/>
                <a:gd name="connsiteY3" fmla="*/ 302057 h 410433"/>
                <a:gd name="connsiteX4" fmla="*/ 272703 w 308973"/>
                <a:gd name="connsiteY4" fmla="*/ 410214 h 410433"/>
                <a:gd name="connsiteX5" fmla="*/ 308758 w 308973"/>
                <a:gd name="connsiteY5" fmla="*/ 381643 h 410433"/>
                <a:gd name="connsiteX6" fmla="*/ 308973 w 308973"/>
                <a:gd name="connsiteY6" fmla="*/ 377686 h 410433"/>
                <a:gd name="connsiteX7" fmla="*/ 308973 w 308973"/>
                <a:gd name="connsiteY7" fmla="*/ 32232 h 410433"/>
                <a:gd name="connsiteX8" fmla="*/ 276150 w 308973"/>
                <a:gd name="connsiteY8" fmla="*/ 1 h 410433"/>
                <a:gd name="connsiteX9" fmla="*/ 253674 w 308973"/>
                <a:gd name="connsiteY9" fmla="*/ 9300 h 41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973" h="410433">
                  <a:moveTo>
                    <a:pt x="253674" y="9300"/>
                  </a:moveTo>
                  <a:lnTo>
                    <a:pt x="9710" y="253264"/>
                  </a:lnTo>
                  <a:cubicBezTo>
                    <a:pt x="-3093" y="265867"/>
                    <a:pt x="-3256" y="286463"/>
                    <a:pt x="9347" y="299264"/>
                  </a:cubicBezTo>
                  <a:cubicBezTo>
                    <a:pt x="10329" y="300261"/>
                    <a:pt x="11374" y="301195"/>
                    <a:pt x="12475" y="302057"/>
                  </a:cubicBezTo>
                  <a:cubicBezTo>
                    <a:pt x="87530" y="361509"/>
                    <a:pt x="177619" y="398953"/>
                    <a:pt x="272703" y="410214"/>
                  </a:cubicBezTo>
                  <a:cubicBezTo>
                    <a:pt x="290549" y="412282"/>
                    <a:pt x="306691" y="399490"/>
                    <a:pt x="308758" y="381643"/>
                  </a:cubicBezTo>
                  <a:cubicBezTo>
                    <a:pt x="308909" y="380330"/>
                    <a:pt x="308981" y="379008"/>
                    <a:pt x="308973" y="377686"/>
                  </a:cubicBezTo>
                  <a:lnTo>
                    <a:pt x="308973" y="32232"/>
                  </a:lnTo>
                  <a:cubicBezTo>
                    <a:pt x="308809" y="14268"/>
                    <a:pt x="294114" y="-163"/>
                    <a:pt x="276150" y="1"/>
                  </a:cubicBezTo>
                  <a:cubicBezTo>
                    <a:pt x="267738" y="78"/>
                    <a:pt x="259682" y="3410"/>
                    <a:pt x="253674" y="9300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47CCC188-54F8-11C9-CA17-569701CD3A04}"/>
                </a:ext>
              </a:extLst>
            </p:cNvPr>
            <p:cNvSpPr/>
            <p:nvPr/>
          </p:nvSpPr>
          <p:spPr>
            <a:xfrm>
              <a:off x="9865629" y="1086892"/>
              <a:ext cx="130114" cy="130114"/>
            </a:xfrm>
            <a:custGeom>
              <a:avLst/>
              <a:gdLst>
                <a:gd name="connsiteX0" fmla="*/ 130114 w 130114"/>
                <a:gd name="connsiteY0" fmla="*/ 65057 h 130114"/>
                <a:gd name="connsiteX1" fmla="*/ 65057 w 130114"/>
                <a:gd name="connsiteY1" fmla="*/ 130114 h 130114"/>
                <a:gd name="connsiteX2" fmla="*/ 0 w 130114"/>
                <a:gd name="connsiteY2" fmla="*/ 65057 h 130114"/>
                <a:gd name="connsiteX3" fmla="*/ 65057 w 130114"/>
                <a:gd name="connsiteY3" fmla="*/ 0 h 130114"/>
                <a:gd name="connsiteX4" fmla="*/ 130114 w 130114"/>
                <a:gd name="connsiteY4" fmla="*/ 65057 h 1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14" h="130114">
                  <a:moveTo>
                    <a:pt x="130114" y="65057"/>
                  </a:moveTo>
                  <a:cubicBezTo>
                    <a:pt x="130114" y="100987"/>
                    <a:pt x="100987" y="130114"/>
                    <a:pt x="65057" y="130114"/>
                  </a:cubicBezTo>
                  <a:cubicBezTo>
                    <a:pt x="29127" y="130114"/>
                    <a:pt x="0" y="100987"/>
                    <a:pt x="0" y="65057"/>
                  </a:cubicBezTo>
                  <a:cubicBezTo>
                    <a:pt x="0" y="29127"/>
                    <a:pt x="29127" y="0"/>
                    <a:pt x="65057" y="0"/>
                  </a:cubicBezTo>
                  <a:cubicBezTo>
                    <a:pt x="100987" y="0"/>
                    <a:pt x="130114" y="29127"/>
                    <a:pt x="130114" y="65057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10" descr="Cherries">
            <a:extLst>
              <a:ext uri="{FF2B5EF4-FFF2-40B4-BE49-F238E27FC236}">
                <a16:creationId xmlns:a16="http://schemas.microsoft.com/office/drawing/2014/main" id="{FE4016FF-EB9E-09C4-BBF6-93E872FCAC1E}"/>
              </a:ext>
            </a:extLst>
          </p:cNvPr>
          <p:cNvSpPr/>
          <p:nvPr/>
        </p:nvSpPr>
        <p:spPr>
          <a:xfrm>
            <a:off x="4266970" y="2770448"/>
            <a:ext cx="1219069" cy="1090615"/>
          </a:xfrm>
          <a:custGeom>
            <a:avLst/>
            <a:gdLst>
              <a:gd name="connsiteX0" fmla="*/ 1200142 w 1219069"/>
              <a:gd name="connsiteY0" fmla="*/ 541259 h 1090615"/>
              <a:gd name="connsiteX1" fmla="*/ 1076696 w 1219069"/>
              <a:gd name="connsiteY1" fmla="*/ 406591 h 1090615"/>
              <a:gd name="connsiteX2" fmla="*/ 971954 w 1219069"/>
              <a:gd name="connsiteY2" fmla="*/ 404477 h 1090615"/>
              <a:gd name="connsiteX3" fmla="*/ 921209 w 1219069"/>
              <a:gd name="connsiteY3" fmla="*/ 414560 h 1090615"/>
              <a:gd name="connsiteX4" fmla="*/ 430516 w 1219069"/>
              <a:gd name="connsiteY4" fmla="*/ 309 h 1090615"/>
              <a:gd name="connsiteX5" fmla="*/ 397011 w 1219069"/>
              <a:gd name="connsiteY5" fmla="*/ 17874 h 1090615"/>
              <a:gd name="connsiteX6" fmla="*/ 155324 w 1219069"/>
              <a:gd name="connsiteY6" fmla="*/ 95455 h 1090615"/>
              <a:gd name="connsiteX7" fmla="*/ 0 w 1219069"/>
              <a:gd name="connsiteY7" fmla="*/ 416024 h 1090615"/>
              <a:gd name="connsiteX8" fmla="*/ 349357 w 1219069"/>
              <a:gd name="connsiteY8" fmla="*/ 346413 h 1090615"/>
              <a:gd name="connsiteX9" fmla="*/ 475405 w 1219069"/>
              <a:gd name="connsiteY9" fmla="*/ 158235 h 1090615"/>
              <a:gd name="connsiteX10" fmla="*/ 478170 w 1219069"/>
              <a:gd name="connsiteY10" fmla="*/ 150428 h 1090615"/>
              <a:gd name="connsiteX11" fmla="*/ 529403 w 1219069"/>
              <a:gd name="connsiteY11" fmla="*/ 581757 h 1090615"/>
              <a:gd name="connsiteX12" fmla="*/ 527288 w 1219069"/>
              <a:gd name="connsiteY12" fmla="*/ 579155 h 1090615"/>
              <a:gd name="connsiteX13" fmla="*/ 397174 w 1219069"/>
              <a:gd name="connsiteY13" fmla="*/ 559475 h 1090615"/>
              <a:gd name="connsiteX14" fmla="*/ 390343 w 1219069"/>
              <a:gd name="connsiteY14" fmla="*/ 560614 h 1090615"/>
              <a:gd name="connsiteX15" fmla="*/ 389042 w 1219069"/>
              <a:gd name="connsiteY15" fmla="*/ 560614 h 1090615"/>
              <a:gd name="connsiteX16" fmla="*/ 342526 w 1219069"/>
              <a:gd name="connsiteY16" fmla="*/ 573625 h 1090615"/>
              <a:gd name="connsiteX17" fmla="*/ 336183 w 1219069"/>
              <a:gd name="connsiteY17" fmla="*/ 576228 h 1090615"/>
              <a:gd name="connsiteX18" fmla="*/ 321545 w 1219069"/>
              <a:gd name="connsiteY18" fmla="*/ 582896 h 1090615"/>
              <a:gd name="connsiteX19" fmla="*/ 306094 w 1219069"/>
              <a:gd name="connsiteY19" fmla="*/ 591516 h 1090615"/>
              <a:gd name="connsiteX20" fmla="*/ 204767 w 1219069"/>
              <a:gd name="connsiteY20" fmla="*/ 741798 h 1090615"/>
              <a:gd name="connsiteX21" fmla="*/ 424986 w 1219069"/>
              <a:gd name="connsiteY21" fmla="*/ 1090017 h 1090615"/>
              <a:gd name="connsiteX22" fmla="*/ 758404 w 1219069"/>
              <a:gd name="connsiteY22" fmla="*/ 849142 h 1090615"/>
              <a:gd name="connsiteX23" fmla="*/ 720020 w 1219069"/>
              <a:gd name="connsiteY23" fmla="*/ 677554 h 1090615"/>
              <a:gd name="connsiteX24" fmla="*/ 633494 w 1219069"/>
              <a:gd name="connsiteY24" fmla="*/ 625508 h 1090615"/>
              <a:gd name="connsiteX25" fmla="*/ 588767 w 1219069"/>
              <a:gd name="connsiteY25" fmla="*/ 610383 h 1090615"/>
              <a:gd name="connsiteX26" fmla="*/ 590394 w 1219069"/>
              <a:gd name="connsiteY26" fmla="*/ 606804 h 1090615"/>
              <a:gd name="connsiteX27" fmla="*/ 521921 w 1219069"/>
              <a:gd name="connsiteY27" fmla="*/ 93991 h 1090615"/>
              <a:gd name="connsiteX28" fmla="*/ 852412 w 1219069"/>
              <a:gd name="connsiteY28" fmla="*/ 417651 h 1090615"/>
              <a:gd name="connsiteX29" fmla="*/ 726038 w 1219069"/>
              <a:gd name="connsiteY29" fmla="*/ 466444 h 1090615"/>
              <a:gd name="connsiteX30" fmla="*/ 720346 w 1219069"/>
              <a:gd name="connsiteY30" fmla="*/ 470835 h 1090615"/>
              <a:gd name="connsiteX31" fmla="*/ 719207 w 1219069"/>
              <a:gd name="connsiteY31" fmla="*/ 471811 h 1090615"/>
              <a:gd name="connsiteX32" fmla="*/ 684076 w 1219069"/>
              <a:gd name="connsiteY32" fmla="*/ 507755 h 1090615"/>
              <a:gd name="connsiteX33" fmla="*/ 679847 w 1219069"/>
              <a:gd name="connsiteY33" fmla="*/ 513285 h 1090615"/>
              <a:gd name="connsiteX34" fmla="*/ 670089 w 1219069"/>
              <a:gd name="connsiteY34" fmla="*/ 526784 h 1090615"/>
              <a:gd name="connsiteX35" fmla="*/ 660656 w 1219069"/>
              <a:gd name="connsiteY35" fmla="*/ 543048 h 1090615"/>
              <a:gd name="connsiteX36" fmla="*/ 644391 w 1219069"/>
              <a:gd name="connsiteY36" fmla="*/ 577854 h 1090615"/>
              <a:gd name="connsiteX37" fmla="*/ 648620 w 1219069"/>
              <a:gd name="connsiteY37" fmla="*/ 579155 h 1090615"/>
              <a:gd name="connsiteX38" fmla="*/ 754338 w 1219069"/>
              <a:gd name="connsiteY38" fmla="*/ 644212 h 1090615"/>
              <a:gd name="connsiteX39" fmla="*/ 755639 w 1219069"/>
              <a:gd name="connsiteY39" fmla="*/ 645513 h 1090615"/>
              <a:gd name="connsiteX40" fmla="*/ 756778 w 1219069"/>
              <a:gd name="connsiteY40" fmla="*/ 646815 h 1090615"/>
              <a:gd name="connsiteX41" fmla="*/ 805570 w 1219069"/>
              <a:gd name="connsiteY41" fmla="*/ 858250 h 1090615"/>
              <a:gd name="connsiteX42" fmla="*/ 793210 w 1219069"/>
              <a:gd name="connsiteY42" fmla="*/ 904929 h 1090615"/>
              <a:gd name="connsiteX43" fmla="*/ 1024000 w 1219069"/>
              <a:gd name="connsiteY43" fmla="*/ 930626 h 1090615"/>
              <a:gd name="connsiteX44" fmla="*/ 1200142 w 1219069"/>
              <a:gd name="connsiteY44" fmla="*/ 541259 h 10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069" h="1090615">
                <a:moveTo>
                  <a:pt x="1200142" y="541259"/>
                </a:moveTo>
                <a:cubicBezTo>
                  <a:pt x="1176559" y="472461"/>
                  <a:pt x="1135085" y="428222"/>
                  <a:pt x="1076696" y="406591"/>
                </a:cubicBezTo>
                <a:cubicBezTo>
                  <a:pt x="1042403" y="397883"/>
                  <a:pt x="1006571" y="397161"/>
                  <a:pt x="971954" y="404477"/>
                </a:cubicBezTo>
                <a:cubicBezTo>
                  <a:pt x="955690" y="407729"/>
                  <a:pt x="943329" y="410332"/>
                  <a:pt x="921209" y="414560"/>
                </a:cubicBezTo>
                <a:cubicBezTo>
                  <a:pt x="840776" y="200566"/>
                  <a:pt x="654970" y="43707"/>
                  <a:pt x="430516" y="309"/>
                </a:cubicBezTo>
                <a:cubicBezTo>
                  <a:pt x="416742" y="-1599"/>
                  <a:pt x="403276" y="5460"/>
                  <a:pt x="397011" y="17874"/>
                </a:cubicBezTo>
                <a:cubicBezTo>
                  <a:pt x="324310" y="19501"/>
                  <a:pt x="229814" y="34952"/>
                  <a:pt x="155324" y="95455"/>
                </a:cubicBezTo>
                <a:cubicBezTo>
                  <a:pt x="14963" y="203938"/>
                  <a:pt x="0" y="416024"/>
                  <a:pt x="0" y="416024"/>
                </a:cubicBezTo>
                <a:cubicBezTo>
                  <a:pt x="0" y="416024"/>
                  <a:pt x="211436" y="455221"/>
                  <a:pt x="349357" y="346413"/>
                </a:cubicBezTo>
                <a:cubicBezTo>
                  <a:pt x="414414" y="296319"/>
                  <a:pt x="452635" y="223455"/>
                  <a:pt x="475405" y="158235"/>
                </a:cubicBezTo>
                <a:lnTo>
                  <a:pt x="478170" y="150428"/>
                </a:lnTo>
                <a:cubicBezTo>
                  <a:pt x="549918" y="282319"/>
                  <a:pt x="568260" y="436730"/>
                  <a:pt x="529403" y="581757"/>
                </a:cubicBezTo>
                <a:lnTo>
                  <a:pt x="527288" y="579155"/>
                </a:lnTo>
                <a:cubicBezTo>
                  <a:pt x="486863" y="559723"/>
                  <a:pt x="441538" y="552867"/>
                  <a:pt x="397174" y="559475"/>
                </a:cubicBezTo>
                <a:lnTo>
                  <a:pt x="390343" y="560614"/>
                </a:lnTo>
                <a:lnTo>
                  <a:pt x="389042" y="560614"/>
                </a:lnTo>
                <a:cubicBezTo>
                  <a:pt x="373160" y="563468"/>
                  <a:pt x="357585" y="567825"/>
                  <a:pt x="342526" y="573625"/>
                </a:cubicBezTo>
                <a:lnTo>
                  <a:pt x="336183" y="576228"/>
                </a:lnTo>
                <a:cubicBezTo>
                  <a:pt x="331304" y="578342"/>
                  <a:pt x="326424" y="580456"/>
                  <a:pt x="321545" y="582896"/>
                </a:cubicBezTo>
                <a:cubicBezTo>
                  <a:pt x="316666" y="585336"/>
                  <a:pt x="311299" y="588426"/>
                  <a:pt x="306094" y="591516"/>
                </a:cubicBezTo>
                <a:cubicBezTo>
                  <a:pt x="251870" y="624280"/>
                  <a:pt x="214811" y="679246"/>
                  <a:pt x="204767" y="741798"/>
                </a:cubicBezTo>
                <a:cubicBezTo>
                  <a:pt x="155324" y="1007557"/>
                  <a:pt x="424986" y="1090017"/>
                  <a:pt x="424986" y="1090017"/>
                </a:cubicBezTo>
                <a:cubicBezTo>
                  <a:pt x="424986" y="1090017"/>
                  <a:pt x="706846" y="1114576"/>
                  <a:pt x="758404" y="849142"/>
                </a:cubicBezTo>
                <a:cubicBezTo>
                  <a:pt x="771578" y="780507"/>
                  <a:pt x="758404" y="723419"/>
                  <a:pt x="720020" y="677554"/>
                </a:cubicBezTo>
                <a:cubicBezTo>
                  <a:pt x="695598" y="653738"/>
                  <a:pt x="665977" y="635921"/>
                  <a:pt x="633494" y="625508"/>
                </a:cubicBezTo>
                <a:cubicBezTo>
                  <a:pt x="618694" y="620466"/>
                  <a:pt x="607634" y="617051"/>
                  <a:pt x="588767" y="610383"/>
                </a:cubicBezTo>
                <a:cubicBezTo>
                  <a:pt x="589407" y="609236"/>
                  <a:pt x="589951" y="608040"/>
                  <a:pt x="590394" y="606804"/>
                </a:cubicBezTo>
                <a:cubicBezTo>
                  <a:pt x="640083" y="433798"/>
                  <a:pt x="615262" y="247900"/>
                  <a:pt x="521921" y="93991"/>
                </a:cubicBezTo>
                <a:cubicBezTo>
                  <a:pt x="671419" y="152593"/>
                  <a:pt x="790700" y="269410"/>
                  <a:pt x="852412" y="417651"/>
                </a:cubicBezTo>
                <a:cubicBezTo>
                  <a:pt x="806358" y="420918"/>
                  <a:pt x="762338" y="437913"/>
                  <a:pt x="726038" y="466444"/>
                </a:cubicBezTo>
                <a:lnTo>
                  <a:pt x="720346" y="470835"/>
                </a:lnTo>
                <a:lnTo>
                  <a:pt x="719207" y="471811"/>
                </a:lnTo>
                <a:cubicBezTo>
                  <a:pt x="706448" y="482721"/>
                  <a:pt x="694690" y="494750"/>
                  <a:pt x="684076" y="507755"/>
                </a:cubicBezTo>
                <a:lnTo>
                  <a:pt x="679847" y="513285"/>
                </a:lnTo>
                <a:cubicBezTo>
                  <a:pt x="676595" y="517676"/>
                  <a:pt x="673179" y="522230"/>
                  <a:pt x="670089" y="526784"/>
                </a:cubicBezTo>
                <a:cubicBezTo>
                  <a:pt x="666999" y="531338"/>
                  <a:pt x="663746" y="537193"/>
                  <a:pt x="660656" y="543048"/>
                </a:cubicBezTo>
                <a:cubicBezTo>
                  <a:pt x="654239" y="554158"/>
                  <a:pt x="648797" y="565804"/>
                  <a:pt x="644391" y="577854"/>
                </a:cubicBezTo>
                <a:lnTo>
                  <a:pt x="648620" y="579155"/>
                </a:lnTo>
                <a:cubicBezTo>
                  <a:pt x="688451" y="592297"/>
                  <a:pt x="724656" y="614577"/>
                  <a:pt x="754338" y="644212"/>
                </a:cubicBezTo>
                <a:lnTo>
                  <a:pt x="755639" y="645513"/>
                </a:lnTo>
                <a:lnTo>
                  <a:pt x="756778" y="646815"/>
                </a:lnTo>
                <a:cubicBezTo>
                  <a:pt x="805570" y="705041"/>
                  <a:pt x="821835" y="776929"/>
                  <a:pt x="805570" y="858250"/>
                </a:cubicBezTo>
                <a:cubicBezTo>
                  <a:pt x="802417" y="874049"/>
                  <a:pt x="798289" y="889639"/>
                  <a:pt x="793210" y="904929"/>
                </a:cubicBezTo>
                <a:cubicBezTo>
                  <a:pt x="902994" y="958438"/>
                  <a:pt x="1024000" y="930626"/>
                  <a:pt x="1024000" y="930626"/>
                </a:cubicBezTo>
                <a:cubicBezTo>
                  <a:pt x="1024000" y="930626"/>
                  <a:pt x="1291222" y="807018"/>
                  <a:pt x="1200142" y="541259"/>
                </a:cubicBezTo>
                <a:close/>
              </a:path>
            </a:pathLst>
          </a:custGeom>
          <a:solidFill>
            <a:srgbClr val="0070C0"/>
          </a:solidFill>
          <a:ln w="161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65AC711-1C48-6AEC-8775-1537E3B6B943}"/>
              </a:ext>
            </a:extLst>
          </p:cNvPr>
          <p:cNvGrpSpPr/>
          <p:nvPr/>
        </p:nvGrpSpPr>
        <p:grpSpPr>
          <a:xfrm>
            <a:off x="6764731" y="2468830"/>
            <a:ext cx="1219538" cy="1424218"/>
            <a:chOff x="8335319" y="2073284"/>
            <a:chExt cx="1219538" cy="142421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3A0E45-2549-40A5-43A8-22D71672F459}"/>
                </a:ext>
              </a:extLst>
            </p:cNvPr>
            <p:cNvSpPr/>
            <p:nvPr/>
          </p:nvSpPr>
          <p:spPr>
            <a:xfrm>
              <a:off x="8335319" y="2073284"/>
              <a:ext cx="872416" cy="739903"/>
            </a:xfrm>
            <a:custGeom>
              <a:avLst/>
              <a:gdLst>
                <a:gd name="connsiteX0" fmla="*/ 833382 w 872416"/>
                <a:gd name="connsiteY0" fmla="*/ 0 h 739903"/>
                <a:gd name="connsiteX1" fmla="*/ 752061 w 872416"/>
                <a:gd name="connsiteY1" fmla="*/ 91243 h 739903"/>
                <a:gd name="connsiteX2" fmla="*/ 530216 w 872416"/>
                <a:gd name="connsiteY2" fmla="*/ 168335 h 739903"/>
                <a:gd name="connsiteX3" fmla="*/ 521921 w 872416"/>
                <a:gd name="connsiteY3" fmla="*/ 152071 h 739903"/>
                <a:gd name="connsiteX4" fmla="*/ 440600 w 872416"/>
                <a:gd name="connsiteY4" fmla="*/ 50094 h 739903"/>
                <a:gd name="connsiteX5" fmla="*/ 250145 w 872416"/>
                <a:gd name="connsiteY5" fmla="*/ 21957 h 739903"/>
                <a:gd name="connsiteX6" fmla="*/ 276818 w 872416"/>
                <a:gd name="connsiteY6" fmla="*/ 108971 h 739903"/>
                <a:gd name="connsiteX7" fmla="*/ 239736 w 872416"/>
                <a:gd name="connsiteY7" fmla="*/ 112386 h 739903"/>
                <a:gd name="connsiteX8" fmla="*/ 0 w 872416"/>
                <a:gd name="connsiteY8" fmla="*/ 300564 h 739903"/>
                <a:gd name="connsiteX9" fmla="*/ 171426 w 872416"/>
                <a:gd name="connsiteY9" fmla="*/ 397337 h 739903"/>
                <a:gd name="connsiteX10" fmla="*/ 167685 w 872416"/>
                <a:gd name="connsiteY10" fmla="*/ 401728 h 739903"/>
                <a:gd name="connsiteX11" fmla="*/ 97586 w 872416"/>
                <a:gd name="connsiteY11" fmla="*/ 739700 h 739903"/>
                <a:gd name="connsiteX12" fmla="*/ 206231 w 872416"/>
                <a:gd name="connsiteY12" fmla="*/ 729616 h 739903"/>
                <a:gd name="connsiteX13" fmla="*/ 216966 w 872416"/>
                <a:gd name="connsiteY13" fmla="*/ 717255 h 739903"/>
                <a:gd name="connsiteX14" fmla="*/ 320569 w 872416"/>
                <a:gd name="connsiteY14" fmla="*/ 663095 h 739903"/>
                <a:gd name="connsiteX15" fmla="*/ 437075 w 872416"/>
                <a:gd name="connsiteY15" fmla="*/ 425877 h 739903"/>
                <a:gd name="connsiteX16" fmla="*/ 495085 w 872416"/>
                <a:gd name="connsiteY16" fmla="*/ 415878 h 739903"/>
                <a:gd name="connsiteX17" fmla="*/ 498175 w 872416"/>
                <a:gd name="connsiteY17" fmla="*/ 415878 h 739903"/>
                <a:gd name="connsiteX18" fmla="*/ 639512 w 872416"/>
                <a:gd name="connsiteY18" fmla="*/ 480935 h 739903"/>
                <a:gd name="connsiteX19" fmla="*/ 742790 w 872416"/>
                <a:gd name="connsiteY19" fmla="*/ 413601 h 739903"/>
                <a:gd name="connsiteX20" fmla="*/ 735471 w 872416"/>
                <a:gd name="connsiteY20" fmla="*/ 364808 h 739903"/>
                <a:gd name="connsiteX21" fmla="*/ 746368 w 872416"/>
                <a:gd name="connsiteY21" fmla="*/ 299751 h 739903"/>
                <a:gd name="connsiteX22" fmla="*/ 872417 w 872416"/>
                <a:gd name="connsiteY22" fmla="*/ 52208 h 739903"/>
                <a:gd name="connsiteX23" fmla="*/ 687004 w 872416"/>
                <a:gd name="connsiteY23" fmla="*/ 254699 h 739903"/>
                <a:gd name="connsiteX24" fmla="*/ 601941 w 872416"/>
                <a:gd name="connsiteY24" fmla="*/ 215665 h 739903"/>
                <a:gd name="connsiteX25" fmla="*/ 584213 w 872416"/>
                <a:gd name="connsiteY25" fmla="*/ 211598 h 739903"/>
                <a:gd name="connsiteX26" fmla="*/ 715466 w 872416"/>
                <a:gd name="connsiteY26" fmla="*/ 160366 h 739903"/>
                <a:gd name="connsiteX27" fmla="*/ 687004 w 872416"/>
                <a:gd name="connsiteY27" fmla="*/ 254699 h 7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2416" h="739903">
                  <a:moveTo>
                    <a:pt x="833382" y="0"/>
                  </a:moveTo>
                  <a:cubicBezTo>
                    <a:pt x="801477" y="25772"/>
                    <a:pt x="774006" y="56594"/>
                    <a:pt x="752061" y="91243"/>
                  </a:cubicBezTo>
                  <a:cubicBezTo>
                    <a:pt x="672538" y="96587"/>
                    <a:pt x="595916" y="123213"/>
                    <a:pt x="530216" y="168335"/>
                  </a:cubicBezTo>
                  <a:cubicBezTo>
                    <a:pt x="526700" y="163331"/>
                    <a:pt x="523907" y="157855"/>
                    <a:pt x="521921" y="152071"/>
                  </a:cubicBezTo>
                  <a:cubicBezTo>
                    <a:pt x="511349" y="117591"/>
                    <a:pt x="480285" y="82948"/>
                    <a:pt x="440600" y="50094"/>
                  </a:cubicBezTo>
                  <a:cubicBezTo>
                    <a:pt x="370826" y="-8457"/>
                    <a:pt x="250145" y="21957"/>
                    <a:pt x="250145" y="21957"/>
                  </a:cubicBezTo>
                  <a:cubicBezTo>
                    <a:pt x="252114" y="52647"/>
                    <a:pt x="261250" y="82449"/>
                    <a:pt x="276818" y="108971"/>
                  </a:cubicBezTo>
                  <a:cubicBezTo>
                    <a:pt x="264376" y="108919"/>
                    <a:pt x="251958" y="110062"/>
                    <a:pt x="239736" y="112386"/>
                  </a:cubicBezTo>
                  <a:cubicBezTo>
                    <a:pt x="107344" y="137921"/>
                    <a:pt x="0" y="300564"/>
                    <a:pt x="0" y="300564"/>
                  </a:cubicBezTo>
                  <a:cubicBezTo>
                    <a:pt x="0" y="300564"/>
                    <a:pt x="72213" y="382699"/>
                    <a:pt x="171426" y="397337"/>
                  </a:cubicBezTo>
                  <a:cubicBezTo>
                    <a:pt x="170094" y="398726"/>
                    <a:pt x="168845" y="400191"/>
                    <a:pt x="167685" y="401728"/>
                  </a:cubicBezTo>
                  <a:cubicBezTo>
                    <a:pt x="48630" y="545342"/>
                    <a:pt x="97586" y="739700"/>
                    <a:pt x="97586" y="739700"/>
                  </a:cubicBezTo>
                  <a:cubicBezTo>
                    <a:pt x="134078" y="740803"/>
                    <a:pt x="170567" y="737416"/>
                    <a:pt x="206231" y="729616"/>
                  </a:cubicBezTo>
                  <a:cubicBezTo>
                    <a:pt x="209647" y="725387"/>
                    <a:pt x="213225" y="721159"/>
                    <a:pt x="216966" y="717255"/>
                  </a:cubicBezTo>
                  <a:cubicBezTo>
                    <a:pt x="244799" y="688559"/>
                    <a:pt x="281120" y="669572"/>
                    <a:pt x="320569" y="663095"/>
                  </a:cubicBezTo>
                  <a:cubicBezTo>
                    <a:pt x="287236" y="565417"/>
                    <a:pt x="339398" y="459211"/>
                    <a:pt x="437075" y="425877"/>
                  </a:cubicBezTo>
                  <a:cubicBezTo>
                    <a:pt x="455763" y="419502"/>
                    <a:pt x="475342" y="416125"/>
                    <a:pt x="495085" y="415878"/>
                  </a:cubicBezTo>
                  <a:lnTo>
                    <a:pt x="498175" y="415878"/>
                  </a:lnTo>
                  <a:cubicBezTo>
                    <a:pt x="552505" y="415989"/>
                    <a:pt x="604096" y="439736"/>
                    <a:pt x="639512" y="480935"/>
                  </a:cubicBezTo>
                  <a:cubicBezTo>
                    <a:pt x="665382" y="447510"/>
                    <a:pt x="701770" y="423787"/>
                    <a:pt x="742790" y="413601"/>
                  </a:cubicBezTo>
                  <a:cubicBezTo>
                    <a:pt x="738090" y="397756"/>
                    <a:pt x="735627" y="381334"/>
                    <a:pt x="735471" y="364808"/>
                  </a:cubicBezTo>
                  <a:cubicBezTo>
                    <a:pt x="735122" y="342640"/>
                    <a:pt x="738814" y="320595"/>
                    <a:pt x="746368" y="299751"/>
                  </a:cubicBezTo>
                  <a:cubicBezTo>
                    <a:pt x="765072" y="137108"/>
                    <a:pt x="866887" y="55787"/>
                    <a:pt x="872417" y="52208"/>
                  </a:cubicBezTo>
                  <a:close/>
                  <a:moveTo>
                    <a:pt x="687004" y="254699"/>
                  </a:moveTo>
                  <a:cubicBezTo>
                    <a:pt x="662485" y="234578"/>
                    <a:pt x="633185" y="221131"/>
                    <a:pt x="601941" y="215665"/>
                  </a:cubicBezTo>
                  <a:cubicBezTo>
                    <a:pt x="595888" y="215045"/>
                    <a:pt x="589932" y="213679"/>
                    <a:pt x="584213" y="211598"/>
                  </a:cubicBezTo>
                  <a:cubicBezTo>
                    <a:pt x="624432" y="186576"/>
                    <a:pt x="668931" y="169206"/>
                    <a:pt x="715466" y="160366"/>
                  </a:cubicBezTo>
                  <a:cubicBezTo>
                    <a:pt x="702653" y="190709"/>
                    <a:pt x="693111" y="222333"/>
                    <a:pt x="687004" y="254699"/>
                  </a:cubicBezTo>
                  <a:close/>
                </a:path>
              </a:pathLst>
            </a:custGeom>
            <a:solidFill>
              <a:srgbClr val="00B05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AA6ADC-65BB-40CB-C469-2E82E3F568C3}"/>
                </a:ext>
              </a:extLst>
            </p:cNvPr>
            <p:cNvSpPr/>
            <p:nvPr/>
          </p:nvSpPr>
          <p:spPr>
            <a:xfrm>
              <a:off x="9119420" y="2296593"/>
              <a:ext cx="277468" cy="277468"/>
            </a:xfrm>
            <a:custGeom>
              <a:avLst/>
              <a:gdLst>
                <a:gd name="connsiteX0" fmla="*/ 277469 w 277468"/>
                <a:gd name="connsiteY0" fmla="*/ 138734 h 277468"/>
                <a:gd name="connsiteX1" fmla="*/ 138734 w 277468"/>
                <a:gd name="connsiteY1" fmla="*/ 277469 h 277468"/>
                <a:gd name="connsiteX2" fmla="*/ 0 w 277468"/>
                <a:gd name="connsiteY2" fmla="*/ 138734 h 277468"/>
                <a:gd name="connsiteX3" fmla="*/ 138734 w 277468"/>
                <a:gd name="connsiteY3" fmla="*/ 0 h 277468"/>
                <a:gd name="connsiteX4" fmla="*/ 277469 w 277468"/>
                <a:gd name="connsiteY4" fmla="*/ 138734 h 2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468" h="277468">
                  <a:moveTo>
                    <a:pt x="277469" y="138734"/>
                  </a:moveTo>
                  <a:cubicBezTo>
                    <a:pt x="277469" y="215355"/>
                    <a:pt x="215355" y="277469"/>
                    <a:pt x="138734" y="277469"/>
                  </a:cubicBezTo>
                  <a:cubicBezTo>
                    <a:pt x="62114" y="277469"/>
                    <a:pt x="0" y="215355"/>
                    <a:pt x="0" y="138734"/>
                  </a:cubicBezTo>
                  <a:cubicBezTo>
                    <a:pt x="0" y="62114"/>
                    <a:pt x="62114" y="0"/>
                    <a:pt x="138734" y="0"/>
                  </a:cubicBezTo>
                  <a:cubicBezTo>
                    <a:pt x="215355" y="0"/>
                    <a:pt x="277469" y="62114"/>
                    <a:pt x="277469" y="138734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BE16C5-0991-01B5-6800-3E0EBEF67441}"/>
                </a:ext>
              </a:extLst>
            </p:cNvPr>
            <p:cNvSpPr/>
            <p:nvPr/>
          </p:nvSpPr>
          <p:spPr>
            <a:xfrm>
              <a:off x="9277638" y="2526407"/>
              <a:ext cx="277219" cy="277050"/>
            </a:xfrm>
            <a:custGeom>
              <a:avLst/>
              <a:gdLst>
                <a:gd name="connsiteX0" fmla="*/ 144624 w 277219"/>
                <a:gd name="connsiteY0" fmla="*/ 0 h 277050"/>
                <a:gd name="connsiteX1" fmla="*/ 7191 w 277219"/>
                <a:gd name="connsiteY1" fmla="*/ 94496 h 277050"/>
                <a:gd name="connsiteX2" fmla="*/ 94663 w 277219"/>
                <a:gd name="connsiteY2" fmla="*/ 269860 h 277050"/>
                <a:gd name="connsiteX3" fmla="*/ 270028 w 277219"/>
                <a:gd name="connsiteY3" fmla="*/ 182386 h 277050"/>
                <a:gd name="connsiteX4" fmla="*/ 182556 w 277219"/>
                <a:gd name="connsiteY4" fmla="*/ 7023 h 277050"/>
                <a:gd name="connsiteX5" fmla="*/ 144624 w 277219"/>
                <a:gd name="connsiteY5" fmla="*/ 0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219" h="277050">
                  <a:moveTo>
                    <a:pt x="144624" y="0"/>
                  </a:moveTo>
                  <a:cubicBezTo>
                    <a:pt x="116074" y="51223"/>
                    <a:pt x="65240" y="86175"/>
                    <a:pt x="7191" y="94496"/>
                  </a:cubicBezTo>
                  <a:cubicBezTo>
                    <a:pt x="-17080" y="167077"/>
                    <a:pt x="22084" y="245589"/>
                    <a:pt x="94663" y="269860"/>
                  </a:cubicBezTo>
                  <a:cubicBezTo>
                    <a:pt x="167244" y="294130"/>
                    <a:pt x="245759" y="254967"/>
                    <a:pt x="270028" y="182386"/>
                  </a:cubicBezTo>
                  <a:cubicBezTo>
                    <a:pt x="294299" y="109807"/>
                    <a:pt x="255137" y="31292"/>
                    <a:pt x="182556" y="7023"/>
                  </a:cubicBezTo>
                  <a:cubicBezTo>
                    <a:pt x="170300" y="2924"/>
                    <a:pt x="157533" y="561"/>
                    <a:pt x="144624" y="0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4A6E6AED-35D4-0E3E-2765-A62C71126A7B}"/>
                </a:ext>
              </a:extLst>
            </p:cNvPr>
            <p:cNvSpPr/>
            <p:nvPr/>
          </p:nvSpPr>
          <p:spPr>
            <a:xfrm>
              <a:off x="8984835" y="2532425"/>
              <a:ext cx="258682" cy="274865"/>
            </a:xfrm>
            <a:custGeom>
              <a:avLst/>
              <a:gdLst>
                <a:gd name="connsiteX0" fmla="*/ 243557 w 258682"/>
                <a:gd name="connsiteY0" fmla="*/ 134668 h 274865"/>
                <a:gd name="connsiteX1" fmla="*/ 248761 w 258682"/>
                <a:gd name="connsiteY1" fmla="*/ 88478 h 274865"/>
                <a:gd name="connsiteX2" fmla="*/ 113442 w 258682"/>
                <a:gd name="connsiteY2" fmla="*/ 0 h 274865"/>
                <a:gd name="connsiteX3" fmla="*/ 2326 w 258682"/>
                <a:gd name="connsiteY3" fmla="*/ 161423 h 274865"/>
                <a:gd name="connsiteX4" fmla="*/ 163751 w 258682"/>
                <a:gd name="connsiteY4" fmla="*/ 272539 h 274865"/>
                <a:gd name="connsiteX5" fmla="*/ 258682 w 258682"/>
                <a:gd name="connsiteY5" fmla="*/ 205418 h 274865"/>
                <a:gd name="connsiteX6" fmla="*/ 243557 w 258682"/>
                <a:gd name="connsiteY6" fmla="*/ 134668 h 27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682" h="274865">
                  <a:moveTo>
                    <a:pt x="243557" y="134668"/>
                  </a:moveTo>
                  <a:cubicBezTo>
                    <a:pt x="243454" y="119120"/>
                    <a:pt x="245201" y="103613"/>
                    <a:pt x="248761" y="88478"/>
                  </a:cubicBezTo>
                  <a:cubicBezTo>
                    <a:pt x="192646" y="80830"/>
                    <a:pt x="142952" y="48337"/>
                    <a:pt x="113442" y="0"/>
                  </a:cubicBezTo>
                  <a:cubicBezTo>
                    <a:pt x="38183" y="13893"/>
                    <a:pt x="-11565" y="86165"/>
                    <a:pt x="2326" y="161423"/>
                  </a:cubicBezTo>
                  <a:cubicBezTo>
                    <a:pt x="16219" y="236683"/>
                    <a:pt x="88491" y="286432"/>
                    <a:pt x="163751" y="272539"/>
                  </a:cubicBezTo>
                  <a:cubicBezTo>
                    <a:pt x="203704" y="265165"/>
                    <a:pt x="238409" y="240627"/>
                    <a:pt x="258682" y="205418"/>
                  </a:cubicBezTo>
                  <a:cubicBezTo>
                    <a:pt x="249113" y="183035"/>
                    <a:pt x="243975" y="159008"/>
                    <a:pt x="243557" y="134668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20059452-D341-4183-BC71-9E21CA7D8423}"/>
                </a:ext>
              </a:extLst>
            </p:cNvPr>
            <p:cNvSpPr/>
            <p:nvPr/>
          </p:nvSpPr>
          <p:spPr>
            <a:xfrm>
              <a:off x="9133722" y="2782732"/>
              <a:ext cx="277502" cy="267653"/>
            </a:xfrm>
            <a:custGeom>
              <a:avLst/>
              <a:gdLst>
                <a:gd name="connsiteX0" fmla="*/ 263330 w 277502"/>
                <a:gd name="connsiteY0" fmla="*/ 67822 h 267653"/>
                <a:gd name="connsiteX1" fmla="*/ 137933 w 277502"/>
                <a:gd name="connsiteY1" fmla="*/ 0 h 267653"/>
                <a:gd name="connsiteX2" fmla="*/ 12210 w 277502"/>
                <a:gd name="connsiteY2" fmla="*/ 72051 h 267653"/>
                <a:gd name="connsiteX3" fmla="*/ 81935 w 277502"/>
                <a:gd name="connsiteY3" fmla="*/ 255444 h 267653"/>
                <a:gd name="connsiteX4" fmla="*/ 265328 w 277502"/>
                <a:gd name="connsiteY4" fmla="*/ 185719 h 267653"/>
                <a:gd name="connsiteX5" fmla="*/ 277480 w 277502"/>
                <a:gd name="connsiteY5" fmla="*/ 126374 h 267653"/>
                <a:gd name="connsiteX6" fmla="*/ 263330 w 277502"/>
                <a:gd name="connsiteY6" fmla="*/ 67822 h 2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502" h="267653">
                  <a:moveTo>
                    <a:pt x="263330" y="67822"/>
                  </a:moveTo>
                  <a:cubicBezTo>
                    <a:pt x="214222" y="62639"/>
                    <a:pt x="169150" y="38262"/>
                    <a:pt x="137933" y="0"/>
                  </a:cubicBezTo>
                  <a:cubicBezTo>
                    <a:pt x="107372" y="39891"/>
                    <a:pt x="62079" y="65849"/>
                    <a:pt x="12210" y="72051"/>
                  </a:cubicBezTo>
                  <a:cubicBezTo>
                    <a:pt x="-19179" y="141947"/>
                    <a:pt x="12039" y="224055"/>
                    <a:pt x="81935" y="255444"/>
                  </a:cubicBezTo>
                  <a:cubicBezTo>
                    <a:pt x="151832" y="286832"/>
                    <a:pt x="233939" y="255615"/>
                    <a:pt x="265328" y="185719"/>
                  </a:cubicBezTo>
                  <a:cubicBezTo>
                    <a:pt x="273700" y="167073"/>
                    <a:pt x="277850" y="146810"/>
                    <a:pt x="277480" y="126374"/>
                  </a:cubicBezTo>
                  <a:cubicBezTo>
                    <a:pt x="277031" y="106066"/>
                    <a:pt x="272204" y="86093"/>
                    <a:pt x="263330" y="67822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FE1D703A-3FFF-738F-2CAD-F4D2A63B7F22}"/>
                </a:ext>
              </a:extLst>
            </p:cNvPr>
            <p:cNvSpPr/>
            <p:nvPr/>
          </p:nvSpPr>
          <p:spPr>
            <a:xfrm>
              <a:off x="8841076" y="2777690"/>
              <a:ext cx="258990" cy="276884"/>
            </a:xfrm>
            <a:custGeom>
              <a:avLst/>
              <a:gdLst>
                <a:gd name="connsiteX0" fmla="*/ 243865 w 258990"/>
                <a:gd name="connsiteY0" fmla="*/ 136620 h 276884"/>
                <a:gd name="connsiteX1" fmla="*/ 253135 w 258990"/>
                <a:gd name="connsiteY1" fmla="*/ 75954 h 276884"/>
                <a:gd name="connsiteX2" fmla="*/ 130015 w 258990"/>
                <a:gd name="connsiteY2" fmla="*/ 0 h 276884"/>
                <a:gd name="connsiteX3" fmla="*/ 269 w 258990"/>
                <a:gd name="connsiteY3" fmla="*/ 146868 h 276884"/>
                <a:gd name="connsiteX4" fmla="*/ 147138 w 258990"/>
                <a:gd name="connsiteY4" fmla="*/ 276615 h 276884"/>
                <a:gd name="connsiteX5" fmla="*/ 258990 w 258990"/>
                <a:gd name="connsiteY5" fmla="*/ 206882 h 276884"/>
                <a:gd name="connsiteX6" fmla="*/ 243865 w 258990"/>
                <a:gd name="connsiteY6" fmla="*/ 136620 h 2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990" h="276884">
                  <a:moveTo>
                    <a:pt x="243865" y="136620"/>
                  </a:moveTo>
                  <a:cubicBezTo>
                    <a:pt x="243585" y="116025"/>
                    <a:pt x="246717" y="95525"/>
                    <a:pt x="253135" y="75954"/>
                  </a:cubicBezTo>
                  <a:cubicBezTo>
                    <a:pt x="203640" y="67985"/>
                    <a:pt x="159344" y="40659"/>
                    <a:pt x="130015" y="0"/>
                  </a:cubicBezTo>
                  <a:cubicBezTo>
                    <a:pt x="53629" y="4728"/>
                    <a:pt x="-4460" y="70483"/>
                    <a:pt x="269" y="146868"/>
                  </a:cubicBezTo>
                  <a:cubicBezTo>
                    <a:pt x="4998" y="223253"/>
                    <a:pt x="70752" y="281343"/>
                    <a:pt x="147138" y="276615"/>
                  </a:cubicBezTo>
                  <a:cubicBezTo>
                    <a:pt x="193797" y="273726"/>
                    <a:pt x="235856" y="247505"/>
                    <a:pt x="258990" y="206882"/>
                  </a:cubicBezTo>
                  <a:cubicBezTo>
                    <a:pt x="249481" y="184650"/>
                    <a:pt x="244346" y="160795"/>
                    <a:pt x="243865" y="136620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C5CE4DE1-BA4F-627A-26D7-0A7994BFEA7B}"/>
                </a:ext>
              </a:extLst>
            </p:cNvPr>
            <p:cNvSpPr/>
            <p:nvPr/>
          </p:nvSpPr>
          <p:spPr>
            <a:xfrm>
              <a:off x="8695510" y="2538107"/>
              <a:ext cx="253948" cy="276666"/>
            </a:xfrm>
            <a:custGeom>
              <a:avLst/>
              <a:gdLst>
                <a:gd name="connsiteX0" fmla="*/ 150182 w 253948"/>
                <a:gd name="connsiteY0" fmla="*/ 247391 h 276666"/>
                <a:gd name="connsiteX1" fmla="*/ 251997 w 253948"/>
                <a:gd name="connsiteY1" fmla="*/ 193393 h 276666"/>
                <a:gd name="connsiteX2" fmla="*/ 240774 w 253948"/>
                <a:gd name="connsiteY2" fmla="*/ 133541 h 276666"/>
                <a:gd name="connsiteX3" fmla="*/ 253948 w 253948"/>
                <a:gd name="connsiteY3" fmla="*/ 61815 h 276666"/>
                <a:gd name="connsiteX4" fmla="*/ 61815 w 253948"/>
                <a:gd name="connsiteY4" fmla="*/ 23225 h 276666"/>
                <a:gd name="connsiteX5" fmla="*/ 23225 w 253948"/>
                <a:gd name="connsiteY5" fmla="*/ 215358 h 276666"/>
                <a:gd name="connsiteX6" fmla="*/ 126924 w 253948"/>
                <a:gd name="connsiteY6" fmla="*/ 276666 h 276666"/>
                <a:gd name="connsiteX7" fmla="*/ 150182 w 253948"/>
                <a:gd name="connsiteY7" fmla="*/ 247391 h 27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48" h="276666">
                  <a:moveTo>
                    <a:pt x="150182" y="247391"/>
                  </a:moveTo>
                  <a:cubicBezTo>
                    <a:pt x="177584" y="219115"/>
                    <a:pt x="213218" y="200216"/>
                    <a:pt x="251997" y="193393"/>
                  </a:cubicBezTo>
                  <a:cubicBezTo>
                    <a:pt x="244933" y="174211"/>
                    <a:pt x="241139" y="153978"/>
                    <a:pt x="240774" y="133541"/>
                  </a:cubicBezTo>
                  <a:cubicBezTo>
                    <a:pt x="240430" y="109001"/>
                    <a:pt x="244905" y="84631"/>
                    <a:pt x="253948" y="61815"/>
                  </a:cubicBezTo>
                  <a:cubicBezTo>
                    <a:pt x="211549" y="-1897"/>
                    <a:pt x="125529" y="-19175"/>
                    <a:pt x="61815" y="23225"/>
                  </a:cubicBezTo>
                  <a:cubicBezTo>
                    <a:pt x="-1897" y="65624"/>
                    <a:pt x="-19175" y="151644"/>
                    <a:pt x="23225" y="215358"/>
                  </a:cubicBezTo>
                  <a:cubicBezTo>
                    <a:pt x="46636" y="250536"/>
                    <a:pt x="84818" y="273109"/>
                    <a:pt x="126924" y="276666"/>
                  </a:cubicBezTo>
                  <a:cubicBezTo>
                    <a:pt x="133744" y="266202"/>
                    <a:pt x="141531" y="256401"/>
                    <a:pt x="150182" y="247391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3B589C79-7C04-A498-7FFB-173C038D9A17}"/>
                </a:ext>
              </a:extLst>
            </p:cNvPr>
            <p:cNvSpPr/>
            <p:nvPr/>
          </p:nvSpPr>
          <p:spPr>
            <a:xfrm>
              <a:off x="8548301" y="2782244"/>
              <a:ext cx="259008" cy="276913"/>
            </a:xfrm>
            <a:custGeom>
              <a:avLst/>
              <a:gdLst>
                <a:gd name="connsiteX0" fmla="*/ 252340 w 259008"/>
                <a:gd name="connsiteY0" fmla="*/ 78719 h 276913"/>
                <a:gd name="connsiteX1" fmla="*/ 130520 w 259008"/>
                <a:gd name="connsiteY1" fmla="*/ 0 h 276913"/>
                <a:gd name="connsiteX2" fmla="*/ 238 w 259008"/>
                <a:gd name="connsiteY2" fmla="*/ 146393 h 276913"/>
                <a:gd name="connsiteX3" fmla="*/ 146633 w 259008"/>
                <a:gd name="connsiteY3" fmla="*/ 276675 h 276913"/>
                <a:gd name="connsiteX4" fmla="*/ 259008 w 259008"/>
                <a:gd name="connsiteY4" fmla="*/ 206882 h 276913"/>
                <a:gd name="connsiteX5" fmla="*/ 244045 w 259008"/>
                <a:gd name="connsiteY5" fmla="*/ 136620 h 276913"/>
                <a:gd name="connsiteX6" fmla="*/ 252340 w 259008"/>
                <a:gd name="connsiteY6" fmla="*/ 78719 h 27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008" h="276913">
                  <a:moveTo>
                    <a:pt x="252340" y="78719"/>
                  </a:moveTo>
                  <a:cubicBezTo>
                    <a:pt x="202852" y="69793"/>
                    <a:pt x="158989" y="41450"/>
                    <a:pt x="130520" y="0"/>
                  </a:cubicBezTo>
                  <a:cubicBezTo>
                    <a:pt x="54119" y="4450"/>
                    <a:pt x="-4210" y="69992"/>
                    <a:pt x="238" y="146393"/>
                  </a:cubicBezTo>
                  <a:cubicBezTo>
                    <a:pt x="4688" y="222795"/>
                    <a:pt x="70232" y="281123"/>
                    <a:pt x="146633" y="276675"/>
                  </a:cubicBezTo>
                  <a:cubicBezTo>
                    <a:pt x="193494" y="273946"/>
                    <a:pt x="235789" y="247678"/>
                    <a:pt x="259008" y="206882"/>
                  </a:cubicBezTo>
                  <a:cubicBezTo>
                    <a:pt x="249459" y="184670"/>
                    <a:pt x="244375" y="160795"/>
                    <a:pt x="244045" y="136620"/>
                  </a:cubicBezTo>
                  <a:cubicBezTo>
                    <a:pt x="243754" y="117004"/>
                    <a:pt x="246553" y="97464"/>
                    <a:pt x="252340" y="78719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3B879C84-D717-FB2B-0019-1C9020F18010}"/>
                </a:ext>
              </a:extLst>
            </p:cNvPr>
            <p:cNvSpPr/>
            <p:nvPr/>
          </p:nvSpPr>
          <p:spPr>
            <a:xfrm>
              <a:off x="8998879" y="3030600"/>
              <a:ext cx="277180" cy="252938"/>
            </a:xfrm>
            <a:custGeom>
              <a:avLst/>
              <a:gdLst>
                <a:gd name="connsiteX0" fmla="*/ 269686 w 277180"/>
                <a:gd name="connsiteY0" fmla="*/ 67985 h 252938"/>
                <a:gd name="connsiteX1" fmla="*/ 129487 w 277180"/>
                <a:gd name="connsiteY1" fmla="*/ 0 h 252938"/>
                <a:gd name="connsiteX2" fmla="*/ 115500 w 277180"/>
                <a:gd name="connsiteY2" fmla="*/ 16264 h 252938"/>
                <a:gd name="connsiteX3" fmla="*/ 6855 w 277180"/>
                <a:gd name="connsiteY3" fmla="*/ 71400 h 252938"/>
                <a:gd name="connsiteX4" fmla="*/ 95680 w 277180"/>
                <a:gd name="connsiteY4" fmla="*/ 246084 h 252938"/>
                <a:gd name="connsiteX5" fmla="*/ 270364 w 277180"/>
                <a:gd name="connsiteY5" fmla="*/ 157258 h 252938"/>
                <a:gd name="connsiteX6" fmla="*/ 277167 w 277180"/>
                <a:gd name="connsiteY6" fmla="*/ 112386 h 252938"/>
                <a:gd name="connsiteX7" fmla="*/ 269686 w 277180"/>
                <a:gd name="connsiteY7" fmla="*/ 67985 h 25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80" h="252938">
                  <a:moveTo>
                    <a:pt x="269686" y="67985"/>
                  </a:moveTo>
                  <a:cubicBezTo>
                    <a:pt x="215283" y="66815"/>
                    <a:pt x="164093" y="41993"/>
                    <a:pt x="129487" y="0"/>
                  </a:cubicBezTo>
                  <a:cubicBezTo>
                    <a:pt x="125096" y="5530"/>
                    <a:pt x="120542" y="11060"/>
                    <a:pt x="115500" y="16264"/>
                  </a:cubicBezTo>
                  <a:cubicBezTo>
                    <a:pt x="86522" y="46347"/>
                    <a:pt x="48242" y="65773"/>
                    <a:pt x="6855" y="71400"/>
                  </a:cubicBezTo>
                  <a:cubicBezTo>
                    <a:pt x="-16854" y="144167"/>
                    <a:pt x="22914" y="222375"/>
                    <a:pt x="95680" y="246084"/>
                  </a:cubicBezTo>
                  <a:cubicBezTo>
                    <a:pt x="168445" y="269794"/>
                    <a:pt x="246654" y="230024"/>
                    <a:pt x="270364" y="157258"/>
                  </a:cubicBezTo>
                  <a:cubicBezTo>
                    <a:pt x="275082" y="142776"/>
                    <a:pt x="277380" y="127616"/>
                    <a:pt x="277167" y="112386"/>
                  </a:cubicBezTo>
                  <a:cubicBezTo>
                    <a:pt x="277087" y="97278"/>
                    <a:pt x="274561" y="82284"/>
                    <a:pt x="269686" y="67985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9B4F50D6-0E42-22BF-2C5D-77E13B804686}"/>
                </a:ext>
              </a:extLst>
            </p:cNvPr>
            <p:cNvSpPr/>
            <p:nvPr/>
          </p:nvSpPr>
          <p:spPr>
            <a:xfrm>
              <a:off x="8706041" y="3034666"/>
              <a:ext cx="259031" cy="253163"/>
            </a:xfrm>
            <a:custGeom>
              <a:avLst/>
              <a:gdLst>
                <a:gd name="connsiteX0" fmla="*/ 243906 w 259031"/>
                <a:gd name="connsiteY0" fmla="*/ 112874 h 253163"/>
                <a:gd name="connsiteX1" fmla="*/ 249111 w 259031"/>
                <a:gd name="connsiteY1" fmla="*/ 66846 h 253163"/>
                <a:gd name="connsiteX2" fmla="*/ 129405 w 259031"/>
                <a:gd name="connsiteY2" fmla="*/ 0 h 253163"/>
                <a:gd name="connsiteX3" fmla="*/ 6935 w 259031"/>
                <a:gd name="connsiteY3" fmla="*/ 71400 h 253163"/>
                <a:gd name="connsiteX4" fmla="*/ 95434 w 259031"/>
                <a:gd name="connsiteY4" fmla="*/ 246250 h 253163"/>
                <a:gd name="connsiteX5" fmla="*/ 259032 w 259031"/>
                <a:gd name="connsiteY5" fmla="*/ 183136 h 253163"/>
                <a:gd name="connsiteX6" fmla="*/ 243906 w 259031"/>
                <a:gd name="connsiteY6" fmla="*/ 112874 h 2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031" h="253163">
                  <a:moveTo>
                    <a:pt x="243906" y="112874"/>
                  </a:moveTo>
                  <a:cubicBezTo>
                    <a:pt x="243751" y="97376"/>
                    <a:pt x="245500" y="81918"/>
                    <a:pt x="249111" y="66846"/>
                  </a:cubicBezTo>
                  <a:cubicBezTo>
                    <a:pt x="202208" y="60456"/>
                    <a:pt x="159450" y="36580"/>
                    <a:pt x="129405" y="0"/>
                  </a:cubicBezTo>
                  <a:cubicBezTo>
                    <a:pt x="99474" y="38881"/>
                    <a:pt x="55517" y="64509"/>
                    <a:pt x="6935" y="71400"/>
                  </a:cubicBezTo>
                  <a:cubicBezTo>
                    <a:pt x="-16910" y="144121"/>
                    <a:pt x="22713" y="222404"/>
                    <a:pt x="95434" y="246250"/>
                  </a:cubicBezTo>
                  <a:cubicBezTo>
                    <a:pt x="158035" y="266777"/>
                    <a:pt x="226436" y="240388"/>
                    <a:pt x="259032" y="183136"/>
                  </a:cubicBezTo>
                  <a:cubicBezTo>
                    <a:pt x="249503" y="160911"/>
                    <a:pt x="244366" y="137051"/>
                    <a:pt x="243906" y="112874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2884083-1C4E-99D4-85A7-F192BFFE0506}"/>
                </a:ext>
              </a:extLst>
            </p:cNvPr>
            <p:cNvSpPr/>
            <p:nvPr/>
          </p:nvSpPr>
          <p:spPr>
            <a:xfrm>
              <a:off x="8847983" y="3263505"/>
              <a:ext cx="277473" cy="233997"/>
            </a:xfrm>
            <a:custGeom>
              <a:avLst/>
              <a:gdLst>
                <a:gd name="connsiteX0" fmla="*/ 276317 w 277473"/>
                <a:gd name="connsiteY0" fmla="*/ 67985 h 233997"/>
                <a:gd name="connsiteX1" fmla="*/ 145227 w 277473"/>
                <a:gd name="connsiteY1" fmla="*/ 0 h 233997"/>
                <a:gd name="connsiteX2" fmla="*/ 312 w 277473"/>
                <a:gd name="connsiteY2" fmla="*/ 73189 h 233997"/>
                <a:gd name="connsiteX3" fmla="*/ 312 w 277473"/>
                <a:gd name="connsiteY3" fmla="*/ 86038 h 233997"/>
                <a:gd name="connsiteX4" fmla="*/ 129520 w 277473"/>
                <a:gd name="connsiteY4" fmla="*/ 233685 h 233997"/>
                <a:gd name="connsiteX5" fmla="*/ 277167 w 277473"/>
                <a:gd name="connsiteY5" fmla="*/ 104475 h 233997"/>
                <a:gd name="connsiteX6" fmla="*/ 276805 w 277473"/>
                <a:gd name="connsiteY6" fmla="*/ 81647 h 233997"/>
                <a:gd name="connsiteX7" fmla="*/ 276317 w 277473"/>
                <a:gd name="connsiteY7" fmla="*/ 67985 h 23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73" h="233997">
                  <a:moveTo>
                    <a:pt x="276317" y="67985"/>
                  </a:moveTo>
                  <a:cubicBezTo>
                    <a:pt x="225177" y="64150"/>
                    <a:pt x="177824" y="39592"/>
                    <a:pt x="145227" y="0"/>
                  </a:cubicBezTo>
                  <a:cubicBezTo>
                    <a:pt x="110642" y="45257"/>
                    <a:pt x="57263" y="72217"/>
                    <a:pt x="312" y="73189"/>
                  </a:cubicBezTo>
                  <a:cubicBezTo>
                    <a:pt x="312" y="77418"/>
                    <a:pt x="312" y="81647"/>
                    <a:pt x="312" y="86038"/>
                  </a:cubicBezTo>
                  <a:cubicBezTo>
                    <a:pt x="-4779" y="162490"/>
                    <a:pt x="53070" y="228593"/>
                    <a:pt x="129520" y="233685"/>
                  </a:cubicBezTo>
                  <a:cubicBezTo>
                    <a:pt x="205972" y="238776"/>
                    <a:pt x="272075" y="180927"/>
                    <a:pt x="277167" y="104475"/>
                  </a:cubicBezTo>
                  <a:cubicBezTo>
                    <a:pt x="277673" y="96869"/>
                    <a:pt x="277553" y="89234"/>
                    <a:pt x="276805" y="81647"/>
                  </a:cubicBezTo>
                  <a:cubicBezTo>
                    <a:pt x="276894" y="77088"/>
                    <a:pt x="276732" y="72526"/>
                    <a:pt x="276317" y="67985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0D72A478-5CBC-97F9-573A-58CEE4EF496C}"/>
              </a:ext>
            </a:extLst>
          </p:cNvPr>
          <p:cNvGrpSpPr/>
          <p:nvPr/>
        </p:nvGrpSpPr>
        <p:grpSpPr>
          <a:xfrm>
            <a:off x="2058284" y="4387303"/>
            <a:ext cx="1870268" cy="1399574"/>
            <a:chOff x="1721270" y="3541860"/>
            <a:chExt cx="1377585" cy="97455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DF48A-1E12-9236-993D-306E4F9BB280}"/>
                </a:ext>
              </a:extLst>
            </p:cNvPr>
            <p:cNvSpPr/>
            <p:nvPr/>
          </p:nvSpPr>
          <p:spPr>
            <a:xfrm>
              <a:off x="1721270" y="4184625"/>
              <a:ext cx="1377585" cy="331793"/>
            </a:xfrm>
            <a:custGeom>
              <a:avLst/>
              <a:gdLst>
                <a:gd name="connsiteX0" fmla="*/ 688793 w 1377585"/>
                <a:gd name="connsiteY0" fmla="*/ 331792 h 331793"/>
                <a:gd name="connsiteX1" fmla="*/ 0 w 1377585"/>
                <a:gd name="connsiteY1" fmla="*/ 46028 h 331793"/>
                <a:gd name="connsiteX2" fmla="*/ 46028 w 1377585"/>
                <a:gd name="connsiteY2" fmla="*/ 0 h 331793"/>
                <a:gd name="connsiteX3" fmla="*/ 1330183 w 1377585"/>
                <a:gd name="connsiteY3" fmla="*/ 1537 h 331793"/>
                <a:gd name="connsiteX4" fmla="*/ 1331720 w 1377585"/>
                <a:gd name="connsiteY4" fmla="*/ 0 h 331793"/>
                <a:gd name="connsiteX5" fmla="*/ 1377586 w 1377585"/>
                <a:gd name="connsiteY5" fmla="*/ 46028 h 331793"/>
                <a:gd name="connsiteX6" fmla="*/ 688793 w 1377585"/>
                <a:gd name="connsiteY6" fmla="*/ 331792 h 33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85" h="331793">
                  <a:moveTo>
                    <a:pt x="688793" y="331792"/>
                  </a:moveTo>
                  <a:cubicBezTo>
                    <a:pt x="430243" y="332358"/>
                    <a:pt x="182214" y="229457"/>
                    <a:pt x="0" y="46028"/>
                  </a:cubicBezTo>
                  <a:lnTo>
                    <a:pt x="46028" y="0"/>
                  </a:lnTo>
                  <a:cubicBezTo>
                    <a:pt x="400214" y="355035"/>
                    <a:pt x="975148" y="355723"/>
                    <a:pt x="1330183" y="1537"/>
                  </a:cubicBezTo>
                  <a:cubicBezTo>
                    <a:pt x="1330696" y="1025"/>
                    <a:pt x="1331208" y="512"/>
                    <a:pt x="1331720" y="0"/>
                  </a:cubicBezTo>
                  <a:lnTo>
                    <a:pt x="1377586" y="46028"/>
                  </a:lnTo>
                  <a:cubicBezTo>
                    <a:pt x="1195372" y="229457"/>
                    <a:pt x="947343" y="332358"/>
                    <a:pt x="688793" y="331792"/>
                  </a:cubicBezTo>
                  <a:close/>
                </a:path>
              </a:pathLst>
            </a:custGeom>
            <a:solidFill>
              <a:srgbClr val="A1F698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3441AE-6E23-6377-FF07-BBF3A94BDD74}"/>
                </a:ext>
              </a:extLst>
            </p:cNvPr>
            <p:cNvSpPr/>
            <p:nvPr/>
          </p:nvSpPr>
          <p:spPr>
            <a:xfrm>
              <a:off x="1813325" y="3541860"/>
              <a:ext cx="1193636" cy="844410"/>
            </a:xfrm>
            <a:custGeom>
              <a:avLst/>
              <a:gdLst>
                <a:gd name="connsiteX0" fmla="*/ 596737 w 1193636"/>
                <a:gd name="connsiteY0" fmla="*/ 0 h 844410"/>
                <a:gd name="connsiteX1" fmla="*/ 0 w 1193636"/>
                <a:gd name="connsiteY1" fmla="*/ 596900 h 844410"/>
                <a:gd name="connsiteX2" fmla="*/ 0 w 1193636"/>
                <a:gd name="connsiteY2" fmla="*/ 596900 h 844410"/>
                <a:gd name="connsiteX3" fmla="*/ 1192610 w 1193636"/>
                <a:gd name="connsiteY3" fmla="*/ 597926 h 844410"/>
                <a:gd name="connsiteX4" fmla="*/ 1193636 w 1193636"/>
                <a:gd name="connsiteY4" fmla="*/ 596900 h 844410"/>
                <a:gd name="connsiteX5" fmla="*/ 1193636 w 1193636"/>
                <a:gd name="connsiteY5" fmla="*/ 596900 h 844410"/>
                <a:gd name="connsiteX6" fmla="*/ 446617 w 1193636"/>
                <a:gd name="connsiteY6" fmla="*/ 436371 h 844410"/>
                <a:gd name="connsiteX7" fmla="*/ 417342 w 1193636"/>
                <a:gd name="connsiteY7" fmla="*/ 515253 h 844410"/>
                <a:gd name="connsiteX8" fmla="*/ 348300 w 1193636"/>
                <a:gd name="connsiteY8" fmla="*/ 515334 h 844410"/>
                <a:gd name="connsiteX9" fmla="*/ 348218 w 1193636"/>
                <a:gd name="connsiteY9" fmla="*/ 446292 h 844410"/>
                <a:gd name="connsiteX10" fmla="*/ 427100 w 1193636"/>
                <a:gd name="connsiteY10" fmla="*/ 417016 h 844410"/>
                <a:gd name="connsiteX11" fmla="*/ 446588 w 1193636"/>
                <a:gd name="connsiteY11" fmla="*/ 429236 h 844410"/>
                <a:gd name="connsiteX12" fmla="*/ 446617 w 1193636"/>
                <a:gd name="connsiteY12" fmla="*/ 436371 h 844410"/>
                <a:gd name="connsiteX13" fmla="*/ 595761 w 1193636"/>
                <a:gd name="connsiteY13" fmla="*/ 634307 h 844410"/>
                <a:gd name="connsiteX14" fmla="*/ 546968 w 1193636"/>
                <a:gd name="connsiteY14" fmla="*/ 585515 h 844410"/>
                <a:gd name="connsiteX15" fmla="*/ 581936 w 1193636"/>
                <a:gd name="connsiteY15" fmla="*/ 508910 h 844410"/>
                <a:gd name="connsiteX16" fmla="*/ 604378 w 1193636"/>
                <a:gd name="connsiteY16" fmla="*/ 503865 h 844410"/>
                <a:gd name="connsiteX17" fmla="*/ 609423 w 1193636"/>
                <a:gd name="connsiteY17" fmla="*/ 508910 h 844410"/>
                <a:gd name="connsiteX18" fmla="*/ 644554 w 1193636"/>
                <a:gd name="connsiteY18" fmla="*/ 585515 h 844410"/>
                <a:gd name="connsiteX19" fmla="*/ 595761 w 1193636"/>
                <a:gd name="connsiteY19" fmla="*/ 634307 h 844410"/>
                <a:gd name="connsiteX20" fmla="*/ 842653 w 1193636"/>
                <a:gd name="connsiteY20" fmla="*/ 515253 h 844410"/>
                <a:gd name="connsiteX21" fmla="*/ 773692 w 1193636"/>
                <a:gd name="connsiteY21" fmla="*/ 515253 h 844410"/>
                <a:gd name="connsiteX22" fmla="*/ 744254 w 1193636"/>
                <a:gd name="connsiteY22" fmla="*/ 436371 h 844410"/>
                <a:gd name="connsiteX23" fmla="*/ 756636 w 1193636"/>
                <a:gd name="connsiteY23" fmla="*/ 416987 h 844410"/>
                <a:gd name="connsiteX24" fmla="*/ 763771 w 1193636"/>
                <a:gd name="connsiteY24" fmla="*/ 417016 h 844410"/>
                <a:gd name="connsiteX25" fmla="*/ 842653 w 1193636"/>
                <a:gd name="connsiteY25" fmla="*/ 446292 h 844410"/>
                <a:gd name="connsiteX26" fmla="*/ 842165 w 1193636"/>
                <a:gd name="connsiteY26" fmla="*/ 515253 h 8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3636" h="844410">
                  <a:moveTo>
                    <a:pt x="596737" y="0"/>
                  </a:moveTo>
                  <a:lnTo>
                    <a:pt x="0" y="596900"/>
                  </a:lnTo>
                  <a:lnTo>
                    <a:pt x="0" y="596900"/>
                  </a:lnTo>
                  <a:cubicBezTo>
                    <a:pt x="329048" y="926513"/>
                    <a:pt x="862998" y="926972"/>
                    <a:pt x="1192610" y="597926"/>
                  </a:cubicBezTo>
                  <a:cubicBezTo>
                    <a:pt x="1192953" y="597584"/>
                    <a:pt x="1193295" y="597241"/>
                    <a:pt x="1193636" y="596900"/>
                  </a:cubicBezTo>
                  <a:lnTo>
                    <a:pt x="1193636" y="596900"/>
                  </a:lnTo>
                  <a:close/>
                  <a:moveTo>
                    <a:pt x="446617" y="436371"/>
                  </a:moveTo>
                  <a:cubicBezTo>
                    <a:pt x="440600" y="462882"/>
                    <a:pt x="430353" y="502892"/>
                    <a:pt x="417342" y="515253"/>
                  </a:cubicBezTo>
                  <a:cubicBezTo>
                    <a:pt x="398300" y="534341"/>
                    <a:pt x="367388" y="534376"/>
                    <a:pt x="348300" y="515334"/>
                  </a:cubicBezTo>
                  <a:cubicBezTo>
                    <a:pt x="329212" y="496292"/>
                    <a:pt x="329176" y="465380"/>
                    <a:pt x="348218" y="446292"/>
                  </a:cubicBezTo>
                  <a:cubicBezTo>
                    <a:pt x="360742" y="433931"/>
                    <a:pt x="400752" y="423034"/>
                    <a:pt x="427100" y="417016"/>
                  </a:cubicBezTo>
                  <a:cubicBezTo>
                    <a:pt x="435855" y="415009"/>
                    <a:pt x="444581" y="420479"/>
                    <a:pt x="446588" y="429236"/>
                  </a:cubicBezTo>
                  <a:cubicBezTo>
                    <a:pt x="447125" y="431583"/>
                    <a:pt x="447136" y="434019"/>
                    <a:pt x="446617" y="436371"/>
                  </a:cubicBezTo>
                  <a:close/>
                  <a:moveTo>
                    <a:pt x="595761" y="634307"/>
                  </a:moveTo>
                  <a:cubicBezTo>
                    <a:pt x="568813" y="634307"/>
                    <a:pt x="546968" y="612463"/>
                    <a:pt x="546968" y="585515"/>
                  </a:cubicBezTo>
                  <a:cubicBezTo>
                    <a:pt x="546968" y="567949"/>
                    <a:pt x="567461" y="532005"/>
                    <a:pt x="581936" y="508910"/>
                  </a:cubicBezTo>
                  <a:cubicBezTo>
                    <a:pt x="586739" y="501319"/>
                    <a:pt x="596787" y="499060"/>
                    <a:pt x="604378" y="503865"/>
                  </a:cubicBezTo>
                  <a:cubicBezTo>
                    <a:pt x="606413" y="505151"/>
                    <a:pt x="608135" y="506875"/>
                    <a:pt x="609423" y="508910"/>
                  </a:cubicBezTo>
                  <a:cubicBezTo>
                    <a:pt x="623410" y="532005"/>
                    <a:pt x="644554" y="567949"/>
                    <a:pt x="644554" y="585515"/>
                  </a:cubicBezTo>
                  <a:cubicBezTo>
                    <a:pt x="644554" y="612463"/>
                    <a:pt x="622709" y="634307"/>
                    <a:pt x="595761" y="634307"/>
                  </a:cubicBezTo>
                  <a:close/>
                  <a:moveTo>
                    <a:pt x="842653" y="515253"/>
                  </a:moveTo>
                  <a:cubicBezTo>
                    <a:pt x="823603" y="534279"/>
                    <a:pt x="792743" y="534279"/>
                    <a:pt x="773692" y="515253"/>
                  </a:cubicBezTo>
                  <a:cubicBezTo>
                    <a:pt x="761169" y="502892"/>
                    <a:pt x="750434" y="462882"/>
                    <a:pt x="744254" y="436371"/>
                  </a:cubicBezTo>
                  <a:cubicBezTo>
                    <a:pt x="742320" y="427600"/>
                    <a:pt x="747863" y="418921"/>
                    <a:pt x="756636" y="416987"/>
                  </a:cubicBezTo>
                  <a:cubicBezTo>
                    <a:pt x="758986" y="416468"/>
                    <a:pt x="761424" y="416478"/>
                    <a:pt x="763771" y="417016"/>
                  </a:cubicBezTo>
                  <a:cubicBezTo>
                    <a:pt x="790282" y="423034"/>
                    <a:pt x="830292" y="433281"/>
                    <a:pt x="842653" y="446292"/>
                  </a:cubicBezTo>
                  <a:cubicBezTo>
                    <a:pt x="861546" y="465476"/>
                    <a:pt x="861326" y="496337"/>
                    <a:pt x="842165" y="515253"/>
                  </a:cubicBezTo>
                  <a:close/>
                </a:path>
              </a:pathLst>
            </a:custGeom>
            <a:solidFill>
              <a:srgbClr val="ED161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D7125EA4-0927-2FDF-410B-34C39449DCA7}"/>
              </a:ext>
            </a:extLst>
          </p:cNvPr>
          <p:cNvGrpSpPr/>
          <p:nvPr/>
        </p:nvGrpSpPr>
        <p:grpSpPr>
          <a:xfrm>
            <a:off x="2688441" y="1186515"/>
            <a:ext cx="1317322" cy="1385212"/>
            <a:chOff x="6036385" y="4671508"/>
            <a:chExt cx="1317322" cy="1385212"/>
          </a:xfrm>
        </p:grpSpPr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3982A242-425F-62DF-5767-2D28C4E9E5D1}"/>
                </a:ext>
              </a:extLst>
            </p:cNvPr>
            <p:cNvSpPr/>
            <p:nvPr/>
          </p:nvSpPr>
          <p:spPr>
            <a:xfrm>
              <a:off x="6036385" y="4671508"/>
              <a:ext cx="1317322" cy="1385212"/>
            </a:xfrm>
            <a:custGeom>
              <a:avLst/>
              <a:gdLst>
                <a:gd name="connsiteX0" fmla="*/ 1251049 w 1317322"/>
                <a:gd name="connsiteY0" fmla="*/ 407736 h 1385212"/>
                <a:gd name="connsiteX1" fmla="*/ 1009687 w 1317322"/>
                <a:gd name="connsiteY1" fmla="*/ 357479 h 1385212"/>
                <a:gd name="connsiteX2" fmla="*/ 715629 w 1317322"/>
                <a:gd name="connsiteY2" fmla="*/ 480600 h 1385212"/>
                <a:gd name="connsiteX3" fmla="*/ 631217 w 1317322"/>
                <a:gd name="connsiteY3" fmla="*/ 278923 h 1385212"/>
                <a:gd name="connsiteX4" fmla="*/ 465809 w 1317322"/>
                <a:gd name="connsiteY4" fmla="*/ 161983 h 1385212"/>
                <a:gd name="connsiteX5" fmla="*/ 512163 w 1317322"/>
                <a:gd name="connsiteY5" fmla="*/ 42277 h 1385212"/>
                <a:gd name="connsiteX6" fmla="*/ 513447 w 1317322"/>
                <a:gd name="connsiteY6" fmla="*/ 7800 h 1385212"/>
                <a:gd name="connsiteX7" fmla="*/ 478969 w 1317322"/>
                <a:gd name="connsiteY7" fmla="*/ 6516 h 1385212"/>
                <a:gd name="connsiteX8" fmla="*/ 476056 w 1317322"/>
                <a:gd name="connsiteY8" fmla="*/ 9749 h 1385212"/>
                <a:gd name="connsiteX9" fmla="*/ 445642 w 1317322"/>
                <a:gd name="connsiteY9" fmla="*/ 55126 h 1385212"/>
                <a:gd name="connsiteX10" fmla="*/ 364320 w 1317322"/>
                <a:gd name="connsiteY10" fmla="*/ 63421 h 1385212"/>
                <a:gd name="connsiteX11" fmla="*/ 122795 w 1317322"/>
                <a:gd name="connsiteY11" fmla="*/ 52199 h 1385212"/>
                <a:gd name="connsiteX12" fmla="*/ 0 w 1317322"/>
                <a:gd name="connsiteY12" fmla="*/ 209962 h 1385212"/>
                <a:gd name="connsiteX13" fmla="*/ 275029 w 1317322"/>
                <a:gd name="connsiteY13" fmla="*/ 202643 h 1385212"/>
                <a:gd name="connsiteX14" fmla="*/ 377820 w 1317322"/>
                <a:gd name="connsiteY14" fmla="*/ 92859 h 1385212"/>
                <a:gd name="connsiteX15" fmla="*/ 432793 w 1317322"/>
                <a:gd name="connsiteY15" fmla="*/ 86354 h 1385212"/>
                <a:gd name="connsiteX16" fmla="*/ 416529 w 1317322"/>
                <a:gd name="connsiteY16" fmla="*/ 164585 h 1385212"/>
                <a:gd name="connsiteX17" fmla="*/ 271939 w 1317322"/>
                <a:gd name="connsiteY17" fmla="*/ 278435 h 1385212"/>
                <a:gd name="connsiteX18" fmla="*/ 53184 w 1317322"/>
                <a:gd name="connsiteY18" fmla="*/ 926892 h 1385212"/>
                <a:gd name="connsiteX19" fmla="*/ 451659 w 1317322"/>
                <a:gd name="connsiteY19" fmla="*/ 1325368 h 1385212"/>
                <a:gd name="connsiteX20" fmla="*/ 478008 w 1317322"/>
                <a:gd name="connsiteY20" fmla="*/ 1324392 h 1385212"/>
                <a:gd name="connsiteX21" fmla="*/ 996188 w 1317322"/>
                <a:gd name="connsiteY21" fmla="*/ 1261449 h 1385212"/>
                <a:gd name="connsiteX22" fmla="*/ 1301143 w 1317322"/>
                <a:gd name="connsiteY22" fmla="*/ 648936 h 1385212"/>
                <a:gd name="connsiteX23" fmla="*/ 1251049 w 1317322"/>
                <a:gd name="connsiteY23" fmla="*/ 407736 h 1385212"/>
                <a:gd name="connsiteX24" fmla="*/ 1240803 w 1317322"/>
                <a:gd name="connsiteY24" fmla="*/ 625190 h 1385212"/>
                <a:gd name="connsiteX25" fmla="*/ 950160 w 1317322"/>
                <a:gd name="connsiteY25" fmla="*/ 1215421 h 1385212"/>
                <a:gd name="connsiteX26" fmla="*/ 443283 w 1317322"/>
                <a:gd name="connsiteY26" fmla="*/ 1215340 h 1385212"/>
                <a:gd name="connsiteX27" fmla="*/ 443365 w 1317322"/>
                <a:gd name="connsiteY27" fmla="*/ 708463 h 1385212"/>
                <a:gd name="connsiteX28" fmla="*/ 1033596 w 1317322"/>
                <a:gd name="connsiteY28" fmla="*/ 417983 h 1385212"/>
                <a:gd name="connsiteX29" fmla="*/ 1092960 w 1317322"/>
                <a:gd name="connsiteY29" fmla="*/ 406598 h 1385212"/>
                <a:gd name="connsiteX30" fmla="*/ 1251819 w 1317322"/>
                <a:gd name="connsiteY30" fmla="*/ 568135 h 1385212"/>
                <a:gd name="connsiteX31" fmla="*/ 1240803 w 1317322"/>
                <a:gd name="connsiteY31" fmla="*/ 625190 h 138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322" h="1385212">
                  <a:moveTo>
                    <a:pt x="1251049" y="407736"/>
                  </a:moveTo>
                  <a:cubicBezTo>
                    <a:pt x="1188190" y="343666"/>
                    <a:pt x="1092897" y="323824"/>
                    <a:pt x="1009687" y="357479"/>
                  </a:cubicBezTo>
                  <a:cubicBezTo>
                    <a:pt x="897029" y="401935"/>
                    <a:pt x="799011" y="442976"/>
                    <a:pt x="715629" y="480600"/>
                  </a:cubicBezTo>
                  <a:cubicBezTo>
                    <a:pt x="688468" y="412941"/>
                    <a:pt x="659680" y="344305"/>
                    <a:pt x="631217" y="278923"/>
                  </a:cubicBezTo>
                  <a:cubicBezTo>
                    <a:pt x="602695" y="211750"/>
                    <a:pt x="538649" y="166472"/>
                    <a:pt x="465809" y="161983"/>
                  </a:cubicBezTo>
                  <a:cubicBezTo>
                    <a:pt x="470201" y="124250"/>
                    <a:pt x="482074" y="75619"/>
                    <a:pt x="512163" y="42277"/>
                  </a:cubicBezTo>
                  <a:cubicBezTo>
                    <a:pt x="522038" y="33111"/>
                    <a:pt x="522612" y="17675"/>
                    <a:pt x="513447" y="7800"/>
                  </a:cubicBezTo>
                  <a:cubicBezTo>
                    <a:pt x="504281" y="-2076"/>
                    <a:pt x="488844" y="-2651"/>
                    <a:pt x="478969" y="6516"/>
                  </a:cubicBezTo>
                  <a:cubicBezTo>
                    <a:pt x="477903" y="7504"/>
                    <a:pt x="476929" y="8587"/>
                    <a:pt x="476056" y="9749"/>
                  </a:cubicBezTo>
                  <a:cubicBezTo>
                    <a:pt x="463923" y="23438"/>
                    <a:pt x="453692" y="38701"/>
                    <a:pt x="445642" y="55126"/>
                  </a:cubicBezTo>
                  <a:cubicBezTo>
                    <a:pt x="418254" y="52686"/>
                    <a:pt x="390652" y="55501"/>
                    <a:pt x="364320" y="63421"/>
                  </a:cubicBezTo>
                  <a:cubicBezTo>
                    <a:pt x="287553" y="37398"/>
                    <a:pt x="183786" y="25851"/>
                    <a:pt x="122795" y="52199"/>
                  </a:cubicBezTo>
                  <a:cubicBezTo>
                    <a:pt x="57308" y="79977"/>
                    <a:pt x="10854" y="139660"/>
                    <a:pt x="0" y="209962"/>
                  </a:cubicBezTo>
                  <a:cubicBezTo>
                    <a:pt x="0" y="209962"/>
                    <a:pt x="166384" y="248834"/>
                    <a:pt x="275029" y="202643"/>
                  </a:cubicBezTo>
                  <a:cubicBezTo>
                    <a:pt x="317316" y="185078"/>
                    <a:pt x="355537" y="129942"/>
                    <a:pt x="377820" y="92859"/>
                  </a:cubicBezTo>
                  <a:cubicBezTo>
                    <a:pt x="395736" y="88061"/>
                    <a:pt x="414252" y="85870"/>
                    <a:pt x="432793" y="86354"/>
                  </a:cubicBezTo>
                  <a:cubicBezTo>
                    <a:pt x="424451" y="111737"/>
                    <a:pt x="418994" y="137980"/>
                    <a:pt x="416529" y="164585"/>
                  </a:cubicBezTo>
                  <a:cubicBezTo>
                    <a:pt x="352055" y="175360"/>
                    <a:pt x="297536" y="218288"/>
                    <a:pt x="271939" y="278435"/>
                  </a:cubicBezTo>
                  <a:cubicBezTo>
                    <a:pt x="166221" y="522074"/>
                    <a:pt x="53184" y="809627"/>
                    <a:pt x="53184" y="926892"/>
                  </a:cubicBezTo>
                  <a:cubicBezTo>
                    <a:pt x="53184" y="1146965"/>
                    <a:pt x="231587" y="1325368"/>
                    <a:pt x="451659" y="1325368"/>
                  </a:cubicBezTo>
                  <a:cubicBezTo>
                    <a:pt x="460442" y="1325368"/>
                    <a:pt x="469225" y="1325042"/>
                    <a:pt x="478008" y="1324392"/>
                  </a:cubicBezTo>
                  <a:cubicBezTo>
                    <a:pt x="644712" y="1424815"/>
                    <a:pt x="858374" y="1398863"/>
                    <a:pt x="996188" y="1261449"/>
                  </a:cubicBezTo>
                  <a:cubicBezTo>
                    <a:pt x="1065962" y="1192163"/>
                    <a:pt x="1168589" y="985606"/>
                    <a:pt x="1301143" y="648936"/>
                  </a:cubicBezTo>
                  <a:cubicBezTo>
                    <a:pt x="1334767" y="565804"/>
                    <a:pt x="1314994" y="470604"/>
                    <a:pt x="1251049" y="407736"/>
                  </a:cubicBezTo>
                  <a:close/>
                  <a:moveTo>
                    <a:pt x="1240803" y="625190"/>
                  </a:moveTo>
                  <a:cubicBezTo>
                    <a:pt x="1079624" y="1033911"/>
                    <a:pt x="993911" y="1171833"/>
                    <a:pt x="950160" y="1215421"/>
                  </a:cubicBezTo>
                  <a:cubicBezTo>
                    <a:pt x="810167" y="1355369"/>
                    <a:pt x="583231" y="1355333"/>
                    <a:pt x="443283" y="1215340"/>
                  </a:cubicBezTo>
                  <a:cubicBezTo>
                    <a:pt x="303336" y="1075346"/>
                    <a:pt x="303371" y="848411"/>
                    <a:pt x="443365" y="708463"/>
                  </a:cubicBezTo>
                  <a:cubicBezTo>
                    <a:pt x="486953" y="664875"/>
                    <a:pt x="624874" y="579162"/>
                    <a:pt x="1033596" y="417983"/>
                  </a:cubicBezTo>
                  <a:cubicBezTo>
                    <a:pt x="1052498" y="410511"/>
                    <a:pt x="1072635" y="406650"/>
                    <a:pt x="1092960" y="406598"/>
                  </a:cubicBezTo>
                  <a:cubicBezTo>
                    <a:pt x="1181435" y="407338"/>
                    <a:pt x="1252559" y="479660"/>
                    <a:pt x="1251819" y="568135"/>
                  </a:cubicBezTo>
                  <a:cubicBezTo>
                    <a:pt x="1251656" y="587665"/>
                    <a:pt x="1247922" y="607001"/>
                    <a:pt x="1240803" y="625190"/>
                  </a:cubicBezTo>
                  <a:close/>
                </a:path>
              </a:pathLst>
            </a:custGeom>
            <a:solidFill>
              <a:srgbClr val="72D6B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065845C-1B70-50CE-CFAD-5737F46C4CCE}"/>
                </a:ext>
              </a:extLst>
            </p:cNvPr>
            <p:cNvSpPr/>
            <p:nvPr/>
          </p:nvSpPr>
          <p:spPr>
            <a:xfrm>
              <a:off x="6572205" y="5436529"/>
              <a:ext cx="358607" cy="357944"/>
            </a:xfrm>
            <a:custGeom>
              <a:avLst/>
              <a:gdLst>
                <a:gd name="connsiteX0" fmla="*/ 52460 w 358607"/>
                <a:gd name="connsiteY0" fmla="*/ 77785 h 357944"/>
                <a:gd name="connsiteX1" fmla="*/ 42539 w 358607"/>
                <a:gd name="connsiteY1" fmla="*/ 315406 h 357944"/>
                <a:gd name="connsiteX2" fmla="*/ 279997 w 358607"/>
                <a:gd name="connsiteY2" fmla="*/ 305485 h 357944"/>
                <a:gd name="connsiteX3" fmla="*/ 329603 w 358607"/>
                <a:gd name="connsiteY3" fmla="*/ 28992 h 357944"/>
                <a:gd name="connsiteX4" fmla="*/ 52460 w 358607"/>
                <a:gd name="connsiteY4" fmla="*/ 77785 h 35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07" h="357944">
                  <a:moveTo>
                    <a:pt x="52460" y="77785"/>
                  </a:moveTo>
                  <a:cubicBezTo>
                    <a:pt x="-10483" y="140728"/>
                    <a:pt x="-20404" y="252463"/>
                    <a:pt x="42539" y="315406"/>
                  </a:cubicBezTo>
                  <a:cubicBezTo>
                    <a:pt x="105481" y="378349"/>
                    <a:pt x="217217" y="368428"/>
                    <a:pt x="279997" y="305485"/>
                  </a:cubicBezTo>
                  <a:cubicBezTo>
                    <a:pt x="342777" y="242542"/>
                    <a:pt x="392383" y="91284"/>
                    <a:pt x="329603" y="28992"/>
                  </a:cubicBezTo>
                  <a:cubicBezTo>
                    <a:pt x="266823" y="-33300"/>
                    <a:pt x="114752" y="15005"/>
                    <a:pt x="52460" y="77785"/>
                  </a:cubicBezTo>
                  <a:close/>
                </a:path>
              </a:pathLst>
            </a:custGeom>
            <a:solidFill>
              <a:srgbClr val="C3776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5B870A7B-1A9F-917A-A7DD-22CFA016C93A}"/>
              </a:ext>
            </a:extLst>
          </p:cNvPr>
          <p:cNvGrpSpPr/>
          <p:nvPr/>
        </p:nvGrpSpPr>
        <p:grpSpPr>
          <a:xfrm>
            <a:off x="5448109" y="5121672"/>
            <a:ext cx="1431257" cy="1365064"/>
            <a:chOff x="8101435" y="4169530"/>
            <a:chExt cx="1431257" cy="1365064"/>
          </a:xfrm>
        </p:grpSpPr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64E1DABD-9D70-6D32-0FEE-2F975E3CDC78}"/>
                </a:ext>
              </a:extLst>
            </p:cNvPr>
            <p:cNvSpPr/>
            <p:nvPr/>
          </p:nvSpPr>
          <p:spPr>
            <a:xfrm>
              <a:off x="8410456" y="5469537"/>
              <a:ext cx="829478" cy="65057"/>
            </a:xfrm>
            <a:custGeom>
              <a:avLst/>
              <a:gdLst>
                <a:gd name="connsiteX0" fmla="*/ 65057 w 829478"/>
                <a:gd name="connsiteY0" fmla="*/ 65057 h 65057"/>
                <a:gd name="connsiteX1" fmla="*/ 764422 w 829478"/>
                <a:gd name="connsiteY1" fmla="*/ 65057 h 65057"/>
                <a:gd name="connsiteX2" fmla="*/ 829479 w 829478"/>
                <a:gd name="connsiteY2" fmla="*/ 0 h 65057"/>
                <a:gd name="connsiteX3" fmla="*/ 0 w 829478"/>
                <a:gd name="connsiteY3" fmla="*/ 0 h 65057"/>
                <a:gd name="connsiteX4" fmla="*/ 65057 w 829478"/>
                <a:gd name="connsiteY4" fmla="*/ 65057 h 6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478" h="65057">
                  <a:moveTo>
                    <a:pt x="65057" y="65057"/>
                  </a:moveTo>
                  <a:lnTo>
                    <a:pt x="764422" y="65057"/>
                  </a:lnTo>
                  <a:cubicBezTo>
                    <a:pt x="800351" y="65057"/>
                    <a:pt x="829479" y="35929"/>
                    <a:pt x="829479" y="0"/>
                  </a:cubicBezTo>
                  <a:lnTo>
                    <a:pt x="0" y="0"/>
                  </a:lnTo>
                  <a:cubicBezTo>
                    <a:pt x="0" y="35929"/>
                    <a:pt x="29128" y="65057"/>
                    <a:pt x="65057" y="65057"/>
                  </a:cubicBezTo>
                  <a:close/>
                </a:path>
              </a:pathLst>
            </a:custGeom>
            <a:solidFill>
              <a:srgbClr val="7C76D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D285DF24-F96C-2940-E3E9-FA1D99011933}"/>
                </a:ext>
              </a:extLst>
            </p:cNvPr>
            <p:cNvSpPr/>
            <p:nvPr/>
          </p:nvSpPr>
          <p:spPr>
            <a:xfrm>
              <a:off x="8222116" y="4224505"/>
              <a:ext cx="576569" cy="672528"/>
            </a:xfrm>
            <a:custGeom>
              <a:avLst/>
              <a:gdLst>
                <a:gd name="connsiteX0" fmla="*/ 528427 w 576569"/>
                <a:gd name="connsiteY0" fmla="*/ 526150 h 672528"/>
                <a:gd name="connsiteX1" fmla="*/ 370175 w 576569"/>
                <a:gd name="connsiteY1" fmla="*/ 358790 h 672528"/>
                <a:gd name="connsiteX2" fmla="*/ 164920 w 576569"/>
                <a:gd name="connsiteY2" fmla="*/ 139060 h 672528"/>
                <a:gd name="connsiteX3" fmla="*/ 156300 w 576569"/>
                <a:gd name="connsiteY3" fmla="*/ 142313 h 672528"/>
                <a:gd name="connsiteX4" fmla="*/ 223797 w 576569"/>
                <a:gd name="connsiteY4" fmla="*/ 32529 h 672528"/>
                <a:gd name="connsiteX5" fmla="*/ 199238 w 576569"/>
                <a:gd name="connsiteY5" fmla="*/ 0 h 672528"/>
                <a:gd name="connsiteX6" fmla="*/ 131903 w 576569"/>
                <a:gd name="connsiteY6" fmla="*/ 86363 h 672528"/>
                <a:gd name="connsiteX7" fmla="*/ 97586 w 576569"/>
                <a:gd name="connsiteY7" fmla="*/ 32691 h 672528"/>
                <a:gd name="connsiteX8" fmla="*/ 0 w 576569"/>
                <a:gd name="connsiteY8" fmla="*/ 11060 h 672528"/>
                <a:gd name="connsiteX9" fmla="*/ 41799 w 576569"/>
                <a:gd name="connsiteY9" fmla="*/ 102140 h 672528"/>
                <a:gd name="connsiteX10" fmla="*/ 118567 w 576569"/>
                <a:gd name="connsiteY10" fmla="*/ 125398 h 672528"/>
                <a:gd name="connsiteX11" fmla="*/ 113687 w 576569"/>
                <a:gd name="connsiteY11" fmla="*/ 156788 h 672528"/>
                <a:gd name="connsiteX12" fmla="*/ 97423 w 576569"/>
                <a:gd name="connsiteY12" fmla="*/ 159878 h 672528"/>
                <a:gd name="connsiteX13" fmla="*/ 52534 w 576569"/>
                <a:gd name="connsiteY13" fmla="*/ 457515 h 672528"/>
                <a:gd name="connsiteX14" fmla="*/ 17891 w 576569"/>
                <a:gd name="connsiteY14" fmla="*/ 608447 h 672528"/>
                <a:gd name="connsiteX15" fmla="*/ 105718 w 576569"/>
                <a:gd name="connsiteY15" fmla="*/ 631217 h 672528"/>
                <a:gd name="connsiteX16" fmla="*/ 108158 w 576569"/>
                <a:gd name="connsiteY16" fmla="*/ 631217 h 672528"/>
                <a:gd name="connsiteX17" fmla="*/ 132229 w 576569"/>
                <a:gd name="connsiteY17" fmla="*/ 635934 h 672528"/>
                <a:gd name="connsiteX18" fmla="*/ 136945 w 576569"/>
                <a:gd name="connsiteY18" fmla="*/ 636910 h 672528"/>
                <a:gd name="connsiteX19" fmla="*/ 162480 w 576569"/>
                <a:gd name="connsiteY19" fmla="*/ 641301 h 672528"/>
                <a:gd name="connsiteX20" fmla="*/ 167847 w 576569"/>
                <a:gd name="connsiteY20" fmla="*/ 642277 h 672528"/>
                <a:gd name="connsiteX21" fmla="*/ 195497 w 576569"/>
                <a:gd name="connsiteY21" fmla="*/ 646668 h 672528"/>
                <a:gd name="connsiteX22" fmla="*/ 200213 w 576569"/>
                <a:gd name="connsiteY22" fmla="*/ 646668 h 672528"/>
                <a:gd name="connsiteX23" fmla="*/ 230790 w 576569"/>
                <a:gd name="connsiteY23" fmla="*/ 651060 h 672528"/>
                <a:gd name="connsiteX24" fmla="*/ 233881 w 576569"/>
                <a:gd name="connsiteY24" fmla="*/ 651060 h 672528"/>
                <a:gd name="connsiteX25" fmla="*/ 576569 w 576569"/>
                <a:gd name="connsiteY25" fmla="*/ 672528 h 672528"/>
                <a:gd name="connsiteX26" fmla="*/ 576569 w 576569"/>
                <a:gd name="connsiteY26" fmla="*/ 672528 h 672528"/>
                <a:gd name="connsiteX27" fmla="*/ 528427 w 576569"/>
                <a:gd name="connsiteY27" fmla="*/ 526150 h 67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569" h="672528">
                  <a:moveTo>
                    <a:pt x="528427" y="526150"/>
                  </a:moveTo>
                  <a:cubicBezTo>
                    <a:pt x="491507" y="457352"/>
                    <a:pt x="436208" y="418318"/>
                    <a:pt x="370175" y="358790"/>
                  </a:cubicBezTo>
                  <a:cubicBezTo>
                    <a:pt x="292920" y="285438"/>
                    <a:pt x="253398" y="111085"/>
                    <a:pt x="164920" y="139060"/>
                  </a:cubicBezTo>
                  <a:cubicBezTo>
                    <a:pt x="161976" y="139946"/>
                    <a:pt x="159096" y="141033"/>
                    <a:pt x="156300" y="142313"/>
                  </a:cubicBezTo>
                  <a:cubicBezTo>
                    <a:pt x="166297" y="99367"/>
                    <a:pt x="189988" y="60835"/>
                    <a:pt x="223797" y="32529"/>
                  </a:cubicBezTo>
                  <a:lnTo>
                    <a:pt x="199238" y="0"/>
                  </a:lnTo>
                  <a:cubicBezTo>
                    <a:pt x="170697" y="23469"/>
                    <a:pt x="147703" y="52961"/>
                    <a:pt x="131903" y="86363"/>
                  </a:cubicBezTo>
                  <a:cubicBezTo>
                    <a:pt x="125804" y="65571"/>
                    <a:pt x="113899" y="46952"/>
                    <a:pt x="97586" y="32691"/>
                  </a:cubicBezTo>
                  <a:cubicBezTo>
                    <a:pt x="59365" y="1301"/>
                    <a:pt x="0" y="11060"/>
                    <a:pt x="0" y="11060"/>
                  </a:cubicBezTo>
                  <a:cubicBezTo>
                    <a:pt x="0" y="11060"/>
                    <a:pt x="2928" y="70912"/>
                    <a:pt x="41799" y="102140"/>
                  </a:cubicBezTo>
                  <a:cubicBezTo>
                    <a:pt x="63915" y="118563"/>
                    <a:pt x="91054" y="126785"/>
                    <a:pt x="118567" y="125398"/>
                  </a:cubicBezTo>
                  <a:cubicBezTo>
                    <a:pt x="116166" y="135726"/>
                    <a:pt x="114535" y="146218"/>
                    <a:pt x="113687" y="156788"/>
                  </a:cubicBezTo>
                  <a:cubicBezTo>
                    <a:pt x="108154" y="157097"/>
                    <a:pt x="102685" y="158136"/>
                    <a:pt x="97423" y="159878"/>
                  </a:cubicBezTo>
                  <a:cubicBezTo>
                    <a:pt x="-3903" y="191268"/>
                    <a:pt x="74653" y="353260"/>
                    <a:pt x="52534" y="457515"/>
                  </a:cubicBezTo>
                  <a:cubicBezTo>
                    <a:pt x="38462" y="507212"/>
                    <a:pt x="26900" y="557587"/>
                    <a:pt x="17891" y="608447"/>
                  </a:cubicBezTo>
                  <a:cubicBezTo>
                    <a:pt x="46745" y="617580"/>
                    <a:pt x="76062" y="625180"/>
                    <a:pt x="105718" y="631217"/>
                  </a:cubicBezTo>
                  <a:lnTo>
                    <a:pt x="108158" y="631217"/>
                  </a:lnTo>
                  <a:lnTo>
                    <a:pt x="132229" y="635934"/>
                  </a:lnTo>
                  <a:lnTo>
                    <a:pt x="136945" y="636910"/>
                  </a:lnTo>
                  <a:lnTo>
                    <a:pt x="162480" y="641301"/>
                  </a:lnTo>
                  <a:lnTo>
                    <a:pt x="167847" y="642277"/>
                  </a:lnTo>
                  <a:lnTo>
                    <a:pt x="195497" y="646668"/>
                  </a:lnTo>
                  <a:lnTo>
                    <a:pt x="200213" y="646668"/>
                  </a:lnTo>
                  <a:lnTo>
                    <a:pt x="230790" y="651060"/>
                  </a:lnTo>
                  <a:lnTo>
                    <a:pt x="233881" y="651060"/>
                  </a:lnTo>
                  <a:cubicBezTo>
                    <a:pt x="347558" y="665271"/>
                    <a:pt x="462007" y="672442"/>
                    <a:pt x="576569" y="672528"/>
                  </a:cubicBezTo>
                  <a:lnTo>
                    <a:pt x="576569" y="672528"/>
                  </a:lnTo>
                  <a:cubicBezTo>
                    <a:pt x="570761" y="620943"/>
                    <a:pt x="554372" y="571112"/>
                    <a:pt x="528427" y="526150"/>
                  </a:cubicBezTo>
                  <a:close/>
                </a:path>
              </a:pathLst>
            </a:custGeom>
            <a:solidFill>
              <a:srgbClr val="E7AA8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02085005-04B9-210C-66A9-B0BBA150F103}"/>
                </a:ext>
              </a:extLst>
            </p:cNvPr>
            <p:cNvSpPr/>
            <p:nvPr/>
          </p:nvSpPr>
          <p:spPr>
            <a:xfrm>
              <a:off x="9424697" y="4846127"/>
              <a:ext cx="5204" cy="10409"/>
            </a:xfrm>
            <a:custGeom>
              <a:avLst/>
              <a:gdLst>
                <a:gd name="connsiteX0" fmla="*/ 4879 w 5204"/>
                <a:gd name="connsiteY0" fmla="*/ 8295 h 10409"/>
                <a:gd name="connsiteX1" fmla="*/ 1301 w 5204"/>
                <a:gd name="connsiteY1" fmla="*/ 0 h 10409"/>
                <a:gd name="connsiteX2" fmla="*/ 1301 w 5204"/>
                <a:gd name="connsiteY2" fmla="*/ 4717 h 10409"/>
                <a:gd name="connsiteX3" fmla="*/ 0 w 5204"/>
                <a:gd name="connsiteY3" fmla="*/ 10409 h 10409"/>
                <a:gd name="connsiteX4" fmla="*/ 5205 w 5204"/>
                <a:gd name="connsiteY4" fmla="*/ 8457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4" h="10409">
                  <a:moveTo>
                    <a:pt x="4879" y="8295"/>
                  </a:moveTo>
                  <a:lnTo>
                    <a:pt x="1301" y="0"/>
                  </a:lnTo>
                  <a:cubicBezTo>
                    <a:pt x="1381" y="1571"/>
                    <a:pt x="1381" y="3146"/>
                    <a:pt x="1301" y="4717"/>
                  </a:cubicBezTo>
                  <a:cubicBezTo>
                    <a:pt x="1301" y="6668"/>
                    <a:pt x="488" y="8457"/>
                    <a:pt x="0" y="10409"/>
                  </a:cubicBezTo>
                  <a:lnTo>
                    <a:pt x="5205" y="8457"/>
                  </a:ln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93B3DE93-E56B-11CA-A60F-18003A76BB92}"/>
                </a:ext>
              </a:extLst>
            </p:cNvPr>
            <p:cNvSpPr/>
            <p:nvPr/>
          </p:nvSpPr>
          <p:spPr>
            <a:xfrm>
              <a:off x="8101435" y="4772775"/>
              <a:ext cx="1431257" cy="629102"/>
            </a:xfrm>
            <a:custGeom>
              <a:avLst/>
              <a:gdLst>
                <a:gd name="connsiteX0" fmla="*/ 1312854 w 1431257"/>
                <a:gd name="connsiteY0" fmla="*/ 0 h 629102"/>
                <a:gd name="connsiteX1" fmla="*/ 1324564 w 1431257"/>
                <a:gd name="connsiteY1" fmla="*/ 73352 h 629102"/>
                <a:gd name="connsiteX2" fmla="*/ 1321799 w 1431257"/>
                <a:gd name="connsiteY2" fmla="*/ 82948 h 629102"/>
                <a:gd name="connsiteX3" fmla="*/ 1160457 w 1431257"/>
                <a:gd name="connsiteY3" fmla="*/ 124584 h 629102"/>
                <a:gd name="connsiteX4" fmla="*/ 1113291 w 1431257"/>
                <a:gd name="connsiteY4" fmla="*/ 132229 h 629102"/>
                <a:gd name="connsiteX5" fmla="*/ 1086617 w 1431257"/>
                <a:gd name="connsiteY5" fmla="*/ 135644 h 629102"/>
                <a:gd name="connsiteX6" fmla="*/ 1063685 w 1431257"/>
                <a:gd name="connsiteY6" fmla="*/ 138734 h 629102"/>
                <a:gd name="connsiteX7" fmla="*/ 1024976 w 1431257"/>
                <a:gd name="connsiteY7" fmla="*/ 142963 h 629102"/>
                <a:gd name="connsiteX8" fmla="*/ 1012127 w 1431257"/>
                <a:gd name="connsiteY8" fmla="*/ 144427 h 629102"/>
                <a:gd name="connsiteX9" fmla="*/ 963334 w 1431257"/>
                <a:gd name="connsiteY9" fmla="*/ 148656 h 629102"/>
                <a:gd name="connsiteX10" fmla="*/ 958129 w 1431257"/>
                <a:gd name="connsiteY10" fmla="*/ 148656 h 629102"/>
                <a:gd name="connsiteX11" fmla="*/ 903319 w 1431257"/>
                <a:gd name="connsiteY11" fmla="*/ 152396 h 629102"/>
                <a:gd name="connsiteX12" fmla="*/ 903319 w 1431257"/>
                <a:gd name="connsiteY12" fmla="*/ 152396 h 629102"/>
                <a:gd name="connsiteX13" fmla="*/ 729616 w 1431257"/>
                <a:gd name="connsiteY13" fmla="*/ 157764 h 629102"/>
                <a:gd name="connsiteX14" fmla="*/ 715629 w 1431257"/>
                <a:gd name="connsiteY14" fmla="*/ 157764 h 629102"/>
                <a:gd name="connsiteX15" fmla="*/ 109133 w 1431257"/>
                <a:gd name="connsiteY15" fmla="*/ 82623 h 629102"/>
                <a:gd name="connsiteX16" fmla="*/ 102790 w 1431257"/>
                <a:gd name="connsiteY16" fmla="*/ 82623 h 629102"/>
                <a:gd name="connsiteX17" fmla="*/ 115639 w 1431257"/>
                <a:gd name="connsiteY17" fmla="*/ 488 h 629102"/>
                <a:gd name="connsiteX18" fmla="*/ 0 w 1431257"/>
                <a:gd name="connsiteY18" fmla="*/ 82948 h 629102"/>
                <a:gd name="connsiteX19" fmla="*/ 301377 w 1431257"/>
                <a:gd name="connsiteY19" fmla="*/ 629103 h 629102"/>
                <a:gd name="connsiteX20" fmla="*/ 1129880 w 1431257"/>
                <a:gd name="connsiteY20" fmla="*/ 629103 h 629102"/>
                <a:gd name="connsiteX21" fmla="*/ 1431258 w 1431257"/>
                <a:gd name="connsiteY21" fmla="*/ 82948 h 629102"/>
                <a:gd name="connsiteX22" fmla="*/ 1312854 w 1431257"/>
                <a:gd name="connsiteY22" fmla="*/ 0 h 62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1257" h="629102">
                  <a:moveTo>
                    <a:pt x="1312854" y="0"/>
                  </a:moveTo>
                  <a:cubicBezTo>
                    <a:pt x="1324086" y="22703"/>
                    <a:pt x="1328168" y="48279"/>
                    <a:pt x="1324564" y="73352"/>
                  </a:cubicBezTo>
                  <a:lnTo>
                    <a:pt x="1321799" y="82948"/>
                  </a:lnTo>
                  <a:cubicBezTo>
                    <a:pt x="1269570" y="102265"/>
                    <a:pt x="1215512" y="116215"/>
                    <a:pt x="1160457" y="124584"/>
                  </a:cubicBezTo>
                  <a:cubicBezTo>
                    <a:pt x="1145169" y="127349"/>
                    <a:pt x="1129393" y="129789"/>
                    <a:pt x="1113291" y="132229"/>
                  </a:cubicBezTo>
                  <a:lnTo>
                    <a:pt x="1086617" y="135644"/>
                  </a:lnTo>
                  <a:lnTo>
                    <a:pt x="1063685" y="138734"/>
                  </a:lnTo>
                  <a:cubicBezTo>
                    <a:pt x="1050999" y="140361"/>
                    <a:pt x="1037987" y="141662"/>
                    <a:pt x="1024976" y="142963"/>
                  </a:cubicBezTo>
                  <a:lnTo>
                    <a:pt x="1012127" y="144427"/>
                  </a:lnTo>
                  <a:lnTo>
                    <a:pt x="963334" y="148656"/>
                  </a:lnTo>
                  <a:lnTo>
                    <a:pt x="958129" y="148656"/>
                  </a:lnTo>
                  <a:lnTo>
                    <a:pt x="903319" y="152396"/>
                  </a:lnTo>
                  <a:lnTo>
                    <a:pt x="903319" y="152396"/>
                  </a:lnTo>
                  <a:cubicBezTo>
                    <a:pt x="847207" y="155649"/>
                    <a:pt x="789469" y="157438"/>
                    <a:pt x="729616" y="157764"/>
                  </a:cubicBezTo>
                  <a:lnTo>
                    <a:pt x="715629" y="157764"/>
                  </a:lnTo>
                  <a:cubicBezTo>
                    <a:pt x="403192" y="157764"/>
                    <a:pt x="195172" y="116127"/>
                    <a:pt x="109133" y="82623"/>
                  </a:cubicBezTo>
                  <a:lnTo>
                    <a:pt x="102790" y="82623"/>
                  </a:lnTo>
                  <a:cubicBezTo>
                    <a:pt x="104739" y="54929"/>
                    <a:pt x="109037" y="27453"/>
                    <a:pt x="115639" y="488"/>
                  </a:cubicBezTo>
                  <a:cubicBezTo>
                    <a:pt x="42612" y="24559"/>
                    <a:pt x="0" y="52696"/>
                    <a:pt x="0" y="82948"/>
                  </a:cubicBezTo>
                  <a:cubicBezTo>
                    <a:pt x="0" y="308534"/>
                    <a:pt x="118567" y="507609"/>
                    <a:pt x="301377" y="629103"/>
                  </a:cubicBezTo>
                  <a:lnTo>
                    <a:pt x="1129880" y="629103"/>
                  </a:lnTo>
                  <a:cubicBezTo>
                    <a:pt x="1312691" y="507609"/>
                    <a:pt x="1431258" y="308534"/>
                    <a:pt x="1431258" y="82948"/>
                  </a:cubicBezTo>
                  <a:cubicBezTo>
                    <a:pt x="1431258" y="52371"/>
                    <a:pt x="1387669" y="23909"/>
                    <a:pt x="1312854" y="0"/>
                  </a:cubicBezTo>
                  <a:close/>
                </a:path>
              </a:pathLst>
            </a:custGeom>
            <a:solidFill>
              <a:srgbClr val="7C76D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78C1AA1D-AF26-C2A4-2649-E6EE4064FB59}"/>
                </a:ext>
              </a:extLst>
            </p:cNvPr>
            <p:cNvSpPr/>
            <p:nvPr/>
          </p:nvSpPr>
          <p:spPr>
            <a:xfrm>
              <a:off x="8978047" y="4436894"/>
              <a:ext cx="189326" cy="189013"/>
            </a:xfrm>
            <a:custGeom>
              <a:avLst/>
              <a:gdLst>
                <a:gd name="connsiteX0" fmla="*/ 135189 w 189326"/>
                <a:gd name="connsiteY0" fmla="*/ 123631 h 189013"/>
                <a:gd name="connsiteX1" fmla="*/ 189024 w 189326"/>
                <a:gd name="connsiteY1" fmla="*/ 102163 h 189013"/>
                <a:gd name="connsiteX2" fmla="*/ 102163 w 189326"/>
                <a:gd name="connsiteY2" fmla="*/ 303 h 189013"/>
                <a:gd name="connsiteX3" fmla="*/ 303 w 189326"/>
                <a:gd name="connsiteY3" fmla="*/ 87162 h 189013"/>
                <a:gd name="connsiteX4" fmla="*/ 87047 w 189326"/>
                <a:gd name="connsiteY4" fmla="*/ 189014 h 189013"/>
                <a:gd name="connsiteX5" fmla="*/ 135189 w 189326"/>
                <a:gd name="connsiteY5" fmla="*/ 123631 h 1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326" h="189013">
                  <a:moveTo>
                    <a:pt x="135189" y="123631"/>
                  </a:moveTo>
                  <a:cubicBezTo>
                    <a:pt x="151273" y="112484"/>
                    <a:pt x="169682" y="105142"/>
                    <a:pt x="189024" y="102163"/>
                  </a:cubicBezTo>
                  <a:cubicBezTo>
                    <a:pt x="193166" y="50048"/>
                    <a:pt x="154277" y="4443"/>
                    <a:pt x="102163" y="303"/>
                  </a:cubicBezTo>
                  <a:cubicBezTo>
                    <a:pt x="50049" y="-3840"/>
                    <a:pt x="4445" y="35048"/>
                    <a:pt x="303" y="87162"/>
                  </a:cubicBezTo>
                  <a:cubicBezTo>
                    <a:pt x="-3837" y="139230"/>
                    <a:pt x="34983" y="184811"/>
                    <a:pt x="87047" y="189014"/>
                  </a:cubicBezTo>
                  <a:cubicBezTo>
                    <a:pt x="95520" y="162545"/>
                    <a:pt x="112429" y="139580"/>
                    <a:pt x="135189" y="123631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F5A89E76-AD79-138D-92F8-36F7E9D99B46}"/>
                </a:ext>
              </a:extLst>
            </p:cNvPr>
            <p:cNvSpPr/>
            <p:nvPr/>
          </p:nvSpPr>
          <p:spPr>
            <a:xfrm>
              <a:off x="9274741" y="4557598"/>
              <a:ext cx="189316" cy="189316"/>
            </a:xfrm>
            <a:custGeom>
              <a:avLst/>
              <a:gdLst>
                <a:gd name="connsiteX0" fmla="*/ 189316 w 189316"/>
                <a:gd name="connsiteY0" fmla="*/ 94658 h 189316"/>
                <a:gd name="connsiteX1" fmla="*/ 94658 w 189316"/>
                <a:gd name="connsiteY1" fmla="*/ 189316 h 189316"/>
                <a:gd name="connsiteX2" fmla="*/ 0 w 189316"/>
                <a:gd name="connsiteY2" fmla="*/ 94658 h 189316"/>
                <a:gd name="connsiteX3" fmla="*/ 94658 w 189316"/>
                <a:gd name="connsiteY3" fmla="*/ 0 h 189316"/>
                <a:gd name="connsiteX4" fmla="*/ 189316 w 189316"/>
                <a:gd name="connsiteY4" fmla="*/ 94658 h 1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16" h="189316">
                  <a:moveTo>
                    <a:pt x="189316" y="94658"/>
                  </a:moveTo>
                  <a:cubicBezTo>
                    <a:pt x="189316" y="146936"/>
                    <a:pt x="146936" y="189316"/>
                    <a:pt x="94658" y="189316"/>
                  </a:cubicBezTo>
                  <a:cubicBezTo>
                    <a:pt x="42380" y="189316"/>
                    <a:pt x="0" y="146936"/>
                    <a:pt x="0" y="94658"/>
                  </a:cubicBezTo>
                  <a:cubicBezTo>
                    <a:pt x="0" y="42380"/>
                    <a:pt x="42380" y="0"/>
                    <a:pt x="94658" y="0"/>
                  </a:cubicBezTo>
                  <a:cubicBezTo>
                    <a:pt x="146936" y="0"/>
                    <a:pt x="189316" y="42380"/>
                    <a:pt x="189316" y="94658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E657D5D1-8E9B-846C-A5F0-C0C64C2E00C6}"/>
                </a:ext>
              </a:extLst>
            </p:cNvPr>
            <p:cNvSpPr/>
            <p:nvPr/>
          </p:nvSpPr>
          <p:spPr>
            <a:xfrm>
              <a:off x="8886837" y="4169530"/>
              <a:ext cx="605682" cy="401729"/>
            </a:xfrm>
            <a:custGeom>
              <a:avLst/>
              <a:gdLst>
                <a:gd name="connsiteX0" fmla="*/ 384651 w 605682"/>
                <a:gd name="connsiteY0" fmla="*/ 401730 h 401729"/>
                <a:gd name="connsiteX1" fmla="*/ 409860 w 605682"/>
                <a:gd name="connsiteY1" fmla="*/ 378472 h 401729"/>
                <a:gd name="connsiteX2" fmla="*/ 439461 w 605682"/>
                <a:gd name="connsiteY2" fmla="*/ 363346 h 401729"/>
                <a:gd name="connsiteX3" fmla="*/ 588605 w 605682"/>
                <a:gd name="connsiteY3" fmla="*/ 329516 h 401729"/>
                <a:gd name="connsiteX4" fmla="*/ 597062 w 605682"/>
                <a:gd name="connsiteY4" fmla="*/ 315529 h 401729"/>
                <a:gd name="connsiteX5" fmla="*/ 605682 w 605682"/>
                <a:gd name="connsiteY5" fmla="*/ 301704 h 401729"/>
                <a:gd name="connsiteX6" fmla="*/ 515741 w 605682"/>
                <a:gd name="connsiteY6" fmla="*/ 293084 h 401729"/>
                <a:gd name="connsiteX7" fmla="*/ 421570 w 605682"/>
                <a:gd name="connsiteY7" fmla="*/ 208185 h 401729"/>
                <a:gd name="connsiteX8" fmla="*/ 423847 w 605682"/>
                <a:gd name="connsiteY8" fmla="*/ 204607 h 401729"/>
                <a:gd name="connsiteX9" fmla="*/ 446617 w 605682"/>
                <a:gd name="connsiteY9" fmla="*/ 131580 h 401729"/>
                <a:gd name="connsiteX10" fmla="*/ 397825 w 605682"/>
                <a:gd name="connsiteY10" fmla="*/ 29603 h 401729"/>
                <a:gd name="connsiteX11" fmla="*/ 365296 w 605682"/>
                <a:gd name="connsiteY11" fmla="*/ 71239 h 401729"/>
                <a:gd name="connsiteX12" fmla="*/ 351309 w 605682"/>
                <a:gd name="connsiteY12" fmla="*/ 54975 h 401729"/>
                <a:gd name="connsiteX13" fmla="*/ 180371 w 605682"/>
                <a:gd name="connsiteY13" fmla="*/ 2 h 401729"/>
                <a:gd name="connsiteX14" fmla="*/ 190455 w 605682"/>
                <a:gd name="connsiteY14" fmla="*/ 114990 h 401729"/>
                <a:gd name="connsiteX15" fmla="*/ 187039 w 605682"/>
                <a:gd name="connsiteY15" fmla="*/ 114990 h 401729"/>
                <a:gd name="connsiteX16" fmla="*/ 0 w 605682"/>
                <a:gd name="connsiteY16" fmla="*/ 191920 h 401729"/>
                <a:gd name="connsiteX17" fmla="*/ 7319 w 605682"/>
                <a:gd name="connsiteY17" fmla="*/ 219244 h 401729"/>
                <a:gd name="connsiteX18" fmla="*/ 23583 w 605682"/>
                <a:gd name="connsiteY18" fmla="*/ 217943 h 401729"/>
                <a:gd name="connsiteX19" fmla="*/ 115476 w 605682"/>
                <a:gd name="connsiteY19" fmla="*/ 257303 h 401729"/>
                <a:gd name="connsiteX20" fmla="*/ 291559 w 605682"/>
                <a:gd name="connsiteY20" fmla="*/ 290474 h 401729"/>
                <a:gd name="connsiteX21" fmla="*/ 313413 w 605682"/>
                <a:gd name="connsiteY21" fmla="*/ 369364 h 401729"/>
                <a:gd name="connsiteX22" fmla="*/ 384651 w 605682"/>
                <a:gd name="connsiteY22" fmla="*/ 401730 h 401729"/>
                <a:gd name="connsiteX23" fmla="*/ 414739 w 605682"/>
                <a:gd name="connsiteY23" fmla="*/ 242828 h 401729"/>
                <a:gd name="connsiteX24" fmla="*/ 483212 w 605682"/>
                <a:gd name="connsiteY24" fmla="*/ 303006 h 401729"/>
                <a:gd name="connsiteX25" fmla="*/ 427751 w 605682"/>
                <a:gd name="connsiteY25" fmla="*/ 331793 h 401729"/>
                <a:gd name="connsiteX26" fmla="*/ 419619 w 605682"/>
                <a:gd name="connsiteY26" fmla="*/ 264296 h 401729"/>
                <a:gd name="connsiteX27" fmla="*/ 414739 w 605682"/>
                <a:gd name="connsiteY27" fmla="*/ 242828 h 40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5682" h="401729">
                  <a:moveTo>
                    <a:pt x="384651" y="401730"/>
                  </a:moveTo>
                  <a:cubicBezTo>
                    <a:pt x="391924" y="392836"/>
                    <a:pt x="400411" y="385007"/>
                    <a:pt x="409860" y="378472"/>
                  </a:cubicBezTo>
                  <a:cubicBezTo>
                    <a:pt x="418986" y="372095"/>
                    <a:pt x="428946" y="367004"/>
                    <a:pt x="439461" y="363346"/>
                  </a:cubicBezTo>
                  <a:cubicBezTo>
                    <a:pt x="534119" y="299427"/>
                    <a:pt x="587954" y="329028"/>
                    <a:pt x="588605" y="329516"/>
                  </a:cubicBezTo>
                  <a:lnTo>
                    <a:pt x="597062" y="315529"/>
                  </a:lnTo>
                  <a:lnTo>
                    <a:pt x="605682" y="301704"/>
                  </a:lnTo>
                  <a:cubicBezTo>
                    <a:pt x="577802" y="287800"/>
                    <a:pt x="545755" y="284729"/>
                    <a:pt x="515741" y="293084"/>
                  </a:cubicBezTo>
                  <a:cubicBezTo>
                    <a:pt x="490620" y="258523"/>
                    <a:pt x="458542" y="229601"/>
                    <a:pt x="421570" y="208185"/>
                  </a:cubicBezTo>
                  <a:lnTo>
                    <a:pt x="423847" y="204607"/>
                  </a:lnTo>
                  <a:cubicBezTo>
                    <a:pt x="438014" y="182824"/>
                    <a:pt x="445892" y="157554"/>
                    <a:pt x="446617" y="131580"/>
                  </a:cubicBezTo>
                  <a:cubicBezTo>
                    <a:pt x="451822" y="78396"/>
                    <a:pt x="397825" y="29603"/>
                    <a:pt x="397825" y="29603"/>
                  </a:cubicBezTo>
                  <a:cubicBezTo>
                    <a:pt x="383914" y="40785"/>
                    <a:pt x="372781" y="55037"/>
                    <a:pt x="365296" y="71239"/>
                  </a:cubicBezTo>
                  <a:cubicBezTo>
                    <a:pt x="361118" y="65420"/>
                    <a:pt x="356438" y="59976"/>
                    <a:pt x="351309" y="54975"/>
                  </a:cubicBezTo>
                  <a:cubicBezTo>
                    <a:pt x="294546" y="-1137"/>
                    <a:pt x="180371" y="2"/>
                    <a:pt x="180371" y="2"/>
                  </a:cubicBezTo>
                  <a:cubicBezTo>
                    <a:pt x="171626" y="38443"/>
                    <a:pt x="175152" y="78657"/>
                    <a:pt x="190455" y="114990"/>
                  </a:cubicBezTo>
                  <a:lnTo>
                    <a:pt x="187039" y="114990"/>
                  </a:lnTo>
                  <a:cubicBezTo>
                    <a:pt x="78231" y="104418"/>
                    <a:pt x="0" y="191920"/>
                    <a:pt x="0" y="191920"/>
                  </a:cubicBezTo>
                  <a:cubicBezTo>
                    <a:pt x="1465" y="201263"/>
                    <a:pt x="3918" y="210421"/>
                    <a:pt x="7319" y="219244"/>
                  </a:cubicBezTo>
                  <a:cubicBezTo>
                    <a:pt x="12699" y="218399"/>
                    <a:pt x="18136" y="217964"/>
                    <a:pt x="23583" y="217943"/>
                  </a:cubicBezTo>
                  <a:cubicBezTo>
                    <a:pt x="58303" y="217971"/>
                    <a:pt x="91501" y="232191"/>
                    <a:pt x="115476" y="257303"/>
                  </a:cubicBezTo>
                  <a:cubicBezTo>
                    <a:pt x="173260" y="217839"/>
                    <a:pt x="252095" y="232690"/>
                    <a:pt x="291559" y="290474"/>
                  </a:cubicBezTo>
                  <a:cubicBezTo>
                    <a:pt x="307372" y="313628"/>
                    <a:pt x="315059" y="341373"/>
                    <a:pt x="313413" y="369364"/>
                  </a:cubicBezTo>
                  <a:cubicBezTo>
                    <a:pt x="339997" y="372301"/>
                    <a:pt x="364951" y="383639"/>
                    <a:pt x="384651" y="401730"/>
                  </a:cubicBezTo>
                  <a:close/>
                  <a:moveTo>
                    <a:pt x="414739" y="242828"/>
                  </a:moveTo>
                  <a:cubicBezTo>
                    <a:pt x="440725" y="258975"/>
                    <a:pt x="463861" y="279308"/>
                    <a:pt x="483212" y="303006"/>
                  </a:cubicBezTo>
                  <a:cubicBezTo>
                    <a:pt x="463799" y="310703"/>
                    <a:pt x="445217" y="320348"/>
                    <a:pt x="427751" y="331793"/>
                  </a:cubicBezTo>
                  <a:cubicBezTo>
                    <a:pt x="431332" y="308974"/>
                    <a:pt x="428519" y="285611"/>
                    <a:pt x="419619" y="264296"/>
                  </a:cubicBezTo>
                  <a:cubicBezTo>
                    <a:pt x="415745" y="257843"/>
                    <a:pt x="414035" y="250321"/>
                    <a:pt x="414739" y="242828"/>
                  </a:cubicBezTo>
                  <a:close/>
                </a:path>
              </a:pathLst>
            </a:custGeom>
            <a:solidFill>
              <a:srgbClr val="92D05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D259AC19-9B71-EA47-A35C-FD6F9107695A}"/>
                </a:ext>
              </a:extLst>
            </p:cNvPr>
            <p:cNvSpPr/>
            <p:nvPr/>
          </p:nvSpPr>
          <p:spPr>
            <a:xfrm>
              <a:off x="9205550" y="4737644"/>
              <a:ext cx="189145" cy="134505"/>
            </a:xfrm>
            <a:custGeom>
              <a:avLst/>
              <a:gdLst>
                <a:gd name="connsiteX0" fmla="*/ 164499 w 189145"/>
                <a:gd name="connsiteY0" fmla="*/ 41637 h 134505"/>
                <a:gd name="connsiteX1" fmla="*/ 69678 w 189145"/>
                <a:gd name="connsiteY1" fmla="*/ 0 h 134505"/>
                <a:gd name="connsiteX2" fmla="*/ 3232 w 189145"/>
                <a:gd name="connsiteY2" fmla="*/ 115151 h 134505"/>
                <a:gd name="connsiteX3" fmla="*/ 10802 w 189145"/>
                <a:gd name="connsiteY3" fmla="*/ 134506 h 134505"/>
                <a:gd name="connsiteX4" fmla="*/ 53414 w 189145"/>
                <a:gd name="connsiteY4" fmla="*/ 127675 h 134505"/>
                <a:gd name="connsiteX5" fmla="*/ 189058 w 189145"/>
                <a:gd name="connsiteY5" fmla="*/ 95146 h 134505"/>
                <a:gd name="connsiteX6" fmla="*/ 174583 w 189145"/>
                <a:gd name="connsiteY6" fmla="*/ 40986 h 134505"/>
                <a:gd name="connsiteX7" fmla="*/ 164499 w 189145"/>
                <a:gd name="connsiteY7" fmla="*/ 41637 h 13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45" h="134505">
                  <a:moveTo>
                    <a:pt x="164499" y="41637"/>
                  </a:moveTo>
                  <a:cubicBezTo>
                    <a:pt x="128422" y="41815"/>
                    <a:pt x="93961" y="26683"/>
                    <a:pt x="69678" y="0"/>
                  </a:cubicBezTo>
                  <a:cubicBezTo>
                    <a:pt x="19532" y="13449"/>
                    <a:pt x="-10217" y="65005"/>
                    <a:pt x="3232" y="115151"/>
                  </a:cubicBezTo>
                  <a:cubicBezTo>
                    <a:pt x="5033" y="121862"/>
                    <a:pt x="7571" y="128355"/>
                    <a:pt x="10802" y="134506"/>
                  </a:cubicBezTo>
                  <a:cubicBezTo>
                    <a:pt x="25277" y="132229"/>
                    <a:pt x="39752" y="130114"/>
                    <a:pt x="53414" y="127675"/>
                  </a:cubicBezTo>
                  <a:cubicBezTo>
                    <a:pt x="99374" y="120216"/>
                    <a:pt x="144714" y="109343"/>
                    <a:pt x="189058" y="95146"/>
                  </a:cubicBezTo>
                  <a:cubicBezTo>
                    <a:pt x="189884" y="76037"/>
                    <a:pt x="184833" y="57135"/>
                    <a:pt x="174583" y="40986"/>
                  </a:cubicBezTo>
                  <a:cubicBezTo>
                    <a:pt x="171005" y="41149"/>
                    <a:pt x="167589" y="41637"/>
                    <a:pt x="164499" y="41637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DA13FB27-0D73-E5A0-3105-53AB058CAE21}"/>
                </a:ext>
              </a:extLst>
            </p:cNvPr>
            <p:cNvSpPr/>
            <p:nvPr/>
          </p:nvSpPr>
          <p:spPr>
            <a:xfrm>
              <a:off x="8896655" y="4589313"/>
              <a:ext cx="174944" cy="183333"/>
            </a:xfrm>
            <a:custGeom>
              <a:avLst/>
              <a:gdLst>
                <a:gd name="connsiteX0" fmla="*/ 162584 w 174944"/>
                <a:gd name="connsiteY0" fmla="*/ 68635 h 183333"/>
                <a:gd name="connsiteX1" fmla="*/ 71829 w 174944"/>
                <a:gd name="connsiteY1" fmla="*/ 15126 h 183333"/>
                <a:gd name="connsiteX2" fmla="*/ 63047 w 174944"/>
                <a:gd name="connsiteY2" fmla="*/ 0 h 183333"/>
                <a:gd name="connsiteX3" fmla="*/ 40602 w 174944"/>
                <a:gd name="connsiteY3" fmla="*/ 11222 h 183333"/>
                <a:gd name="connsiteX4" fmla="*/ 16890 w 174944"/>
                <a:gd name="connsiteY4" fmla="*/ 142739 h 183333"/>
                <a:gd name="connsiteX5" fmla="*/ 102731 w 174944"/>
                <a:gd name="connsiteY5" fmla="*/ 182973 h 183333"/>
                <a:gd name="connsiteX6" fmla="*/ 136398 w 174944"/>
                <a:gd name="connsiteY6" fmla="*/ 148330 h 183333"/>
                <a:gd name="connsiteX7" fmla="*/ 174945 w 174944"/>
                <a:gd name="connsiteY7" fmla="*/ 130602 h 183333"/>
                <a:gd name="connsiteX8" fmla="*/ 162584 w 174944"/>
                <a:gd name="connsiteY8" fmla="*/ 68635 h 1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44" h="183333">
                  <a:moveTo>
                    <a:pt x="162584" y="68635"/>
                  </a:moveTo>
                  <a:cubicBezTo>
                    <a:pt x="126020" y="64756"/>
                    <a:pt x="92924" y="45242"/>
                    <a:pt x="71829" y="15126"/>
                  </a:cubicBezTo>
                  <a:cubicBezTo>
                    <a:pt x="68531" y="10308"/>
                    <a:pt x="65595" y="5253"/>
                    <a:pt x="63047" y="0"/>
                  </a:cubicBezTo>
                  <a:cubicBezTo>
                    <a:pt x="55080" y="2682"/>
                    <a:pt x="47527" y="6459"/>
                    <a:pt x="40602" y="11222"/>
                  </a:cubicBezTo>
                  <a:cubicBezTo>
                    <a:pt x="-2263" y="40991"/>
                    <a:pt x="-12880" y="99874"/>
                    <a:pt x="16890" y="142739"/>
                  </a:cubicBezTo>
                  <a:cubicBezTo>
                    <a:pt x="36219" y="170572"/>
                    <a:pt x="68973" y="185924"/>
                    <a:pt x="102731" y="182973"/>
                  </a:cubicBezTo>
                  <a:cubicBezTo>
                    <a:pt x="111573" y="169329"/>
                    <a:pt x="123013" y="157557"/>
                    <a:pt x="136398" y="148330"/>
                  </a:cubicBezTo>
                  <a:cubicBezTo>
                    <a:pt x="148115" y="140218"/>
                    <a:pt x="161161" y="134218"/>
                    <a:pt x="174945" y="130602"/>
                  </a:cubicBezTo>
                  <a:cubicBezTo>
                    <a:pt x="165603" y="111340"/>
                    <a:pt x="161348" y="90007"/>
                    <a:pt x="162584" y="68635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48A38500-587F-4002-95A5-060F914132BD}"/>
                </a:ext>
              </a:extLst>
            </p:cNvPr>
            <p:cNvSpPr/>
            <p:nvPr/>
          </p:nvSpPr>
          <p:spPr>
            <a:xfrm>
              <a:off x="8827561" y="4762691"/>
              <a:ext cx="162554" cy="134993"/>
            </a:xfrm>
            <a:custGeom>
              <a:avLst/>
              <a:gdLst>
                <a:gd name="connsiteX0" fmla="*/ 152958 w 162554"/>
                <a:gd name="connsiteY0" fmla="*/ 56274 h 134993"/>
                <a:gd name="connsiteX1" fmla="*/ 156699 w 162554"/>
                <a:gd name="connsiteY1" fmla="*/ 41474 h 134993"/>
                <a:gd name="connsiteX2" fmla="*/ 69685 w 162554"/>
                <a:gd name="connsiteY2" fmla="*/ 0 h 134993"/>
                <a:gd name="connsiteX3" fmla="*/ 3268 w 162554"/>
                <a:gd name="connsiteY3" fmla="*/ 115434 h 134993"/>
                <a:gd name="connsiteX4" fmla="*/ 10971 w 162554"/>
                <a:gd name="connsiteY4" fmla="*/ 134994 h 134993"/>
                <a:gd name="connsiteX5" fmla="*/ 162554 w 162554"/>
                <a:gd name="connsiteY5" fmla="*/ 130602 h 134993"/>
                <a:gd name="connsiteX6" fmla="*/ 152958 w 162554"/>
                <a:gd name="connsiteY6" fmla="*/ 56274 h 13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54" h="134993">
                  <a:moveTo>
                    <a:pt x="152958" y="56274"/>
                  </a:moveTo>
                  <a:cubicBezTo>
                    <a:pt x="153916" y="51273"/>
                    <a:pt x="155165" y="46330"/>
                    <a:pt x="156699" y="41474"/>
                  </a:cubicBezTo>
                  <a:cubicBezTo>
                    <a:pt x="123372" y="39618"/>
                    <a:pt x="92114" y="24720"/>
                    <a:pt x="69685" y="0"/>
                  </a:cubicBezTo>
                  <a:cubicBezTo>
                    <a:pt x="19469" y="13535"/>
                    <a:pt x="-10267" y="65217"/>
                    <a:pt x="3268" y="115434"/>
                  </a:cubicBezTo>
                  <a:cubicBezTo>
                    <a:pt x="5098" y="122221"/>
                    <a:pt x="7681" y="128782"/>
                    <a:pt x="10971" y="134994"/>
                  </a:cubicBezTo>
                  <a:cubicBezTo>
                    <a:pt x="62529" y="134994"/>
                    <a:pt x="113274" y="133205"/>
                    <a:pt x="162554" y="130602"/>
                  </a:cubicBezTo>
                  <a:cubicBezTo>
                    <a:pt x="151833" y="107390"/>
                    <a:pt x="148484" y="81448"/>
                    <a:pt x="152958" y="56274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A4293683-B3D6-B212-388A-49B1DA39678F}"/>
                </a:ext>
              </a:extLst>
            </p:cNvPr>
            <p:cNvSpPr/>
            <p:nvPr/>
          </p:nvSpPr>
          <p:spPr>
            <a:xfrm>
              <a:off x="9011173" y="4748866"/>
              <a:ext cx="171349" cy="143613"/>
            </a:xfrm>
            <a:custGeom>
              <a:avLst/>
              <a:gdLst>
                <a:gd name="connsiteX0" fmla="*/ 167771 w 171349"/>
                <a:gd name="connsiteY0" fmla="*/ 42612 h 143613"/>
                <a:gd name="connsiteX1" fmla="*/ 79456 w 171349"/>
                <a:gd name="connsiteY1" fmla="*/ 0 h 143613"/>
                <a:gd name="connsiteX2" fmla="*/ 40422 w 171349"/>
                <a:gd name="connsiteY2" fmla="*/ 16264 h 143613"/>
                <a:gd name="connsiteX3" fmla="*/ 14399 w 171349"/>
                <a:gd name="connsiteY3" fmla="*/ 143614 h 143613"/>
                <a:gd name="connsiteX4" fmla="*/ 171349 w 171349"/>
                <a:gd name="connsiteY4" fmla="*/ 128488 h 143613"/>
                <a:gd name="connsiteX5" fmla="*/ 167771 w 171349"/>
                <a:gd name="connsiteY5" fmla="*/ 42612 h 14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349" h="143613">
                  <a:moveTo>
                    <a:pt x="167771" y="42612"/>
                  </a:moveTo>
                  <a:cubicBezTo>
                    <a:pt x="133825" y="40766"/>
                    <a:pt x="102026" y="25423"/>
                    <a:pt x="79456" y="0"/>
                  </a:cubicBezTo>
                  <a:cubicBezTo>
                    <a:pt x="65353" y="2301"/>
                    <a:pt x="51986" y="7872"/>
                    <a:pt x="40422" y="16264"/>
                  </a:cubicBezTo>
                  <a:cubicBezTo>
                    <a:pt x="-855" y="44963"/>
                    <a:pt x="-12310" y="101022"/>
                    <a:pt x="14399" y="143614"/>
                  </a:cubicBezTo>
                  <a:cubicBezTo>
                    <a:pt x="69535" y="140036"/>
                    <a:pt x="122231" y="134831"/>
                    <a:pt x="171349" y="128488"/>
                  </a:cubicBezTo>
                  <a:cubicBezTo>
                    <a:pt x="160254" y="101140"/>
                    <a:pt x="158990" y="70789"/>
                    <a:pt x="167771" y="42612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EEBD5B47-1E1A-9B94-00D7-E72980EE7068}"/>
                </a:ext>
              </a:extLst>
            </p:cNvPr>
            <p:cNvSpPr/>
            <p:nvPr/>
          </p:nvSpPr>
          <p:spPr>
            <a:xfrm>
              <a:off x="9091375" y="4570301"/>
              <a:ext cx="164824" cy="188991"/>
            </a:xfrm>
            <a:custGeom>
              <a:avLst/>
              <a:gdLst>
                <a:gd name="connsiteX0" fmla="*/ 102532 w 164824"/>
                <a:gd name="connsiteY0" fmla="*/ 188649 h 188991"/>
                <a:gd name="connsiteX1" fmla="*/ 136199 w 164824"/>
                <a:gd name="connsiteY1" fmla="*/ 154006 h 188991"/>
                <a:gd name="connsiteX2" fmla="*/ 164824 w 164824"/>
                <a:gd name="connsiteY2" fmla="*/ 139368 h 188991"/>
                <a:gd name="connsiteX3" fmla="*/ 152789 w 164824"/>
                <a:gd name="connsiteY3" fmla="*/ 59673 h 188991"/>
                <a:gd name="connsiteX4" fmla="*/ 162547 w 164824"/>
                <a:gd name="connsiteY4" fmla="*/ 28933 h 188991"/>
                <a:gd name="connsiteX5" fmla="*/ 28933 w 164824"/>
                <a:gd name="connsiteY5" fmla="*/ 26443 h 188991"/>
                <a:gd name="connsiteX6" fmla="*/ 26445 w 164824"/>
                <a:gd name="connsiteY6" fmla="*/ 160058 h 188991"/>
                <a:gd name="connsiteX7" fmla="*/ 102532 w 164824"/>
                <a:gd name="connsiteY7" fmla="*/ 188649 h 18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824" h="188991">
                  <a:moveTo>
                    <a:pt x="102532" y="188649"/>
                  </a:moveTo>
                  <a:cubicBezTo>
                    <a:pt x="111416" y="175039"/>
                    <a:pt x="122848" y="163275"/>
                    <a:pt x="136199" y="154006"/>
                  </a:cubicBezTo>
                  <a:cubicBezTo>
                    <a:pt x="145091" y="147947"/>
                    <a:pt x="154708" y="143029"/>
                    <a:pt x="164824" y="139368"/>
                  </a:cubicBezTo>
                  <a:cubicBezTo>
                    <a:pt x="152198" y="114836"/>
                    <a:pt x="147970" y="86839"/>
                    <a:pt x="152789" y="59673"/>
                  </a:cubicBezTo>
                  <a:cubicBezTo>
                    <a:pt x="154732" y="49055"/>
                    <a:pt x="158011" y="38728"/>
                    <a:pt x="162547" y="28933"/>
                  </a:cubicBezTo>
                  <a:cubicBezTo>
                    <a:pt x="126338" y="-8650"/>
                    <a:pt x="66518" y="-9764"/>
                    <a:pt x="28933" y="26443"/>
                  </a:cubicBezTo>
                  <a:cubicBezTo>
                    <a:pt x="-8651" y="62652"/>
                    <a:pt x="-9765" y="122474"/>
                    <a:pt x="26445" y="160058"/>
                  </a:cubicBezTo>
                  <a:cubicBezTo>
                    <a:pt x="46202" y="180567"/>
                    <a:pt x="74157" y="191070"/>
                    <a:pt x="102532" y="188649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D02F1D31-E37C-D1E8-76FF-BD9B6F46953E}"/>
                </a:ext>
              </a:extLst>
            </p:cNvPr>
            <p:cNvSpPr/>
            <p:nvPr/>
          </p:nvSpPr>
          <p:spPr>
            <a:xfrm>
              <a:off x="8720291" y="4596474"/>
              <a:ext cx="158088" cy="189658"/>
            </a:xfrm>
            <a:custGeom>
              <a:avLst/>
              <a:gdLst>
                <a:gd name="connsiteX0" fmla="*/ 151746 w 158088"/>
                <a:gd name="connsiteY0" fmla="*/ 39030 h 189658"/>
                <a:gd name="connsiteX1" fmla="*/ 92544 w 158088"/>
                <a:gd name="connsiteY1" fmla="*/ 158 h 189658"/>
                <a:gd name="connsiteX2" fmla="*/ 0 w 158088"/>
                <a:gd name="connsiteY2" fmla="*/ 59848 h 189658"/>
                <a:gd name="connsiteX3" fmla="*/ 58877 w 158088"/>
                <a:gd name="connsiteY3" fmla="*/ 139543 h 189658"/>
                <a:gd name="connsiteX4" fmla="*/ 82135 w 158088"/>
                <a:gd name="connsiteY4" fmla="*/ 189474 h 189658"/>
                <a:gd name="connsiteX5" fmla="*/ 95634 w 158088"/>
                <a:gd name="connsiteY5" fmla="*/ 189474 h 189658"/>
                <a:gd name="connsiteX6" fmla="*/ 158089 w 158088"/>
                <a:gd name="connsiteY6" fmla="*/ 140681 h 189658"/>
                <a:gd name="connsiteX7" fmla="*/ 151746 w 158088"/>
                <a:gd name="connsiteY7" fmla="*/ 39030 h 1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88" h="189658">
                  <a:moveTo>
                    <a:pt x="151746" y="39030"/>
                  </a:moveTo>
                  <a:cubicBezTo>
                    <a:pt x="128742" y="31914"/>
                    <a:pt x="108218" y="18439"/>
                    <a:pt x="92544" y="158"/>
                  </a:cubicBezTo>
                  <a:cubicBezTo>
                    <a:pt x="51995" y="-2196"/>
                    <a:pt x="14579" y="21939"/>
                    <a:pt x="0" y="59848"/>
                  </a:cubicBezTo>
                  <a:cubicBezTo>
                    <a:pt x="23188" y="83586"/>
                    <a:pt x="43000" y="110402"/>
                    <a:pt x="58877" y="139543"/>
                  </a:cubicBezTo>
                  <a:cubicBezTo>
                    <a:pt x="67534" y="155750"/>
                    <a:pt x="75297" y="172420"/>
                    <a:pt x="82135" y="189474"/>
                  </a:cubicBezTo>
                  <a:cubicBezTo>
                    <a:pt x="86632" y="189720"/>
                    <a:pt x="91137" y="189720"/>
                    <a:pt x="95634" y="189474"/>
                  </a:cubicBezTo>
                  <a:cubicBezTo>
                    <a:pt x="110496" y="166763"/>
                    <a:pt x="132456" y="149607"/>
                    <a:pt x="158089" y="140681"/>
                  </a:cubicBezTo>
                  <a:cubicBezTo>
                    <a:pt x="141908" y="109160"/>
                    <a:pt x="139609" y="72318"/>
                    <a:pt x="151746" y="39030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C4BFB072-1B8A-6184-2E8D-CCF3DD34A4AC}"/>
                </a:ext>
              </a:extLst>
            </p:cNvPr>
            <p:cNvSpPr/>
            <p:nvPr/>
          </p:nvSpPr>
          <p:spPr>
            <a:xfrm>
              <a:off x="8815114" y="4419779"/>
              <a:ext cx="161990" cy="186286"/>
            </a:xfrm>
            <a:custGeom>
              <a:avLst/>
              <a:gdLst>
                <a:gd name="connsiteX0" fmla="*/ 161991 w 161990"/>
                <a:gd name="connsiteY0" fmla="*/ 28360 h 186286"/>
                <a:gd name="connsiteX1" fmla="*/ 28360 w 161990"/>
                <a:gd name="connsiteY1" fmla="*/ 27002 h 186286"/>
                <a:gd name="connsiteX2" fmla="*/ 27002 w 161990"/>
                <a:gd name="connsiteY2" fmla="*/ 160631 h 186286"/>
                <a:gd name="connsiteX3" fmla="*/ 72049 w 161990"/>
                <a:gd name="connsiteY3" fmla="*/ 186286 h 186286"/>
                <a:gd name="connsiteX4" fmla="*/ 103602 w 161990"/>
                <a:gd name="connsiteY4" fmla="*/ 153758 h 186286"/>
                <a:gd name="connsiteX5" fmla="*/ 133528 w 161990"/>
                <a:gd name="connsiteY5" fmla="*/ 138957 h 186286"/>
                <a:gd name="connsiteX6" fmla="*/ 161991 w 161990"/>
                <a:gd name="connsiteY6" fmla="*/ 28360 h 18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90" h="186286">
                  <a:moveTo>
                    <a:pt x="161991" y="28360"/>
                  </a:moveTo>
                  <a:cubicBezTo>
                    <a:pt x="125464" y="-8916"/>
                    <a:pt x="65636" y="-9525"/>
                    <a:pt x="28360" y="27002"/>
                  </a:cubicBezTo>
                  <a:cubicBezTo>
                    <a:pt x="-8916" y="63527"/>
                    <a:pt x="-9525" y="123355"/>
                    <a:pt x="27002" y="160631"/>
                  </a:cubicBezTo>
                  <a:cubicBezTo>
                    <a:pt x="39332" y="173215"/>
                    <a:pt x="54936" y="182101"/>
                    <a:pt x="72049" y="186286"/>
                  </a:cubicBezTo>
                  <a:cubicBezTo>
                    <a:pt x="80472" y="173592"/>
                    <a:pt x="91169" y="162563"/>
                    <a:pt x="103602" y="153758"/>
                  </a:cubicBezTo>
                  <a:cubicBezTo>
                    <a:pt x="112900" y="147559"/>
                    <a:pt x="122958" y="142586"/>
                    <a:pt x="133528" y="138957"/>
                  </a:cubicBezTo>
                  <a:cubicBezTo>
                    <a:pt x="125001" y="99664"/>
                    <a:pt x="135555" y="58654"/>
                    <a:pt x="161991" y="28360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514DFF3C-2F49-4AE2-AAEF-BEED7921BF88}"/>
              </a:ext>
            </a:extLst>
          </p:cNvPr>
          <p:cNvGrpSpPr/>
          <p:nvPr/>
        </p:nvGrpSpPr>
        <p:grpSpPr>
          <a:xfrm>
            <a:off x="8651408" y="4520424"/>
            <a:ext cx="1794454" cy="1419889"/>
            <a:chOff x="10039444" y="4113653"/>
            <a:chExt cx="1794454" cy="1419889"/>
          </a:xfrm>
        </p:grpSpPr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9794CCAB-875E-18EC-24CE-497A63844C6E}"/>
                </a:ext>
              </a:extLst>
            </p:cNvPr>
            <p:cNvSpPr/>
            <p:nvPr/>
          </p:nvSpPr>
          <p:spPr>
            <a:xfrm>
              <a:off x="10039444" y="4113653"/>
              <a:ext cx="1252748" cy="1168666"/>
            </a:xfrm>
            <a:custGeom>
              <a:avLst/>
              <a:gdLst>
                <a:gd name="connsiteX0" fmla="*/ 1250788 w 1252748"/>
                <a:gd name="connsiteY0" fmla="*/ 616965 h 1168666"/>
                <a:gd name="connsiteX1" fmla="*/ 1231190 w 1252748"/>
                <a:gd name="connsiteY1" fmla="*/ 542294 h 1168666"/>
                <a:gd name="connsiteX2" fmla="*/ 877434 w 1252748"/>
                <a:gd name="connsiteY2" fmla="*/ 204610 h 1168666"/>
                <a:gd name="connsiteX3" fmla="*/ 877434 w 1252748"/>
                <a:gd name="connsiteY3" fmla="*/ 204610 h 1168666"/>
                <a:gd name="connsiteX4" fmla="*/ 847644 w 1252748"/>
                <a:gd name="connsiteY4" fmla="*/ 206374 h 1168666"/>
                <a:gd name="connsiteX5" fmla="*/ 703398 w 1252748"/>
                <a:gd name="connsiteY5" fmla="*/ 268893 h 1168666"/>
                <a:gd name="connsiteX6" fmla="*/ 634607 w 1252748"/>
                <a:gd name="connsiteY6" fmla="*/ 295547 h 1168666"/>
                <a:gd name="connsiteX7" fmla="*/ 599134 w 1252748"/>
                <a:gd name="connsiteY7" fmla="*/ 295547 h 1168666"/>
                <a:gd name="connsiteX8" fmla="*/ 599134 w 1252748"/>
                <a:gd name="connsiteY8" fmla="*/ 295547 h 1168666"/>
                <a:gd name="connsiteX9" fmla="*/ 491341 w 1252748"/>
                <a:gd name="connsiteY9" fmla="*/ 291824 h 1168666"/>
                <a:gd name="connsiteX10" fmla="*/ 373749 w 1252748"/>
                <a:gd name="connsiteY10" fmla="*/ 267717 h 1168666"/>
                <a:gd name="connsiteX11" fmla="*/ 367870 w 1252748"/>
                <a:gd name="connsiteY11" fmla="*/ 267129 h 1168666"/>
                <a:gd name="connsiteX12" fmla="*/ 345723 w 1252748"/>
                <a:gd name="connsiteY12" fmla="*/ 259094 h 1168666"/>
                <a:gd name="connsiteX13" fmla="*/ 313189 w 1252748"/>
                <a:gd name="connsiteY13" fmla="*/ 245375 h 1168666"/>
                <a:gd name="connsiteX14" fmla="*/ 313189 w 1252748"/>
                <a:gd name="connsiteY14" fmla="*/ 245375 h 1168666"/>
                <a:gd name="connsiteX15" fmla="*/ 273992 w 1252748"/>
                <a:gd name="connsiteY15" fmla="*/ 225776 h 1168666"/>
                <a:gd name="connsiteX16" fmla="*/ 84865 w 1252748"/>
                <a:gd name="connsiteY16" fmla="*/ 27830 h 1168666"/>
                <a:gd name="connsiteX17" fmla="*/ 43120 w 1252748"/>
                <a:gd name="connsiteY17" fmla="*/ 0 h 1168666"/>
                <a:gd name="connsiteX18" fmla="*/ 3 w 1252748"/>
                <a:gd name="connsiteY18" fmla="*/ 43117 h 1168666"/>
                <a:gd name="connsiteX19" fmla="*/ 779441 w 1252748"/>
                <a:gd name="connsiteY19" fmla="*/ 1164747 h 1168666"/>
                <a:gd name="connsiteX20" fmla="*/ 788652 w 1252748"/>
                <a:gd name="connsiteY20" fmla="*/ 1168667 h 1168666"/>
                <a:gd name="connsiteX21" fmla="*/ 818638 w 1252748"/>
                <a:gd name="connsiteY21" fmla="*/ 1103403 h 1168666"/>
                <a:gd name="connsiteX22" fmla="*/ 813543 w 1252748"/>
                <a:gd name="connsiteY22" fmla="*/ 1094584 h 1168666"/>
                <a:gd name="connsiteX23" fmla="*/ 732796 w 1252748"/>
                <a:gd name="connsiteY23" fmla="*/ 1006194 h 1168666"/>
                <a:gd name="connsiteX24" fmla="*/ 791592 w 1252748"/>
                <a:gd name="connsiteY24" fmla="*/ 994827 h 1168666"/>
                <a:gd name="connsiteX25" fmla="*/ 804135 w 1252748"/>
                <a:gd name="connsiteY25" fmla="*/ 969545 h 1168666"/>
                <a:gd name="connsiteX26" fmla="*/ 787084 w 1252748"/>
                <a:gd name="connsiteY26" fmla="*/ 927799 h 1168666"/>
                <a:gd name="connsiteX27" fmla="*/ 787084 w 1252748"/>
                <a:gd name="connsiteY27" fmla="*/ 922312 h 1168666"/>
                <a:gd name="connsiteX28" fmla="*/ 782969 w 1252748"/>
                <a:gd name="connsiteY28" fmla="*/ 919176 h 1168666"/>
                <a:gd name="connsiteX29" fmla="*/ 767290 w 1252748"/>
                <a:gd name="connsiteY29" fmla="*/ 921136 h 1168666"/>
                <a:gd name="connsiteX30" fmla="*/ 741028 w 1252748"/>
                <a:gd name="connsiteY30" fmla="*/ 915256 h 1168666"/>
                <a:gd name="connsiteX31" fmla="*/ 733972 w 1252748"/>
                <a:gd name="connsiteY31" fmla="*/ 924860 h 1168666"/>
                <a:gd name="connsiteX32" fmla="*/ 706534 w 1252748"/>
                <a:gd name="connsiteY32" fmla="*/ 942694 h 1168666"/>
                <a:gd name="connsiteX33" fmla="*/ 704182 w 1252748"/>
                <a:gd name="connsiteY33" fmla="*/ 966017 h 1168666"/>
                <a:gd name="connsiteX34" fmla="*/ 680076 w 1252748"/>
                <a:gd name="connsiteY34" fmla="*/ 928583 h 1168666"/>
                <a:gd name="connsiteX35" fmla="*/ 720645 w 1252748"/>
                <a:gd name="connsiteY35" fmla="*/ 912708 h 1168666"/>
                <a:gd name="connsiteX36" fmla="*/ 725349 w 1252748"/>
                <a:gd name="connsiteY36" fmla="*/ 906437 h 1168666"/>
                <a:gd name="connsiteX37" fmla="*/ 720645 w 1252748"/>
                <a:gd name="connsiteY37" fmla="*/ 903105 h 1168666"/>
                <a:gd name="connsiteX38" fmla="*/ 701046 w 1252748"/>
                <a:gd name="connsiteY38" fmla="*/ 831374 h 1168666"/>
                <a:gd name="connsiteX39" fmla="*/ 644994 w 1252748"/>
                <a:gd name="connsiteY39" fmla="*/ 843917 h 1168666"/>
                <a:gd name="connsiteX40" fmla="*/ 643230 w 1252748"/>
                <a:gd name="connsiteY40" fmla="*/ 846269 h 1168666"/>
                <a:gd name="connsiteX41" fmla="*/ 619124 w 1252748"/>
                <a:gd name="connsiteY41" fmla="*/ 739848 h 1168666"/>
                <a:gd name="connsiteX42" fmla="*/ 674784 w 1252748"/>
                <a:gd name="connsiteY42" fmla="*/ 418431 h 1168666"/>
                <a:gd name="connsiteX43" fmla="*/ 854700 w 1252748"/>
                <a:gd name="connsiteY43" fmla="*/ 281240 h 1168666"/>
                <a:gd name="connsiteX44" fmla="*/ 877434 w 1252748"/>
                <a:gd name="connsiteY44" fmla="*/ 279477 h 1168666"/>
                <a:gd name="connsiteX45" fmla="*/ 877434 w 1252748"/>
                <a:gd name="connsiteY45" fmla="*/ 279477 h 1168666"/>
                <a:gd name="connsiteX46" fmla="*/ 1149855 w 1252748"/>
                <a:gd name="connsiteY46" fmla="*/ 535631 h 1168666"/>
                <a:gd name="connsiteX47" fmla="*/ 1174942 w 1252748"/>
                <a:gd name="connsiteY47" fmla="*/ 616965 h 1168666"/>
                <a:gd name="connsiteX48" fmla="*/ 1177685 w 1252748"/>
                <a:gd name="connsiteY48" fmla="*/ 634408 h 1168666"/>
                <a:gd name="connsiteX49" fmla="*/ 1225898 w 1252748"/>
                <a:gd name="connsiteY49" fmla="*/ 626372 h 1168666"/>
                <a:gd name="connsiteX50" fmla="*/ 1252748 w 1252748"/>
                <a:gd name="connsiteY50" fmla="*/ 628920 h 1168666"/>
                <a:gd name="connsiteX51" fmla="*/ 274776 w 1252748"/>
                <a:gd name="connsiteY51" fmla="*/ 311422 h 1168666"/>
                <a:gd name="connsiteX52" fmla="*/ 249298 w 1252748"/>
                <a:gd name="connsiteY52" fmla="*/ 322202 h 1168666"/>
                <a:gd name="connsiteX53" fmla="*/ 238450 w 1252748"/>
                <a:gd name="connsiteY53" fmla="*/ 296696 h 1168666"/>
                <a:gd name="connsiteX54" fmla="*/ 238519 w 1252748"/>
                <a:gd name="connsiteY54" fmla="*/ 296527 h 1168666"/>
                <a:gd name="connsiteX55" fmla="*/ 256353 w 1252748"/>
                <a:gd name="connsiteY55" fmla="*/ 259682 h 1168666"/>
                <a:gd name="connsiteX56" fmla="*/ 291043 w 1252748"/>
                <a:gd name="connsiteY56" fmla="*/ 277909 h 1168666"/>
                <a:gd name="connsiteX57" fmla="*/ 274776 w 1252748"/>
                <a:gd name="connsiteY57" fmla="*/ 311422 h 1168666"/>
                <a:gd name="connsiteX58" fmla="*/ 382569 w 1252748"/>
                <a:gd name="connsiteY58" fmla="*/ 378450 h 1168666"/>
                <a:gd name="connsiteX59" fmla="*/ 364146 w 1252748"/>
                <a:gd name="connsiteY59" fmla="*/ 390993 h 1168666"/>
                <a:gd name="connsiteX60" fmla="*/ 357090 w 1252748"/>
                <a:gd name="connsiteY60" fmla="*/ 389621 h 1168666"/>
                <a:gd name="connsiteX61" fmla="*/ 345919 w 1252748"/>
                <a:gd name="connsiteY61" fmla="*/ 365123 h 1168666"/>
                <a:gd name="connsiteX62" fmla="*/ 372573 w 1252748"/>
                <a:gd name="connsiteY62" fmla="*/ 310246 h 1168666"/>
                <a:gd name="connsiteX63" fmla="*/ 411771 w 1252748"/>
                <a:gd name="connsiteY63" fmla="*/ 320830 h 1168666"/>
                <a:gd name="connsiteX64" fmla="*/ 382569 w 1252748"/>
                <a:gd name="connsiteY64" fmla="*/ 378450 h 1168666"/>
                <a:gd name="connsiteX65" fmla="*/ 513488 w 1252748"/>
                <a:gd name="connsiteY65" fmla="*/ 415883 h 1168666"/>
                <a:gd name="connsiteX66" fmla="*/ 495065 w 1252748"/>
                <a:gd name="connsiteY66" fmla="*/ 428426 h 1168666"/>
                <a:gd name="connsiteX67" fmla="*/ 488009 w 1252748"/>
                <a:gd name="connsiteY67" fmla="*/ 427054 h 1168666"/>
                <a:gd name="connsiteX68" fmla="*/ 476838 w 1252748"/>
                <a:gd name="connsiteY68" fmla="*/ 401772 h 1168666"/>
                <a:gd name="connsiteX69" fmla="*/ 512312 w 1252748"/>
                <a:gd name="connsiteY69" fmla="*/ 333569 h 1168666"/>
                <a:gd name="connsiteX70" fmla="*/ 558956 w 1252748"/>
                <a:gd name="connsiteY70" fmla="*/ 335333 h 1168666"/>
                <a:gd name="connsiteX71" fmla="*/ 513488 w 1252748"/>
                <a:gd name="connsiteY71" fmla="*/ 415883 h 11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52748" h="1168666">
                  <a:moveTo>
                    <a:pt x="1250788" y="616965"/>
                  </a:moveTo>
                  <a:cubicBezTo>
                    <a:pt x="1245632" y="591734"/>
                    <a:pt x="1239088" y="566806"/>
                    <a:pt x="1231190" y="542294"/>
                  </a:cubicBezTo>
                  <a:cubicBezTo>
                    <a:pt x="1168474" y="353167"/>
                    <a:pt x="1027952" y="204610"/>
                    <a:pt x="877434" y="204610"/>
                  </a:cubicBezTo>
                  <a:lnTo>
                    <a:pt x="877434" y="204610"/>
                  </a:lnTo>
                  <a:cubicBezTo>
                    <a:pt x="867478" y="204616"/>
                    <a:pt x="857532" y="205204"/>
                    <a:pt x="847644" y="206374"/>
                  </a:cubicBezTo>
                  <a:cubicBezTo>
                    <a:pt x="794514" y="212775"/>
                    <a:pt x="744395" y="234498"/>
                    <a:pt x="703398" y="268893"/>
                  </a:cubicBezTo>
                  <a:cubicBezTo>
                    <a:pt x="684002" y="285064"/>
                    <a:pt x="659836" y="294426"/>
                    <a:pt x="634607" y="295547"/>
                  </a:cubicBezTo>
                  <a:cubicBezTo>
                    <a:pt x="623044" y="295547"/>
                    <a:pt x="611285" y="295547"/>
                    <a:pt x="599134" y="295547"/>
                  </a:cubicBezTo>
                  <a:lnTo>
                    <a:pt x="599134" y="295547"/>
                  </a:lnTo>
                  <a:cubicBezTo>
                    <a:pt x="546609" y="295547"/>
                    <a:pt x="504276" y="292804"/>
                    <a:pt x="491341" y="291824"/>
                  </a:cubicBezTo>
                  <a:cubicBezTo>
                    <a:pt x="451348" y="288333"/>
                    <a:pt x="411890" y="280245"/>
                    <a:pt x="373749" y="267717"/>
                  </a:cubicBezTo>
                  <a:lnTo>
                    <a:pt x="367870" y="267129"/>
                  </a:lnTo>
                  <a:cubicBezTo>
                    <a:pt x="360422" y="264582"/>
                    <a:pt x="352975" y="262034"/>
                    <a:pt x="345723" y="259094"/>
                  </a:cubicBezTo>
                  <a:cubicBezTo>
                    <a:pt x="334748" y="254782"/>
                    <a:pt x="323773" y="250275"/>
                    <a:pt x="313189" y="245375"/>
                  </a:cubicBezTo>
                  <a:lnTo>
                    <a:pt x="313189" y="245375"/>
                  </a:lnTo>
                  <a:cubicBezTo>
                    <a:pt x="300058" y="239299"/>
                    <a:pt x="287319" y="232440"/>
                    <a:pt x="273992" y="225776"/>
                  </a:cubicBezTo>
                  <a:cubicBezTo>
                    <a:pt x="192525" y="180255"/>
                    <a:pt x="126629" y="111287"/>
                    <a:pt x="84865" y="27830"/>
                  </a:cubicBezTo>
                  <a:cubicBezTo>
                    <a:pt x="77668" y="11124"/>
                    <a:pt x="61310" y="218"/>
                    <a:pt x="43120" y="0"/>
                  </a:cubicBezTo>
                  <a:cubicBezTo>
                    <a:pt x="19483" y="419"/>
                    <a:pt x="422" y="19479"/>
                    <a:pt x="3" y="43117"/>
                  </a:cubicBezTo>
                  <a:cubicBezTo>
                    <a:pt x="-1173" y="552290"/>
                    <a:pt x="317305" y="979344"/>
                    <a:pt x="779441" y="1164747"/>
                  </a:cubicBezTo>
                  <a:cubicBezTo>
                    <a:pt x="782365" y="1166372"/>
                    <a:pt x="785454" y="1167687"/>
                    <a:pt x="788652" y="1168667"/>
                  </a:cubicBezTo>
                  <a:cubicBezTo>
                    <a:pt x="792554" y="1144598"/>
                    <a:pt x="802918" y="1122042"/>
                    <a:pt x="818638" y="1103403"/>
                  </a:cubicBezTo>
                  <a:lnTo>
                    <a:pt x="813543" y="1094584"/>
                  </a:lnTo>
                  <a:cubicBezTo>
                    <a:pt x="783133" y="1068514"/>
                    <a:pt x="756017" y="1038832"/>
                    <a:pt x="732796" y="1006194"/>
                  </a:cubicBezTo>
                  <a:cubicBezTo>
                    <a:pt x="752763" y="1015733"/>
                    <a:pt x="776619" y="1011121"/>
                    <a:pt x="791592" y="994827"/>
                  </a:cubicBezTo>
                  <a:cubicBezTo>
                    <a:pt x="798044" y="987730"/>
                    <a:pt x="802387" y="978975"/>
                    <a:pt x="804135" y="969545"/>
                  </a:cubicBezTo>
                  <a:cubicBezTo>
                    <a:pt x="793869" y="957973"/>
                    <a:pt x="787855" y="943249"/>
                    <a:pt x="787084" y="927799"/>
                  </a:cubicBezTo>
                  <a:cubicBezTo>
                    <a:pt x="787084" y="925840"/>
                    <a:pt x="787084" y="924076"/>
                    <a:pt x="787084" y="922312"/>
                  </a:cubicBezTo>
                  <a:lnTo>
                    <a:pt x="782969" y="919176"/>
                  </a:lnTo>
                  <a:cubicBezTo>
                    <a:pt x="777832" y="920419"/>
                    <a:pt x="772574" y="921075"/>
                    <a:pt x="767290" y="921136"/>
                  </a:cubicBezTo>
                  <a:cubicBezTo>
                    <a:pt x="758229" y="920961"/>
                    <a:pt x="749298" y="918960"/>
                    <a:pt x="741028" y="915256"/>
                  </a:cubicBezTo>
                  <a:cubicBezTo>
                    <a:pt x="739031" y="918704"/>
                    <a:pt x="736665" y="921924"/>
                    <a:pt x="733972" y="924860"/>
                  </a:cubicBezTo>
                  <a:cubicBezTo>
                    <a:pt x="726399" y="932930"/>
                    <a:pt x="716984" y="939051"/>
                    <a:pt x="706534" y="942694"/>
                  </a:cubicBezTo>
                  <a:cubicBezTo>
                    <a:pt x="703904" y="950171"/>
                    <a:pt x="703098" y="958166"/>
                    <a:pt x="704182" y="966017"/>
                  </a:cubicBezTo>
                  <a:cubicBezTo>
                    <a:pt x="690267" y="946418"/>
                    <a:pt x="681448" y="930935"/>
                    <a:pt x="680076" y="928583"/>
                  </a:cubicBezTo>
                  <a:cubicBezTo>
                    <a:pt x="695316" y="929775"/>
                    <a:pt x="710262" y="923927"/>
                    <a:pt x="720645" y="912708"/>
                  </a:cubicBezTo>
                  <a:cubicBezTo>
                    <a:pt x="722383" y="910751"/>
                    <a:pt x="723955" y="908654"/>
                    <a:pt x="725349" y="906437"/>
                  </a:cubicBezTo>
                  <a:lnTo>
                    <a:pt x="720645" y="903105"/>
                  </a:lnTo>
                  <a:cubicBezTo>
                    <a:pt x="700596" y="885118"/>
                    <a:pt x="692929" y="857058"/>
                    <a:pt x="701046" y="831374"/>
                  </a:cubicBezTo>
                  <a:cubicBezTo>
                    <a:pt x="681575" y="823448"/>
                    <a:pt x="659231" y="828448"/>
                    <a:pt x="644994" y="843917"/>
                  </a:cubicBezTo>
                  <a:cubicBezTo>
                    <a:pt x="644344" y="844652"/>
                    <a:pt x="643756" y="845440"/>
                    <a:pt x="643230" y="846269"/>
                  </a:cubicBezTo>
                  <a:cubicBezTo>
                    <a:pt x="631501" y="811734"/>
                    <a:pt x="623422" y="776067"/>
                    <a:pt x="619124" y="739848"/>
                  </a:cubicBezTo>
                  <a:cubicBezTo>
                    <a:pt x="604135" y="629534"/>
                    <a:pt x="623573" y="517283"/>
                    <a:pt x="674784" y="418431"/>
                  </a:cubicBezTo>
                  <a:cubicBezTo>
                    <a:pt x="719665" y="337685"/>
                    <a:pt x="783557" y="288688"/>
                    <a:pt x="854700" y="281240"/>
                  </a:cubicBezTo>
                  <a:cubicBezTo>
                    <a:pt x="862237" y="280211"/>
                    <a:pt x="869828" y="279624"/>
                    <a:pt x="877434" y="279477"/>
                  </a:cubicBezTo>
                  <a:lnTo>
                    <a:pt x="877434" y="279477"/>
                  </a:lnTo>
                  <a:cubicBezTo>
                    <a:pt x="988950" y="279477"/>
                    <a:pt x="1093019" y="390797"/>
                    <a:pt x="1149855" y="535631"/>
                  </a:cubicBezTo>
                  <a:cubicBezTo>
                    <a:pt x="1176313" y="603834"/>
                    <a:pt x="1174942" y="616965"/>
                    <a:pt x="1174942" y="616965"/>
                  </a:cubicBezTo>
                  <a:lnTo>
                    <a:pt x="1177685" y="634408"/>
                  </a:lnTo>
                  <a:cubicBezTo>
                    <a:pt x="1193162" y="628930"/>
                    <a:pt x="1209480" y="626210"/>
                    <a:pt x="1225898" y="626372"/>
                  </a:cubicBezTo>
                  <a:cubicBezTo>
                    <a:pt x="1234907" y="626396"/>
                    <a:pt x="1243895" y="627248"/>
                    <a:pt x="1252748" y="628920"/>
                  </a:cubicBezTo>
                  <a:close/>
                  <a:moveTo>
                    <a:pt x="274776" y="311422"/>
                  </a:moveTo>
                  <a:cubicBezTo>
                    <a:pt x="270702" y="321420"/>
                    <a:pt x="259311" y="326239"/>
                    <a:pt x="249298" y="322202"/>
                  </a:cubicBezTo>
                  <a:cubicBezTo>
                    <a:pt x="239259" y="318154"/>
                    <a:pt x="234403" y="306734"/>
                    <a:pt x="238450" y="296696"/>
                  </a:cubicBezTo>
                  <a:cubicBezTo>
                    <a:pt x="238472" y="296639"/>
                    <a:pt x="238495" y="296584"/>
                    <a:pt x="238519" y="296527"/>
                  </a:cubicBezTo>
                  <a:cubicBezTo>
                    <a:pt x="243712" y="283896"/>
                    <a:pt x="249668" y="271592"/>
                    <a:pt x="256353" y="259682"/>
                  </a:cubicBezTo>
                  <a:cubicBezTo>
                    <a:pt x="267721" y="266085"/>
                    <a:pt x="279284" y="272160"/>
                    <a:pt x="291043" y="277909"/>
                  </a:cubicBezTo>
                  <a:cubicBezTo>
                    <a:pt x="284997" y="288766"/>
                    <a:pt x="279566" y="299955"/>
                    <a:pt x="274776" y="311422"/>
                  </a:cubicBezTo>
                  <a:close/>
                  <a:moveTo>
                    <a:pt x="382569" y="378450"/>
                  </a:moveTo>
                  <a:cubicBezTo>
                    <a:pt x="379635" y="386056"/>
                    <a:pt x="372297" y="391050"/>
                    <a:pt x="364146" y="390993"/>
                  </a:cubicBezTo>
                  <a:cubicBezTo>
                    <a:pt x="361725" y="391014"/>
                    <a:pt x="359327" y="390548"/>
                    <a:pt x="357090" y="389621"/>
                  </a:cubicBezTo>
                  <a:cubicBezTo>
                    <a:pt x="347460" y="385709"/>
                    <a:pt x="342556" y="374959"/>
                    <a:pt x="345919" y="365123"/>
                  </a:cubicBezTo>
                  <a:cubicBezTo>
                    <a:pt x="353259" y="346120"/>
                    <a:pt x="362174" y="327764"/>
                    <a:pt x="372573" y="310246"/>
                  </a:cubicBezTo>
                  <a:cubicBezTo>
                    <a:pt x="385704" y="314166"/>
                    <a:pt x="399031" y="317694"/>
                    <a:pt x="411771" y="320830"/>
                  </a:cubicBezTo>
                  <a:cubicBezTo>
                    <a:pt x="400078" y="338980"/>
                    <a:pt x="390292" y="358289"/>
                    <a:pt x="382569" y="378450"/>
                  </a:cubicBezTo>
                  <a:close/>
                  <a:moveTo>
                    <a:pt x="513488" y="415883"/>
                  </a:moveTo>
                  <a:cubicBezTo>
                    <a:pt x="510554" y="423489"/>
                    <a:pt x="503216" y="428483"/>
                    <a:pt x="495065" y="428426"/>
                  </a:cubicBezTo>
                  <a:cubicBezTo>
                    <a:pt x="492644" y="428448"/>
                    <a:pt x="490245" y="427981"/>
                    <a:pt x="488009" y="427054"/>
                  </a:cubicBezTo>
                  <a:cubicBezTo>
                    <a:pt x="477965" y="423135"/>
                    <a:pt x="472973" y="411838"/>
                    <a:pt x="476838" y="401772"/>
                  </a:cubicBezTo>
                  <a:cubicBezTo>
                    <a:pt x="486159" y="377821"/>
                    <a:pt x="498052" y="354951"/>
                    <a:pt x="512312" y="333569"/>
                  </a:cubicBezTo>
                  <a:cubicBezTo>
                    <a:pt x="524659" y="333569"/>
                    <a:pt x="540730" y="334941"/>
                    <a:pt x="558956" y="335333"/>
                  </a:cubicBezTo>
                  <a:cubicBezTo>
                    <a:pt x="539644" y="359615"/>
                    <a:pt x="524298" y="386803"/>
                    <a:pt x="513488" y="415883"/>
                  </a:cubicBezTo>
                  <a:close/>
                </a:path>
              </a:pathLst>
            </a:custGeom>
            <a:solidFill>
              <a:srgbClr val="AD5F52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DAE24FF0-204F-BD78-F996-A6E2AB7E5B66}"/>
                </a:ext>
              </a:extLst>
            </p:cNvPr>
            <p:cNvSpPr/>
            <p:nvPr/>
          </p:nvSpPr>
          <p:spPr>
            <a:xfrm>
              <a:off x="10989393" y="4609890"/>
              <a:ext cx="844505" cy="695728"/>
            </a:xfrm>
            <a:custGeom>
              <a:avLst/>
              <a:gdLst>
                <a:gd name="connsiteX0" fmla="*/ 691832 w 844505"/>
                <a:gd name="connsiteY0" fmla="*/ 188931 h 695728"/>
                <a:gd name="connsiteX1" fmla="*/ 691832 w 844505"/>
                <a:gd name="connsiteY1" fmla="*/ 188931 h 695728"/>
                <a:gd name="connsiteX2" fmla="*/ 650675 w 844505"/>
                <a:gd name="connsiteY2" fmla="*/ 195790 h 695728"/>
                <a:gd name="connsiteX3" fmla="*/ 648911 w 844505"/>
                <a:gd name="connsiteY3" fmla="*/ 195790 h 695728"/>
                <a:gd name="connsiteX4" fmla="*/ 644795 w 844505"/>
                <a:gd name="connsiteY4" fmla="*/ 197162 h 695728"/>
                <a:gd name="connsiteX5" fmla="*/ 640091 w 844505"/>
                <a:gd name="connsiteY5" fmla="*/ 193047 h 695728"/>
                <a:gd name="connsiteX6" fmla="*/ 561697 w 844505"/>
                <a:gd name="connsiteY6" fmla="*/ 168352 h 695728"/>
                <a:gd name="connsiteX7" fmla="*/ 495845 w 844505"/>
                <a:gd name="connsiteY7" fmla="*/ 185991 h 695728"/>
                <a:gd name="connsiteX8" fmla="*/ 495845 w 844505"/>
                <a:gd name="connsiteY8" fmla="*/ 185991 h 695728"/>
                <a:gd name="connsiteX9" fmla="*/ 474091 w 844505"/>
                <a:gd name="connsiteY9" fmla="*/ 166392 h 695728"/>
                <a:gd name="connsiteX10" fmla="*/ 472719 w 844505"/>
                <a:gd name="connsiteY10" fmla="*/ 164825 h 695728"/>
                <a:gd name="connsiteX11" fmla="*/ 462528 w 844505"/>
                <a:gd name="connsiteY11" fmla="*/ 143266 h 695728"/>
                <a:gd name="connsiteX12" fmla="*/ 525831 w 844505"/>
                <a:gd name="connsiteY12" fmla="*/ 42725 h 695728"/>
                <a:gd name="connsiteX13" fmla="*/ 526582 w 844505"/>
                <a:gd name="connsiteY13" fmla="*/ 37792 h 695728"/>
                <a:gd name="connsiteX14" fmla="*/ 525831 w 844505"/>
                <a:gd name="connsiteY14" fmla="*/ 37041 h 695728"/>
                <a:gd name="connsiteX15" fmla="*/ 491142 w 844505"/>
                <a:gd name="connsiteY15" fmla="*/ 1176 h 695728"/>
                <a:gd name="connsiteX16" fmla="*/ 488398 w 844505"/>
                <a:gd name="connsiteY16" fmla="*/ 0 h 695728"/>
                <a:gd name="connsiteX17" fmla="*/ 364535 w 844505"/>
                <a:gd name="connsiteY17" fmla="*/ 161493 h 695728"/>
                <a:gd name="connsiteX18" fmla="*/ 351208 w 844505"/>
                <a:gd name="connsiteY18" fmla="*/ 188735 h 695728"/>
                <a:gd name="connsiteX19" fmla="*/ 349640 w 844505"/>
                <a:gd name="connsiteY19" fmla="*/ 187755 h 695728"/>
                <a:gd name="connsiteX20" fmla="*/ 280848 w 844505"/>
                <a:gd name="connsiteY20" fmla="*/ 168156 h 695728"/>
                <a:gd name="connsiteX21" fmla="*/ 204022 w 844505"/>
                <a:gd name="connsiteY21" fmla="*/ 192851 h 695728"/>
                <a:gd name="connsiteX22" fmla="*/ 199318 w 844505"/>
                <a:gd name="connsiteY22" fmla="*/ 196966 h 695728"/>
                <a:gd name="connsiteX23" fmla="*/ 193439 w 844505"/>
                <a:gd name="connsiteY23" fmla="*/ 195006 h 695728"/>
                <a:gd name="connsiteX24" fmla="*/ 151301 w 844505"/>
                <a:gd name="connsiteY24" fmla="*/ 187951 h 695728"/>
                <a:gd name="connsiteX25" fmla="*/ 151301 w 844505"/>
                <a:gd name="connsiteY25" fmla="*/ 187951 h 695728"/>
                <a:gd name="connsiteX26" fmla="*/ 0 w 844505"/>
                <a:gd name="connsiteY26" fmla="*/ 414903 h 695728"/>
                <a:gd name="connsiteX27" fmla="*/ 11171 w 844505"/>
                <a:gd name="connsiteY27" fmla="*/ 486242 h 695728"/>
                <a:gd name="connsiteX28" fmla="*/ 13131 w 844505"/>
                <a:gd name="connsiteY28" fmla="*/ 487614 h 695728"/>
                <a:gd name="connsiteX29" fmla="*/ 32730 w 844505"/>
                <a:gd name="connsiteY29" fmla="*/ 502509 h 695728"/>
                <a:gd name="connsiteX30" fmla="*/ 34102 w 844505"/>
                <a:gd name="connsiteY30" fmla="*/ 501333 h 695728"/>
                <a:gd name="connsiteX31" fmla="*/ 84274 w 844505"/>
                <a:gd name="connsiteY31" fmla="*/ 473699 h 695728"/>
                <a:gd name="connsiteX32" fmla="*/ 80746 w 844505"/>
                <a:gd name="connsiteY32" fmla="*/ 426858 h 695728"/>
                <a:gd name="connsiteX33" fmla="*/ 159141 w 844505"/>
                <a:gd name="connsiteY33" fmla="*/ 221465 h 695728"/>
                <a:gd name="connsiteX34" fmla="*/ 184815 w 844505"/>
                <a:gd name="connsiteY34" fmla="*/ 226560 h 695728"/>
                <a:gd name="connsiteX35" fmla="*/ 190695 w 844505"/>
                <a:gd name="connsiteY35" fmla="*/ 228520 h 695728"/>
                <a:gd name="connsiteX36" fmla="*/ 196574 w 844505"/>
                <a:gd name="connsiteY36" fmla="*/ 230676 h 695728"/>
                <a:gd name="connsiteX37" fmla="*/ 113476 w 844505"/>
                <a:gd name="connsiteY37" fmla="*/ 426662 h 695728"/>
                <a:gd name="connsiteX38" fmla="*/ 116612 w 844505"/>
                <a:gd name="connsiteY38" fmla="*/ 465860 h 695728"/>
                <a:gd name="connsiteX39" fmla="*/ 134447 w 844505"/>
                <a:gd name="connsiteY39" fmla="*/ 465860 h 695728"/>
                <a:gd name="connsiteX40" fmla="*/ 140130 w 844505"/>
                <a:gd name="connsiteY40" fmla="*/ 465860 h 695728"/>
                <a:gd name="connsiteX41" fmla="*/ 175016 w 844505"/>
                <a:gd name="connsiteY41" fmla="*/ 468211 h 695728"/>
                <a:gd name="connsiteX42" fmla="*/ 176976 w 844505"/>
                <a:gd name="connsiteY42" fmla="*/ 502901 h 695728"/>
                <a:gd name="connsiteX43" fmla="*/ 160317 w 844505"/>
                <a:gd name="connsiteY43" fmla="*/ 579924 h 695728"/>
                <a:gd name="connsiteX44" fmla="*/ 229892 w 844505"/>
                <a:gd name="connsiteY44" fmla="*/ 619121 h 695728"/>
                <a:gd name="connsiteX45" fmla="*/ 256546 w 844505"/>
                <a:gd name="connsiteY45" fmla="*/ 681053 h 695728"/>
                <a:gd name="connsiteX46" fmla="*/ 283004 w 844505"/>
                <a:gd name="connsiteY46" fmla="*/ 684384 h 695728"/>
                <a:gd name="connsiteX47" fmla="*/ 344544 w 844505"/>
                <a:gd name="connsiteY47" fmla="*/ 665766 h 695728"/>
                <a:gd name="connsiteX48" fmla="*/ 352383 w 844505"/>
                <a:gd name="connsiteY48" fmla="*/ 660082 h 695728"/>
                <a:gd name="connsiteX49" fmla="*/ 358851 w 844505"/>
                <a:gd name="connsiteY49" fmla="*/ 667334 h 695728"/>
                <a:gd name="connsiteX50" fmla="*/ 387465 w 844505"/>
                <a:gd name="connsiteY50" fmla="*/ 689284 h 695728"/>
                <a:gd name="connsiteX51" fmla="*/ 421763 w 844505"/>
                <a:gd name="connsiteY51" fmla="*/ 695556 h 695728"/>
                <a:gd name="connsiteX52" fmla="*/ 491926 w 844505"/>
                <a:gd name="connsiteY52" fmla="*/ 667921 h 695728"/>
                <a:gd name="connsiteX53" fmla="*/ 498197 w 844505"/>
                <a:gd name="connsiteY53" fmla="*/ 660670 h 695728"/>
                <a:gd name="connsiteX54" fmla="*/ 506037 w 844505"/>
                <a:gd name="connsiteY54" fmla="*/ 666354 h 695728"/>
                <a:gd name="connsiteX55" fmla="*/ 564833 w 844505"/>
                <a:gd name="connsiteY55" fmla="*/ 684384 h 695728"/>
                <a:gd name="connsiteX56" fmla="*/ 652635 w 844505"/>
                <a:gd name="connsiteY56" fmla="*/ 642639 h 695728"/>
                <a:gd name="connsiteX57" fmla="*/ 656946 w 844505"/>
                <a:gd name="connsiteY57" fmla="*/ 637544 h 695728"/>
                <a:gd name="connsiteX58" fmla="*/ 663218 w 844505"/>
                <a:gd name="connsiteY58" fmla="*/ 639112 h 695728"/>
                <a:gd name="connsiteX59" fmla="*/ 667921 w 844505"/>
                <a:gd name="connsiteY59" fmla="*/ 639112 h 695728"/>
                <a:gd name="connsiteX60" fmla="*/ 667921 w 844505"/>
                <a:gd name="connsiteY60" fmla="*/ 639112 h 695728"/>
                <a:gd name="connsiteX61" fmla="*/ 680269 w 844505"/>
                <a:gd name="connsiteY61" fmla="*/ 641071 h 695728"/>
                <a:gd name="connsiteX62" fmla="*/ 693204 w 844505"/>
                <a:gd name="connsiteY62" fmla="*/ 641071 h 695728"/>
                <a:gd name="connsiteX63" fmla="*/ 693204 w 844505"/>
                <a:gd name="connsiteY63" fmla="*/ 641071 h 695728"/>
                <a:gd name="connsiteX64" fmla="*/ 844505 w 844505"/>
                <a:gd name="connsiteY64" fmla="*/ 414119 h 695728"/>
                <a:gd name="connsiteX65" fmla="*/ 691832 w 844505"/>
                <a:gd name="connsiteY65" fmla="*/ 188931 h 695728"/>
                <a:gd name="connsiteX66" fmla="*/ 332589 w 844505"/>
                <a:gd name="connsiteY66" fmla="*/ 633232 h 695728"/>
                <a:gd name="connsiteX67" fmla="*/ 324749 w 844505"/>
                <a:gd name="connsiteY67" fmla="*/ 638916 h 695728"/>
                <a:gd name="connsiteX68" fmla="*/ 317302 w 844505"/>
                <a:gd name="connsiteY68" fmla="*/ 643227 h 695728"/>
                <a:gd name="connsiteX69" fmla="*/ 256742 w 844505"/>
                <a:gd name="connsiteY69" fmla="*/ 424115 h 695728"/>
                <a:gd name="connsiteX70" fmla="*/ 315538 w 844505"/>
                <a:gd name="connsiteY70" fmla="*/ 205982 h 695728"/>
                <a:gd name="connsiteX71" fmla="*/ 329453 w 844505"/>
                <a:gd name="connsiteY71" fmla="*/ 213625 h 695728"/>
                <a:gd name="connsiteX72" fmla="*/ 336705 w 844505"/>
                <a:gd name="connsiteY72" fmla="*/ 219309 h 695728"/>
                <a:gd name="connsiteX73" fmla="*/ 342584 w 844505"/>
                <a:gd name="connsiteY73" fmla="*/ 224012 h 695728"/>
                <a:gd name="connsiteX74" fmla="*/ 288100 w 844505"/>
                <a:gd name="connsiteY74" fmla="*/ 424115 h 695728"/>
                <a:gd name="connsiteX75" fmla="*/ 343172 w 844505"/>
                <a:gd name="connsiteY75" fmla="*/ 625196 h 695728"/>
                <a:gd name="connsiteX76" fmla="*/ 528575 w 844505"/>
                <a:gd name="connsiteY76" fmla="*/ 647343 h 695728"/>
                <a:gd name="connsiteX77" fmla="*/ 513288 w 844505"/>
                <a:gd name="connsiteY77" fmla="*/ 639307 h 695728"/>
                <a:gd name="connsiteX78" fmla="*/ 505449 w 844505"/>
                <a:gd name="connsiteY78" fmla="*/ 633820 h 695728"/>
                <a:gd name="connsiteX79" fmla="*/ 500549 w 844505"/>
                <a:gd name="connsiteY79" fmla="*/ 630488 h 695728"/>
                <a:gd name="connsiteX80" fmla="*/ 559345 w 844505"/>
                <a:gd name="connsiteY80" fmla="*/ 423919 h 695728"/>
                <a:gd name="connsiteX81" fmla="*/ 500549 w 844505"/>
                <a:gd name="connsiteY81" fmla="*/ 216957 h 695728"/>
                <a:gd name="connsiteX82" fmla="*/ 506821 w 844505"/>
                <a:gd name="connsiteY82" fmla="*/ 212253 h 695728"/>
                <a:gd name="connsiteX83" fmla="*/ 530535 w 844505"/>
                <a:gd name="connsiteY83" fmla="*/ 202846 h 695728"/>
                <a:gd name="connsiteX84" fmla="*/ 592467 w 844505"/>
                <a:gd name="connsiteY84" fmla="*/ 423919 h 695728"/>
                <a:gd name="connsiteX85" fmla="*/ 529163 w 844505"/>
                <a:gd name="connsiteY85" fmla="*/ 647539 h 695728"/>
                <a:gd name="connsiteX86" fmla="*/ 697319 w 844505"/>
                <a:gd name="connsiteY86" fmla="*/ 610106 h 695728"/>
                <a:gd name="connsiteX87" fmla="*/ 691832 w 844505"/>
                <a:gd name="connsiteY87" fmla="*/ 610106 h 695728"/>
                <a:gd name="connsiteX88" fmla="*/ 674585 w 844505"/>
                <a:gd name="connsiteY88" fmla="*/ 607362 h 695728"/>
                <a:gd name="connsiteX89" fmla="*/ 668118 w 844505"/>
                <a:gd name="connsiteY89" fmla="*/ 605794 h 695728"/>
                <a:gd name="connsiteX90" fmla="*/ 660866 w 844505"/>
                <a:gd name="connsiteY90" fmla="*/ 604030 h 695728"/>
                <a:gd name="connsiteX91" fmla="*/ 722406 w 844505"/>
                <a:gd name="connsiteY91" fmla="*/ 426466 h 695728"/>
                <a:gd name="connsiteX92" fmla="*/ 645775 w 844505"/>
                <a:gd name="connsiteY92" fmla="*/ 233224 h 695728"/>
                <a:gd name="connsiteX93" fmla="*/ 660474 w 844505"/>
                <a:gd name="connsiteY93" fmla="*/ 228128 h 695728"/>
                <a:gd name="connsiteX94" fmla="*/ 666354 w 844505"/>
                <a:gd name="connsiteY94" fmla="*/ 225972 h 695728"/>
                <a:gd name="connsiteX95" fmla="*/ 680465 w 844505"/>
                <a:gd name="connsiteY95" fmla="*/ 222445 h 695728"/>
                <a:gd name="connsiteX96" fmla="*/ 754939 w 844505"/>
                <a:gd name="connsiteY96" fmla="*/ 426466 h 695728"/>
                <a:gd name="connsiteX97" fmla="*/ 697907 w 844505"/>
                <a:gd name="connsiteY97" fmla="*/ 610302 h 69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44505" h="695728">
                  <a:moveTo>
                    <a:pt x="691832" y="188931"/>
                  </a:moveTo>
                  <a:lnTo>
                    <a:pt x="691832" y="188931"/>
                  </a:lnTo>
                  <a:cubicBezTo>
                    <a:pt x="677821" y="188831"/>
                    <a:pt x="663896" y="191151"/>
                    <a:pt x="650675" y="195790"/>
                  </a:cubicBezTo>
                  <a:lnTo>
                    <a:pt x="648911" y="195790"/>
                  </a:lnTo>
                  <a:lnTo>
                    <a:pt x="644795" y="197162"/>
                  </a:lnTo>
                  <a:lnTo>
                    <a:pt x="640091" y="193047"/>
                  </a:lnTo>
                  <a:cubicBezTo>
                    <a:pt x="618037" y="175169"/>
                    <a:pt x="590015" y="166341"/>
                    <a:pt x="561697" y="168352"/>
                  </a:cubicBezTo>
                  <a:cubicBezTo>
                    <a:pt x="538374" y="166530"/>
                    <a:pt x="515134" y="172756"/>
                    <a:pt x="495845" y="185991"/>
                  </a:cubicBezTo>
                  <a:lnTo>
                    <a:pt x="495845" y="185991"/>
                  </a:lnTo>
                  <a:cubicBezTo>
                    <a:pt x="487810" y="177956"/>
                    <a:pt x="476247" y="169528"/>
                    <a:pt x="474091" y="166392"/>
                  </a:cubicBezTo>
                  <a:lnTo>
                    <a:pt x="472719" y="164825"/>
                  </a:lnTo>
                  <a:cubicBezTo>
                    <a:pt x="467996" y="158343"/>
                    <a:pt x="464537" y="151029"/>
                    <a:pt x="462528" y="143266"/>
                  </a:cubicBezTo>
                  <a:cubicBezTo>
                    <a:pt x="458804" y="123667"/>
                    <a:pt x="482126" y="64872"/>
                    <a:pt x="525831" y="42725"/>
                  </a:cubicBezTo>
                  <a:cubicBezTo>
                    <a:pt x="527401" y="41571"/>
                    <a:pt x="527738" y="39362"/>
                    <a:pt x="526582" y="37792"/>
                  </a:cubicBezTo>
                  <a:cubicBezTo>
                    <a:pt x="526372" y="37506"/>
                    <a:pt x="526118" y="37253"/>
                    <a:pt x="525831" y="37041"/>
                  </a:cubicBezTo>
                  <a:lnTo>
                    <a:pt x="491142" y="1176"/>
                  </a:lnTo>
                  <a:cubicBezTo>
                    <a:pt x="490419" y="437"/>
                    <a:pt x="489433" y="16"/>
                    <a:pt x="488398" y="0"/>
                  </a:cubicBezTo>
                  <a:cubicBezTo>
                    <a:pt x="476247" y="0"/>
                    <a:pt x="399420" y="10779"/>
                    <a:pt x="364535" y="161493"/>
                  </a:cubicBezTo>
                  <a:cubicBezTo>
                    <a:pt x="361185" y="171069"/>
                    <a:pt x="356713" y="180213"/>
                    <a:pt x="351208" y="188735"/>
                  </a:cubicBezTo>
                  <a:lnTo>
                    <a:pt x="349640" y="187755"/>
                  </a:lnTo>
                  <a:cubicBezTo>
                    <a:pt x="329753" y="173283"/>
                    <a:pt x="305376" y="166340"/>
                    <a:pt x="280848" y="168156"/>
                  </a:cubicBezTo>
                  <a:cubicBezTo>
                    <a:pt x="253036" y="166353"/>
                    <a:pt x="225574" y="175179"/>
                    <a:pt x="204022" y="192851"/>
                  </a:cubicBezTo>
                  <a:lnTo>
                    <a:pt x="199318" y="196966"/>
                  </a:lnTo>
                  <a:lnTo>
                    <a:pt x="193439" y="195006"/>
                  </a:lnTo>
                  <a:cubicBezTo>
                    <a:pt x="179894" y="190289"/>
                    <a:pt x="165646" y="187902"/>
                    <a:pt x="151301" y="187951"/>
                  </a:cubicBezTo>
                  <a:lnTo>
                    <a:pt x="151301" y="187951"/>
                  </a:lnTo>
                  <a:cubicBezTo>
                    <a:pt x="59384" y="187951"/>
                    <a:pt x="0" y="276929"/>
                    <a:pt x="0" y="414903"/>
                  </a:cubicBezTo>
                  <a:cubicBezTo>
                    <a:pt x="29" y="439115"/>
                    <a:pt x="3798" y="463179"/>
                    <a:pt x="11171" y="486242"/>
                  </a:cubicBezTo>
                  <a:lnTo>
                    <a:pt x="13131" y="487614"/>
                  </a:lnTo>
                  <a:cubicBezTo>
                    <a:pt x="20051" y="492047"/>
                    <a:pt x="26605" y="497027"/>
                    <a:pt x="32730" y="502509"/>
                  </a:cubicBezTo>
                  <a:lnTo>
                    <a:pt x="34102" y="501333"/>
                  </a:lnTo>
                  <a:cubicBezTo>
                    <a:pt x="48224" y="488032"/>
                    <a:pt x="65485" y="478524"/>
                    <a:pt x="84274" y="473699"/>
                  </a:cubicBezTo>
                  <a:cubicBezTo>
                    <a:pt x="81909" y="458198"/>
                    <a:pt x="80729" y="442539"/>
                    <a:pt x="80746" y="426858"/>
                  </a:cubicBezTo>
                  <a:cubicBezTo>
                    <a:pt x="79972" y="350945"/>
                    <a:pt x="107983" y="277556"/>
                    <a:pt x="159141" y="221465"/>
                  </a:cubicBezTo>
                  <a:cubicBezTo>
                    <a:pt x="167896" y="221949"/>
                    <a:pt x="176539" y="223664"/>
                    <a:pt x="184815" y="226560"/>
                  </a:cubicBezTo>
                  <a:lnTo>
                    <a:pt x="190695" y="228520"/>
                  </a:lnTo>
                  <a:lnTo>
                    <a:pt x="196574" y="230676"/>
                  </a:lnTo>
                  <a:cubicBezTo>
                    <a:pt x="142141" y="281129"/>
                    <a:pt x="111896" y="352460"/>
                    <a:pt x="113476" y="426662"/>
                  </a:cubicBezTo>
                  <a:cubicBezTo>
                    <a:pt x="113576" y="439786"/>
                    <a:pt x="114625" y="452887"/>
                    <a:pt x="116612" y="465860"/>
                  </a:cubicBezTo>
                  <a:cubicBezTo>
                    <a:pt x="122552" y="465536"/>
                    <a:pt x="128506" y="465536"/>
                    <a:pt x="134447" y="465860"/>
                  </a:cubicBezTo>
                  <a:lnTo>
                    <a:pt x="140130" y="465860"/>
                  </a:lnTo>
                  <a:lnTo>
                    <a:pt x="175016" y="468211"/>
                  </a:lnTo>
                  <a:lnTo>
                    <a:pt x="176976" y="502901"/>
                  </a:lnTo>
                  <a:cubicBezTo>
                    <a:pt x="178071" y="529575"/>
                    <a:pt x="172337" y="556086"/>
                    <a:pt x="160317" y="579924"/>
                  </a:cubicBezTo>
                  <a:cubicBezTo>
                    <a:pt x="187371" y="584474"/>
                    <a:pt x="211983" y="598338"/>
                    <a:pt x="229892" y="619121"/>
                  </a:cubicBezTo>
                  <a:cubicBezTo>
                    <a:pt x="244289" y="636930"/>
                    <a:pt x="253510" y="658355"/>
                    <a:pt x="256546" y="681053"/>
                  </a:cubicBezTo>
                  <a:cubicBezTo>
                    <a:pt x="265195" y="683244"/>
                    <a:pt x="274081" y="684363"/>
                    <a:pt x="283004" y="684384"/>
                  </a:cubicBezTo>
                  <a:cubicBezTo>
                    <a:pt x="304953" y="684723"/>
                    <a:pt x="326464" y="678215"/>
                    <a:pt x="344544" y="665766"/>
                  </a:cubicBezTo>
                  <a:lnTo>
                    <a:pt x="352383" y="660082"/>
                  </a:lnTo>
                  <a:lnTo>
                    <a:pt x="358851" y="667334"/>
                  </a:lnTo>
                  <a:cubicBezTo>
                    <a:pt x="366626" y="676700"/>
                    <a:pt x="376406" y="684200"/>
                    <a:pt x="387465" y="689284"/>
                  </a:cubicBezTo>
                  <a:cubicBezTo>
                    <a:pt x="398336" y="693743"/>
                    <a:pt x="410017" y="695879"/>
                    <a:pt x="421763" y="695556"/>
                  </a:cubicBezTo>
                  <a:cubicBezTo>
                    <a:pt x="448090" y="697200"/>
                    <a:pt x="473791" y="687077"/>
                    <a:pt x="491926" y="667921"/>
                  </a:cubicBezTo>
                  <a:lnTo>
                    <a:pt x="498197" y="660670"/>
                  </a:lnTo>
                  <a:lnTo>
                    <a:pt x="506037" y="666354"/>
                  </a:lnTo>
                  <a:cubicBezTo>
                    <a:pt x="523248" y="678405"/>
                    <a:pt x="543825" y="684716"/>
                    <a:pt x="564833" y="684384"/>
                  </a:cubicBezTo>
                  <a:cubicBezTo>
                    <a:pt x="598842" y="684181"/>
                    <a:pt x="631007" y="668888"/>
                    <a:pt x="652635" y="642639"/>
                  </a:cubicBezTo>
                  <a:lnTo>
                    <a:pt x="656946" y="637544"/>
                  </a:lnTo>
                  <a:lnTo>
                    <a:pt x="663218" y="639112"/>
                  </a:lnTo>
                  <a:lnTo>
                    <a:pt x="667921" y="639112"/>
                  </a:lnTo>
                  <a:lnTo>
                    <a:pt x="667921" y="639112"/>
                  </a:lnTo>
                  <a:cubicBezTo>
                    <a:pt x="672037" y="639112"/>
                    <a:pt x="676153" y="640679"/>
                    <a:pt x="680269" y="641071"/>
                  </a:cubicBezTo>
                  <a:cubicBezTo>
                    <a:pt x="684576" y="641363"/>
                    <a:pt x="688898" y="641363"/>
                    <a:pt x="693204" y="641071"/>
                  </a:cubicBezTo>
                  <a:lnTo>
                    <a:pt x="693204" y="641071"/>
                  </a:lnTo>
                  <a:cubicBezTo>
                    <a:pt x="738281" y="641071"/>
                    <a:pt x="844505" y="545234"/>
                    <a:pt x="844505" y="414119"/>
                  </a:cubicBezTo>
                  <a:cubicBezTo>
                    <a:pt x="843721" y="275949"/>
                    <a:pt x="785709" y="188931"/>
                    <a:pt x="691832" y="188931"/>
                  </a:cubicBezTo>
                  <a:close/>
                  <a:moveTo>
                    <a:pt x="332589" y="633232"/>
                  </a:moveTo>
                  <a:lnTo>
                    <a:pt x="324749" y="638916"/>
                  </a:lnTo>
                  <a:lnTo>
                    <a:pt x="317302" y="643227"/>
                  </a:lnTo>
                  <a:cubicBezTo>
                    <a:pt x="275651" y="577893"/>
                    <a:pt x="254555" y="501566"/>
                    <a:pt x="256742" y="424115"/>
                  </a:cubicBezTo>
                  <a:cubicBezTo>
                    <a:pt x="254508" y="347209"/>
                    <a:pt x="274955" y="271347"/>
                    <a:pt x="315538" y="205982"/>
                  </a:cubicBezTo>
                  <a:cubicBezTo>
                    <a:pt x="320622" y="207616"/>
                    <a:pt x="325347" y="210211"/>
                    <a:pt x="329453" y="213625"/>
                  </a:cubicBezTo>
                  <a:lnTo>
                    <a:pt x="336705" y="219309"/>
                  </a:lnTo>
                  <a:lnTo>
                    <a:pt x="342584" y="224012"/>
                  </a:lnTo>
                  <a:cubicBezTo>
                    <a:pt x="304929" y="283812"/>
                    <a:pt x="285960" y="353479"/>
                    <a:pt x="288100" y="424115"/>
                  </a:cubicBezTo>
                  <a:cubicBezTo>
                    <a:pt x="286128" y="495118"/>
                    <a:pt x="305298" y="565105"/>
                    <a:pt x="343172" y="625196"/>
                  </a:cubicBezTo>
                  <a:close/>
                  <a:moveTo>
                    <a:pt x="528575" y="647343"/>
                  </a:moveTo>
                  <a:cubicBezTo>
                    <a:pt x="523137" y="645373"/>
                    <a:pt x="517994" y="642671"/>
                    <a:pt x="513288" y="639307"/>
                  </a:cubicBezTo>
                  <a:lnTo>
                    <a:pt x="505449" y="633820"/>
                  </a:lnTo>
                  <a:lnTo>
                    <a:pt x="500549" y="630488"/>
                  </a:lnTo>
                  <a:cubicBezTo>
                    <a:pt x="537199" y="582472"/>
                    <a:pt x="559345" y="505645"/>
                    <a:pt x="559345" y="423919"/>
                  </a:cubicBezTo>
                  <a:cubicBezTo>
                    <a:pt x="559345" y="342192"/>
                    <a:pt x="536807" y="264974"/>
                    <a:pt x="500549" y="216957"/>
                  </a:cubicBezTo>
                  <a:lnTo>
                    <a:pt x="506821" y="212253"/>
                  </a:lnTo>
                  <a:cubicBezTo>
                    <a:pt x="513743" y="207054"/>
                    <a:pt x="521931" y="203804"/>
                    <a:pt x="530535" y="202846"/>
                  </a:cubicBezTo>
                  <a:cubicBezTo>
                    <a:pt x="573141" y="268543"/>
                    <a:pt x="594742" y="345649"/>
                    <a:pt x="592467" y="423919"/>
                  </a:cubicBezTo>
                  <a:cubicBezTo>
                    <a:pt x="592663" y="512504"/>
                    <a:pt x="569144" y="594035"/>
                    <a:pt x="529163" y="647539"/>
                  </a:cubicBezTo>
                  <a:close/>
                  <a:moveTo>
                    <a:pt x="697319" y="610106"/>
                  </a:moveTo>
                  <a:lnTo>
                    <a:pt x="691832" y="610106"/>
                  </a:lnTo>
                  <a:cubicBezTo>
                    <a:pt x="685978" y="610055"/>
                    <a:pt x="680165" y="609130"/>
                    <a:pt x="674585" y="607362"/>
                  </a:cubicBezTo>
                  <a:lnTo>
                    <a:pt x="668118" y="605794"/>
                  </a:lnTo>
                  <a:lnTo>
                    <a:pt x="660866" y="604030"/>
                  </a:lnTo>
                  <a:cubicBezTo>
                    <a:pt x="701537" y="553873"/>
                    <a:pt x="723315" y="491034"/>
                    <a:pt x="722406" y="426466"/>
                  </a:cubicBezTo>
                  <a:cubicBezTo>
                    <a:pt x="724160" y="354320"/>
                    <a:pt x="696496" y="284560"/>
                    <a:pt x="645775" y="233224"/>
                  </a:cubicBezTo>
                  <a:lnTo>
                    <a:pt x="660474" y="228128"/>
                  </a:lnTo>
                  <a:lnTo>
                    <a:pt x="666354" y="225972"/>
                  </a:lnTo>
                  <a:cubicBezTo>
                    <a:pt x="670951" y="224406"/>
                    <a:pt x="675671" y="223227"/>
                    <a:pt x="680465" y="222445"/>
                  </a:cubicBezTo>
                  <a:cubicBezTo>
                    <a:pt x="729487" y="279008"/>
                    <a:pt x="755994" y="351623"/>
                    <a:pt x="754939" y="426466"/>
                  </a:cubicBezTo>
                  <a:cubicBezTo>
                    <a:pt x="755565" y="492192"/>
                    <a:pt x="735625" y="556470"/>
                    <a:pt x="697907" y="610302"/>
                  </a:cubicBezTo>
                  <a:close/>
                </a:path>
              </a:pathLst>
            </a:custGeom>
            <a:solidFill>
              <a:srgbClr val="FFC000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1997BD3A-A500-80B3-2245-62B346445750}"/>
                </a:ext>
              </a:extLst>
            </p:cNvPr>
            <p:cNvSpPr/>
            <p:nvPr/>
          </p:nvSpPr>
          <p:spPr>
            <a:xfrm>
              <a:off x="10860434" y="4888650"/>
              <a:ext cx="99659" cy="100677"/>
            </a:xfrm>
            <a:custGeom>
              <a:avLst/>
              <a:gdLst>
                <a:gd name="connsiteX0" fmla="*/ 82510 w 99659"/>
                <a:gd name="connsiteY0" fmla="*/ 13260 h 100677"/>
                <a:gd name="connsiteX1" fmla="*/ 10779 w 99659"/>
                <a:gd name="connsiteY1" fmla="*/ 16396 h 100677"/>
                <a:gd name="connsiteX2" fmla="*/ 0 w 99659"/>
                <a:gd name="connsiteY2" fmla="*/ 34819 h 100677"/>
                <a:gd name="connsiteX3" fmla="*/ 14895 w 99659"/>
                <a:gd name="connsiteY3" fmla="*/ 74016 h 100677"/>
                <a:gd name="connsiteX4" fmla="*/ 14895 w 99659"/>
                <a:gd name="connsiteY4" fmla="*/ 87735 h 100677"/>
                <a:gd name="connsiteX5" fmla="*/ 35866 w 99659"/>
                <a:gd name="connsiteY5" fmla="*/ 98906 h 100677"/>
                <a:gd name="connsiteX6" fmla="*/ 48213 w 99659"/>
                <a:gd name="connsiteY6" fmla="*/ 100670 h 100677"/>
                <a:gd name="connsiteX7" fmla="*/ 99651 w 99659"/>
                <a:gd name="connsiteY7" fmla="*/ 50995 h 100677"/>
                <a:gd name="connsiteX8" fmla="*/ 83294 w 99659"/>
                <a:gd name="connsiteY8" fmla="*/ 12868 h 1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59" h="100677">
                  <a:moveTo>
                    <a:pt x="82510" y="13260"/>
                  </a:moveTo>
                  <a:cubicBezTo>
                    <a:pt x="61798" y="-5578"/>
                    <a:pt x="29768" y="-4177"/>
                    <a:pt x="10779" y="16396"/>
                  </a:cubicBezTo>
                  <a:cubicBezTo>
                    <a:pt x="5876" y="21670"/>
                    <a:pt x="2195" y="27961"/>
                    <a:pt x="0" y="34819"/>
                  </a:cubicBezTo>
                  <a:cubicBezTo>
                    <a:pt x="8970" y="45990"/>
                    <a:pt x="14184" y="59707"/>
                    <a:pt x="14895" y="74016"/>
                  </a:cubicBezTo>
                  <a:cubicBezTo>
                    <a:pt x="15389" y="78577"/>
                    <a:pt x="15389" y="83174"/>
                    <a:pt x="14895" y="87735"/>
                  </a:cubicBezTo>
                  <a:cubicBezTo>
                    <a:pt x="20853" y="93136"/>
                    <a:pt x="28059" y="96974"/>
                    <a:pt x="35866" y="98906"/>
                  </a:cubicBezTo>
                  <a:lnTo>
                    <a:pt x="48213" y="100670"/>
                  </a:lnTo>
                  <a:cubicBezTo>
                    <a:pt x="76135" y="101158"/>
                    <a:pt x="99165" y="78918"/>
                    <a:pt x="99651" y="50995"/>
                  </a:cubicBezTo>
                  <a:cubicBezTo>
                    <a:pt x="99904" y="36532"/>
                    <a:pt x="93950" y="22652"/>
                    <a:pt x="83294" y="12868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E0B2FC78-9363-AC50-C2A6-95268F8CD530}"/>
                </a:ext>
              </a:extLst>
            </p:cNvPr>
            <p:cNvSpPr/>
            <p:nvPr/>
          </p:nvSpPr>
          <p:spPr>
            <a:xfrm>
              <a:off x="10773511" y="4818939"/>
              <a:ext cx="102324" cy="101981"/>
            </a:xfrm>
            <a:custGeom>
              <a:avLst/>
              <a:gdLst>
                <a:gd name="connsiteX0" fmla="*/ 38515 w 102324"/>
                <a:gd name="connsiteY0" fmla="*/ 100805 h 101981"/>
                <a:gd name="connsiteX1" fmla="*/ 40671 w 102324"/>
                <a:gd name="connsiteY1" fmla="*/ 100805 h 101981"/>
                <a:gd name="connsiteX2" fmla="*/ 49294 w 102324"/>
                <a:gd name="connsiteY2" fmla="*/ 101981 h 101981"/>
                <a:gd name="connsiteX3" fmla="*/ 52430 w 102324"/>
                <a:gd name="connsiteY3" fmla="*/ 101981 h 101981"/>
                <a:gd name="connsiteX4" fmla="*/ 102320 w 102324"/>
                <a:gd name="connsiteY4" fmla="*/ 50750 h 101981"/>
                <a:gd name="connsiteX5" fmla="*/ 85748 w 102324"/>
                <a:gd name="connsiteY5" fmla="*/ 13983 h 101981"/>
                <a:gd name="connsiteX6" fmla="*/ 13983 w 102324"/>
                <a:gd name="connsiteY6" fmla="*/ 15773 h 101981"/>
                <a:gd name="connsiteX7" fmla="*/ 15773 w 102324"/>
                <a:gd name="connsiteY7" fmla="*/ 87537 h 101981"/>
                <a:gd name="connsiteX8" fmla="*/ 38515 w 102324"/>
                <a:gd name="connsiteY8" fmla="*/ 100021 h 10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24" h="101981">
                  <a:moveTo>
                    <a:pt x="38515" y="100805"/>
                  </a:moveTo>
                  <a:lnTo>
                    <a:pt x="40671" y="100805"/>
                  </a:lnTo>
                  <a:cubicBezTo>
                    <a:pt x="43513" y="101403"/>
                    <a:pt x="46396" y="101795"/>
                    <a:pt x="49294" y="101981"/>
                  </a:cubicBezTo>
                  <a:lnTo>
                    <a:pt x="52430" y="101981"/>
                  </a:lnTo>
                  <a:cubicBezTo>
                    <a:pt x="80354" y="101611"/>
                    <a:pt x="102691" y="78675"/>
                    <a:pt x="102320" y="50750"/>
                  </a:cubicBezTo>
                  <a:cubicBezTo>
                    <a:pt x="102134" y="36728"/>
                    <a:pt x="96131" y="23410"/>
                    <a:pt x="85748" y="13983"/>
                  </a:cubicBezTo>
                  <a:cubicBezTo>
                    <a:pt x="65436" y="-5339"/>
                    <a:pt x="33308" y="-4537"/>
                    <a:pt x="13983" y="15773"/>
                  </a:cubicBezTo>
                  <a:cubicBezTo>
                    <a:pt x="-5339" y="36085"/>
                    <a:pt x="-4537" y="68215"/>
                    <a:pt x="15773" y="87537"/>
                  </a:cubicBezTo>
                  <a:cubicBezTo>
                    <a:pt x="22144" y="93599"/>
                    <a:pt x="29982" y="97901"/>
                    <a:pt x="38515" y="100021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B6569013-5FA6-C44D-D353-1EE32A1DE320}"/>
                </a:ext>
              </a:extLst>
            </p:cNvPr>
            <p:cNvSpPr/>
            <p:nvPr/>
          </p:nvSpPr>
          <p:spPr>
            <a:xfrm>
              <a:off x="10755821" y="4923076"/>
              <a:ext cx="100559" cy="93022"/>
            </a:xfrm>
            <a:custGeom>
              <a:avLst/>
              <a:gdLst>
                <a:gd name="connsiteX0" fmla="*/ 2309 w 100559"/>
                <a:gd name="connsiteY0" fmla="*/ 57032 h 93022"/>
                <a:gd name="connsiteX1" fmla="*/ 2309 w 100559"/>
                <a:gd name="connsiteY1" fmla="*/ 58208 h 93022"/>
                <a:gd name="connsiteX2" fmla="*/ 6621 w 100559"/>
                <a:gd name="connsiteY2" fmla="*/ 68007 h 93022"/>
                <a:gd name="connsiteX3" fmla="*/ 7796 w 100559"/>
                <a:gd name="connsiteY3" fmla="*/ 69967 h 93022"/>
                <a:gd name="connsiteX4" fmla="*/ 16028 w 100559"/>
                <a:gd name="connsiteY4" fmla="*/ 80158 h 93022"/>
                <a:gd name="connsiteX5" fmla="*/ 87696 w 100559"/>
                <a:gd name="connsiteY5" fmla="*/ 76031 h 93022"/>
                <a:gd name="connsiteX6" fmla="*/ 91091 w 100559"/>
                <a:gd name="connsiteY6" fmla="*/ 12739 h 93022"/>
                <a:gd name="connsiteX7" fmla="*/ 68748 w 100559"/>
                <a:gd name="connsiteY7" fmla="*/ 16855 h 93022"/>
                <a:gd name="connsiteX8" fmla="*/ 23867 w 100559"/>
                <a:gd name="connsiteY8" fmla="*/ 0 h 93022"/>
                <a:gd name="connsiteX9" fmla="*/ 13088 w 100559"/>
                <a:gd name="connsiteY9" fmla="*/ 8623 h 93022"/>
                <a:gd name="connsiteX10" fmla="*/ 937 w 100559"/>
                <a:gd name="connsiteY10" fmla="*/ 32142 h 93022"/>
                <a:gd name="connsiteX11" fmla="*/ 937 w 100559"/>
                <a:gd name="connsiteY11" fmla="*/ 32142 h 93022"/>
                <a:gd name="connsiteX12" fmla="*/ 2309 w 100559"/>
                <a:gd name="connsiteY12" fmla="*/ 57032 h 9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559" h="93022">
                  <a:moveTo>
                    <a:pt x="2309" y="57032"/>
                  </a:moveTo>
                  <a:cubicBezTo>
                    <a:pt x="2225" y="57420"/>
                    <a:pt x="2225" y="57820"/>
                    <a:pt x="2309" y="58208"/>
                  </a:cubicBezTo>
                  <a:cubicBezTo>
                    <a:pt x="3377" y="61626"/>
                    <a:pt x="4823" y="64913"/>
                    <a:pt x="6621" y="68007"/>
                  </a:cubicBezTo>
                  <a:lnTo>
                    <a:pt x="7796" y="69967"/>
                  </a:lnTo>
                  <a:cubicBezTo>
                    <a:pt x="10039" y="73740"/>
                    <a:pt x="12810" y="77174"/>
                    <a:pt x="16028" y="80158"/>
                  </a:cubicBezTo>
                  <a:cubicBezTo>
                    <a:pt x="36957" y="98809"/>
                    <a:pt x="69044" y="96962"/>
                    <a:pt x="87696" y="76031"/>
                  </a:cubicBezTo>
                  <a:cubicBezTo>
                    <a:pt x="103479" y="58320"/>
                    <a:pt x="104888" y="32038"/>
                    <a:pt x="91091" y="12739"/>
                  </a:cubicBezTo>
                  <a:cubicBezTo>
                    <a:pt x="83931" y="15369"/>
                    <a:pt x="76376" y="16761"/>
                    <a:pt x="68748" y="16855"/>
                  </a:cubicBezTo>
                  <a:cubicBezTo>
                    <a:pt x="52248" y="16818"/>
                    <a:pt x="36314" y="10834"/>
                    <a:pt x="23867" y="0"/>
                  </a:cubicBezTo>
                  <a:cubicBezTo>
                    <a:pt x="19855" y="2309"/>
                    <a:pt x="16222" y="5217"/>
                    <a:pt x="13088" y="8623"/>
                  </a:cubicBezTo>
                  <a:cubicBezTo>
                    <a:pt x="7081" y="15287"/>
                    <a:pt x="2897" y="23387"/>
                    <a:pt x="937" y="32142"/>
                  </a:cubicBezTo>
                  <a:lnTo>
                    <a:pt x="937" y="32142"/>
                  </a:lnTo>
                  <a:cubicBezTo>
                    <a:pt x="-674" y="40424"/>
                    <a:pt x="-202" y="48977"/>
                    <a:pt x="2309" y="57032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B196A74-1622-6A6F-89FB-A1EE55B02F52}"/>
                </a:ext>
              </a:extLst>
            </p:cNvPr>
            <p:cNvSpPr/>
            <p:nvPr/>
          </p:nvSpPr>
          <p:spPr>
            <a:xfrm>
              <a:off x="10696203" y="4764131"/>
              <a:ext cx="74861" cy="162864"/>
            </a:xfrm>
            <a:custGeom>
              <a:avLst/>
              <a:gdLst>
                <a:gd name="connsiteX0" fmla="*/ 5090 w 74861"/>
                <a:gd name="connsiteY0" fmla="*/ 0 h 162864"/>
                <a:gd name="connsiteX1" fmla="*/ 55263 w 74861"/>
                <a:gd name="connsiteY1" fmla="*/ 162865 h 162864"/>
                <a:gd name="connsiteX2" fmla="*/ 74861 w 74861"/>
                <a:gd name="connsiteY2" fmla="*/ 141698 h 162864"/>
                <a:gd name="connsiteX3" fmla="*/ 33508 w 74861"/>
                <a:gd name="connsiteY3" fmla="*/ 8623 h 16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61" h="162864">
                  <a:moveTo>
                    <a:pt x="5090" y="0"/>
                  </a:moveTo>
                  <a:cubicBezTo>
                    <a:pt x="-19408" y="90742"/>
                    <a:pt x="52323" y="160121"/>
                    <a:pt x="55263" y="162865"/>
                  </a:cubicBezTo>
                  <a:lnTo>
                    <a:pt x="74861" y="141698"/>
                  </a:lnTo>
                  <a:cubicBezTo>
                    <a:pt x="74861" y="141698"/>
                    <a:pt x="13518" y="81726"/>
                    <a:pt x="33508" y="8623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6BD86485-AC6A-514A-CC24-BF7F367A1E15}"/>
                </a:ext>
              </a:extLst>
            </p:cNvPr>
            <p:cNvSpPr/>
            <p:nvPr/>
          </p:nvSpPr>
          <p:spPr>
            <a:xfrm>
              <a:off x="10844495" y="4995199"/>
              <a:ext cx="101322" cy="92897"/>
            </a:xfrm>
            <a:custGeom>
              <a:avLst/>
              <a:gdLst>
                <a:gd name="connsiteX0" fmla="*/ 86886 w 101322"/>
                <a:gd name="connsiteY0" fmla="*/ 8623 h 92897"/>
                <a:gd name="connsiteX1" fmla="*/ 24367 w 101322"/>
                <a:gd name="connsiteY1" fmla="*/ 0 h 92897"/>
                <a:gd name="connsiteX2" fmla="*/ 24367 w 101322"/>
                <a:gd name="connsiteY2" fmla="*/ 0 h 92897"/>
                <a:gd name="connsiteX3" fmla="*/ 13195 w 101322"/>
                <a:gd name="connsiteY3" fmla="*/ 17247 h 92897"/>
                <a:gd name="connsiteX4" fmla="*/ 3004 w 101322"/>
                <a:gd name="connsiteY4" fmla="*/ 26262 h 92897"/>
                <a:gd name="connsiteX5" fmla="*/ 33123 w 101322"/>
                <a:gd name="connsiteY5" fmla="*/ 90507 h 92897"/>
                <a:gd name="connsiteX6" fmla="*/ 37694 w 101322"/>
                <a:gd name="connsiteY6" fmla="*/ 91918 h 92897"/>
                <a:gd name="connsiteX7" fmla="*/ 39849 w 101322"/>
                <a:gd name="connsiteY7" fmla="*/ 91918 h 92897"/>
                <a:gd name="connsiteX8" fmla="*/ 48473 w 101322"/>
                <a:gd name="connsiteY8" fmla="*/ 92898 h 92897"/>
                <a:gd name="connsiteX9" fmla="*/ 50629 w 101322"/>
                <a:gd name="connsiteY9" fmla="*/ 92898 h 92897"/>
                <a:gd name="connsiteX10" fmla="*/ 51805 w 101322"/>
                <a:gd name="connsiteY10" fmla="*/ 92898 h 92897"/>
                <a:gd name="connsiteX11" fmla="*/ 101315 w 101322"/>
                <a:gd name="connsiteY11" fmla="*/ 41684 h 92897"/>
                <a:gd name="connsiteX12" fmla="*/ 87278 w 101322"/>
                <a:gd name="connsiteY12" fmla="*/ 7644 h 9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322" h="92897">
                  <a:moveTo>
                    <a:pt x="86886" y="8623"/>
                  </a:moveTo>
                  <a:cubicBezTo>
                    <a:pt x="65941" y="16610"/>
                    <a:pt x="42368" y="13358"/>
                    <a:pt x="24367" y="0"/>
                  </a:cubicBezTo>
                  <a:lnTo>
                    <a:pt x="24367" y="0"/>
                  </a:lnTo>
                  <a:cubicBezTo>
                    <a:pt x="21554" y="6291"/>
                    <a:pt x="17785" y="12108"/>
                    <a:pt x="13195" y="17247"/>
                  </a:cubicBezTo>
                  <a:cubicBezTo>
                    <a:pt x="10036" y="20510"/>
                    <a:pt x="6628" y="23524"/>
                    <a:pt x="3004" y="26262"/>
                  </a:cubicBezTo>
                  <a:cubicBezTo>
                    <a:pt x="-6419" y="52321"/>
                    <a:pt x="7065" y="81084"/>
                    <a:pt x="33123" y="90507"/>
                  </a:cubicBezTo>
                  <a:cubicBezTo>
                    <a:pt x="34623" y="91049"/>
                    <a:pt x="36149" y="91520"/>
                    <a:pt x="37694" y="91918"/>
                  </a:cubicBezTo>
                  <a:lnTo>
                    <a:pt x="39849" y="91918"/>
                  </a:lnTo>
                  <a:cubicBezTo>
                    <a:pt x="42683" y="92533"/>
                    <a:pt x="45572" y="92862"/>
                    <a:pt x="48473" y="92898"/>
                  </a:cubicBezTo>
                  <a:lnTo>
                    <a:pt x="50629" y="92898"/>
                  </a:lnTo>
                  <a:lnTo>
                    <a:pt x="51805" y="92898"/>
                  </a:lnTo>
                  <a:cubicBezTo>
                    <a:pt x="79619" y="92427"/>
                    <a:pt x="101785" y="69499"/>
                    <a:pt x="101315" y="41684"/>
                  </a:cubicBezTo>
                  <a:cubicBezTo>
                    <a:pt x="101099" y="28973"/>
                    <a:pt x="96086" y="16812"/>
                    <a:pt x="87278" y="7644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4664518E-6F17-D856-62E5-D746E3BD927F}"/>
                </a:ext>
              </a:extLst>
            </p:cNvPr>
            <p:cNvSpPr/>
            <p:nvPr/>
          </p:nvSpPr>
          <p:spPr>
            <a:xfrm>
              <a:off x="10825549" y="5096524"/>
              <a:ext cx="100476" cy="86688"/>
            </a:xfrm>
            <a:custGeom>
              <a:avLst/>
              <a:gdLst>
                <a:gd name="connsiteX0" fmla="*/ 16463 w 100476"/>
                <a:gd name="connsiteY0" fmla="*/ 74279 h 86688"/>
                <a:gd name="connsiteX1" fmla="*/ 88068 w 100476"/>
                <a:gd name="connsiteY1" fmla="*/ 69179 h 86688"/>
                <a:gd name="connsiteX2" fmla="*/ 91330 w 100476"/>
                <a:gd name="connsiteY2" fmla="*/ 6859 h 86688"/>
                <a:gd name="connsiteX3" fmla="*/ 68987 w 100476"/>
                <a:gd name="connsiteY3" fmla="*/ 10779 h 86688"/>
                <a:gd name="connsiteX4" fmla="*/ 32534 w 100476"/>
                <a:gd name="connsiteY4" fmla="*/ 0 h 86688"/>
                <a:gd name="connsiteX5" fmla="*/ 18031 w 100476"/>
                <a:gd name="connsiteY5" fmla="*/ 24302 h 86688"/>
                <a:gd name="connsiteX6" fmla="*/ 0 w 100476"/>
                <a:gd name="connsiteY6" fmla="*/ 37825 h 86688"/>
                <a:gd name="connsiteX7" fmla="*/ 16463 w 100476"/>
                <a:gd name="connsiteY7" fmla="*/ 74279 h 8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76" h="86688">
                  <a:moveTo>
                    <a:pt x="16463" y="74279"/>
                  </a:moveTo>
                  <a:cubicBezTo>
                    <a:pt x="37643" y="92645"/>
                    <a:pt x="69703" y="90361"/>
                    <a:pt x="88068" y="69179"/>
                  </a:cubicBezTo>
                  <a:cubicBezTo>
                    <a:pt x="103304" y="51607"/>
                    <a:pt x="104649" y="25927"/>
                    <a:pt x="91330" y="6859"/>
                  </a:cubicBezTo>
                  <a:cubicBezTo>
                    <a:pt x="84135" y="9333"/>
                    <a:pt x="76595" y="10656"/>
                    <a:pt x="68987" y="10779"/>
                  </a:cubicBezTo>
                  <a:cubicBezTo>
                    <a:pt x="56056" y="10734"/>
                    <a:pt x="43409" y="6995"/>
                    <a:pt x="32534" y="0"/>
                  </a:cubicBezTo>
                  <a:cubicBezTo>
                    <a:pt x="29396" y="9000"/>
                    <a:pt x="24461" y="17268"/>
                    <a:pt x="18031" y="24302"/>
                  </a:cubicBezTo>
                  <a:cubicBezTo>
                    <a:pt x="12866" y="29839"/>
                    <a:pt x="6762" y="34419"/>
                    <a:pt x="0" y="37825"/>
                  </a:cubicBezTo>
                  <a:cubicBezTo>
                    <a:pt x="245" y="51723"/>
                    <a:pt x="6199" y="64907"/>
                    <a:pt x="16463" y="74279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45855A36-2898-9412-50D2-867D573F0906}"/>
                </a:ext>
              </a:extLst>
            </p:cNvPr>
            <p:cNvSpPr/>
            <p:nvPr/>
          </p:nvSpPr>
          <p:spPr>
            <a:xfrm>
              <a:off x="10864458" y="5114837"/>
              <a:ext cx="344839" cy="418705"/>
            </a:xfrm>
            <a:custGeom>
              <a:avLst/>
              <a:gdLst>
                <a:gd name="connsiteX0" fmla="*/ 187651 w 344839"/>
                <a:gd name="connsiteY0" fmla="*/ 132988 h 418705"/>
                <a:gd name="connsiteX1" fmla="*/ 179812 w 344839"/>
                <a:gd name="connsiteY1" fmla="*/ 97711 h 418705"/>
                <a:gd name="connsiteX2" fmla="*/ 236844 w 344839"/>
                <a:gd name="connsiteY2" fmla="*/ 73604 h 418705"/>
                <a:gd name="connsiteX3" fmla="*/ 261538 w 344839"/>
                <a:gd name="connsiteY3" fmla="*/ 110 h 418705"/>
                <a:gd name="connsiteX4" fmla="*/ 188043 w 344839"/>
                <a:gd name="connsiteY4" fmla="*/ 24804 h 418705"/>
                <a:gd name="connsiteX5" fmla="*/ 166093 w 344839"/>
                <a:gd name="connsiteY5" fmla="*/ 69489 h 418705"/>
                <a:gd name="connsiteX6" fmla="*/ 116704 w 344839"/>
                <a:gd name="connsiteY6" fmla="*/ 16376 h 418705"/>
                <a:gd name="connsiteX7" fmla="*/ 100437 w 344839"/>
                <a:gd name="connsiteY7" fmla="*/ 43227 h 418705"/>
                <a:gd name="connsiteX8" fmla="*/ 156098 w 344839"/>
                <a:gd name="connsiteY8" fmla="*/ 132988 h 418705"/>
                <a:gd name="connsiteX9" fmla="*/ 20083 w 344839"/>
                <a:gd name="connsiteY9" fmla="*/ 140436 h 418705"/>
                <a:gd name="connsiteX10" fmla="*/ 172952 w 344839"/>
                <a:gd name="connsiteY10" fmla="*/ 404821 h 418705"/>
                <a:gd name="connsiteX11" fmla="*/ 324646 w 344839"/>
                <a:gd name="connsiteY11" fmla="*/ 140828 h 418705"/>
                <a:gd name="connsiteX12" fmla="*/ 187651 w 344839"/>
                <a:gd name="connsiteY12" fmla="*/ 132988 h 41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839" h="418705">
                  <a:moveTo>
                    <a:pt x="187651" y="132988"/>
                  </a:moveTo>
                  <a:cubicBezTo>
                    <a:pt x="186332" y="120978"/>
                    <a:pt x="183704" y="109148"/>
                    <a:pt x="179812" y="97711"/>
                  </a:cubicBezTo>
                  <a:cubicBezTo>
                    <a:pt x="201045" y="96545"/>
                    <a:pt x="221212" y="88021"/>
                    <a:pt x="236844" y="73604"/>
                  </a:cubicBezTo>
                  <a:cubicBezTo>
                    <a:pt x="253991" y="53063"/>
                    <a:pt x="262802" y="26836"/>
                    <a:pt x="261538" y="110"/>
                  </a:cubicBezTo>
                  <a:cubicBezTo>
                    <a:pt x="234819" y="-1098"/>
                    <a:pt x="208612" y="7708"/>
                    <a:pt x="188043" y="24804"/>
                  </a:cubicBezTo>
                  <a:cubicBezTo>
                    <a:pt x="176568" y="37269"/>
                    <a:pt x="168944" y="52789"/>
                    <a:pt x="166093" y="69489"/>
                  </a:cubicBezTo>
                  <a:cubicBezTo>
                    <a:pt x="154304" y="47952"/>
                    <a:pt x="137328" y="29696"/>
                    <a:pt x="116704" y="16376"/>
                  </a:cubicBezTo>
                  <a:lnTo>
                    <a:pt x="100437" y="43227"/>
                  </a:lnTo>
                  <a:cubicBezTo>
                    <a:pt x="131143" y="63648"/>
                    <a:pt x="151457" y="96405"/>
                    <a:pt x="156098" y="132988"/>
                  </a:cubicBezTo>
                  <a:cubicBezTo>
                    <a:pt x="117880" y="123581"/>
                    <a:pt x="66336" y="89479"/>
                    <a:pt x="20083" y="140436"/>
                  </a:cubicBezTo>
                  <a:cubicBezTo>
                    <a:pt x="-30677" y="196488"/>
                    <a:pt x="12832" y="484196"/>
                    <a:pt x="172952" y="404821"/>
                  </a:cubicBezTo>
                  <a:cubicBezTo>
                    <a:pt x="332485" y="484588"/>
                    <a:pt x="375406" y="197076"/>
                    <a:pt x="324646" y="140828"/>
                  </a:cubicBezTo>
                  <a:cubicBezTo>
                    <a:pt x="277413" y="89087"/>
                    <a:pt x="226457" y="123973"/>
                    <a:pt x="187651" y="132988"/>
                  </a:cubicBezTo>
                  <a:close/>
                </a:path>
              </a:pathLst>
            </a:custGeom>
            <a:solidFill>
              <a:srgbClr val="FF0000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A7E3498-272D-4885-E3B3-F486380535FE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Welcome to Fruit World!</a:t>
            </a:r>
          </a:p>
        </p:txBody>
      </p:sp>
      <p:sp>
        <p:nvSpPr>
          <p:cNvPr id="1079" name="Rectangle: Rounded Corners 1078">
            <a:hlinkClick r:id="rId5" action="ppaction://hlinksldjump"/>
            <a:extLst>
              <a:ext uri="{FF2B5EF4-FFF2-40B4-BE49-F238E27FC236}">
                <a16:creationId xmlns:a16="http://schemas.microsoft.com/office/drawing/2014/main" id="{606074F3-F19B-7000-55FC-572496EE40C6}"/>
              </a:ext>
            </a:extLst>
          </p:cNvPr>
          <p:cNvSpPr/>
          <p:nvPr/>
        </p:nvSpPr>
        <p:spPr>
          <a:xfrm>
            <a:off x="1121376" y="1674004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1" name="Rectangle: Rounded Corners 90">
            <a:hlinkClick r:id="rId6" action="ppaction://hlinksldjump"/>
            <a:extLst>
              <a:ext uri="{FF2B5EF4-FFF2-40B4-BE49-F238E27FC236}">
                <a16:creationId xmlns:a16="http://schemas.microsoft.com/office/drawing/2014/main" id="{F19F295D-C12D-9723-C33A-B05670A17ACD}"/>
              </a:ext>
            </a:extLst>
          </p:cNvPr>
          <p:cNvSpPr/>
          <p:nvPr/>
        </p:nvSpPr>
        <p:spPr>
          <a:xfrm>
            <a:off x="3689418" y="3314369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2" name="Rectangle: Rounded Corners 91">
            <a:hlinkClick r:id="rId7" action="ppaction://hlinksldjump"/>
            <a:extLst>
              <a:ext uri="{FF2B5EF4-FFF2-40B4-BE49-F238E27FC236}">
                <a16:creationId xmlns:a16="http://schemas.microsoft.com/office/drawing/2014/main" id="{A6000701-7476-EFD9-B06F-87508D673CBB}"/>
              </a:ext>
            </a:extLst>
          </p:cNvPr>
          <p:cNvSpPr/>
          <p:nvPr/>
        </p:nvSpPr>
        <p:spPr>
          <a:xfrm>
            <a:off x="1165143" y="5212598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3" name="Rectangle: Rounded Corners 92">
            <a:hlinkClick r:id="rId8" action="ppaction://hlinksldjump"/>
            <a:extLst>
              <a:ext uri="{FF2B5EF4-FFF2-40B4-BE49-F238E27FC236}">
                <a16:creationId xmlns:a16="http://schemas.microsoft.com/office/drawing/2014/main" id="{805E2E5E-5753-6D3B-6964-EE869F50C877}"/>
              </a:ext>
            </a:extLst>
          </p:cNvPr>
          <p:cNvSpPr/>
          <p:nvPr/>
        </p:nvSpPr>
        <p:spPr>
          <a:xfrm>
            <a:off x="4494706" y="5389036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4" name="Rectangle: Rounded Corners 93">
            <a:hlinkClick r:id="rId9" action="ppaction://hlinksldjump"/>
            <a:extLst>
              <a:ext uri="{FF2B5EF4-FFF2-40B4-BE49-F238E27FC236}">
                <a16:creationId xmlns:a16="http://schemas.microsoft.com/office/drawing/2014/main" id="{2768C8B9-721A-8AA9-0692-F571ADBBE923}"/>
              </a:ext>
            </a:extLst>
          </p:cNvPr>
          <p:cNvSpPr/>
          <p:nvPr/>
        </p:nvSpPr>
        <p:spPr>
          <a:xfrm>
            <a:off x="8173395" y="5396098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5" name="Rectangle: Rounded Corners 94">
            <a:hlinkClick r:id="rId10" action="ppaction://hlinksldjump"/>
            <a:extLst>
              <a:ext uri="{FF2B5EF4-FFF2-40B4-BE49-F238E27FC236}">
                <a16:creationId xmlns:a16="http://schemas.microsoft.com/office/drawing/2014/main" id="{37DD3021-FE3D-6B95-72A3-927A33C22E2A}"/>
              </a:ext>
            </a:extLst>
          </p:cNvPr>
          <p:cNvSpPr/>
          <p:nvPr/>
        </p:nvSpPr>
        <p:spPr>
          <a:xfrm>
            <a:off x="8125786" y="3173236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6" name="Rectangle: Rounded Corners 95">
            <a:hlinkClick r:id="rId11" action="ppaction://hlinksldjump"/>
            <a:extLst>
              <a:ext uri="{FF2B5EF4-FFF2-40B4-BE49-F238E27FC236}">
                <a16:creationId xmlns:a16="http://schemas.microsoft.com/office/drawing/2014/main" id="{00A04CC8-FF2E-EB79-E305-73878A00B275}"/>
              </a:ext>
            </a:extLst>
          </p:cNvPr>
          <p:cNvSpPr/>
          <p:nvPr/>
        </p:nvSpPr>
        <p:spPr>
          <a:xfrm>
            <a:off x="9815421" y="1674004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77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7019</TotalTime>
  <Words>1822</Words>
  <Application>Microsoft Office PowerPoint</Application>
  <PresentationFormat>Widescreen</PresentationFormat>
  <Paragraphs>272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318</cp:revision>
  <dcterms:created xsi:type="dcterms:W3CDTF">2020-12-08T03:17:05Z</dcterms:created>
  <dcterms:modified xsi:type="dcterms:W3CDTF">2023-08-09T07:46:09Z</dcterms:modified>
</cp:coreProperties>
</file>