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91" autoAdjust="0"/>
    <p:restoredTop sz="94660"/>
  </p:normalViewPr>
  <p:slideViewPr>
    <p:cSldViewPr snapToGrid="0">
      <p:cViewPr varScale="1">
        <p:scale>
          <a:sx n="64" d="100"/>
          <a:sy n="64" d="100"/>
        </p:scale>
        <p:origin x="-114"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24/09/2024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xmlns=""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73954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45E9901-4C31-4340-B601-A4AB9DCF3707}"/>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xmlns=""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xmlns="" val="36441946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xmlns="" val="12479805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xmlns="" id="{3922A00C-DC75-49F2-8662-5FF3D010A821}"/>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xmlns="" id="{986D6D41-BA83-4104-A805-0CC3B833720B}"/>
              </a:ext>
            </a:extLst>
          </p:cNvPr>
          <p:cNvPicPr>
            <a:picLocks noChangeAspect="1"/>
          </p:cNvPicPr>
          <p:nvPr/>
        </p:nvPicPr>
        <p:blipFill>
          <a:blip r:embed="rId9" cstate="print"/>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xmlns=""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xmlns="" val="274666427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xmlns=""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xmlns="" id="{CC95B043-5F8E-47B1-BFBA-A0A4E4421460}"/>
              </a:ext>
            </a:extLst>
          </p:cNvPr>
          <p:cNvPicPr>
            <a:picLocks noChangeAspect="1"/>
          </p:cNvPicPr>
          <p:nvPr/>
        </p:nvPicPr>
        <p:blipFill>
          <a:blip r:embed="rId5">
            <a:extLst>
              <a:ext uri="{28A0092B-C50C-407E-A947-70E740481C1C}">
                <a14:useLocalDpi xmlns:a14="http://schemas.microsoft.com/office/drawing/2010/main" xmlns=""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xmlns="" val="189231924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xmlns=""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xmlns=""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xmlns="" val="183902530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xmlns="" val="21769427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xmlns="" id="{BEF1B6C6-026F-4FB9-8D32-25D1F67CD14F}"/>
              </a:ext>
            </a:extLst>
          </p:cNvPr>
          <p:cNvSpPr/>
          <p:nvPr/>
        </p:nvSpPr>
        <p:spPr>
          <a:xfrm>
            <a:off x="1303843" y="1218523"/>
            <a:ext cx="3672891" cy="905056"/>
          </a:xfrm>
          <a:prstGeom prst="rect">
            <a:avLst/>
          </a:prstGeom>
        </p:spPr>
        <p:txBody>
          <a:bodyPr wrap="square">
            <a:spAutoFit/>
          </a:bodyPr>
          <a:lstStyle/>
          <a:p>
            <a:pPr defTabSz="342900">
              <a:lnSpc>
                <a:spcPct val="150000"/>
              </a:lnSpc>
            </a:pPr>
            <a:r>
              <a:rPr lang="en-US" sz="4000" b="1">
                <a:solidFill>
                  <a:srgbClr val="0998D7"/>
                </a:solidFill>
                <a:latin typeface="Times New Roman" pitchFamily="18" charset="0"/>
                <a:cs typeface="Times New Roman" pitchFamily="18" charset="0"/>
              </a:rPr>
              <a:t>KHỞI ĐỘNG</a:t>
            </a:r>
            <a:endParaRPr lang="vi-VN" sz="4000" b="1">
              <a:solidFill>
                <a:srgbClr val="0998D7"/>
              </a:solidFill>
              <a:latin typeface="Times New Roman" pitchFamily="18" charset="0"/>
              <a:cs typeface="Times New Roman" pitchFamily="18" charset="0"/>
            </a:endParaRPr>
          </a:p>
        </p:txBody>
      </p:sp>
      <p:grpSp>
        <p:nvGrpSpPr>
          <p:cNvPr id="21" name="Group 20">
            <a:extLst>
              <a:ext uri="{FF2B5EF4-FFF2-40B4-BE49-F238E27FC236}">
                <a16:creationId xmlns:a16="http://schemas.microsoft.com/office/drawing/2014/main" xmlns=""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xmlns=""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xmlns=""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xmlns=""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xmlns=""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xmlns=""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xmlns=""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xmlns=""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xmlns="" id="{1CC5FAD1-ABCE-444A-BD7D-FA2A1B3F7916}"/>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xmlns="" id="{2061E464-4138-4914-BBAB-34C3EE550596}"/>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xmlns=""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xmlns=""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xmlns="" id="{8AD5845F-1260-4879-8420-9F716B5659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xmlns="" val="40302437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Times New Roman" pitchFamily="18" charset="0"/>
                <a:cs typeface="Times New Roman" pitchFamily="18" charset="0"/>
              </a:rPr>
              <a:t>1. CON NG</a:t>
            </a:r>
            <a:r>
              <a:rPr lang="vi-VN" sz="2800" b="1">
                <a:solidFill>
                  <a:srgbClr val="F03C69"/>
                </a:solidFill>
                <a:latin typeface="Times New Roman" pitchFamily="18" charset="0"/>
                <a:cs typeface="Times New Roman" pitchFamily="18" charset="0"/>
              </a:rPr>
              <a:t>ƯỜI</a:t>
            </a:r>
            <a:r>
              <a:rPr lang="en-US" sz="2800" b="1">
                <a:solidFill>
                  <a:srgbClr val="F03C69"/>
                </a:solidFill>
                <a:latin typeface="Times New Roman" pitchFamily="18" charset="0"/>
                <a:cs typeface="Times New Roman" pitchFamily="18" charset="0"/>
              </a:rPr>
              <a:t> XỬ LÍ Thông tin</a:t>
            </a:r>
            <a:endParaRPr lang="vi-VN" sz="2800" b="1">
              <a:solidFill>
                <a:srgbClr val="F03C69"/>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xmlns=""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xmlns="" id="{90AFA4E4-7B7E-4823-8469-DCEE6845D9D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xmlns="" val="260748921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xmlns=""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xmlns=""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xmlns=""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xmlns=""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xmlns=""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06F1906D-F09F-4ACC-A7E3-984E830346D0}"/>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xmlns=""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xmlns="" val="183233539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xmlns=""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xmlns="" val="3049472007"/>
                    </a:ext>
                  </a:extLst>
                </a:gridCol>
                <a:gridCol w="3844212">
                  <a:extLst>
                    <a:ext uri="{9D8B030D-6E8A-4147-A177-3AD203B41FA5}">
                      <a16:colId xmlns:a16="http://schemas.microsoft.com/office/drawing/2014/main" xmlns=""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xmlns=""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xmlns=""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xmlns="" val="3944550153"/>
                  </a:ext>
                </a:extLst>
              </a:tr>
            </a:tbl>
          </a:graphicData>
        </a:graphic>
      </p:graphicFrame>
      <p:sp>
        <p:nvSpPr>
          <p:cNvPr id="13" name="Rectangle 12">
            <a:extLst>
              <a:ext uri="{FF2B5EF4-FFF2-40B4-BE49-F238E27FC236}">
                <a16:creationId xmlns:a16="http://schemas.microsoft.com/office/drawing/2014/main" xmlns=""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xmlns=""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xmlns=""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xmlns=""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xmlns=""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xmlns=""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xmlns="" val="117906158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xmlns=""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xmlns="" val="312330448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xmlns=""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xmlns="" id="{1250EA16-3A77-4ED0-9B19-7CE2D0D57492}"/>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xmlns=""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xmlns=""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xmlns=""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xmlns=""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xmlns=""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xmlns="" val="256473605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xmlns=""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xmlns=""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04509FB5-EBB3-41FB-9083-F59742CC1647}"/>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xmlns=""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xmlns=""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xmlns=""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xmlns=""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xmlns=""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xmlns="" val="124490635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xmlns=""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xmlns="" id="{A74C4E37-D8FB-4881-A14E-B4F6D37150E1}"/>
              </a:ext>
            </a:extLst>
          </p:cNvPr>
          <p:cNvGraphicFramePr>
            <a:graphicFrameLocks noGrp="1"/>
          </p:cNvGraphicFramePr>
          <p:nvPr>
            <p:extLst>
              <p:ext uri="{D42A27DB-BD31-4B8C-83A1-F6EECF244321}">
                <p14:modId xmlns:p14="http://schemas.microsoft.com/office/powerpoint/2010/main" xmlns=""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xmlns="" val="3049472007"/>
                    </a:ext>
                  </a:extLst>
                </a:gridCol>
                <a:gridCol w="4104390">
                  <a:extLst>
                    <a:ext uri="{9D8B030D-6E8A-4147-A177-3AD203B41FA5}">
                      <a16:colId xmlns:a16="http://schemas.microsoft.com/office/drawing/2014/main" xmlns=""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xmlns=""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xmlns=""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xmlns="" val="3944550153"/>
                  </a:ext>
                </a:extLst>
              </a:tr>
            </a:tbl>
          </a:graphicData>
        </a:graphic>
      </p:graphicFrame>
      <p:sp>
        <p:nvSpPr>
          <p:cNvPr id="9" name="Rectangle 8">
            <a:extLst>
              <a:ext uri="{FF2B5EF4-FFF2-40B4-BE49-F238E27FC236}">
                <a16:creationId xmlns:a16="http://schemas.microsoft.com/office/drawing/2014/main" xmlns=""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xmlns="" val="379281554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5971</TotalTime>
  <Words>682</Words>
  <Application>Microsoft Office PowerPoint</Application>
  <PresentationFormat>Custom</PresentationFormat>
  <Paragraphs>79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Nhulam</cp:lastModifiedBy>
  <cp:revision>205</cp:revision>
  <dcterms:created xsi:type="dcterms:W3CDTF">2021-11-14T08:33:55Z</dcterms:created>
  <dcterms:modified xsi:type="dcterms:W3CDTF">2024-09-24T09:12:14Z</dcterms:modified>
</cp:coreProperties>
</file>