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4"/>
  </p:notesMasterIdLst>
  <p:sldIdLst>
    <p:sldId id="342" r:id="rId2"/>
    <p:sldId id="341" r:id="rId3"/>
    <p:sldId id="267" r:id="rId4"/>
    <p:sldId id="268" r:id="rId5"/>
    <p:sldId id="256" r:id="rId6"/>
    <p:sldId id="321" r:id="rId7"/>
    <p:sldId id="322" r:id="rId8"/>
    <p:sldId id="323" r:id="rId9"/>
    <p:sldId id="270" r:id="rId10"/>
    <p:sldId id="271" r:id="rId11"/>
    <p:sldId id="343" r:id="rId12"/>
    <p:sldId id="298" r:id="rId13"/>
    <p:sldId id="304" r:id="rId14"/>
    <p:sldId id="303" r:id="rId15"/>
    <p:sldId id="302" r:id="rId16"/>
    <p:sldId id="301" r:id="rId17"/>
    <p:sldId id="300" r:id="rId18"/>
    <p:sldId id="299" r:id="rId19"/>
    <p:sldId id="344" r:id="rId20"/>
    <p:sldId id="311" r:id="rId21"/>
    <p:sldId id="313" r:id="rId22"/>
    <p:sldId id="314" r:id="rId23"/>
    <p:sldId id="335" r:id="rId24"/>
    <p:sldId id="325" r:id="rId25"/>
    <p:sldId id="305" r:id="rId26"/>
    <p:sldId id="275" r:id="rId27"/>
    <p:sldId id="279" r:id="rId28"/>
    <p:sldId id="306" r:id="rId29"/>
    <p:sldId id="280" r:id="rId30"/>
    <p:sldId id="326" r:id="rId31"/>
    <p:sldId id="327" r:id="rId32"/>
    <p:sldId id="328" r:id="rId33"/>
    <p:sldId id="329" r:id="rId34"/>
    <p:sldId id="291" r:id="rId35"/>
    <p:sldId id="307" r:id="rId36"/>
    <p:sldId id="310" r:id="rId37"/>
    <p:sldId id="308" r:id="rId38"/>
    <p:sldId id="309" r:id="rId39"/>
    <p:sldId id="284" r:id="rId40"/>
    <p:sldId id="282" r:id="rId41"/>
    <p:sldId id="293" r:id="rId42"/>
    <p:sldId id="269" r:id="rId43"/>
    <p:sldId id="340" r:id="rId44"/>
    <p:sldId id="330" r:id="rId45"/>
    <p:sldId id="336" r:id="rId46"/>
    <p:sldId id="337" r:id="rId47"/>
    <p:sldId id="338" r:id="rId48"/>
    <p:sldId id="339" r:id="rId49"/>
    <p:sldId id="294" r:id="rId50"/>
    <p:sldId id="295" r:id="rId51"/>
    <p:sldId id="296" r:id="rId52"/>
    <p:sldId id="297" r:id="rId5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29"/>
  </p:normalViewPr>
  <p:slideViewPr>
    <p:cSldViewPr snapToGrid="0">
      <p:cViewPr varScale="1">
        <p:scale>
          <a:sx n="82" d="100"/>
          <a:sy n="82" d="100"/>
        </p:scale>
        <p:origin x="499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7:37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8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1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37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20:17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03/21/2023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41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6" r:id="rId30"/>
    <p:sldLayoutId id="2147483698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0.png"/><Relationship Id="rId7" Type="http://schemas.openxmlformats.org/officeDocument/2006/relationships/customXml" Target="../ink/ink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0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41.png"/><Relationship Id="rId9" Type="http://schemas.openxmlformats.org/officeDocument/2006/relationships/customXml" Target="../ink/ink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56CCA-2849-A8EC-661C-3FF8BDFED43D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en-VN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en-VN" sz="3600" dirty="0">
                <a:solidFill>
                  <a:srgbClr val="00B050"/>
                </a:solidFill>
              </a:rPr>
              <a:t>LESSON 1.1 - PAGE 20</a:t>
            </a:r>
            <a:endParaRPr lang="en-VN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631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act</a:t>
            </a:r>
            <a:r>
              <a:rPr lang="en-VN" sz="3600" i="1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653B82E-71C2-D7BD-4E46-896327F1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394" y="4578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DBF30DBE-FB8F-8C47-59EF-D3BF0C82E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713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dæns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vi-VN" dirty="0"/>
              <a:t>nhảy múa</a:t>
            </a:r>
            <a:endParaRPr lang="vi-VN" sz="2000" dirty="0"/>
          </a:p>
        </p:txBody>
      </p:sp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DDBE35DE-4A7E-191F-669E-EDD2D9F9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80" y="1826944"/>
            <a:ext cx="4442472" cy="4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B62361-D902-2F62-F21B-5C2CCC4DA5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398" y="34769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sɪŋ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hát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4CE2-8693-DC63-FA60-34EA3D0B87A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C124F6-04BA-A689-7159-523CCA0DD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73" y="1871559"/>
            <a:ext cx="4365280" cy="4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8F2ACAD0-DB8F-59E9-2B1D-303F83C1E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05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4CE68-9CD6-D0C8-3E00-9EEBE7552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743"/>
          <a:stretch/>
        </p:blipFill>
        <p:spPr>
          <a:xfrm>
            <a:off x="615174" y="1596784"/>
            <a:ext cx="4711604" cy="447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D2FE-061C-AF82-4ED1-1839866A40A5}"/>
              </a:ext>
            </a:extLst>
          </p:cNvPr>
          <p:cNvSpPr txBox="1"/>
          <p:nvPr/>
        </p:nvSpPr>
        <p:spPr>
          <a:xfrm>
            <a:off x="5829301" y="2556435"/>
            <a:ext cx="36226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</a:t>
            </a:r>
            <a:r>
              <a:rPr lang="en-US" sz="3600" dirty="0" smtClean="0">
                <a:solidFill>
                  <a:srgbClr val="0070C0"/>
                </a:solidFill>
              </a:rPr>
              <a:t>lay </a:t>
            </a:r>
            <a:r>
              <a:rPr lang="en-US" sz="3600" dirty="0">
                <a:solidFill>
                  <a:srgbClr val="0070C0"/>
                </a:solidFill>
              </a:rPr>
              <a:t>the keyboard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D3B43-C99C-4964-902F-B8A4D88691A4}"/>
              </a:ext>
            </a:extLst>
          </p:cNvPr>
          <p:cNvSpPr txBox="1"/>
          <p:nvPr/>
        </p:nvSpPr>
        <p:spPr>
          <a:xfrm>
            <a:off x="6293772" y="3755201"/>
            <a:ext cx="26839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ˈ</a:t>
            </a:r>
            <a:r>
              <a:rPr lang="en-US" dirty="0" err="1"/>
              <a:t>kiːbɔːrd</a:t>
            </a:r>
            <a:r>
              <a:rPr lang="en-US" dirty="0"/>
              <a:t>/ </a:t>
            </a:r>
          </a:p>
          <a:p>
            <a:pPr algn="ctr"/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phím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E904D-93F9-7681-B820-D345ED9F4AF3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ACEFCB7-944F-05E9-533F-95B6CAEFB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137" y="32270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3C48E-8056-C8ED-383F-D191ADBF12C0}"/>
              </a:ext>
            </a:extLst>
          </p:cNvPr>
          <p:cNvSpPr txBox="1"/>
          <p:nvPr/>
        </p:nvSpPr>
        <p:spPr>
          <a:xfrm>
            <a:off x="6775948" y="25302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7DEB-1620-D252-B619-6033F5C2E06C}"/>
              </a:ext>
            </a:extLst>
          </p:cNvPr>
          <p:cNvSpPr txBox="1"/>
          <p:nvPr/>
        </p:nvSpPr>
        <p:spPr>
          <a:xfrm>
            <a:off x="6775948" y="379107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peɪnt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̃, </a:t>
            </a:r>
            <a:r>
              <a:rPr lang="en-US" dirty="0" err="1"/>
              <a:t>sơn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89902-5BC0-ED3F-8FF5-6F413A253C75}"/>
              </a:ext>
            </a:extLst>
          </p:cNvPr>
          <p:cNvSpPr txBox="1"/>
          <p:nvPr/>
        </p:nvSpPr>
        <p:spPr>
          <a:xfrm>
            <a:off x="5529356" y="14885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806358-DB05-BCF6-F89C-821E45FF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8"/>
          <a:stretch/>
        </p:blipFill>
        <p:spPr>
          <a:xfrm>
            <a:off x="917805" y="1890385"/>
            <a:ext cx="4498248" cy="41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2CBD64BA-3439-E82B-4E2C-2E139A51B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2" y="3212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385F7-F145-C313-B4B8-EBF350F0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2" b="29516"/>
          <a:stretch/>
        </p:blipFill>
        <p:spPr>
          <a:xfrm>
            <a:off x="447812" y="1476786"/>
            <a:ext cx="4474660" cy="4503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drɑ</a:t>
            </a:r>
            <a:r>
              <a:rPr lang="en-US" dirty="0"/>
              <a:t>ː/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02278-18B8-FCDC-3124-EF5DB7BECA0F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59A6642-A583-4048-522D-02C7BC25E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01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42A870-5AF6-6A1C-6081-56FFC221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92"/>
          <a:stretch/>
        </p:blipFill>
        <p:spPr>
          <a:xfrm>
            <a:off x="1095538" y="1711196"/>
            <a:ext cx="4311758" cy="4466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3ECAD-9D53-573D-A514-4EC735066A39}"/>
              </a:ext>
            </a:extLst>
          </p:cNvPr>
          <p:cNvSpPr txBox="1"/>
          <p:nvPr/>
        </p:nvSpPr>
        <p:spPr>
          <a:xfrm>
            <a:off x="5862705" y="329828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act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2F69E-69B1-E9DC-6A79-EBF4C33C08D4}"/>
              </a:ext>
            </a:extLst>
          </p:cNvPr>
          <p:cNvSpPr txBox="1"/>
          <p:nvPr/>
        </p:nvSpPr>
        <p:spPr>
          <a:xfrm>
            <a:off x="5854119" y="407583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ækt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xuất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9E7B-DD05-BA85-4865-D2BA0BDACA7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392" y="634482"/>
            <a:ext cx="4063826" cy="5701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382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50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6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04D9D-C3E4-DE07-5913-4ED0D7CF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7" y="466601"/>
            <a:ext cx="3251283" cy="78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332CA-C800-5C0E-891D-FAB69808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42" y="2090529"/>
            <a:ext cx="8172055" cy="374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F7300-8EA4-E9A7-07DD-ACCF8570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51" y="1753989"/>
            <a:ext cx="4156350" cy="4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A470E-9D9D-8F41-9281-C98826E4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" y="749300"/>
            <a:ext cx="7417741" cy="965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D3F7E-B1CF-0EBD-DF00-19C10F39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52" y="1830339"/>
            <a:ext cx="6811991" cy="2054661"/>
          </a:xfrm>
          <a:prstGeom prst="rect">
            <a:avLst/>
          </a:prstGeom>
        </p:spPr>
      </p:pic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A54F224-2177-1581-3071-6049B0D44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981" y="3716977"/>
            <a:ext cx="7240792" cy="2671197"/>
          </a:xfrm>
          <a:prstGeom prst="rect">
            <a:avLst/>
          </a:prstGeom>
        </p:spPr>
      </p:pic>
      <p:pic>
        <p:nvPicPr>
          <p:cNvPr id="2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2" end="54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440" y="840740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6" end="176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377" y="3559058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things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they can and can't do.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sing, play the keyboard, paint, draw, act</a:t>
            </a:r>
            <a:r>
              <a:rPr lang="en-VN" sz="6000" i="1" dirty="0">
                <a:solidFill>
                  <a:srgbClr val="00B050"/>
                </a:solidFill>
                <a:effectLst/>
              </a:rPr>
              <a:t> 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VN" sz="60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3" r="63055"/>
          <a:stretch/>
        </p:blipFill>
        <p:spPr>
          <a:xfrm>
            <a:off x="3779521" y="2133808"/>
            <a:ext cx="4190999" cy="384285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6A4047-8A2D-D390-9E4A-213FE90C7C78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788CE-A789-356C-2F0C-F1A869F05F75}"/>
              </a:ext>
            </a:extLst>
          </p:cNvPr>
          <p:cNvSpPr txBox="1"/>
          <p:nvPr/>
        </p:nvSpPr>
        <p:spPr>
          <a:xfrm>
            <a:off x="4502563" y="88134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act.</a:t>
            </a:r>
          </a:p>
        </p:txBody>
      </p:sp>
    </p:spTree>
    <p:extLst>
      <p:ext uri="{BB962C8B-B14F-4D97-AF65-F5344CB8AC3E}">
        <p14:creationId xmlns:p14="http://schemas.microsoft.com/office/powerpoint/2010/main" val="344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52796"/>
          <a:stretch/>
        </p:blipFill>
        <p:spPr>
          <a:xfrm>
            <a:off x="4038600" y="2121475"/>
            <a:ext cx="3931920" cy="38551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2C397F-42D6-222D-0DC7-D1A097693900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F8EBE-E60F-7D54-052F-204F75EE7B1E}"/>
              </a:ext>
            </a:extLst>
          </p:cNvPr>
          <p:cNvSpPr txBox="1"/>
          <p:nvPr/>
        </p:nvSpPr>
        <p:spPr>
          <a:xfrm>
            <a:off x="4216867" y="881340"/>
            <a:ext cx="3225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draw.</a:t>
            </a:r>
          </a:p>
        </p:txBody>
      </p:sp>
    </p:spTree>
    <p:extLst>
      <p:ext uri="{BB962C8B-B14F-4D97-AF65-F5344CB8AC3E}">
        <p14:creationId xmlns:p14="http://schemas.microsoft.com/office/powerpoint/2010/main" val="3465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2" r="63495"/>
          <a:stretch/>
        </p:blipFill>
        <p:spPr>
          <a:xfrm>
            <a:off x="3444240" y="1764002"/>
            <a:ext cx="4541521" cy="440819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B7E16B-102D-20C3-8044-20E65A2B5026}"/>
              </a:ext>
            </a:extLst>
          </p:cNvPr>
          <p:cNvSpPr/>
          <p:nvPr/>
        </p:nvSpPr>
        <p:spPr>
          <a:xfrm>
            <a:off x="2682240" y="496203"/>
            <a:ext cx="7665720" cy="1222078"/>
          </a:xfrm>
          <a:custGeom>
            <a:avLst/>
            <a:gdLst>
              <a:gd name="connsiteX0" fmla="*/ 0 w 7665720"/>
              <a:gd name="connsiteY0" fmla="*/ 203684 h 1222078"/>
              <a:gd name="connsiteX1" fmla="*/ 203684 w 7665720"/>
              <a:gd name="connsiteY1" fmla="*/ 0 h 1222078"/>
              <a:gd name="connsiteX2" fmla="*/ 7462036 w 7665720"/>
              <a:gd name="connsiteY2" fmla="*/ 0 h 1222078"/>
              <a:gd name="connsiteX3" fmla="*/ 7665720 w 7665720"/>
              <a:gd name="connsiteY3" fmla="*/ 203684 h 1222078"/>
              <a:gd name="connsiteX4" fmla="*/ 7665720 w 7665720"/>
              <a:gd name="connsiteY4" fmla="*/ 1018394 h 1222078"/>
              <a:gd name="connsiteX5" fmla="*/ 7462036 w 7665720"/>
              <a:gd name="connsiteY5" fmla="*/ 1222078 h 1222078"/>
              <a:gd name="connsiteX6" fmla="*/ 203684 w 7665720"/>
              <a:gd name="connsiteY6" fmla="*/ 1222078 h 1222078"/>
              <a:gd name="connsiteX7" fmla="*/ 0 w 7665720"/>
              <a:gd name="connsiteY7" fmla="*/ 1018394 h 1222078"/>
              <a:gd name="connsiteX8" fmla="*/ 0 w 766572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72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2535254" y="132882"/>
                  <a:pt x="5213739" y="-84951"/>
                  <a:pt x="7462036" y="0"/>
                </a:cubicBezTo>
                <a:cubicBezTo>
                  <a:pt x="7560438" y="13759"/>
                  <a:pt x="7663583" y="103006"/>
                  <a:pt x="7665720" y="203684"/>
                </a:cubicBezTo>
                <a:cubicBezTo>
                  <a:pt x="7607872" y="444731"/>
                  <a:pt x="7616803" y="643794"/>
                  <a:pt x="7665720" y="1018394"/>
                </a:cubicBezTo>
                <a:cubicBezTo>
                  <a:pt x="7669362" y="1131318"/>
                  <a:pt x="7575830" y="1219398"/>
                  <a:pt x="7462036" y="1222078"/>
                </a:cubicBezTo>
                <a:cubicBezTo>
                  <a:pt x="5262725" y="1309717"/>
                  <a:pt x="1776829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E7CD-3E74-1184-38A6-571A40CD0FAC}"/>
              </a:ext>
            </a:extLst>
          </p:cNvPr>
          <p:cNvSpPr txBox="1"/>
          <p:nvPr/>
        </p:nvSpPr>
        <p:spPr>
          <a:xfrm>
            <a:off x="3725323" y="685800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can’t play the keyboard.</a:t>
            </a:r>
          </a:p>
        </p:txBody>
      </p:sp>
    </p:spTree>
    <p:extLst>
      <p:ext uri="{BB962C8B-B14F-4D97-AF65-F5344CB8AC3E}">
        <p14:creationId xmlns:p14="http://schemas.microsoft.com/office/powerpoint/2010/main" val="11468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7" r="52557"/>
          <a:stretch/>
        </p:blipFill>
        <p:spPr>
          <a:xfrm>
            <a:off x="3895934" y="2103418"/>
            <a:ext cx="4400131" cy="40687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D969DE-4F1E-642D-150E-153B474765E1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345AA-1894-E417-CAFB-FCFCBC12F1F6}"/>
              </a:ext>
            </a:extLst>
          </p:cNvPr>
          <p:cNvSpPr txBox="1"/>
          <p:nvPr/>
        </p:nvSpPr>
        <p:spPr>
          <a:xfrm>
            <a:off x="4502563" y="881340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/>
              <a:t>I can sing.</a:t>
            </a:r>
          </a:p>
        </p:txBody>
      </p:sp>
    </p:spTree>
    <p:extLst>
      <p:ext uri="{BB962C8B-B14F-4D97-AF65-F5344CB8AC3E}">
        <p14:creationId xmlns:p14="http://schemas.microsoft.com/office/powerpoint/2010/main" val="20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CF22742-5523-3A59-E544-15776D3B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4" y="1907878"/>
            <a:ext cx="9646075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61" y="2122479"/>
            <a:ext cx="9008177" cy="3078171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8D63BD8-9550-B82E-3CDA-C22C7A62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64599" y="209042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" y="1843087"/>
            <a:ext cx="11112732" cy="2928937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64D2949-E4E0-9F61-1F0E-A7891B22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07530" y="1843087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6" y="1920837"/>
            <a:ext cx="10810499" cy="3551275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66C8EA-40D6-5CA0-8B27-C073F7B7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28479" y="342900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92400-2F37-A158-4009-B9FFD8A2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62" y="155112"/>
            <a:ext cx="5257800" cy="49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3FAF9-71C7-32FB-0442-FC6103B3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70" y="799027"/>
            <a:ext cx="7188200" cy="660400"/>
          </a:xfrm>
          <a:prstGeom prst="rect">
            <a:avLst/>
          </a:prstGeom>
        </p:spPr>
      </p:pic>
      <p:pic>
        <p:nvPicPr>
          <p:cNvPr id="8" name="Picture 7" descr="A picture containing covered, lined, bunch, row&#10;&#10;Description automatically generated">
            <a:extLst>
              <a:ext uri="{FF2B5EF4-FFF2-40B4-BE49-F238E27FC236}">
                <a16:creationId xmlns:a16="http://schemas.microsoft.com/office/drawing/2014/main" id="{E4EF0270-BF26-5C66-28AB-D80D0C1C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38" y="1375505"/>
            <a:ext cx="9114988" cy="5460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14:cNvPr>
              <p14:cNvContentPartPr/>
              <p14:nvPr/>
            </p14:nvContentPartPr>
            <p14:xfrm>
              <a:off x="2860130" y="5040098"/>
              <a:ext cx="1262520" cy="1215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1130" y="5031458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CB17D79-12FE-FA0A-9D3F-F405B5EBC317}"/>
              </a:ext>
            </a:extLst>
          </p:cNvPr>
          <p:cNvSpPr txBox="1"/>
          <p:nvPr/>
        </p:nvSpPr>
        <p:spPr>
          <a:xfrm>
            <a:off x="3113722" y="6189955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act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14:cNvPr>
              <p14:cNvContentPartPr/>
              <p14:nvPr/>
            </p14:nvContentPartPr>
            <p14:xfrm>
              <a:off x="4449444" y="1833247"/>
              <a:ext cx="1262520" cy="1215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0444" y="182460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179244C-2ADC-0F8B-3EFF-5EF1992F4D7E}"/>
              </a:ext>
            </a:extLst>
          </p:cNvPr>
          <p:cNvSpPr txBox="1"/>
          <p:nvPr/>
        </p:nvSpPr>
        <p:spPr>
          <a:xfrm>
            <a:off x="4584283" y="6189954"/>
            <a:ext cx="104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paint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14:cNvPr>
              <p14:cNvContentPartPr/>
              <p14:nvPr/>
            </p14:nvContentPartPr>
            <p14:xfrm>
              <a:off x="5998218" y="3992577"/>
              <a:ext cx="1262520" cy="1215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9218" y="398393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935C499-7881-AD6D-8F2D-8BAEA45E7F6F}"/>
              </a:ext>
            </a:extLst>
          </p:cNvPr>
          <p:cNvSpPr txBox="1"/>
          <p:nvPr/>
        </p:nvSpPr>
        <p:spPr>
          <a:xfrm>
            <a:off x="6056244" y="6127379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draw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14:cNvPr>
              <p14:cNvContentPartPr/>
              <p14:nvPr/>
            </p14:nvContentPartPr>
            <p14:xfrm>
              <a:off x="7464263" y="1734454"/>
              <a:ext cx="1262520" cy="121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5263" y="1725814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AB14CE9-1003-3697-F3F2-2A5E7E8BEB8F}"/>
              </a:ext>
            </a:extLst>
          </p:cNvPr>
          <p:cNvSpPr txBox="1"/>
          <p:nvPr/>
        </p:nvSpPr>
        <p:spPr>
          <a:xfrm>
            <a:off x="7532708" y="612737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dance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14:cNvPr>
              <p14:cNvContentPartPr/>
              <p14:nvPr/>
            </p14:nvContentPartPr>
            <p14:xfrm>
              <a:off x="9013037" y="2828267"/>
              <a:ext cx="1262520" cy="1215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04037" y="281962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03F7D8-23D1-AC31-6C17-03F56683C838}"/>
              </a:ext>
            </a:extLst>
          </p:cNvPr>
          <p:cNvSpPr txBox="1"/>
          <p:nvPr/>
        </p:nvSpPr>
        <p:spPr>
          <a:xfrm>
            <a:off x="8894084" y="6150841"/>
            <a:ext cx="278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en-VN" sz="28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val="11810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318" y="736270"/>
            <a:ext cx="9144000" cy="3509963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115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things 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15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animal</a:t>
            </a:r>
            <a:r>
              <a:rPr lang="en-US" sz="11500" b="1" dirty="0"/>
              <a:t/>
            </a:r>
            <a:br>
              <a:rPr lang="en-US" sz="11500" b="1" dirty="0"/>
            </a:br>
            <a:endParaRPr lang="en-US" sz="1800" b="1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3" y="4446445"/>
            <a:ext cx="1569505" cy="19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902612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act</a:t>
            </a:r>
            <a:endParaRPr lang="vi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12)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 10)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3683142" y="3047999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6272472" y="632525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big.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622582" y="632526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gray.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2974083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297408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34" y="43908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2847669" y="565785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3914469" y="568097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4981269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016554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B006A0C-997C-90A9-86B0-961BE78A678C}"/>
              </a:ext>
            </a:extLst>
          </p:cNvPr>
          <p:cNvSpPr/>
          <p:nvPr/>
        </p:nvSpPr>
        <p:spPr>
          <a:xfrm>
            <a:off x="7017945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349A1E7-88EC-8E85-EE92-2964F67DD91C}"/>
              </a:ext>
            </a:extLst>
          </p:cNvPr>
          <p:cNvSpPr/>
          <p:nvPr/>
        </p:nvSpPr>
        <p:spPr>
          <a:xfrm>
            <a:off x="7985596" y="568097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59EE41C-E0CF-7058-168E-D830425F6C19}"/>
              </a:ext>
            </a:extLst>
          </p:cNvPr>
          <p:cNvSpPr/>
          <p:nvPr/>
        </p:nvSpPr>
        <p:spPr>
          <a:xfrm>
            <a:off x="895324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688CCF3-ADCE-1E11-9C45-3E0C93C6494B}"/>
              </a:ext>
            </a:extLst>
          </p:cNvPr>
          <p:cNvSpPr/>
          <p:nvPr/>
        </p:nvSpPr>
        <p:spPr>
          <a:xfrm>
            <a:off x="996441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6" y="39628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feather.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small.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wings.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313271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3092460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57" y="51261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760850" y="574094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888702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890179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702003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0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4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long neck.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tall.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04" y="3099165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309916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99" y="46065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3C636E-D2FE-31D9-3751-57FF9993FB73}"/>
              </a:ext>
            </a:extLst>
          </p:cNvPr>
          <p:cNvSpPr/>
          <p:nvPr/>
        </p:nvSpPr>
        <p:spPr>
          <a:xfrm>
            <a:off x="313864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EEDDEEC-7523-CE40-FDFA-69609D6E6B74}"/>
              </a:ext>
            </a:extLst>
          </p:cNvPr>
          <p:cNvSpPr/>
          <p:nvPr/>
        </p:nvSpPr>
        <p:spPr>
          <a:xfrm>
            <a:off x="4268497" y="57388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599964-2B27-DFF9-33C1-B311638CC9E5}"/>
              </a:ext>
            </a:extLst>
          </p:cNvPr>
          <p:cNvSpPr/>
          <p:nvPr/>
        </p:nvSpPr>
        <p:spPr>
          <a:xfrm>
            <a:off x="5441236" y="573747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C91FC4-8155-8623-E64E-AEDFDEEA7C5D}"/>
              </a:ext>
            </a:extLst>
          </p:cNvPr>
          <p:cNvSpPr/>
          <p:nvPr/>
        </p:nvSpPr>
        <p:spPr>
          <a:xfrm>
            <a:off x="6613975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31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3C8D8A-294F-74BA-F7AA-899A45ED77F7}"/>
              </a:ext>
            </a:extLst>
          </p:cNvPr>
          <p:cNvSpPr/>
          <p:nvPr/>
        </p:nvSpPr>
        <p:spPr>
          <a:xfrm>
            <a:off x="7743829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CBCEB0-426B-0443-AA0A-9354CC4A1C22}"/>
              </a:ext>
            </a:extLst>
          </p:cNvPr>
          <p:cNvSpPr/>
          <p:nvPr/>
        </p:nvSpPr>
        <p:spPr>
          <a:xfrm>
            <a:off x="8873683" y="572426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138D86F-4677-6C47-238D-40F9CBB0A302}"/>
              </a:ext>
            </a:extLst>
          </p:cNvPr>
          <p:cNvSpPr/>
          <p:nvPr/>
        </p:nvSpPr>
        <p:spPr>
          <a:xfrm>
            <a:off x="9876370" y="572426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612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420</Words>
  <Application>Microsoft Office PowerPoint</Application>
  <PresentationFormat>Widescreen</PresentationFormat>
  <Paragraphs>125</Paragraphs>
  <Slides>52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4 things  1 animal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Rieu Phan Van</cp:lastModifiedBy>
  <cp:revision>49</cp:revision>
  <dcterms:created xsi:type="dcterms:W3CDTF">2023-02-01T03:04:27Z</dcterms:created>
  <dcterms:modified xsi:type="dcterms:W3CDTF">2023-03-21T08:29:33Z</dcterms:modified>
</cp:coreProperties>
</file>