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47" r:id="rId2"/>
    <p:sldId id="348" r:id="rId3"/>
    <p:sldId id="349" r:id="rId4"/>
    <p:sldId id="350" r:id="rId5"/>
    <p:sldId id="351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74" r:id="rId29"/>
    <p:sldId id="375" r:id="rId30"/>
    <p:sldId id="376" r:id="rId31"/>
    <p:sldId id="377" r:id="rId32"/>
    <p:sldId id="378" r:id="rId33"/>
    <p:sldId id="379" r:id="rId34"/>
    <p:sldId id="3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42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C745CA3-717A-E843-8BA5-DC4E388B33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05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A08126C-5F04-163A-EB70-77D08BE97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344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794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01A20B-D7B3-B68E-17C4-F15276B60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0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B17A00-8BE1-2B46-1802-789DD6420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79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06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1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5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D8740F0-1D06-39D7-FBF7-0D5EBFF4A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45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45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1C649C0-C6E6-8BBD-21AA-4328707868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4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986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0819E-BF8A-48DB-BDFF-1E19B631D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5FBB5AB-A6F2-90B1-9CB2-8790430B97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7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49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67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350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44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5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6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9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03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478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1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90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86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6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35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90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3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73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84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4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999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2227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6727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618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997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03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29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16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683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086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23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4.1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9.jpe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.png"/><Relationship Id="rId3" Type="http://schemas.openxmlformats.org/officeDocument/2006/relationships/audio" Target="../media/audio7.wav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8.wa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8.png"/><Relationship Id="rId3" Type="http://schemas.openxmlformats.org/officeDocument/2006/relationships/audio" Target="../media/audio7.wav"/><Relationship Id="rId7" Type="http://schemas.openxmlformats.org/officeDocument/2006/relationships/image" Target="../media/image3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audio" Target="../media/audio8.wav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0.wav"/><Relationship Id="rId11" Type="http://schemas.openxmlformats.org/officeDocument/2006/relationships/image" Target="../media/image24.png"/><Relationship Id="rId5" Type="http://schemas.openxmlformats.org/officeDocument/2006/relationships/audio" Target="../media/audio9.wav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0.jpeg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audio" Target="../media/audio6.wav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5.wav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</a:t>
            </a:r>
            <a:r>
              <a:rPr lang="en-VN" sz="2800" b="1">
                <a:solidFill>
                  <a:srgbClr val="FF0000"/>
                </a:solidFill>
              </a:rPr>
              <a:t>: </a:t>
            </a:r>
            <a:r>
              <a:rPr lang="en-US" sz="2800" b="1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271341" y="3777338"/>
            <a:ext cx="2927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Lesson 4.1 Science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340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15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59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CE3AEFEC-702C-DEE3-8B4E-A8C2D6F2F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4F06A-C403-494D-3750-CF49D227A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597" y="1887772"/>
            <a:ext cx="5737065" cy="3817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6336B-1F78-B555-6DC5-D050F68C0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0898" y="2326332"/>
            <a:ext cx="3914485" cy="1278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4B5021-B631-F380-FBA1-835AE1D9BBBB}"/>
              </a:ext>
            </a:extLst>
          </p:cNvPr>
          <p:cNvSpPr txBox="1"/>
          <p:nvPr/>
        </p:nvSpPr>
        <p:spPr>
          <a:xfrm>
            <a:off x="8510054" y="3872623"/>
            <a:ext cx="2122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/wɪŋ/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0367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C71B9B1D-5C9D-4265-0674-C9716CED8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FC30A-80A5-70CD-9C92-879568BE71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99" y="2544621"/>
            <a:ext cx="5409314" cy="2801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A08F9-828C-C947-4ECB-17C9D7078F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3770" y="2685143"/>
            <a:ext cx="3689931" cy="1064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20AE0D-C79D-8F10-4A56-F5A85FFF63C2}"/>
              </a:ext>
            </a:extLst>
          </p:cNvPr>
          <p:cNvSpPr txBox="1"/>
          <p:nvPr/>
        </p:nvSpPr>
        <p:spPr>
          <a:xfrm>
            <a:off x="8436486" y="3945420"/>
            <a:ext cx="1608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/ˈfeðər/</a:t>
            </a:r>
          </a:p>
          <a:p>
            <a:pPr lvl="0" algn="ctr">
              <a:defRPr/>
            </a:pPr>
            <a:r>
              <a:rPr lang="en-US" sz="2400"/>
              <a:t>lông vũ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072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140E19DC-3D5B-E4D0-C1BB-5AE67C186D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8D63E6-EA13-751C-A11E-ED6F6F083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1116" y="2396780"/>
            <a:ext cx="5530142" cy="299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929E0-3626-F8B2-65FD-E00B7D3C4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3033486"/>
            <a:ext cx="2128623" cy="1132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EA169A-5447-3D3A-C677-518C8FE43926}"/>
              </a:ext>
            </a:extLst>
          </p:cNvPr>
          <p:cNvSpPr txBox="1"/>
          <p:nvPr/>
        </p:nvSpPr>
        <p:spPr>
          <a:xfrm>
            <a:off x="7879490" y="437387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/teɪl/</a:t>
            </a:r>
          </a:p>
          <a:p>
            <a:pPr lvl="0" algn="ctr">
              <a:defRPr/>
            </a:pPr>
            <a:r>
              <a:rPr lang="en-US" sz="2400"/>
              <a:t>cái đuôi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154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544F8222-824C-7124-B6F1-8CCA9576B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0EBDB-012A-B3D7-3B9C-E1880EC2C4CB}"/>
              </a:ext>
            </a:extLst>
          </p:cNvPr>
          <p:cNvSpPr txBox="1"/>
          <p:nvPr/>
        </p:nvSpPr>
        <p:spPr>
          <a:xfrm>
            <a:off x="7590333" y="4106649"/>
            <a:ext cx="1661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vây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AE190-F08A-00DA-371D-86C7DC23B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276" y="1371194"/>
            <a:ext cx="4668453" cy="41156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FD299-1EFA-B7A4-5FCD-7D9A4DB36B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8245" y="2822766"/>
            <a:ext cx="2785666" cy="12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733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CD3D52C3-5071-2378-DC47-70888172D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EF91F6-03F8-F264-B95C-435638649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466" y="1494260"/>
            <a:ext cx="4263571" cy="4612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A2735-BA7C-48ED-1F10-DE7C3D73E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7862" y="2668111"/>
            <a:ext cx="2131785" cy="1349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F48298-D488-73EF-290A-F185E18D4E06}"/>
              </a:ext>
            </a:extLst>
          </p:cNvPr>
          <p:cNvSpPr txBox="1"/>
          <p:nvPr/>
        </p:nvSpPr>
        <p:spPr>
          <a:xfrm>
            <a:off x="7880862" y="4017590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/fɜːr/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lông (thú)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4616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d1">
            <a:extLst>
              <a:ext uri="{FF2B5EF4-FFF2-40B4-BE49-F238E27FC236}">
                <a16:creationId xmlns:a16="http://schemas.microsoft.com/office/drawing/2014/main" id="{78E890C7-1CB5-DDBA-7E36-7A43E9F17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E52DB4-6D96-A152-23C5-6C6B4F6EF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584" y="2290879"/>
            <a:ext cx="4874715" cy="3743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60516-8B1B-FF95-65F6-0BF32A41C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0645" y="2906566"/>
            <a:ext cx="2536397" cy="10448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9A636B-8885-18DD-B799-DBD1D27B6B7A}"/>
              </a:ext>
            </a:extLst>
          </p:cNvPr>
          <p:cNvSpPr txBox="1"/>
          <p:nvPr/>
        </p:nvSpPr>
        <p:spPr>
          <a:xfrm>
            <a:off x="8067862" y="4162662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/klɑː/	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móng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vuốt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4856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0165219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3361"/>
            <a:ext cx="3285994" cy="30322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646026"/>
            <a:ext cx="12125324" cy="356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50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37125712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TP educatio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6" name="DTP educatio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4254" y="1639915"/>
            <a:ext cx="838121" cy="745487"/>
          </a:xfrm>
          <a:prstGeom prst="rect">
            <a:avLst/>
          </a:prstGeom>
        </p:spPr>
      </p:pic>
      <p:pic>
        <p:nvPicPr>
          <p:cNvPr id="27" name="DTP educatio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28" name="DTP educatio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education 5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31" name="DTP education 6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867461" y="4641949"/>
              <a:ext cx="4716585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TAIL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DTP educatio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38" name="DTP educatio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9450" y="1929646"/>
            <a:ext cx="579019" cy="579019"/>
          </a:xfrm>
          <a:prstGeom prst="rect">
            <a:avLst/>
          </a:prstGeom>
        </p:spPr>
      </p:pic>
      <p:sp>
        <p:nvSpPr>
          <p:cNvPr id="41" name="DTP education 9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education 10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r="22210"/>
          <a:stretch/>
        </p:blipFill>
        <p:spPr>
          <a:xfrm>
            <a:off x="5037029" y="1845241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education 11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3" r="13213"/>
          <a:stretch/>
        </p:blipFill>
        <p:spPr>
          <a:xfrm>
            <a:off x="1458428" y="1873286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education 12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20124"/>
          <a:stretch/>
        </p:blipFill>
        <p:spPr>
          <a:xfrm>
            <a:off x="9008282" y="1906891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DTP education 13"/>
          <p:cNvSpPr/>
          <p:nvPr/>
        </p:nvSpPr>
        <p:spPr>
          <a:xfrm>
            <a:off x="8286388" y="159415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DTP education 14"/>
          <p:cNvSpPr/>
          <p:nvPr/>
        </p:nvSpPr>
        <p:spPr>
          <a:xfrm>
            <a:off x="743108" y="158447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education 15"/>
          <p:cNvSpPr/>
          <p:nvPr/>
        </p:nvSpPr>
        <p:spPr>
          <a:xfrm>
            <a:off x="4450553" y="1641566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8462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470" y="712679"/>
            <a:ext cx="3993673" cy="5548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65158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DTP educatio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26" name="DTP educatio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9723" y="1630189"/>
            <a:ext cx="838121" cy="745487"/>
          </a:xfrm>
          <a:prstGeom prst="rect">
            <a:avLst/>
          </a:prstGeom>
        </p:spPr>
      </p:pic>
      <p:pic>
        <p:nvPicPr>
          <p:cNvPr id="14" name="DTP educatio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6" name="DTP educatio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sp>
        <p:nvSpPr>
          <p:cNvPr id="30" name="DTP education 5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education 6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WING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" name="DTP educatio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9554" y="1872512"/>
            <a:ext cx="579019" cy="579019"/>
          </a:xfrm>
          <a:prstGeom prst="rect">
            <a:avLst/>
          </a:prstGeom>
        </p:spPr>
      </p:pic>
      <p:pic>
        <p:nvPicPr>
          <p:cNvPr id="29" name="DTP educatio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33" name="DTP education 9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34" name="DTP education 10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3643"/>
          <a:stretch/>
        </p:blipFill>
        <p:spPr>
          <a:xfrm>
            <a:off x="1331384" y="1892528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DTP education 11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697"/>
          <a:stretch/>
        </p:blipFill>
        <p:spPr>
          <a:xfrm>
            <a:off x="5264363" y="1844467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DTP education 12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6" b="8206"/>
          <a:stretch/>
        </p:blipFill>
        <p:spPr>
          <a:xfrm>
            <a:off x="8893950" y="1894764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DTP education"/>
          <p:cNvSpPr/>
          <p:nvPr/>
        </p:nvSpPr>
        <p:spPr>
          <a:xfrm>
            <a:off x="708963" y="158787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TP education"/>
          <p:cNvSpPr/>
          <p:nvPr/>
        </p:nvSpPr>
        <p:spPr>
          <a:xfrm>
            <a:off x="4580452" y="157955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TP education"/>
          <p:cNvSpPr/>
          <p:nvPr/>
        </p:nvSpPr>
        <p:spPr>
          <a:xfrm>
            <a:off x="8405863" y="1616221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975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8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2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pic>
        <p:nvPicPr>
          <p:cNvPr id="13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14" name="DTP educati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sp>
        <p:nvSpPr>
          <p:cNvPr id="30" name="DTP education"/>
          <p:cNvSpPr txBox="1"/>
          <p:nvPr/>
        </p:nvSpPr>
        <p:spPr>
          <a:xfrm>
            <a:off x="4492035" y="514181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pic>
        <p:nvPicPr>
          <p:cNvPr id="15" name="DTP educatio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4880" y="1646396"/>
            <a:ext cx="838121" cy="745487"/>
          </a:xfrm>
          <a:prstGeom prst="rect">
            <a:avLst/>
          </a:prstGeom>
        </p:spPr>
      </p:pic>
      <p:grpSp>
        <p:nvGrpSpPr>
          <p:cNvPr id="5" name="DTP education"/>
          <p:cNvGrpSpPr/>
          <p:nvPr/>
        </p:nvGrpSpPr>
        <p:grpSpPr>
          <a:xfrm>
            <a:off x="2289007" y="4748541"/>
            <a:ext cx="6877045" cy="1742300"/>
            <a:chOff x="1252138" y="4192585"/>
            <a:chExt cx="7691633" cy="22989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2138" y="4192585"/>
              <a:ext cx="7691633" cy="229893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966680" y="4480116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DTP educati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4965" y="1909183"/>
            <a:ext cx="579019" cy="579019"/>
          </a:xfrm>
          <a:prstGeom prst="rect">
            <a:avLst/>
          </a:prstGeom>
        </p:spPr>
      </p:pic>
      <p:sp>
        <p:nvSpPr>
          <p:cNvPr id="24" name="DTP education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0" name="DTP education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0" r="21700"/>
          <a:stretch/>
        </p:blipFill>
        <p:spPr>
          <a:xfrm>
            <a:off x="8941021" y="190918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education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697"/>
          <a:stretch/>
        </p:blipFill>
        <p:spPr>
          <a:xfrm>
            <a:off x="5105818" y="1909183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education">
            <a:extLst>
              <a:ext uri="{FF2B5EF4-FFF2-40B4-BE49-F238E27FC236}">
                <a16:creationId xmlns:a16="http://schemas.microsoft.com/office/drawing/2014/main" id="{AD1E98B0-DB82-4D94-8953-409D666C67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20124"/>
          <a:stretch/>
        </p:blipFill>
        <p:spPr>
          <a:xfrm>
            <a:off x="1263322" y="1889189"/>
            <a:ext cx="2051370" cy="1859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TP education"/>
          <p:cNvSpPr/>
          <p:nvPr/>
        </p:nvSpPr>
        <p:spPr>
          <a:xfrm>
            <a:off x="781405" y="1542010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DTP education"/>
          <p:cNvSpPr/>
          <p:nvPr/>
        </p:nvSpPr>
        <p:spPr>
          <a:xfrm>
            <a:off x="8304365" y="1578638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DTP education"/>
          <p:cNvSpPr/>
          <p:nvPr/>
        </p:nvSpPr>
        <p:spPr>
          <a:xfrm>
            <a:off x="4465311" y="155817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547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DTP educati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230" y="1558340"/>
            <a:ext cx="3828705" cy="2443576"/>
          </a:xfrm>
          <a:prstGeom prst="rect">
            <a:avLst/>
          </a:prstGeom>
        </p:spPr>
      </p:pic>
      <p:pic>
        <p:nvPicPr>
          <p:cNvPr id="38" name="DTP educati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7436" y="1668663"/>
            <a:ext cx="838121" cy="745487"/>
          </a:xfrm>
          <a:prstGeom prst="rect">
            <a:avLst/>
          </a:prstGeom>
        </p:spPr>
      </p:pic>
      <p:pic>
        <p:nvPicPr>
          <p:cNvPr id="14" name="DTP educatio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2051" y="1584475"/>
            <a:ext cx="3731170" cy="2433606"/>
          </a:xfrm>
          <a:prstGeom prst="rect">
            <a:avLst/>
          </a:prstGeom>
        </p:spPr>
      </p:pic>
      <p:pic>
        <p:nvPicPr>
          <p:cNvPr id="15" name="v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10754" y="1553518"/>
            <a:ext cx="3809104" cy="2391307"/>
          </a:xfrm>
          <a:prstGeom prst="rect">
            <a:avLst/>
          </a:prstGeom>
        </p:spPr>
      </p:pic>
      <p:sp>
        <p:nvSpPr>
          <p:cNvPr id="30" name="DTP education"/>
          <p:cNvSpPr txBox="1"/>
          <p:nvPr/>
        </p:nvSpPr>
        <p:spPr>
          <a:xfrm>
            <a:off x="4492036" y="324284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Find the best picture</a:t>
            </a:r>
          </a:p>
        </p:txBody>
      </p:sp>
      <p:grpSp>
        <p:nvGrpSpPr>
          <p:cNvPr id="19" name="DTP education"/>
          <p:cNvGrpSpPr/>
          <p:nvPr/>
        </p:nvGrpSpPr>
        <p:grpSpPr>
          <a:xfrm>
            <a:off x="3181354" y="4857542"/>
            <a:ext cx="5829292" cy="1742300"/>
            <a:chOff x="2250183" y="4336410"/>
            <a:chExt cx="7691633" cy="22989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50183" y="4336410"/>
              <a:ext cx="7691633" cy="229893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3867461" y="4641949"/>
              <a:ext cx="4362138" cy="17238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FEATHER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7" name="DTP educat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2005" y="1872555"/>
            <a:ext cx="579019" cy="579019"/>
          </a:xfrm>
          <a:prstGeom prst="rect">
            <a:avLst/>
          </a:prstGeom>
        </p:spPr>
      </p:pic>
      <p:pic>
        <p:nvPicPr>
          <p:cNvPr id="40" name="DTP educatio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26843" y="1849848"/>
            <a:ext cx="579019" cy="579019"/>
          </a:xfrm>
          <a:prstGeom prst="rect">
            <a:avLst/>
          </a:prstGeom>
        </p:spPr>
      </p:pic>
      <p:sp>
        <p:nvSpPr>
          <p:cNvPr id="46" name="DTP education">
            <a:hlinkClick r:id="" action="ppaction://hlinkshowjump?jump=nextslide"/>
          </p:cNvPr>
          <p:cNvSpPr/>
          <p:nvPr/>
        </p:nvSpPr>
        <p:spPr>
          <a:xfrm>
            <a:off x="10058399" y="4372621"/>
            <a:ext cx="1256485" cy="751840"/>
          </a:xfrm>
          <a:prstGeom prst="rightArrow">
            <a:avLst>
              <a:gd name="adj1" fmla="val 61616"/>
              <a:gd name="adj2" fmla="val 42857"/>
            </a:avLst>
          </a:prstGeom>
          <a:solidFill>
            <a:srgbClr val="0070C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24" name="DTP education">
            <a:extLst>
              <a:ext uri="{FF2B5EF4-FFF2-40B4-BE49-F238E27FC236}">
                <a16:creationId xmlns:a16="http://schemas.microsoft.com/office/drawing/2014/main" id="{F837A973-AC9E-4838-906B-B7FA3B1C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3643"/>
          <a:stretch/>
        </p:blipFill>
        <p:spPr>
          <a:xfrm>
            <a:off x="5359748" y="1991963"/>
            <a:ext cx="1872319" cy="17132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DTP education">
            <a:extLst>
              <a:ext uri="{FF2B5EF4-FFF2-40B4-BE49-F238E27FC236}">
                <a16:creationId xmlns:a16="http://schemas.microsoft.com/office/drawing/2014/main" id="{F39AB782-2E9A-4928-A05D-71DCE5FF26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r="21366"/>
          <a:stretch/>
        </p:blipFill>
        <p:spPr>
          <a:xfrm>
            <a:off x="9010646" y="1934505"/>
            <a:ext cx="1957974" cy="1770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DTP education">
            <a:extLst>
              <a:ext uri="{FF2B5EF4-FFF2-40B4-BE49-F238E27FC236}">
                <a16:creationId xmlns:a16="http://schemas.microsoft.com/office/drawing/2014/main" id="{82F4AACB-20CC-4A8A-BBD2-00EC23754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r="2697"/>
          <a:stretch/>
        </p:blipFill>
        <p:spPr>
          <a:xfrm>
            <a:off x="1493123" y="1981570"/>
            <a:ext cx="1899628" cy="17701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DTP education"/>
          <p:cNvSpPr/>
          <p:nvPr/>
        </p:nvSpPr>
        <p:spPr>
          <a:xfrm>
            <a:off x="8361248" y="1667045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DTP education"/>
          <p:cNvSpPr/>
          <p:nvPr/>
        </p:nvSpPr>
        <p:spPr>
          <a:xfrm>
            <a:off x="814786" y="1628614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DTP education"/>
          <p:cNvSpPr/>
          <p:nvPr/>
        </p:nvSpPr>
        <p:spPr>
          <a:xfrm>
            <a:off x="4479624" y="1605907"/>
            <a:ext cx="3305072" cy="23603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TP education">
            <a:extLst>
              <a:ext uri="{FF2B5EF4-FFF2-40B4-BE49-F238E27FC236}">
                <a16:creationId xmlns:a16="http://schemas.microsoft.com/office/drawing/2014/main" id="{67316001-3618-473A-3B69-3E2A018D621C}"/>
              </a:ext>
            </a:extLst>
          </p:cNvPr>
          <p:cNvSpPr txBox="1"/>
          <p:nvPr/>
        </p:nvSpPr>
        <p:spPr>
          <a:xfrm>
            <a:off x="3029674" y="1921926"/>
            <a:ext cx="6105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DTP education </a:t>
            </a:r>
          </a:p>
        </p:txBody>
      </p:sp>
    </p:spTree>
    <p:extLst>
      <p:ext uri="{BB962C8B-B14F-4D97-AF65-F5344CB8AC3E}">
        <p14:creationId xmlns:p14="http://schemas.microsoft.com/office/powerpoint/2010/main" val="38669835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  <p:bldP spid="39" grpId="0" animBg="1"/>
      <p:bldP spid="4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425238" y="1756278"/>
              <a:ext cx="5341526" cy="248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Birds have feathers,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9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two wings, and two legs.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5208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0591261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84214" y="47799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883D82-BF48-395F-A1A0-47E22D3DE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67" y="1436732"/>
            <a:ext cx="4643428" cy="2849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47161-5FFE-B14C-A76E-4A7FA5C3C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467" y="2662457"/>
            <a:ext cx="1973066" cy="21029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E7AA5C-5DEF-B977-C665-BAA1C632C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1" y="2662457"/>
            <a:ext cx="4248181" cy="108585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H="1">
            <a:off x="2907181" y="1586647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D1 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71803" y="1019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34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21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91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8" y="461545"/>
            <a:ext cx="4786706" cy="6001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5E664-9EF6-F1F5-C3C3-DF5445109A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467" y="1436732"/>
            <a:ext cx="4643428" cy="2849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59D057-AC84-5954-120C-3CAE802B1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467" y="2662457"/>
            <a:ext cx="1973066" cy="21029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ECF3F-2B94-3503-5E44-6BEE564E8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61" y="2662457"/>
            <a:ext cx="4248181" cy="108585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6DFC85-16AE-4F4B-A6EB-59CE1182C744}"/>
              </a:ext>
            </a:extLst>
          </p:cNvPr>
          <p:cNvCxnSpPr>
            <a:cxnSpLocks/>
          </p:cNvCxnSpPr>
          <p:nvPr/>
        </p:nvCxnSpPr>
        <p:spPr>
          <a:xfrm flipH="1">
            <a:off x="2907181" y="1586647"/>
            <a:ext cx="442096" cy="5003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D1 TRACK 21">
            <a:hlinkClick r:id="" action="ppaction://media"/>
            <a:extLst>
              <a:ext uri="{FF2B5EF4-FFF2-40B4-BE49-F238E27FC236}">
                <a16:creationId xmlns:a16="http://schemas.microsoft.com/office/drawing/2014/main" id="{4EF0B723-6093-1C1E-6089-02303D3E4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31200" y="555172"/>
            <a:ext cx="881560" cy="8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8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21 - P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06EE6-CB84-EB02-359F-94E6BAC54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661"/>
            <a:ext cx="4576796" cy="523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FD61DA-051F-90F7-235A-CE17634CB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744"/>
            <a:ext cx="12092199" cy="37051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F2A961-49C5-81E1-6BDC-B7FD4F253864}"/>
              </a:ext>
            </a:extLst>
          </p:cNvPr>
          <p:cNvSpPr txBox="1"/>
          <p:nvPr/>
        </p:nvSpPr>
        <p:spPr>
          <a:xfrm>
            <a:off x="8552502" y="2269008"/>
            <a:ext cx="91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fur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CC184-FAC2-EE64-0883-5D41EA8836CF}"/>
              </a:ext>
            </a:extLst>
          </p:cNvPr>
          <p:cNvSpPr txBox="1"/>
          <p:nvPr/>
        </p:nvSpPr>
        <p:spPr>
          <a:xfrm>
            <a:off x="8552502" y="2751134"/>
            <a:ext cx="91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tail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6F3E1C-3F76-2D75-CC5F-60793118791B}"/>
              </a:ext>
            </a:extLst>
          </p:cNvPr>
          <p:cNvSpPr txBox="1"/>
          <p:nvPr/>
        </p:nvSpPr>
        <p:spPr>
          <a:xfrm>
            <a:off x="2543587" y="3626094"/>
            <a:ext cx="142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Pandas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CD2FF-3236-3EDB-D640-945942B04A5E}"/>
              </a:ext>
            </a:extLst>
          </p:cNvPr>
          <p:cNvSpPr txBox="1"/>
          <p:nvPr/>
        </p:nvSpPr>
        <p:spPr>
          <a:xfrm>
            <a:off x="4321587" y="4108220"/>
            <a:ext cx="91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FF0000"/>
                </a:solidFill>
                <a:latin typeface="Calibri"/>
              </a:rPr>
              <a:t>fur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E90506-19E1-982A-1789-629129A80F46}"/>
              </a:ext>
            </a:extLst>
          </p:cNvPr>
          <p:cNvSpPr txBox="1"/>
          <p:nvPr/>
        </p:nvSpPr>
        <p:spPr>
          <a:xfrm>
            <a:off x="8683094" y="3603467"/>
            <a:ext cx="1426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0000"/>
                </a:solidFill>
                <a:latin typeface="Calibri"/>
              </a:rPr>
              <a:t>Birds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A365AD-5182-4031-A673-E056EF62C8ED}"/>
              </a:ext>
            </a:extLst>
          </p:cNvPr>
          <p:cNvSpPr txBox="1"/>
          <p:nvPr/>
        </p:nvSpPr>
        <p:spPr>
          <a:xfrm>
            <a:off x="9561244" y="4571822"/>
            <a:ext cx="1157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>
                <a:solidFill>
                  <a:srgbClr val="FF0000"/>
                </a:solidFill>
                <a:latin typeface="Calibri"/>
              </a:rPr>
              <a:t>claws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1375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</a:t>
            </a:r>
            <a:r>
              <a:rPr lang="en-US" b="1">
                <a:solidFill>
                  <a:schemeClr val="bg1"/>
                </a:solidFill>
              </a:rPr>
              <a:t>, page 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E8091-A2D5-2F3C-3123-297F0CB6F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707" y="480444"/>
            <a:ext cx="3134553" cy="575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DE64B2-B1E4-F697-E365-FB84A4D9E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5" y="1397658"/>
            <a:ext cx="11690830" cy="4950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E5F1F0-70BE-F3D8-A151-6DCAFA14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70890"/>
            <a:ext cx="2743200" cy="12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FCCAFE-8C6A-B31F-C946-DD596A0F2226}"/>
              </a:ext>
            </a:extLst>
          </p:cNvPr>
          <p:cNvCxnSpPr/>
          <p:nvPr/>
        </p:nvCxnSpPr>
        <p:spPr>
          <a:xfrm>
            <a:off x="1217711" y="2960914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FAFFD-70F3-D3B3-2644-ADE2BCB2E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0547"/>
            <a:ext cx="2743200" cy="12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E54826-8A1A-6301-98EE-1951049B3AD9}"/>
              </a:ext>
            </a:extLst>
          </p:cNvPr>
          <p:cNvCxnSpPr/>
          <p:nvPr/>
        </p:nvCxnSpPr>
        <p:spPr>
          <a:xfrm>
            <a:off x="1201707" y="3585028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B9E8640-DA4A-F190-8B4C-A0662141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5646" y="2946432"/>
            <a:ext cx="4460165" cy="12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AF72172-D9FF-1743-EFA9-00DC6C279F01}"/>
              </a:ext>
            </a:extLst>
          </p:cNvPr>
          <p:cNvCxnSpPr>
            <a:cxnSpLocks/>
          </p:cNvCxnSpPr>
          <p:nvPr/>
        </p:nvCxnSpPr>
        <p:spPr>
          <a:xfrm>
            <a:off x="944531" y="4267200"/>
            <a:ext cx="12439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6523458-F593-C2EC-136F-EE6BC888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188" y="5012833"/>
            <a:ext cx="2939011" cy="12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7CD46A-0A03-C222-E406-D91DEACEDA26}"/>
              </a:ext>
            </a:extLst>
          </p:cNvPr>
          <p:cNvCxnSpPr/>
          <p:nvPr/>
        </p:nvCxnSpPr>
        <p:spPr>
          <a:xfrm>
            <a:off x="1201707" y="4956628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6173BF6-668E-ABCB-3678-DCCDCC99B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5297">
            <a:off x="7566629" y="3507168"/>
            <a:ext cx="1747119" cy="127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AB2D5B-FCAB-EA90-0FBF-1741CA715E13}"/>
              </a:ext>
            </a:extLst>
          </p:cNvPr>
          <p:cNvCxnSpPr/>
          <p:nvPr/>
        </p:nvCxnSpPr>
        <p:spPr>
          <a:xfrm>
            <a:off x="1201707" y="5566228"/>
            <a:ext cx="914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6466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wing, feather, tail, fin, fur, claw.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Birds have feathers, two wings, and two legs.</a:t>
            </a:r>
          </a:p>
        </p:txBody>
      </p:sp>
    </p:spTree>
    <p:extLst>
      <p:ext uri="{BB962C8B-B14F-4D97-AF65-F5344CB8AC3E}">
        <p14:creationId xmlns:p14="http://schemas.microsoft.com/office/powerpoint/2010/main" val="3579992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BC410-47D3-28A2-3524-9077F92DE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4" y="1233241"/>
            <a:ext cx="3890346" cy="502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908E4-B595-35FC-4AD6-453378A22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514" y="309516"/>
            <a:ext cx="8113486" cy="61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1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7748973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wing, feather, tail, fin, fur, claw.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5290" y="2083879"/>
            <a:ext cx="7118555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Birds have feathers, two wings, and two legs.</a:t>
            </a:r>
          </a:p>
        </p:txBody>
      </p:sp>
    </p:spTree>
    <p:extLst>
      <p:ext uri="{BB962C8B-B14F-4D97-AF65-F5344CB8AC3E}">
        <p14:creationId xmlns:p14="http://schemas.microsoft.com/office/powerpoint/2010/main" val="2405107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8)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7)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16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431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479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16395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09F4F-F728-067C-49FE-D058FDB333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186" y="373626"/>
            <a:ext cx="9077908" cy="6091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AD2C5-CFA9-971C-30D9-61E32AC82905}"/>
              </a:ext>
            </a:extLst>
          </p:cNvPr>
          <p:cNvSpPr txBox="1"/>
          <p:nvPr/>
        </p:nvSpPr>
        <p:spPr>
          <a:xfrm>
            <a:off x="1784091" y="1950098"/>
            <a:ext cx="4189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Whisper...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FC533A-7AC7-4017-2788-ABB2447A8E1A}"/>
              </a:ext>
            </a:extLst>
          </p:cNvPr>
          <p:cNvSpPr txBox="1"/>
          <p:nvPr/>
        </p:nvSpPr>
        <p:spPr>
          <a:xfrm>
            <a:off x="1784091" y="3338232"/>
            <a:ext cx="46839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to convey the message to your friends as fast as possible!</a:t>
            </a:r>
            <a:endParaRPr lang="en-US" sz="2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814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43016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460631" y="1867511"/>
              <a:ext cx="5270738" cy="3048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wing, feather, tail,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fin, fur, claw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11098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271376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E1378FC-54D4-F3DE-D0D8-0B0E418A58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" y="1659224"/>
            <a:ext cx="12181900" cy="2642773"/>
          </a:xfrm>
          <a:prstGeom prst="rect">
            <a:avLst/>
          </a:prstGeom>
        </p:spPr>
      </p:pic>
      <p:pic>
        <p:nvPicPr>
          <p:cNvPr id="16" name="cd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602670"/>
            <a:ext cx="5934793" cy="557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2000009"/>
            <a:ext cx="2054155" cy="1815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042" y="2030065"/>
            <a:ext cx="2016302" cy="17650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0087" y="2102774"/>
            <a:ext cx="2005546" cy="17259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5601" y="2081551"/>
            <a:ext cx="1890232" cy="16611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757" y="4686818"/>
            <a:ext cx="1784854" cy="5828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9760" y="4589524"/>
            <a:ext cx="1853675" cy="534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4851" y="4549996"/>
            <a:ext cx="1187478" cy="6320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0263" y="4528243"/>
            <a:ext cx="965569" cy="61123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015533" y="5282306"/>
            <a:ext cx="16614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/fɪn/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vây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721148" y="5316878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/teɪl/</a:t>
            </a:r>
          </a:p>
          <a:p>
            <a:pPr lvl="0" algn="ctr">
              <a:defRPr/>
            </a:pPr>
            <a:r>
              <a:rPr lang="en-US" sz="2400"/>
              <a:t>cái đuôi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2304200" y="5363740"/>
            <a:ext cx="1608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/ˈfeðər/</a:t>
            </a:r>
          </a:p>
          <a:p>
            <a:pPr lvl="0" algn="ctr">
              <a:defRPr/>
            </a:pPr>
            <a:r>
              <a:rPr lang="en-US" sz="2400"/>
              <a:t>lông vũ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95376" y="5273076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/fɜːr/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lông (thú)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60" y="5345823"/>
            <a:ext cx="2122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/wɪŋ/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846" y="2076529"/>
            <a:ext cx="2001308" cy="1765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263" y="4553263"/>
            <a:ext cx="1346833" cy="586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2105285"/>
            <a:ext cx="1907318" cy="1634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516" y="4473392"/>
            <a:ext cx="1483754" cy="611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/klɑː/	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móng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vuốt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CD1 TRACK 20">
            <a:hlinkClick r:id="" action="ppaction://media"/>
            <a:extLst>
              <a:ext uri="{FF2B5EF4-FFF2-40B4-BE49-F238E27FC236}">
                <a16:creationId xmlns:a16="http://schemas.microsoft.com/office/drawing/2014/main" id="{CB684163-D60F-D138-1C33-E9286A7FC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90576" y="439897"/>
            <a:ext cx="304800" cy="30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BAC299-F76E-A3C9-C53D-C526CAC0395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9133" y="2107758"/>
            <a:ext cx="1907318" cy="16340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668483-F021-13E2-E3C5-A4964F5D9D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2769" y="4475865"/>
            <a:ext cx="1483754" cy="6112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CF55F-D063-D675-71EF-98D087132B07}"/>
              </a:ext>
            </a:extLst>
          </p:cNvPr>
          <p:cNvSpPr txBox="1"/>
          <p:nvPr/>
        </p:nvSpPr>
        <p:spPr>
          <a:xfrm>
            <a:off x="9887800" y="5258491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/klɑː/	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móng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vuốt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262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5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a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485</Words>
  <Application>Microsoft Office PowerPoint</Application>
  <PresentationFormat>Widescreen</PresentationFormat>
  <Paragraphs>139</Paragraphs>
  <Slides>34</Slides>
  <Notes>34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AGOldFace-Outline</vt:lpstr>
      <vt:lpstr>Arial</vt:lpstr>
      <vt:lpstr>Arial Black</vt:lpstr>
      <vt:lpstr>Berlin Sans FB</vt:lpstr>
      <vt:lpstr>Calibri</vt:lpstr>
      <vt:lpstr>Calibri Light</vt:lpstr>
      <vt:lpstr>Century Gothic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30</cp:revision>
  <dcterms:created xsi:type="dcterms:W3CDTF">2023-01-31T08:21:18Z</dcterms:created>
  <dcterms:modified xsi:type="dcterms:W3CDTF">2023-04-05T09:43:54Z</dcterms:modified>
</cp:coreProperties>
</file>