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9" r:id="rId5"/>
    <p:sldId id="270" r:id="rId6"/>
    <p:sldId id="275" r:id="rId7"/>
    <p:sldId id="271"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36" autoAdjust="0"/>
  </p:normalViewPr>
  <p:slideViewPr>
    <p:cSldViewPr snapToGrid="0">
      <p:cViewPr varScale="1">
        <p:scale>
          <a:sx n="58" d="100"/>
          <a:sy n="58"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2</a:t>
            </a:fld>
            <a:endParaRPr lang="en-US"/>
          </a:p>
        </p:txBody>
      </p:sp>
    </p:spTree>
    <p:extLst>
      <p:ext uri="{BB962C8B-B14F-4D97-AF65-F5344CB8AC3E}">
        <p14:creationId xmlns:p14="http://schemas.microsoft.com/office/powerpoint/2010/main" val="405106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HS </a:t>
            </a:r>
            <a:r>
              <a:rPr lang="en-US" dirty="0" err="1"/>
              <a:t>kể</a:t>
            </a:r>
            <a:r>
              <a:rPr lang="en-US" dirty="0"/>
              <a:t> GV </a:t>
            </a:r>
            <a:r>
              <a:rPr lang="en-US" dirty="0" err="1"/>
              <a:t>có</a:t>
            </a:r>
            <a:r>
              <a:rPr lang="en-US" dirty="0"/>
              <a:t> </a:t>
            </a:r>
            <a:r>
              <a:rPr lang="en-US" dirty="0" err="1"/>
              <a:t>thể</a:t>
            </a:r>
            <a:r>
              <a:rPr lang="en-US" dirty="0"/>
              <a:t> </a:t>
            </a:r>
            <a:r>
              <a:rPr lang="en-US" dirty="0" err="1"/>
              <a:t>cho</a:t>
            </a:r>
            <a:r>
              <a:rPr lang="en-US" dirty="0"/>
              <a:t> HS </a:t>
            </a:r>
            <a:r>
              <a:rPr lang="en-US" dirty="0" err="1"/>
              <a:t>đưa</a:t>
            </a:r>
            <a:r>
              <a:rPr lang="en-US" dirty="0"/>
              <a:t> ra </a:t>
            </a:r>
            <a:r>
              <a:rPr lang="en-US" dirty="0" err="1"/>
              <a:t>những</a:t>
            </a:r>
            <a:r>
              <a:rPr lang="en-US" dirty="0"/>
              <a:t> </a:t>
            </a:r>
            <a:r>
              <a:rPr lang="en-US" dirty="0" err="1"/>
              <a:t>câu</a:t>
            </a:r>
            <a:r>
              <a:rPr lang="en-US" dirty="0"/>
              <a:t> </a:t>
            </a:r>
            <a:r>
              <a:rPr lang="en-US" dirty="0" err="1"/>
              <a:t>hỏi</a:t>
            </a:r>
            <a:r>
              <a:rPr lang="en-US" dirty="0"/>
              <a:t> chia </a:t>
            </a:r>
            <a:r>
              <a:rPr lang="en-US" dirty="0" err="1"/>
              <a:t>sẻ</a:t>
            </a:r>
            <a:r>
              <a:rPr lang="en-US" dirty="0"/>
              <a:t> </a:t>
            </a:r>
            <a:r>
              <a:rPr lang="en-US" dirty="0" err="1"/>
              <a:t>về</a:t>
            </a:r>
            <a:r>
              <a:rPr lang="en-US" dirty="0"/>
              <a:t> </a:t>
            </a:r>
            <a:r>
              <a:rPr lang="en-US" dirty="0" err="1"/>
              <a:t>đoạn</a:t>
            </a:r>
            <a:r>
              <a:rPr lang="en-US" dirty="0"/>
              <a:t> </a:t>
            </a:r>
            <a:r>
              <a:rPr lang="en-US" dirty="0" err="1"/>
              <a:t>truyện</a:t>
            </a:r>
            <a:r>
              <a:rPr lang="en-US" dirty="0"/>
              <a:t> </a:t>
            </a:r>
            <a:r>
              <a:rPr lang="en-US" dirty="0" err="1"/>
              <a:t>mà</a:t>
            </a:r>
            <a:r>
              <a:rPr lang="en-US" dirty="0"/>
              <a:t> </a:t>
            </a:r>
            <a:r>
              <a:rPr lang="en-US" dirty="0" err="1"/>
              <a:t>mình</a:t>
            </a:r>
            <a:r>
              <a:rPr lang="en-US" dirty="0"/>
              <a:t> </a:t>
            </a:r>
            <a:r>
              <a:rPr lang="en-US" dirty="0" err="1"/>
              <a:t>đã</a:t>
            </a:r>
            <a:r>
              <a:rPr lang="en-US" dirty="0"/>
              <a:t> </a:t>
            </a:r>
            <a:r>
              <a:rPr lang="en-US" dirty="0" err="1"/>
              <a:t>chọn</a:t>
            </a:r>
            <a:r>
              <a:rPr lang="en-US" dirty="0"/>
              <a:t>.</a:t>
            </a:r>
          </a:p>
        </p:txBody>
      </p:sp>
      <p:sp>
        <p:nvSpPr>
          <p:cNvPr id="4" name="Slide Number Placeholder 3"/>
          <p:cNvSpPr>
            <a:spLocks noGrp="1"/>
          </p:cNvSpPr>
          <p:nvPr>
            <p:ph type="sldNum" sz="quarter" idx="5"/>
          </p:nvPr>
        </p:nvSpPr>
        <p:spPr/>
        <p:txBody>
          <a:bodyPr/>
          <a:lstStyle/>
          <a:p>
            <a:fld id="{704F556B-8FEB-48C1-B5F8-F58043FC437D}" type="slidenum">
              <a:rPr lang="en-US" smtClean="0"/>
              <a:t>5</a:t>
            </a:fld>
            <a:endParaRPr lang="en-US"/>
          </a:p>
        </p:txBody>
      </p:sp>
    </p:spTree>
    <p:extLst>
      <p:ext uri="{BB962C8B-B14F-4D97-AF65-F5344CB8AC3E}">
        <p14:creationId xmlns:p14="http://schemas.microsoft.com/office/powerpoint/2010/main" val="126173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HS </a:t>
            </a:r>
            <a:r>
              <a:rPr lang="en-US" dirty="0" err="1"/>
              <a:t>kể</a:t>
            </a:r>
            <a:r>
              <a:rPr lang="en-US" dirty="0"/>
              <a:t> GV </a:t>
            </a:r>
            <a:r>
              <a:rPr lang="en-US" dirty="0" err="1"/>
              <a:t>có</a:t>
            </a:r>
            <a:r>
              <a:rPr lang="en-US" dirty="0"/>
              <a:t> </a:t>
            </a:r>
            <a:r>
              <a:rPr lang="en-US" dirty="0" err="1"/>
              <a:t>thể</a:t>
            </a:r>
            <a:r>
              <a:rPr lang="en-US" dirty="0"/>
              <a:t> </a:t>
            </a:r>
            <a:r>
              <a:rPr lang="en-US" dirty="0" err="1"/>
              <a:t>cho</a:t>
            </a:r>
            <a:r>
              <a:rPr lang="en-US" dirty="0"/>
              <a:t> HS </a:t>
            </a:r>
            <a:r>
              <a:rPr lang="en-US" dirty="0" err="1"/>
              <a:t>đưa</a:t>
            </a:r>
            <a:r>
              <a:rPr lang="en-US" dirty="0"/>
              <a:t> ra </a:t>
            </a:r>
            <a:r>
              <a:rPr lang="en-US" dirty="0" err="1"/>
              <a:t>những</a:t>
            </a:r>
            <a:r>
              <a:rPr lang="en-US" dirty="0"/>
              <a:t> </a:t>
            </a:r>
            <a:r>
              <a:rPr lang="en-US" dirty="0" err="1"/>
              <a:t>câu</a:t>
            </a:r>
            <a:r>
              <a:rPr lang="en-US" dirty="0"/>
              <a:t> </a:t>
            </a:r>
            <a:r>
              <a:rPr lang="en-US" dirty="0" err="1"/>
              <a:t>hỏi</a:t>
            </a:r>
            <a:r>
              <a:rPr lang="en-US" dirty="0"/>
              <a:t> chia </a:t>
            </a:r>
            <a:r>
              <a:rPr lang="en-US" dirty="0" err="1"/>
              <a:t>sẻ</a:t>
            </a:r>
            <a:r>
              <a:rPr lang="en-US" dirty="0"/>
              <a:t> </a:t>
            </a:r>
            <a:r>
              <a:rPr lang="en-US" dirty="0" err="1"/>
              <a:t>về</a:t>
            </a:r>
            <a:r>
              <a:rPr lang="en-US" dirty="0"/>
              <a:t> </a:t>
            </a:r>
            <a:r>
              <a:rPr lang="en-US" dirty="0" err="1"/>
              <a:t>đoạn</a:t>
            </a:r>
            <a:r>
              <a:rPr lang="en-US" dirty="0"/>
              <a:t> </a:t>
            </a:r>
            <a:r>
              <a:rPr lang="en-US" dirty="0" err="1"/>
              <a:t>truyện</a:t>
            </a:r>
            <a:r>
              <a:rPr lang="en-US" dirty="0"/>
              <a:t> </a:t>
            </a:r>
            <a:r>
              <a:rPr lang="en-US" dirty="0" err="1"/>
              <a:t>mà</a:t>
            </a:r>
            <a:r>
              <a:rPr lang="en-US" dirty="0"/>
              <a:t> </a:t>
            </a:r>
            <a:r>
              <a:rPr lang="en-US" dirty="0" err="1"/>
              <a:t>mình</a:t>
            </a:r>
            <a:r>
              <a:rPr lang="en-US" dirty="0"/>
              <a:t> </a:t>
            </a:r>
            <a:r>
              <a:rPr lang="en-US" dirty="0" err="1"/>
              <a:t>đã</a:t>
            </a:r>
            <a:r>
              <a:rPr lang="en-US" dirty="0"/>
              <a:t> </a:t>
            </a:r>
            <a:r>
              <a:rPr lang="en-US" dirty="0" err="1"/>
              <a:t>chọn</a:t>
            </a:r>
            <a:r>
              <a:rPr lang="en-US" dirty="0"/>
              <a:t>.</a:t>
            </a:r>
          </a:p>
        </p:txBody>
      </p:sp>
      <p:sp>
        <p:nvSpPr>
          <p:cNvPr id="4" name="Slide Number Placeholder 3"/>
          <p:cNvSpPr>
            <a:spLocks noGrp="1"/>
          </p:cNvSpPr>
          <p:nvPr>
            <p:ph type="sldNum" sz="quarter" idx="5"/>
          </p:nvPr>
        </p:nvSpPr>
        <p:spPr/>
        <p:txBody>
          <a:bodyPr/>
          <a:lstStyle/>
          <a:p>
            <a:fld id="{704F556B-8FEB-48C1-B5F8-F58043FC437D}" type="slidenum">
              <a:rPr lang="en-US" smtClean="0"/>
              <a:t>6</a:t>
            </a:fld>
            <a:endParaRPr lang="en-US"/>
          </a:p>
        </p:txBody>
      </p:sp>
    </p:spTree>
    <p:extLst>
      <p:ext uri="{BB962C8B-B14F-4D97-AF65-F5344CB8AC3E}">
        <p14:creationId xmlns:p14="http://schemas.microsoft.com/office/powerpoint/2010/main" val="407880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có</a:t>
            </a:r>
            <a:r>
              <a:rPr lang="en-US" dirty="0"/>
              <a:t> </a:t>
            </a:r>
            <a:r>
              <a:rPr lang="en-US" dirty="0" err="1"/>
              <a:t>thể</a:t>
            </a:r>
            <a:r>
              <a:rPr lang="en-US" dirty="0"/>
              <a:t> </a:t>
            </a:r>
            <a:r>
              <a:rPr lang="en-US" dirty="0" err="1"/>
              <a:t>hỏi</a:t>
            </a:r>
            <a:r>
              <a:rPr lang="en-US" dirty="0"/>
              <a:t> them </a:t>
            </a:r>
            <a:r>
              <a:rPr lang="en-US" dirty="0" err="1"/>
              <a:t>để</a:t>
            </a:r>
            <a:r>
              <a:rPr lang="en-US" dirty="0"/>
              <a:t> </a:t>
            </a:r>
            <a:r>
              <a:rPr lang="en-US" dirty="0" err="1"/>
              <a:t>đưa</a:t>
            </a:r>
            <a:r>
              <a:rPr lang="en-US" dirty="0"/>
              <a:t> ra </a:t>
            </a:r>
            <a:r>
              <a:rPr lang="en-US" dirty="0" err="1"/>
              <a:t>kết</a:t>
            </a:r>
            <a:r>
              <a:rPr lang="en-US" dirty="0"/>
              <a:t> </a:t>
            </a:r>
            <a:r>
              <a:rPr lang="en-US" dirty="0" err="1"/>
              <a:t>luận</a:t>
            </a:r>
            <a:r>
              <a:rPr lang="en-US" dirty="0"/>
              <a:t>: </a:t>
            </a:r>
            <a:r>
              <a:rPr lang="vi-VN" b="0" i="0" dirty="0">
                <a:solidFill>
                  <a:srgbClr val="444444"/>
                </a:solidFill>
                <a:effectLst/>
                <a:latin typeface="Open Sans" panose="020B0606030504020204" pitchFamily="34" charset="0"/>
              </a:rPr>
              <a:t>Đỗ con lớn lên được là nhờ có đất, cô Mưa Xuân, chị Gió Xuân, bác Mặt trời cũng như tất cả các loại hạt và cây xanh khác cần có đất, nước, không khí, ánh sáng, nếu thiếu 1 trong các yếu tố đó thì hạt không thể nảy mầm và lớn lên được.</a:t>
            </a:r>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7</a:t>
            </a:fld>
            <a:endParaRPr lang="en-US"/>
          </a:p>
        </p:txBody>
      </p:sp>
    </p:spTree>
    <p:extLst>
      <p:ext uri="{BB962C8B-B14F-4D97-AF65-F5344CB8AC3E}">
        <p14:creationId xmlns:p14="http://schemas.microsoft.com/office/powerpoint/2010/main" val="247578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8</a:t>
            </a:fld>
            <a:endParaRPr lang="en-US"/>
          </a:p>
        </p:txBody>
      </p:sp>
    </p:spTree>
    <p:extLst>
      <p:ext uri="{BB962C8B-B14F-4D97-AF65-F5344CB8AC3E}">
        <p14:creationId xmlns:p14="http://schemas.microsoft.com/office/powerpoint/2010/main" val="84985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598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29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4/10/2025</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4/10/2025</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文本框 22">
            <a:extLst>
              <a:ext uri="{FF2B5EF4-FFF2-40B4-BE49-F238E27FC236}">
                <a16:creationId xmlns:a16="http://schemas.microsoft.com/office/drawing/2014/main" id="{45B103D2-C1B2-4858-9DE1-957197353ADC}"/>
              </a:ext>
            </a:extLst>
          </p:cNvPr>
          <p:cNvSpPr txBox="1"/>
          <p:nvPr/>
        </p:nvSpPr>
        <p:spPr>
          <a:xfrm>
            <a:off x="2972559" y="722591"/>
            <a:ext cx="6749208" cy="923330"/>
          </a:xfrm>
          <a:prstGeom prst="rect">
            <a:avLst/>
          </a:prstGeom>
          <a:noFill/>
        </p:spPr>
        <p:txBody>
          <a:bodyPr wrap="square" rtlCol="0">
            <a:spAutoFit/>
          </a:bodyPr>
          <a:lstStyle/>
          <a:p>
            <a:r>
              <a:rPr lang="en-US" altLang="zh-CN" sz="5400" dirty="0" err="1">
                <a:latin typeface="iCiel Cadena" panose="02000503000000020004" pitchFamily="2" charset="0"/>
                <a:ea typeface="思源黑体 CN Bold" panose="020B0800000000000000" pitchFamily="34" charset="-122"/>
              </a:rPr>
              <a:t>Bài</a:t>
            </a:r>
            <a:r>
              <a:rPr lang="en-US" altLang="zh-CN" sz="5400" dirty="0">
                <a:latin typeface="iCiel Cadena" panose="02000503000000020004" pitchFamily="2" charset="0"/>
                <a:ea typeface="思源黑体 CN Bold" panose="020B0800000000000000" pitchFamily="34" charset="-122"/>
              </a:rPr>
              <a:t> 7: </a:t>
            </a:r>
            <a:r>
              <a:rPr lang="en-US" altLang="zh-CN" sz="5400" dirty="0" err="1">
                <a:latin typeface="iCiel Cadena" panose="02000503000000020004" pitchFamily="2" charset="0"/>
                <a:ea typeface="思源黑体 CN Bold" panose="020B0800000000000000" pitchFamily="34" charset="-122"/>
              </a:rPr>
              <a:t>Nói</a:t>
            </a:r>
            <a:r>
              <a:rPr lang="en-US" altLang="zh-CN" sz="5400" dirty="0">
                <a:latin typeface="iCiel Cadena" panose="02000503000000020004" pitchFamily="2" charset="0"/>
                <a:ea typeface="思源黑体 CN Bold" panose="020B0800000000000000" pitchFamily="34" charset="-122"/>
              </a:rPr>
              <a:t> </a:t>
            </a:r>
            <a:r>
              <a:rPr lang="en-US" altLang="zh-CN" sz="5400" dirty="0" err="1">
                <a:latin typeface="iCiel Cadena" panose="02000503000000020004" pitchFamily="2" charset="0"/>
                <a:ea typeface="思源黑体 CN Bold" panose="020B0800000000000000" pitchFamily="34" charset="-122"/>
              </a:rPr>
              <a:t>và</a:t>
            </a:r>
            <a:r>
              <a:rPr lang="en-US" altLang="zh-CN" sz="5400" dirty="0">
                <a:latin typeface="iCiel Cadena" panose="02000503000000020004" pitchFamily="2" charset="0"/>
                <a:ea typeface="思源黑体 CN Bold" panose="020B0800000000000000" pitchFamily="34" charset="-122"/>
              </a:rPr>
              <a:t> </a:t>
            </a:r>
            <a:r>
              <a:rPr lang="en-US" altLang="zh-CN" sz="5400" dirty="0" err="1">
                <a:latin typeface="iCiel Cadena" panose="02000503000000020004" pitchFamily="2" charset="0"/>
                <a:ea typeface="思源黑体 CN Bold" panose="020B0800000000000000" pitchFamily="34" charset="-122"/>
              </a:rPr>
              <a:t>nghe</a:t>
            </a:r>
            <a:endParaRPr lang="zh-CN" altLang="en-US" sz="5400" dirty="0">
              <a:latin typeface="iCiel Cadena" panose="02000503000000020004" pitchFamily="2" charset="0"/>
              <a:ea typeface="思源黑体 CN Bold" panose="020B0800000000000000" pitchFamily="34" charset="-122"/>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1597215" y="1645921"/>
            <a:ext cx="8997569" cy="1569660"/>
          </a:xfrm>
          <a:prstGeom prst="rect">
            <a:avLst/>
          </a:prstGeom>
          <a:noFill/>
        </p:spPr>
        <p:txBody>
          <a:bodyPr wrap="square" rtlCol="0">
            <a:spAutoFit/>
          </a:bodyPr>
          <a:lstStyle/>
          <a:p>
            <a:pPr algn="ctr"/>
            <a:r>
              <a:rPr lang="en-US" altLang="zh-CN" sz="9600" dirty="0">
                <a:solidFill>
                  <a:srgbClr val="FF0000"/>
                </a:solidFill>
                <a:latin typeface="iCiel Cadena" panose="02000503000000020004" pitchFamily="2" charset="0"/>
                <a:ea typeface="思源黑体 CN Bold" panose="020B0800000000000000" pitchFamily="34" charset="-122"/>
              </a:rPr>
              <a:t>CHÚ ĐỖ CON</a:t>
            </a:r>
            <a:endParaRPr lang="zh-CN" altLang="en-US" sz="9600" dirty="0">
              <a:solidFill>
                <a:srgbClr val="FF0000"/>
              </a:solidFill>
              <a:latin typeface="iCiel Cadena" panose="02000503000000020004" pitchFamily="2" charset="0"/>
              <a:ea typeface="思源黑体 CN Bold" panose="020B0800000000000000" pitchFamily="34" charset="-122"/>
            </a:endParaRPr>
          </a:p>
        </p:txBody>
      </p:sp>
      <p:pic>
        <p:nvPicPr>
          <p:cNvPr id="3" name="Picture 2">
            <a:extLst>
              <a:ext uri="{FF2B5EF4-FFF2-40B4-BE49-F238E27FC236}">
                <a16:creationId xmlns:a16="http://schemas.microsoft.com/office/drawing/2014/main" id="{3A78B408-B2E9-4FF9-B7A0-18389F68B21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81741" y="2576945"/>
            <a:ext cx="9075896" cy="5243851"/>
          </a:xfrm>
          <a:prstGeom prst="rect">
            <a:avLst/>
          </a:prstGeom>
        </p:spPr>
      </p:pic>
      <p:pic>
        <p:nvPicPr>
          <p:cNvPr id="17" name="Picture 16">
            <a:extLst>
              <a:ext uri="{FF2B5EF4-FFF2-40B4-BE49-F238E27FC236}">
                <a16:creationId xmlns:a16="http://schemas.microsoft.com/office/drawing/2014/main" id="{62B90F49-7D69-401A-BDBC-E8B120356C7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1364" b="94432" l="6000" r="93111">
                        <a14:foregroundMark x1="10778" y1="89205" x2="18222" y2="92159"/>
                        <a14:foregroundMark x1="18222" y1="92159" x2="18222" y2="92159"/>
                        <a14:foregroundMark x1="26444" y1="93182" x2="57556" y2="92614"/>
                        <a14:foregroundMark x1="57556" y1="92614" x2="61333" y2="92614"/>
                        <a14:foregroundMark x1="66222" y1="82614" x2="76778" y2="84545"/>
                        <a14:foregroundMark x1="76778" y1="84545" x2="77556" y2="85000"/>
                        <a14:foregroundMark x1="86333" y1="89318" x2="93222" y2="92955"/>
                        <a14:foregroundMark x1="66333" y1="83636" x2="65889" y2="83295"/>
                        <a14:foregroundMark x1="65556" y1="81705" x2="68667" y2="85114"/>
                        <a14:foregroundMark x1="15444" y1="62955" x2="15444" y2="62955"/>
                        <a14:foregroundMark x1="16333" y1="62045" x2="16333" y2="62045"/>
                        <a14:foregroundMark x1="6000" y1="92159" x2="10000" y2="88977"/>
                        <a14:foregroundMark x1="27556" y1="71705" x2="27556" y2="71705"/>
                        <a14:foregroundMark x1="16444" y1="70795" x2="16444" y2="70795"/>
                        <a14:foregroundMark x1="15000" y1="64886" x2="15000" y2="64886"/>
                        <a14:foregroundMark x1="14556" y1="64886" x2="15000" y2="69545"/>
                      </a14:backgroundRemoval>
                    </a14:imgEffect>
                  </a14:imgLayer>
                </a14:imgProps>
              </a:ext>
            </a:extLst>
          </a:blip>
          <a:srcRect l="1886" t="46167"/>
          <a:stretch/>
        </p:blipFill>
        <p:spPr>
          <a:xfrm>
            <a:off x="4606290" y="3027672"/>
            <a:ext cx="7927867" cy="4253238"/>
          </a:xfrm>
          <a:prstGeom prst="rect">
            <a:avLst/>
          </a:prstGeom>
        </p:spPr>
      </p:pic>
    </p:spTree>
    <p:extLst>
      <p:ext uri="{BB962C8B-B14F-4D97-AF65-F5344CB8AC3E}">
        <p14:creationId xmlns:p14="http://schemas.microsoft.com/office/powerpoint/2010/main" val="817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4">
                                            <p:txEl>
                                              <p:pRg st="0" end="0"/>
                                            </p:txEl>
                                          </p:spTgt>
                                        </p:tgtEl>
                                        <p:attrNameLst>
                                          <p:attrName>ppt_w</p:attrName>
                                        </p:attrNameLst>
                                      </p:cBhvr>
                                    </p:anim>
                                    <p:anim by="(#ppt_w*0.50)" calcmode="lin" valueType="num">
                                      <p:cBhvr>
                                        <p:cTn id="8" dur="500" decel="50000" autoRev="1" fill="hold">
                                          <p:stCondLst>
                                            <p:cond delay="0"/>
                                          </p:stCondLst>
                                        </p:cTn>
                                        <p:tgtEl>
                                          <p:spTgt spid="14">
                                            <p:txEl>
                                              <p:pRg st="0" end="0"/>
                                            </p:txEl>
                                          </p:spTgt>
                                        </p:tgtEl>
                                        <p:attrNameLst>
                                          <p:attrName>ppt_x</p:attrName>
                                        </p:attrNameLst>
                                      </p:cBhvr>
                                    </p:anim>
                                    <p:anim from="(-#ppt_h/2)" to="(#ppt_y)" calcmode="lin" valueType="num">
                                      <p:cBhvr>
                                        <p:cTn id="9" dur="1000" fill="hold">
                                          <p:stCondLst>
                                            <p:cond delay="0"/>
                                          </p:stCondLst>
                                        </p:cTn>
                                        <p:tgtEl>
                                          <p:spTgt spid="14">
                                            <p:txEl>
                                              <p:pRg st="0" end="0"/>
                                            </p:txEl>
                                          </p:spTgt>
                                        </p:tgtEl>
                                        <p:attrNameLst>
                                          <p:attrName>ppt_y</p:attrName>
                                        </p:attrNameLst>
                                      </p:cBhvr>
                                    </p:anim>
                                    <p:animRot by="21600000">
                                      <p:cBhvr>
                                        <p:cTn id="10" dur="1000" fill="hold">
                                          <p:stCondLst>
                                            <p:cond delay="0"/>
                                          </p:stCondLst>
                                        </p:cTn>
                                        <p:tgtEl>
                                          <p:spTgt spid="14">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0" end="0"/>
                                            </p:txEl>
                                          </p:spTgt>
                                        </p:tgtEl>
                                        <p:attrNameLst>
                                          <p:attrName>ppt_w</p:attrName>
                                        </p:attrNameLst>
                                      </p:cBhvr>
                                    </p:anim>
                                    <p:anim by="(#ppt_w*0.50)" calcmode="lin" valueType="num">
                                      <p:cBhvr>
                                        <p:cTn id="14" dur="500" decel="50000" autoRev="1" fill="hold">
                                          <p:stCondLst>
                                            <p:cond delay="0"/>
                                          </p:stCondLst>
                                        </p:cTn>
                                        <p:tgtEl>
                                          <p:spTgt spid="15">
                                            <p:txEl>
                                              <p:pRg st="0" end="0"/>
                                            </p:txEl>
                                          </p:spTgt>
                                        </p:tgtEl>
                                        <p:attrNameLst>
                                          <p:attrName>ppt_x</p:attrName>
                                        </p:attrNameLst>
                                      </p:cBhvr>
                                    </p:anim>
                                    <p:anim from="(-#ppt_h/2)" to="(#ppt_y)" calcmode="lin" valueType="num">
                                      <p:cBhvr>
                                        <p:cTn id="15" dur="1000" fill="hold">
                                          <p:stCondLst>
                                            <p:cond delay="0"/>
                                          </p:stCondLst>
                                        </p:cTn>
                                        <p:tgtEl>
                                          <p:spTgt spid="15">
                                            <p:txEl>
                                              <p:pRg st="0" end="0"/>
                                            </p:txEl>
                                          </p:spTgt>
                                        </p:tgtEl>
                                        <p:attrNameLst>
                                          <p:attrName>ppt_y</p:attrName>
                                        </p:attrNameLst>
                                      </p:cBhvr>
                                    </p:anim>
                                    <p:animRot by="21600000">
                                      <p:cBhvr>
                                        <p:cTn id="16" dur="1000" fill="hold">
                                          <p:stCondLst>
                                            <p:cond delay="0"/>
                                          </p:stCondLst>
                                        </p:cTn>
                                        <p:tgtEl>
                                          <p:spTgt spid="15">
                                            <p:txEl>
                                              <p:pRg st="0" end="0"/>
                                            </p:txEl>
                                          </p:spTgt>
                                        </p:tgtEl>
                                        <p:attrNameLst>
                                          <p:attrName>r</p:attrName>
                                        </p:attrNameLst>
                                      </p:cBhvr>
                                    </p:animRot>
                                  </p:childTnLst>
                                </p:cTn>
                              </p:par>
                              <p:par>
                                <p:cTn id="17" presetID="32" presetClass="emph" presetSubtype="0" fill="hold" nodeType="withEffect">
                                  <p:stCondLst>
                                    <p:cond delay="0"/>
                                  </p:stCondLst>
                                  <p:childTnLst>
                                    <p:animRot by="120000">
                                      <p:cBhvr>
                                        <p:cTn id="18" dur="200" fill="hold">
                                          <p:stCondLst>
                                            <p:cond delay="0"/>
                                          </p:stCondLst>
                                        </p:cTn>
                                        <p:tgtEl>
                                          <p:spTgt spid="3"/>
                                        </p:tgtEl>
                                        <p:attrNameLst>
                                          <p:attrName>r</p:attrName>
                                        </p:attrNameLst>
                                      </p:cBhvr>
                                    </p:animRot>
                                    <p:animRot by="-240000">
                                      <p:cBhvr>
                                        <p:cTn id="19" dur="400" fill="hold">
                                          <p:stCondLst>
                                            <p:cond delay="400"/>
                                          </p:stCondLst>
                                        </p:cTn>
                                        <p:tgtEl>
                                          <p:spTgt spid="3"/>
                                        </p:tgtEl>
                                        <p:attrNameLst>
                                          <p:attrName>r</p:attrName>
                                        </p:attrNameLst>
                                      </p:cBhvr>
                                    </p:animRot>
                                    <p:animRot by="240000">
                                      <p:cBhvr>
                                        <p:cTn id="20" dur="400" fill="hold">
                                          <p:stCondLst>
                                            <p:cond delay="800"/>
                                          </p:stCondLst>
                                        </p:cTn>
                                        <p:tgtEl>
                                          <p:spTgt spid="3"/>
                                        </p:tgtEl>
                                        <p:attrNameLst>
                                          <p:attrName>r</p:attrName>
                                        </p:attrNameLst>
                                      </p:cBhvr>
                                    </p:animRot>
                                    <p:animRot by="-240000">
                                      <p:cBhvr>
                                        <p:cTn id="21" dur="400" fill="hold">
                                          <p:stCondLst>
                                            <p:cond delay="1200"/>
                                          </p:stCondLst>
                                        </p:cTn>
                                        <p:tgtEl>
                                          <p:spTgt spid="3"/>
                                        </p:tgtEl>
                                        <p:attrNameLst>
                                          <p:attrName>r</p:attrName>
                                        </p:attrNameLst>
                                      </p:cBhvr>
                                    </p:animRot>
                                    <p:animRot by="120000">
                                      <p:cBhvr>
                                        <p:cTn id="22"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918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22927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4BE2941-CD96-42CA-AA2E-ADAB1D37455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0" y="3899160"/>
            <a:ext cx="3626116" cy="2950288"/>
          </a:xfrm>
          <a:prstGeom prst="rect">
            <a:avLst/>
          </a:prstGeom>
        </p:spPr>
      </p:pic>
      <p:pic>
        <p:nvPicPr>
          <p:cNvPr id="9" name="Picture 8">
            <a:extLst>
              <a:ext uri="{FF2B5EF4-FFF2-40B4-BE49-F238E27FC236}">
                <a16:creationId xmlns:a16="http://schemas.microsoft.com/office/drawing/2014/main" id="{94FBE348-4460-488B-BE15-C9E05EE909C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6096000" y="1128280"/>
            <a:ext cx="3626118" cy="2753078"/>
          </a:xfrm>
          <a:prstGeom prst="rect">
            <a:avLst/>
          </a:prstGeom>
        </p:spPr>
      </p:pic>
      <p:pic>
        <p:nvPicPr>
          <p:cNvPr id="10" name="Picture 9">
            <a:extLst>
              <a:ext uri="{FF2B5EF4-FFF2-40B4-BE49-F238E27FC236}">
                <a16:creationId xmlns:a16="http://schemas.microsoft.com/office/drawing/2014/main" id="{99A33A8F-9B7A-44F6-BCFF-3809E0F5CD5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0" y="986219"/>
            <a:ext cx="3626116" cy="2912941"/>
          </a:xfrm>
          <a:prstGeom prst="rect">
            <a:avLst/>
          </a:prstGeom>
        </p:spPr>
      </p:pic>
      <p:pic>
        <p:nvPicPr>
          <p:cNvPr id="11" name="Picture 10">
            <a:extLst>
              <a:ext uri="{FF2B5EF4-FFF2-40B4-BE49-F238E27FC236}">
                <a16:creationId xmlns:a16="http://schemas.microsoft.com/office/drawing/2014/main" id="{DBA828C6-917B-4BC4-9B10-EDEEE42D7BE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6189044" y="3963350"/>
            <a:ext cx="3626116" cy="2886098"/>
          </a:xfrm>
          <a:prstGeom prst="rect">
            <a:avLst/>
          </a:prstGeom>
        </p:spPr>
      </p:pic>
      <p:sp>
        <p:nvSpPr>
          <p:cNvPr id="12" name="文本框 22">
            <a:extLst>
              <a:ext uri="{FF2B5EF4-FFF2-40B4-BE49-F238E27FC236}">
                <a16:creationId xmlns:a16="http://schemas.microsoft.com/office/drawing/2014/main" id="{50B38C8A-1809-4019-8B4B-B9EC76639D93}"/>
              </a:ext>
            </a:extLst>
          </p:cNvPr>
          <p:cNvSpPr txBox="1"/>
          <p:nvPr/>
        </p:nvSpPr>
        <p:spPr>
          <a:xfrm>
            <a:off x="4755237" y="704220"/>
            <a:ext cx="2681526" cy="584775"/>
          </a:xfrm>
          <a:prstGeom prst="rect">
            <a:avLst/>
          </a:prstGeom>
          <a:noFill/>
        </p:spPr>
        <p:txBody>
          <a:bodyPr wrap="square" rtlCol="0">
            <a:spAutoFit/>
          </a:bodyPr>
          <a:lstStyle/>
          <a:p>
            <a:pPr algn="ctr"/>
            <a:r>
              <a:rPr lang="en-US" altLang="zh-CN" sz="3200" dirty="0">
                <a:solidFill>
                  <a:srgbClr val="FF0000"/>
                </a:solidFill>
                <a:latin typeface="iCiel Cadena" panose="02000503000000020004" pitchFamily="2" charset="0"/>
                <a:ea typeface="思源黑体 CN Bold" panose="020B0800000000000000" pitchFamily="34" charset="-122"/>
              </a:rPr>
              <a:t>CHÚ ĐỖ CON</a:t>
            </a:r>
            <a:endParaRPr lang="zh-CN" altLang="en-US" sz="3200" dirty="0">
              <a:solidFill>
                <a:srgbClr val="FF0000"/>
              </a:solidFill>
              <a:latin typeface="iCiel Cadena" panose="02000503000000020004" pitchFamily="2" charset="0"/>
              <a:ea typeface="思源黑体 CN Bold" panose="020B0800000000000000" pitchFamily="34" charset="-122"/>
            </a:endParaRPr>
          </a:p>
        </p:txBody>
      </p:sp>
      <p:sp>
        <p:nvSpPr>
          <p:cNvPr id="13" name="TextBox 12">
            <a:extLst>
              <a:ext uri="{FF2B5EF4-FFF2-40B4-BE49-F238E27FC236}">
                <a16:creationId xmlns:a16="http://schemas.microsoft.com/office/drawing/2014/main" id="{94BF5228-7131-4D42-9AEA-AD8F604C3B13}"/>
              </a:ext>
            </a:extLst>
          </p:cNvPr>
          <p:cNvSpPr txBox="1"/>
          <p:nvPr/>
        </p:nvSpPr>
        <p:spPr>
          <a:xfrm>
            <a:off x="3730140" y="1342996"/>
            <a:ext cx="2190600" cy="2246769"/>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gỡ</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mưa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B2056641-CF48-4B07-98D5-222B2DC58909}"/>
              </a:ext>
            </a:extLst>
          </p:cNvPr>
          <p:cNvSpPr txBox="1"/>
          <p:nvPr/>
        </p:nvSpPr>
        <p:spPr>
          <a:xfrm>
            <a:off x="9722118" y="1342996"/>
            <a:ext cx="2190600" cy="2246769"/>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gỡ</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id="{52F417EE-02C3-4491-8855-8224220EC5AC}"/>
              </a:ext>
            </a:extLst>
          </p:cNvPr>
          <p:cNvSpPr txBox="1"/>
          <p:nvPr/>
        </p:nvSpPr>
        <p:spPr>
          <a:xfrm>
            <a:off x="3730140" y="4274001"/>
            <a:ext cx="2190600" cy="2246769"/>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gỡ</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9D1466E2-4ACD-47EB-B004-D0513746E71D}"/>
              </a:ext>
            </a:extLst>
          </p:cNvPr>
          <p:cNvSpPr txBox="1"/>
          <p:nvPr/>
        </p:nvSpPr>
        <p:spPr>
          <a:xfrm>
            <a:off x="9815160" y="4656258"/>
            <a:ext cx="2190600" cy="1384995"/>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0B5DFD67-B784-40A3-AC61-10EC9126AEA5}"/>
              </a:ext>
            </a:extLst>
          </p:cNvPr>
          <p:cNvSpPr txBox="1"/>
          <p:nvPr/>
        </p:nvSpPr>
        <p:spPr>
          <a:xfrm>
            <a:off x="0" y="138688"/>
            <a:ext cx="11590020" cy="584775"/>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Dựa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gợi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ý,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147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2">
                                            <p:txEl>
                                              <p:pRg st="0" end="0"/>
                                            </p:txEl>
                                          </p:spTgt>
                                        </p:tgtEl>
                                        <p:attrNameLst>
                                          <p:attrName>ppt_w</p:attrName>
                                        </p:attrNameLst>
                                      </p:cBhvr>
                                    </p:anim>
                                    <p:anim by="(#ppt_w*0.50)" calcmode="lin" valueType="num">
                                      <p:cBhvr>
                                        <p:cTn id="8" dur="500" decel="50000" autoRev="1" fill="hold">
                                          <p:stCondLst>
                                            <p:cond delay="0"/>
                                          </p:stCondLst>
                                        </p:cTn>
                                        <p:tgtEl>
                                          <p:spTgt spid="12">
                                            <p:txEl>
                                              <p:pRg st="0" end="0"/>
                                            </p:txEl>
                                          </p:spTgt>
                                        </p:tgtEl>
                                        <p:attrNameLst>
                                          <p:attrName>ppt_x</p:attrName>
                                        </p:attrNameLst>
                                      </p:cBhvr>
                                    </p:anim>
                                    <p:anim from="(-#ppt_h/2)" to="(#ppt_y)" calcmode="lin" valueType="num">
                                      <p:cBhvr>
                                        <p:cTn id="9" dur="1000" fill="hold">
                                          <p:stCondLst>
                                            <p:cond delay="0"/>
                                          </p:stCondLst>
                                        </p:cTn>
                                        <p:tgtEl>
                                          <p:spTgt spid="12">
                                            <p:txEl>
                                              <p:pRg st="0" end="0"/>
                                            </p:txEl>
                                          </p:spTgt>
                                        </p:tgtEl>
                                        <p:attrNameLst>
                                          <p:attrName>ppt_y</p:attrName>
                                        </p:attrNameLst>
                                      </p:cBhvr>
                                    </p:anim>
                                    <p:animRot by="21600000">
                                      <p:cBhvr>
                                        <p:cTn id="10" dur="1000" fill="hold">
                                          <p:stCondLst>
                                            <p:cond delay="0"/>
                                          </p:stCondLst>
                                        </p:cTn>
                                        <p:tgtEl>
                                          <p:spTgt spid="12">
                                            <p:txEl>
                                              <p:pRg st="0" end="0"/>
                                            </p:txEl>
                                          </p:spTgt>
                                        </p:tgtEl>
                                        <p:attrNameLst>
                                          <p:attrName>r</p:attrName>
                                        </p:attrNameLst>
                                      </p:cBhvr>
                                    </p:animRot>
                                  </p:childTnLst>
                                </p:cTn>
                              </p:par>
                            </p:childTnLst>
                          </p:cTn>
                        </p:par>
                        <p:par>
                          <p:cTn id="11" fill="hold">
                            <p:stCondLst>
                              <p:cond delay="121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171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E4A7D57E-FD18-4EBF-9A40-537071ECF73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1480" t="58901" r="50658" b="15263"/>
          <a:stretch/>
        </p:blipFill>
        <p:spPr>
          <a:xfrm>
            <a:off x="3900029" y="4091632"/>
            <a:ext cx="3192979" cy="2597878"/>
          </a:xfrm>
          <a:prstGeom prst="rect">
            <a:avLst/>
          </a:prstGeom>
        </p:spPr>
      </p:pic>
      <p:pic>
        <p:nvPicPr>
          <p:cNvPr id="8" name="Picture 7">
            <a:extLst>
              <a:ext uri="{FF2B5EF4-FFF2-40B4-BE49-F238E27FC236}">
                <a16:creationId xmlns:a16="http://schemas.microsoft.com/office/drawing/2014/main" id="{27C637B8-979E-4A3E-AAC1-3D0FEF58A7B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4308" t="25439" r="27369" b="49450"/>
          <a:stretch/>
        </p:blipFill>
        <p:spPr>
          <a:xfrm>
            <a:off x="6984497" y="163221"/>
            <a:ext cx="3192981" cy="2541356"/>
          </a:xfrm>
          <a:prstGeom prst="rect">
            <a:avLst/>
          </a:prstGeom>
        </p:spPr>
      </p:pic>
      <p:pic>
        <p:nvPicPr>
          <p:cNvPr id="9" name="Picture 8">
            <a:extLst>
              <a:ext uri="{FF2B5EF4-FFF2-40B4-BE49-F238E27FC236}">
                <a16:creationId xmlns:a16="http://schemas.microsoft.com/office/drawing/2014/main" id="{FD0C7F49-F041-4E0E-8412-E83D9DF46AF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1480" t="25439" r="50198" b="49052"/>
          <a:stretch/>
        </p:blipFill>
        <p:spPr>
          <a:xfrm>
            <a:off x="3796553" y="131785"/>
            <a:ext cx="3192979" cy="2564992"/>
          </a:xfrm>
          <a:prstGeom prst="rect">
            <a:avLst/>
          </a:prstGeom>
        </p:spPr>
      </p:pic>
      <p:pic>
        <p:nvPicPr>
          <p:cNvPr id="10" name="Picture 9">
            <a:extLst>
              <a:ext uri="{FF2B5EF4-FFF2-40B4-BE49-F238E27FC236}">
                <a16:creationId xmlns:a16="http://schemas.microsoft.com/office/drawing/2014/main" id="{4697EEDD-8F7A-4AA1-8D8A-64288DF78AB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4868" t="59602" r="27369" b="15263"/>
          <a:stretch/>
        </p:blipFill>
        <p:spPr>
          <a:xfrm>
            <a:off x="7230440" y="2792110"/>
            <a:ext cx="3192979" cy="2541356"/>
          </a:xfrm>
          <a:prstGeom prst="rect">
            <a:avLst/>
          </a:prstGeom>
        </p:spPr>
      </p:pic>
      <p:sp>
        <p:nvSpPr>
          <p:cNvPr id="12" name="TextBox 11">
            <a:extLst>
              <a:ext uri="{FF2B5EF4-FFF2-40B4-BE49-F238E27FC236}">
                <a16:creationId xmlns:a16="http://schemas.microsoft.com/office/drawing/2014/main" id="{2EE86D6D-7AFD-44E7-ACAB-96A0D9A77526}"/>
              </a:ext>
            </a:extLst>
          </p:cNvPr>
          <p:cNvSpPr txBox="1"/>
          <p:nvPr/>
        </p:nvSpPr>
        <p:spPr>
          <a:xfrm>
            <a:off x="3736393" y="2713305"/>
            <a:ext cx="3600120" cy="1200329"/>
          </a:xfrm>
          <a:prstGeom prst="rect">
            <a:avLst/>
          </a:prstGeom>
          <a:noFill/>
        </p:spPr>
        <p:txBody>
          <a:bodyPr wrap="square" rtlCol="0">
            <a:spAutoFit/>
          </a:bodyPr>
          <a:lstStyle/>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gỡ</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mưa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diễn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xtBox 12">
            <a:extLst>
              <a:ext uri="{FF2B5EF4-FFF2-40B4-BE49-F238E27FC236}">
                <a16:creationId xmlns:a16="http://schemas.microsoft.com/office/drawing/2014/main" id="{1481256F-42BE-454D-92CE-022FE4490884}"/>
              </a:ext>
            </a:extLst>
          </p:cNvPr>
          <p:cNvSpPr txBox="1"/>
          <p:nvPr/>
        </p:nvSpPr>
        <p:spPr>
          <a:xfrm>
            <a:off x="10177476" y="234239"/>
            <a:ext cx="2094395" cy="2308324"/>
          </a:xfrm>
          <a:prstGeom prst="rect">
            <a:avLst/>
          </a:prstGeom>
          <a:noFill/>
        </p:spPr>
        <p:txBody>
          <a:bodyPr wrap="square" rtlCol="0">
            <a:spAutoFit/>
          </a:bodyPr>
          <a:lstStyle/>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gỡ</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gió</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diễn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8C8532F0-AB69-4581-B027-A82828FE13D5}"/>
              </a:ext>
            </a:extLst>
          </p:cNvPr>
          <p:cNvSpPr txBox="1"/>
          <p:nvPr/>
        </p:nvSpPr>
        <p:spPr>
          <a:xfrm>
            <a:off x="7230440" y="5333466"/>
            <a:ext cx="3600120" cy="1200329"/>
          </a:xfrm>
          <a:prstGeom prst="rect">
            <a:avLst/>
          </a:prstGeom>
          <a:noFill/>
        </p:spPr>
        <p:txBody>
          <a:bodyPr wrap="square" rtlCol="0">
            <a:spAutoFit/>
          </a:bodyPr>
          <a:lstStyle/>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gỡ</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diễn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id="{EFCB4975-C199-4156-AFA5-B843B3129901}"/>
              </a:ext>
            </a:extLst>
          </p:cNvPr>
          <p:cNvSpPr txBox="1"/>
          <p:nvPr/>
        </p:nvSpPr>
        <p:spPr>
          <a:xfrm>
            <a:off x="10364012" y="3158659"/>
            <a:ext cx="1827988" cy="1815882"/>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id="{2CFD3795-9361-4E08-9278-767244E269D4}"/>
              </a:ext>
            </a:extLst>
          </p:cNvPr>
          <p:cNvSpPr txBox="1"/>
          <p:nvPr/>
        </p:nvSpPr>
        <p:spPr>
          <a:xfrm>
            <a:off x="91305" y="531553"/>
            <a:ext cx="3600120" cy="2554545"/>
          </a:xfrm>
          <a:prstGeom prst="rect">
            <a:avLst/>
          </a:prstGeom>
          <a:noFill/>
        </p:spPr>
        <p:txBody>
          <a:bodyPr wrap="square" rtlCol="0">
            <a:spAutoFit/>
          </a:bodyPr>
          <a:lstStyle/>
          <a:p>
            <a:pPr marL="457200" indent="-457200">
              <a:buFontTx/>
              <a:buChar char="-"/>
            </a:pP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Quan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sát</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buFontTx/>
              <a:buChar char="-"/>
            </a:pP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Gọi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tên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nhân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buFontTx/>
              <a:buChar char="-"/>
            </a:pP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Nêu</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 name="Picture 2">
            <a:extLst>
              <a:ext uri="{FF2B5EF4-FFF2-40B4-BE49-F238E27FC236}">
                <a16:creationId xmlns:a16="http://schemas.microsoft.com/office/drawing/2014/main" id="{7A5E145C-576D-4D38-91CD-92010D6036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8371" y1="45399" x2="32109" y2="35276"/>
                        <a14:foregroundMark x1="15815" y1="23926" x2="14217" y2="43865"/>
                        <a14:foregroundMark x1="76837" y1="77607" x2="85144" y2="96012"/>
                        <a14:foregroundMark x1="12460" y1="92331" x2="85623" y2="91104"/>
                        <a14:foregroundMark x1="5112" y1="84049" x2="58307" y2="85276"/>
                        <a14:foregroundMark x1="2236" y1="82209" x2="2077" y2="97546"/>
                        <a14:foregroundMark x1="2077" y1="97546" x2="95048" y2="96933"/>
                        <a14:foregroundMark x1="95527" y1="96012" x2="97125" y2="86503"/>
                      </a14:backgroundRemoval>
                    </a14:imgEffect>
                  </a14:imgLayer>
                </a14:imgProps>
              </a:ext>
              <a:ext uri="{28A0092B-C50C-407E-A947-70E740481C1C}">
                <a14:useLocalDpi xmlns:a14="http://schemas.microsoft.com/office/drawing/2010/main" val="0"/>
              </a:ext>
            </a:extLst>
          </a:blip>
          <a:stretch>
            <a:fillRect/>
          </a:stretch>
        </p:blipFill>
        <p:spPr>
          <a:xfrm>
            <a:off x="136274" y="4114829"/>
            <a:ext cx="3626324" cy="2103450"/>
          </a:xfrm>
          <a:prstGeom prst="rect">
            <a:avLst/>
          </a:prstGeom>
        </p:spPr>
      </p:pic>
    </p:spTree>
    <p:extLst>
      <p:ext uri="{BB962C8B-B14F-4D97-AF65-F5344CB8AC3E}">
        <p14:creationId xmlns:p14="http://schemas.microsoft.com/office/powerpoint/2010/main" val="11792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BBD667-3ABC-4A61-B8DC-AE35B8D7599D}"/>
              </a:ext>
            </a:extLst>
          </p:cNvPr>
          <p:cNvSpPr txBox="1"/>
          <p:nvPr/>
        </p:nvSpPr>
        <p:spPr>
          <a:xfrm>
            <a:off x="121417" y="247428"/>
            <a:ext cx="5623560" cy="584775"/>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Nghe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C9DFF4B7-3184-479F-935E-613700AE9A3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25439" r="50198" b="49052"/>
          <a:stretch/>
        </p:blipFill>
        <p:spPr>
          <a:xfrm>
            <a:off x="4057313" y="784487"/>
            <a:ext cx="3687006" cy="2961856"/>
          </a:xfrm>
          <a:prstGeom prst="rect">
            <a:avLst/>
          </a:prstGeom>
        </p:spPr>
      </p:pic>
      <p:pic>
        <p:nvPicPr>
          <p:cNvPr id="13" name="Picture 12">
            <a:extLst>
              <a:ext uri="{FF2B5EF4-FFF2-40B4-BE49-F238E27FC236}">
                <a16:creationId xmlns:a16="http://schemas.microsoft.com/office/drawing/2014/main" id="{706F8086-8459-425D-82F4-B2F8D2B9B1A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58901" r="50658" b="15263"/>
          <a:stretch/>
        </p:blipFill>
        <p:spPr>
          <a:xfrm>
            <a:off x="1248996" y="3806184"/>
            <a:ext cx="3687006" cy="2999829"/>
          </a:xfrm>
          <a:prstGeom prst="rect">
            <a:avLst/>
          </a:prstGeom>
        </p:spPr>
      </p:pic>
      <p:pic>
        <p:nvPicPr>
          <p:cNvPr id="14" name="Picture 13">
            <a:extLst>
              <a:ext uri="{FF2B5EF4-FFF2-40B4-BE49-F238E27FC236}">
                <a16:creationId xmlns:a16="http://schemas.microsoft.com/office/drawing/2014/main" id="{22B1AE61-2754-4150-94A1-CE40AE831228}"/>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308" t="25439" r="27369" b="49450"/>
          <a:stretch/>
        </p:blipFill>
        <p:spPr>
          <a:xfrm>
            <a:off x="7878853" y="768331"/>
            <a:ext cx="3687007" cy="2934561"/>
          </a:xfrm>
          <a:prstGeom prst="rect">
            <a:avLst/>
          </a:prstGeom>
        </p:spPr>
      </p:pic>
      <p:pic>
        <p:nvPicPr>
          <p:cNvPr id="15" name="Picture 14">
            <a:extLst>
              <a:ext uri="{FF2B5EF4-FFF2-40B4-BE49-F238E27FC236}">
                <a16:creationId xmlns:a16="http://schemas.microsoft.com/office/drawing/2014/main" id="{16055AE1-510A-4C3F-91B0-F4F2BB89016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868" t="59602" r="27369" b="15263"/>
          <a:stretch/>
        </p:blipFill>
        <p:spPr>
          <a:xfrm>
            <a:off x="5144361" y="3838816"/>
            <a:ext cx="3687006" cy="2934563"/>
          </a:xfrm>
          <a:prstGeom prst="rect">
            <a:avLst/>
          </a:prstGeom>
        </p:spPr>
      </p:pic>
      <p:pic>
        <p:nvPicPr>
          <p:cNvPr id="2" name="chú đỗ con">
            <a:hlinkClick r:id="" action="ppaction://media"/>
            <a:extLst>
              <a:ext uri="{FF2B5EF4-FFF2-40B4-BE49-F238E27FC236}">
                <a16:creationId xmlns:a16="http://schemas.microsoft.com/office/drawing/2014/main" id="{943E6497-DB41-40C4-836B-9785F3AEFD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43004" y="5812739"/>
            <a:ext cx="993274" cy="993274"/>
          </a:xfrm>
          <a:prstGeom prst="rect">
            <a:avLst/>
          </a:prstGeom>
        </p:spPr>
      </p:pic>
      <p:sp>
        <p:nvSpPr>
          <p:cNvPr id="20" name="文本框 22">
            <a:extLst>
              <a:ext uri="{FF2B5EF4-FFF2-40B4-BE49-F238E27FC236}">
                <a16:creationId xmlns:a16="http://schemas.microsoft.com/office/drawing/2014/main" id="{9B553E6E-6C01-41F8-954A-2A2137AFD885}"/>
              </a:ext>
            </a:extLst>
          </p:cNvPr>
          <p:cNvSpPr txBox="1"/>
          <p:nvPr/>
        </p:nvSpPr>
        <p:spPr>
          <a:xfrm>
            <a:off x="254166" y="1466052"/>
            <a:ext cx="3548981" cy="769441"/>
          </a:xfrm>
          <a:prstGeom prst="rect">
            <a:avLst/>
          </a:prstGeom>
          <a:noFill/>
        </p:spPr>
        <p:txBody>
          <a:bodyPr wrap="square" rtlCol="0">
            <a:spAutoFit/>
          </a:bodyPr>
          <a:lstStyle/>
          <a:p>
            <a:pPr algn="ctr"/>
            <a:r>
              <a:rPr lang="en-US" altLang="zh-CN" sz="4400" dirty="0">
                <a:solidFill>
                  <a:srgbClr val="FF0000"/>
                </a:solidFill>
                <a:latin typeface="iCiel Cadena" panose="02000503000000020004" pitchFamily="2" charset="0"/>
                <a:ea typeface="思源黑体 CN Bold" panose="020B0800000000000000" pitchFamily="34" charset="-122"/>
              </a:rPr>
              <a:t>CHÚ ĐỖ CON</a:t>
            </a:r>
            <a:endParaRPr lang="zh-CN" altLang="en-US" sz="4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5163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2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20">
                                            <p:txEl>
                                              <p:pRg st="0" end="0"/>
                                            </p:txEl>
                                          </p:spTgt>
                                        </p:tgtEl>
                                        <p:attrNameLst>
                                          <p:attrName>ppt_w</p:attrName>
                                        </p:attrNameLst>
                                      </p:cBhvr>
                                    </p:anim>
                                    <p:anim by="(#ppt_w*0.50)" calcmode="lin" valueType="num">
                                      <p:cBhvr>
                                        <p:cTn id="24" dur="500" decel="50000" autoRev="1" fill="hold">
                                          <p:stCondLst>
                                            <p:cond delay="0"/>
                                          </p:stCondLst>
                                        </p:cTn>
                                        <p:tgtEl>
                                          <p:spTgt spid="20">
                                            <p:txEl>
                                              <p:pRg st="0" end="0"/>
                                            </p:txEl>
                                          </p:spTgt>
                                        </p:tgtEl>
                                        <p:attrNameLst>
                                          <p:attrName>ppt_x</p:attrName>
                                        </p:attrNameLst>
                                      </p:cBhvr>
                                    </p:anim>
                                    <p:anim from="(-#ppt_h/2)" to="(#ppt_y)" calcmode="lin" valueType="num">
                                      <p:cBhvr>
                                        <p:cTn id="25" dur="1000" fill="hold">
                                          <p:stCondLst>
                                            <p:cond delay="0"/>
                                          </p:stCondLst>
                                        </p:cTn>
                                        <p:tgtEl>
                                          <p:spTgt spid="20">
                                            <p:txEl>
                                              <p:pRg st="0" end="0"/>
                                            </p:txEl>
                                          </p:spTgt>
                                        </p:tgtEl>
                                        <p:attrNameLst>
                                          <p:attrName>ppt_y</p:attrName>
                                        </p:attrNameLst>
                                      </p:cBhvr>
                                    </p:anim>
                                    <p:animRot by="21600000">
                                      <p:cBhvr>
                                        <p:cTn id="26" dur="1000" fill="hold">
                                          <p:stCondLst>
                                            <p:cond delay="0"/>
                                          </p:stCondLst>
                                        </p:cTn>
                                        <p:tgtEl>
                                          <p:spTgt spid="20">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12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F82FF45-B56A-47ED-918E-2A1332DA5C40}"/>
              </a:ext>
            </a:extLst>
          </p:cNvPr>
          <p:cNvSpPr txBox="1"/>
          <p:nvPr/>
        </p:nvSpPr>
        <p:spPr>
          <a:xfrm>
            <a:off x="158432" y="336915"/>
            <a:ext cx="11454448" cy="584775"/>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1 – 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Picture 7">
            <a:extLst>
              <a:ext uri="{FF2B5EF4-FFF2-40B4-BE49-F238E27FC236}">
                <a16:creationId xmlns:a16="http://schemas.microsoft.com/office/drawing/2014/main" id="{363A3E62-4BE1-464B-8C83-A59C50E1595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1825659" y="837432"/>
            <a:ext cx="3603592" cy="2894848"/>
          </a:xfrm>
          <a:prstGeom prst="rect">
            <a:avLst/>
          </a:prstGeom>
        </p:spPr>
      </p:pic>
      <p:pic>
        <p:nvPicPr>
          <p:cNvPr id="9" name="Picture 8">
            <a:extLst>
              <a:ext uri="{FF2B5EF4-FFF2-40B4-BE49-F238E27FC236}">
                <a16:creationId xmlns:a16="http://schemas.microsoft.com/office/drawing/2014/main" id="{4AC88DD9-B65F-44B0-A7DE-5EFC015F1A5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1686473" y="3908616"/>
            <a:ext cx="3742778" cy="2683433"/>
          </a:xfrm>
          <a:prstGeom prst="rect">
            <a:avLst/>
          </a:prstGeom>
        </p:spPr>
      </p:pic>
      <p:pic>
        <p:nvPicPr>
          <p:cNvPr id="10" name="Picture 9">
            <a:extLst>
              <a:ext uri="{FF2B5EF4-FFF2-40B4-BE49-F238E27FC236}">
                <a16:creationId xmlns:a16="http://schemas.microsoft.com/office/drawing/2014/main" id="{511996EC-E0DE-4781-AA65-011910B547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7068211" y="1098425"/>
            <a:ext cx="3298133" cy="2625049"/>
          </a:xfrm>
          <a:prstGeom prst="rect">
            <a:avLst/>
          </a:prstGeom>
        </p:spPr>
      </p:pic>
      <p:pic>
        <p:nvPicPr>
          <p:cNvPr id="11" name="Picture 10">
            <a:extLst>
              <a:ext uri="{FF2B5EF4-FFF2-40B4-BE49-F238E27FC236}">
                <a16:creationId xmlns:a16="http://schemas.microsoft.com/office/drawing/2014/main" id="{501973A7-A187-43E3-9C86-BF576BA8CC4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7068212" y="3966999"/>
            <a:ext cx="3298132" cy="2625050"/>
          </a:xfrm>
          <a:prstGeom prst="rect">
            <a:avLst/>
          </a:prstGeom>
        </p:spPr>
      </p:pic>
    </p:spTree>
    <p:extLst>
      <p:ext uri="{BB962C8B-B14F-4D97-AF65-F5344CB8AC3E}">
        <p14:creationId xmlns:p14="http://schemas.microsoft.com/office/powerpoint/2010/main" val="28853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F82FF45-B56A-47ED-918E-2A1332DA5C40}"/>
              </a:ext>
            </a:extLst>
          </p:cNvPr>
          <p:cNvSpPr txBox="1"/>
          <p:nvPr/>
        </p:nvSpPr>
        <p:spPr>
          <a:xfrm>
            <a:off x="302811" y="531623"/>
            <a:ext cx="3918763" cy="1569660"/>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1 – 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Picture 7">
            <a:extLst>
              <a:ext uri="{FF2B5EF4-FFF2-40B4-BE49-F238E27FC236}">
                <a16:creationId xmlns:a16="http://schemas.microsoft.com/office/drawing/2014/main" id="{363A3E62-4BE1-464B-8C83-A59C50E1595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4280100" y="467939"/>
            <a:ext cx="3918763" cy="3148032"/>
          </a:xfrm>
          <a:prstGeom prst="rect">
            <a:avLst/>
          </a:prstGeom>
        </p:spPr>
      </p:pic>
      <p:pic>
        <p:nvPicPr>
          <p:cNvPr id="9" name="Picture 8">
            <a:extLst>
              <a:ext uri="{FF2B5EF4-FFF2-40B4-BE49-F238E27FC236}">
                <a16:creationId xmlns:a16="http://schemas.microsoft.com/office/drawing/2014/main" id="{4AC88DD9-B65F-44B0-A7DE-5EFC015F1A5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4253736" y="3389527"/>
            <a:ext cx="3918763" cy="3188392"/>
          </a:xfrm>
          <a:prstGeom prst="rect">
            <a:avLst/>
          </a:prstGeom>
        </p:spPr>
      </p:pic>
      <p:pic>
        <p:nvPicPr>
          <p:cNvPr id="10" name="Picture 9">
            <a:extLst>
              <a:ext uri="{FF2B5EF4-FFF2-40B4-BE49-F238E27FC236}">
                <a16:creationId xmlns:a16="http://schemas.microsoft.com/office/drawing/2014/main" id="{511996EC-E0DE-4781-AA65-011910B547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8209929" y="425416"/>
            <a:ext cx="3918764" cy="3119021"/>
          </a:xfrm>
          <a:prstGeom prst="rect">
            <a:avLst/>
          </a:prstGeom>
        </p:spPr>
      </p:pic>
      <p:pic>
        <p:nvPicPr>
          <p:cNvPr id="11" name="Picture 10">
            <a:extLst>
              <a:ext uri="{FF2B5EF4-FFF2-40B4-BE49-F238E27FC236}">
                <a16:creationId xmlns:a16="http://schemas.microsoft.com/office/drawing/2014/main" id="{501973A7-A187-43E3-9C86-BF576BA8CC4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8257389" y="3398178"/>
            <a:ext cx="3918763" cy="3119023"/>
          </a:xfrm>
          <a:prstGeom prst="rect">
            <a:avLst/>
          </a:prstGeom>
        </p:spPr>
      </p:pic>
      <p:pic>
        <p:nvPicPr>
          <p:cNvPr id="3" name="Picture 2">
            <a:extLst>
              <a:ext uri="{FF2B5EF4-FFF2-40B4-BE49-F238E27FC236}">
                <a16:creationId xmlns:a16="http://schemas.microsoft.com/office/drawing/2014/main" id="{DAC9E3B2-7254-4B6A-8ABA-B54656DFEA6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78" b="89579" l="0" r="100000">
                        <a14:foregroundMark x1="38978" y1="55654" x2="46645" y2="52772"/>
                      </a14:backgroundRemoval>
                    </a14:imgEffect>
                  </a14:imgLayer>
                </a14:imgProps>
              </a:ext>
              <a:ext uri="{28A0092B-C50C-407E-A947-70E740481C1C}">
                <a14:useLocalDpi xmlns:a14="http://schemas.microsoft.com/office/drawing/2010/main" val="0"/>
              </a:ext>
            </a:extLst>
          </a:blip>
          <a:srcRect l="4666" t="8268" r="1102" b="10508"/>
          <a:stretch/>
        </p:blipFill>
        <p:spPr>
          <a:xfrm>
            <a:off x="39682" y="3087475"/>
            <a:ext cx="4216688" cy="2618500"/>
          </a:xfrm>
          <a:prstGeom prst="rect">
            <a:avLst/>
          </a:prstGeom>
        </p:spPr>
      </p:pic>
    </p:spTree>
    <p:extLst>
      <p:ext uri="{BB962C8B-B14F-4D97-AF65-F5344CB8AC3E}">
        <p14:creationId xmlns:p14="http://schemas.microsoft.com/office/powerpoint/2010/main" val="25797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0F9D28B9-63A5-4AC1-8A49-0FCDFAD7C9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59497" y="851674"/>
            <a:ext cx="1649531" cy="2079355"/>
          </a:xfrm>
          <a:prstGeom prst="rect">
            <a:avLst/>
          </a:prstGeom>
        </p:spPr>
      </p:pic>
      <p:pic>
        <p:nvPicPr>
          <p:cNvPr id="11" name="Picture 10">
            <a:extLst>
              <a:ext uri="{FF2B5EF4-FFF2-40B4-BE49-F238E27FC236}">
                <a16:creationId xmlns:a16="http://schemas.microsoft.com/office/drawing/2014/main" id="{65BFF372-B6BA-4688-92BD-5FAD399402B9}"/>
              </a:ext>
            </a:extLst>
          </p:cNvPr>
          <p:cNvPicPr>
            <a:picLocks noChangeAspect="1"/>
          </p:cNvPicPr>
          <p:nvPr/>
        </p:nvPicPr>
        <p:blipFill>
          <a:blip r:embed="rId8"/>
          <a:stretch>
            <a:fillRect/>
          </a:stretch>
        </p:blipFill>
        <p:spPr>
          <a:xfrm>
            <a:off x="84995" y="2747064"/>
            <a:ext cx="2798307" cy="2780017"/>
          </a:xfrm>
          <a:prstGeom prst="rect">
            <a:avLst/>
          </a:prstGeom>
        </p:spPr>
      </p:pic>
      <p:sp>
        <p:nvSpPr>
          <p:cNvPr id="12" name="Text Box 1736">
            <a:extLst>
              <a:ext uri="{FF2B5EF4-FFF2-40B4-BE49-F238E27FC236}">
                <a16:creationId xmlns:a16="http://schemas.microsoft.com/office/drawing/2014/main" id="{C3C74814-075E-4084-AF5F-321232C7AFF0}"/>
              </a:ext>
            </a:extLst>
          </p:cNvPr>
          <p:cNvSpPr txBox="1">
            <a:spLocks noChangeArrowheads="1"/>
          </p:cNvSpPr>
          <p:nvPr/>
        </p:nvSpPr>
        <p:spPr bwMode="auto">
          <a:xfrm>
            <a:off x="2084160" y="3844684"/>
            <a:ext cx="101078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 </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ỗ con lớn lên nhờ có đất, nước, ánh sáng, không khí.</a:t>
            </a:r>
          </a:p>
        </p:txBody>
      </p:sp>
      <p:grpSp>
        <p:nvGrpSpPr>
          <p:cNvPr id="13" name="Group 12">
            <a:extLst>
              <a:ext uri="{FF2B5EF4-FFF2-40B4-BE49-F238E27FC236}">
                <a16:creationId xmlns:a16="http://schemas.microsoft.com/office/drawing/2014/main" id="{3012AD46-2552-419D-A70B-A6E42D8FC514}"/>
              </a:ext>
            </a:extLst>
          </p:cNvPr>
          <p:cNvGrpSpPr/>
          <p:nvPr/>
        </p:nvGrpSpPr>
        <p:grpSpPr>
          <a:xfrm>
            <a:off x="2546099" y="290114"/>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6288872" y="1178285"/>
              <a:ext cx="4415435" cy="951622"/>
            </a:xfrm>
            <a:prstGeom prst="rect">
              <a:avLst/>
            </a:prstGeom>
            <a:noFill/>
          </p:spPr>
          <p:txBody>
            <a:bodyPr wrap="square" rtlCol="0">
              <a:spAutoFit/>
            </a:bodyPr>
            <a:lstStyle/>
            <a:p>
              <a:pPr algn="ctr">
                <a:lnSpc>
                  <a:spcPct val="150000"/>
                </a:lnSpc>
              </a:pP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muốn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lnSpc>
                  <a:spcPct val="150000"/>
                </a:lnSpc>
              </a:pP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0" name="Text Box 1736">
            <a:extLst>
              <a:ext uri="{FF2B5EF4-FFF2-40B4-BE49-F238E27FC236}">
                <a16:creationId xmlns:a16="http://schemas.microsoft.com/office/drawing/2014/main" id="{8B259294-33DD-4FD5-A3CF-63D4DCF4D407}"/>
              </a:ext>
            </a:extLst>
          </p:cNvPr>
          <p:cNvSpPr txBox="1">
            <a:spLocks noChangeArrowheads="1"/>
          </p:cNvSpPr>
          <p:nvPr/>
        </p:nvSpPr>
        <p:spPr bwMode="auto">
          <a:xfrm>
            <a:off x="2084161" y="4797041"/>
            <a:ext cx="101078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biết được thế giới rộng lớn thế nào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trưởng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thành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các </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hãy mạnh mẽ và dũng cảm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phá</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giới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33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D30BE4B-1936-4CDE-866B-F1221C35DB3A}"/>
              </a:ext>
            </a:extLst>
          </p:cNvPr>
          <p:cNvGrpSpPr/>
          <p:nvPr/>
        </p:nvGrpSpPr>
        <p:grpSpPr>
          <a:xfrm>
            <a:off x="1288716" y="1365197"/>
            <a:ext cx="9944100" cy="1705740"/>
            <a:chOff x="1249190" y="1653135"/>
            <a:chExt cx="9944100" cy="1705740"/>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1653135"/>
              <a:ext cx="9944100" cy="1705740"/>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p>
          </p:txBody>
        </p:sp>
        <p:sp>
          <p:nvSpPr>
            <p:cNvPr id="23" name="Rectangle 22">
              <a:extLst>
                <a:ext uri="{FF2B5EF4-FFF2-40B4-BE49-F238E27FC236}">
                  <a16:creationId xmlns:a16="http://schemas.microsoft.com/office/drawing/2014/main" id="{1C6249FF-40ED-4813-9521-BA7C63C23B84}"/>
                </a:ext>
              </a:extLst>
            </p:cNvPr>
            <p:cNvSpPr/>
            <p:nvPr/>
          </p:nvSpPr>
          <p:spPr>
            <a:xfrm>
              <a:off x="1491916" y="1917798"/>
              <a:ext cx="9450893" cy="1200329"/>
            </a:xfrm>
            <a:prstGeom prst="rect">
              <a:avLst/>
            </a:prstGeom>
          </p:spPr>
          <p:txBody>
            <a:bodyPr wrap="square">
              <a:spAutoFit/>
            </a:bodyPr>
            <a:lstStyle/>
            <a:p>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hành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trình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hạt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4BB6FCE6-B2E6-4DE9-B59D-948A8C80FD58}"/>
              </a:ext>
            </a:extLst>
          </p:cNvPr>
          <p:cNvSpPr txBox="1"/>
          <p:nvPr/>
        </p:nvSpPr>
        <p:spPr>
          <a:xfrm>
            <a:off x="596030" y="3558767"/>
            <a:ext cx="11321715" cy="3046988"/>
          </a:xfrm>
          <a:prstGeom prst="rect">
            <a:avLst/>
          </a:prstGeom>
          <a:noFill/>
        </p:spPr>
        <p:txBody>
          <a:bodyPr wrap="square"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p>
          <a:p>
            <a:pPr marL="457200" indent="-457200">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bức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nhớ</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góp</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phần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hạt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nằm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lòng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đất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nảy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mầm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Chia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ý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nghĩa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4B4E6A23-6C9F-46AB-91C1-C6EA47F21058}"/>
              </a:ext>
            </a:extLst>
          </p:cNvPr>
          <p:cNvSpPr txBox="1"/>
          <p:nvPr/>
        </p:nvSpPr>
        <p:spPr>
          <a:xfrm>
            <a:off x="227974" y="363400"/>
            <a:ext cx="3369526"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Vận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dụng</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Tree>
    <p:extLst>
      <p:ext uri="{BB962C8B-B14F-4D97-AF65-F5344CB8AC3E}">
        <p14:creationId xmlns:p14="http://schemas.microsoft.com/office/powerpoint/2010/main" val="19855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Hoạt</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động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tiếp</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nối</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
        <p:nvSpPr>
          <p:cNvPr id="13" name="TextBox 12">
            <a:extLst>
              <a:ext uri="{FF2B5EF4-FFF2-40B4-BE49-F238E27FC236}">
                <a16:creationId xmlns:a16="http://schemas.microsoft.com/office/drawing/2014/main" id="{C6324E8F-D5CE-4CAF-8E78-A55312722AFC}"/>
              </a:ext>
            </a:extLst>
          </p:cNvPr>
          <p:cNvSpPr txBox="1"/>
          <p:nvPr/>
        </p:nvSpPr>
        <p:spPr>
          <a:xfrm>
            <a:off x="806339" y="2696206"/>
            <a:ext cx="10656658" cy="2955746"/>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bè</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a:t>
            </a:r>
          </a:p>
          <a:p>
            <a:pPr marL="1371600" lvl="2" indent="-457200">
              <a:lnSpc>
                <a:spcPct val="150000"/>
              </a:lnSpc>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lvl="3">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bé</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ham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42.</a:t>
            </a:r>
          </a:p>
        </p:txBody>
      </p:sp>
    </p:spTree>
    <p:extLst>
      <p:ext uri="{BB962C8B-B14F-4D97-AF65-F5344CB8AC3E}">
        <p14:creationId xmlns:p14="http://schemas.microsoft.com/office/powerpoint/2010/main" val="18612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505</Words>
  <Application>Microsoft Office PowerPoint</Application>
  <PresentationFormat>Widescreen</PresentationFormat>
  <Paragraphs>43</Paragraphs>
  <Slides>10</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Arial-Rounded</vt:lpstr>
      <vt:lpstr>Calibri</vt:lpstr>
      <vt:lpstr>Calibri Light</vt:lpstr>
      <vt:lpstr>iCiel Cadena</vt:lpstr>
      <vt:lpstr>iCiel Crocante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Vip855</cp:lastModifiedBy>
  <cp:revision>174</cp:revision>
  <dcterms:created xsi:type="dcterms:W3CDTF">2021-06-15T15:52:51Z</dcterms:created>
  <dcterms:modified xsi:type="dcterms:W3CDTF">2025-10-04T03:21:12Z</dcterms:modified>
</cp:coreProperties>
</file>