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18" r:id="rId3"/>
    <p:sldMasterId id="2147483755" r:id="rId4"/>
    <p:sldMasterId id="2147483767" r:id="rId5"/>
    <p:sldMasterId id="2147483780" r:id="rId6"/>
    <p:sldMasterId id="2147483797" r:id="rId7"/>
    <p:sldMasterId id="2147483814" r:id="rId8"/>
  </p:sldMasterIdLst>
  <p:notesMasterIdLst>
    <p:notesMasterId r:id="rId18"/>
  </p:notesMasterIdLst>
  <p:sldIdLst>
    <p:sldId id="258" r:id="rId9"/>
    <p:sldId id="474" r:id="rId10"/>
    <p:sldId id="575" r:id="rId11"/>
    <p:sldId id="577" r:id="rId12"/>
    <p:sldId id="578" r:id="rId13"/>
    <p:sldId id="580" r:id="rId14"/>
    <p:sldId id="581" r:id="rId15"/>
    <p:sldId id="58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45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08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60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948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5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11254832" cy="47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5" y="4517168"/>
            <a:ext cx="12191996" cy="23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567" y="0"/>
            <a:ext cx="4342965" cy="30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94800" y="1039433"/>
            <a:ext cx="7360800" cy="2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572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9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9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1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077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7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5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5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8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2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6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87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3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9288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28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0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08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7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9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1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64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1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3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988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3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715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854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15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91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48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925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993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8778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040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34100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33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05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7183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35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72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746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12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607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8641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05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023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34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23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45772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131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046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760715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11254832" cy="47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5" y="4517168"/>
            <a:ext cx="12191996" cy="23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567" y="0"/>
            <a:ext cx="4342965" cy="30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94800" y="1039433"/>
            <a:ext cx="7360800" cy="2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00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6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32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542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190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32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77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3666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23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9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3703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3343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1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39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052221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0656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09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28674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 amt="74000"/>
          </a:blip>
          <a:srcRect l="-29600" t="-39523" b="29184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3">
            <a:alphaModFix/>
          </a:blip>
          <a:srcRect l="3642" t="2400"/>
          <a:stretch/>
        </p:blipFill>
        <p:spPr>
          <a:xfrm>
            <a:off x="0" y="0"/>
            <a:ext cx="11254832" cy="476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4">
            <a:alphaModFix/>
          </a:blip>
          <a:srcRect l="1167" r="3148" b="26226"/>
          <a:stretch/>
        </p:blipFill>
        <p:spPr>
          <a:xfrm flipH="1">
            <a:off x="5" y="4517168"/>
            <a:ext cx="12191996" cy="2340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567" y="0"/>
            <a:ext cx="4342965" cy="30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1094800" y="1039433"/>
            <a:ext cx="7360800" cy="27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414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910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512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475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411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0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32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8939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394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9495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3221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5393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9494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42097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1411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397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29045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3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6662AC-A369-4D70-88AD-1C73A87EEAD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447A0-8F3A-4CEC-AF03-0972B3128E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0A22E">
                    <a:shade val="75000"/>
                  </a:srgbClr>
                </a:solidFill>
                <a:effectLst/>
                <a:uLnTx/>
                <a:uFillTx/>
                <a:latin typeface="Franklin Gothic Book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0A22E">
                  <a:shade val="75000"/>
                </a:srgbClr>
              </a:solidFill>
              <a:effectLst/>
              <a:uLnTx/>
              <a:uFillTx/>
              <a:latin typeface="Franklin Gothic Book"/>
              <a:cs typeface="+mn-cs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5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6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2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41.png"/><Relationship Id="rId26" Type="http://schemas.openxmlformats.org/officeDocument/2006/relationships/image" Target="../media/image45.gif"/><Relationship Id="rId3" Type="http://schemas.openxmlformats.org/officeDocument/2006/relationships/image" Target="../media/image32.png"/><Relationship Id="rId21" Type="http://schemas.microsoft.com/office/2007/relationships/hdphoto" Target="../media/hdphoto9.wdp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image" Target="../media/image40.gif"/><Relationship Id="rId25" Type="http://schemas.microsoft.com/office/2007/relationships/hdphoto" Target="../media/hdphoto11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20" Type="http://schemas.openxmlformats.org/officeDocument/2006/relationships/image" Target="../media/image42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44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36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35.gif"/><Relationship Id="rId14" Type="http://schemas.openxmlformats.org/officeDocument/2006/relationships/image" Target="../media/image38.gif"/><Relationship Id="rId22" Type="http://schemas.openxmlformats.org/officeDocument/2006/relationships/image" Target="../media/image43.png"/><Relationship Id="rId2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459155" y="3397512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DF7CB-F732-4D19-9516-FA4F2B06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492" y="0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7EB591F-C831-4A10-83E9-62F2D95CF180}"/>
              </a:ext>
            </a:extLst>
          </p:cNvPr>
          <p:cNvSpPr txBox="1"/>
          <p:nvPr/>
        </p:nvSpPr>
        <p:spPr>
          <a:xfrm>
            <a:off x="29980" y="294285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exagon 2"/>
          <p:cNvSpPr/>
          <p:nvPr/>
        </p:nvSpPr>
        <p:spPr>
          <a:xfrm>
            <a:off x="282903" y="259804"/>
            <a:ext cx="783898" cy="67153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4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93" y="1746116"/>
            <a:ext cx="1976297" cy="1012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277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286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13" y="1746116"/>
            <a:ext cx="1976297" cy="101207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algn="ctr"/>
            <a:r>
              <a:rPr lang="e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1524483" y="3926788"/>
            <a:ext cx="3074000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Tìm đọc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một bài viết về hoạt động thể thao.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just"/>
            <a:endParaRPr sz="3200"/>
          </a:p>
        </p:txBody>
      </p:sp>
      <p:sp>
        <p:nvSpPr>
          <p:cNvPr id="261" name="Google Shape;261;p37"/>
          <p:cNvSpPr txBox="1">
            <a:spLocks noGrp="1"/>
          </p:cNvSpPr>
          <p:nvPr>
            <p:ph type="subTitle" idx="4"/>
          </p:nvPr>
        </p:nvSpPr>
        <p:spPr>
          <a:xfrm>
            <a:off x="6107247" y="3173514"/>
            <a:ext cx="4018987" cy="6464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Londrina Solid"/>
              </a:rPr>
              <a:t>Kể được cho các bạn về điều thú vị mà em đọc được.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  <a:sym typeface="Londrina Solid"/>
            </a:endParaRPr>
          </a:p>
          <a:p>
            <a:pPr marL="0" indent="0" algn="ctr"/>
            <a:endParaRPr sz="3200"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16"/>
          </p:nvPr>
        </p:nvSpPr>
        <p:spPr>
          <a:xfrm>
            <a:off x="2413984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01</a:t>
            </a:r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title" idx="18"/>
          </p:nvPr>
        </p:nvSpPr>
        <p:spPr>
          <a:xfrm>
            <a:off x="7490443" y="18438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pPr algn="ctr"/>
            <a:r>
              <a:rPr lang="en"/>
              <a:t>02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2163" y="578377"/>
            <a:ext cx="2444640" cy="1348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953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511" t="5705" r="2953" b="-683"/>
          <a:stretch/>
        </p:blipFill>
        <p:spPr>
          <a:xfrm>
            <a:off x="1094509" y="0"/>
            <a:ext cx="1052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9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3566" y="277402"/>
            <a:ext cx="10583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ondrina Solid"/>
              </a:rPr>
              <a:t>Tìm đọc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ondrina Solid"/>
              </a:rPr>
              <a:t>một bài viết về hoạt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ondrina Solid"/>
              </a:rPr>
              <a:t> động thể thao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ondrina Solid"/>
              </a:rPr>
              <a:t>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130 bài Toán có lời văn ôn hè lớp 3 - Tài liệu ôn hè môn Toán lớp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09" y="4086593"/>
            <a:ext cx="3767475" cy="197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8414328" y="2784283"/>
            <a:ext cx="2632363" cy="9975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589181" y="2784283"/>
            <a:ext cx="6549572" cy="2791500"/>
          </a:xfrm>
          <a:prstGeom prst="wedgeRoundRectCallout">
            <a:avLst>
              <a:gd name="adj1" fmla="val 60989"/>
              <a:gd name="adj2" fmla="val -4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 1 bạn làm nhóm trưởng</a:t>
            </a: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Nhóm trưởng gọi từng </a:t>
            </a: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tên đọc tìm được.</a:t>
            </a:r>
          </a:p>
          <a:p>
            <a:pPr marL="89744" marR="82125" lvl="0" indent="0" algn="just" defTabSz="91440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bài </a:t>
            </a:r>
            <a:r>
              <a:rPr kumimoji="0" lang="en-US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933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 mình.</a:t>
            </a: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38278" y="1723185"/>
            <a:ext cx="2714061" cy="850496"/>
          </a:xfrm>
          <a:prstGeom prst="roundRect">
            <a:avLst/>
          </a:prstGeom>
          <a:solidFill>
            <a:schemeClr val="accent6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gian: 5 phút</a:t>
            </a:r>
          </a:p>
        </p:txBody>
      </p:sp>
      <p:pic>
        <p:nvPicPr>
          <p:cNvPr id="13" name="18">
            <a:extLst>
              <a:ext uri="{FF2B5EF4-FFF2-40B4-BE49-F238E27FC236}">
                <a16:creationId xmlns:a16="http://schemas.microsoft.com/office/drawing/2014/main" id="{26979E31-5F1B-476E-8669-6D71A2CC1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056899" y="-95050"/>
            <a:ext cx="1289442" cy="1433157"/>
          </a:xfrm>
          <a:prstGeom prst="rect">
            <a:avLst/>
          </a:prstGeom>
        </p:spPr>
      </p:pic>
      <p:cxnSp>
        <p:nvCxnSpPr>
          <p:cNvPr id="12" name="Straight Connector 11"/>
          <p:cNvCxnSpPr>
            <a:cxnSpLocks/>
          </p:cNvCxnSpPr>
          <p:nvPr/>
        </p:nvCxnSpPr>
        <p:spPr>
          <a:xfrm>
            <a:off x="2278763" y="763009"/>
            <a:ext cx="18413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668982" y="763009"/>
            <a:ext cx="2826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23309" y="249381"/>
            <a:ext cx="6248400" cy="3588328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10" y="2854648"/>
            <a:ext cx="6340927" cy="400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1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85800" y="457200"/>
            <a:ext cx="11234926" cy="731520"/>
            <a:chOff x="294783" y="915918"/>
            <a:chExt cx="11234926" cy="731520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 Rounded MT Bold" pitchFamily="34" charset="0"/>
                    <a:ea typeface="Arial-Rounded" pitchFamily="34" charset="0"/>
                    <a:cs typeface="Arial-Rounded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81268" y="989290"/>
              <a:ext cx="10448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Londrina Solid"/>
                </a:rPr>
                <a:t>Kể cho các bạn nghe điều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Londrina Solid"/>
                </a:rPr>
                <a:t> thú vị mà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Londrina Solid"/>
                </a:rPr>
                <a:t> em đọc</a:t>
              </a:r>
              <a:r>
                <a:rPr kumimoji="0" lang="en-US" sz="32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Londrina Solid"/>
                </a:rPr>
                <a:t> được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Londrina Solid"/>
                </a:rPr>
                <a:t>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Londrina Solid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547206E-04BC-4DDF-A0C5-B36ACBC4F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0" t="54444"/>
          <a:stretch/>
        </p:blipFill>
        <p:spPr>
          <a:xfrm>
            <a:off x="1198995" y="1317434"/>
            <a:ext cx="3286485" cy="2602733"/>
          </a:xfrm>
          <a:prstGeom prst="round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501D4CFE-8476-4750-A627-489FA6395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261" y="4451037"/>
            <a:ext cx="3286484" cy="10895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30290" y="1115347"/>
            <a:ext cx="4777621" cy="5754628"/>
            <a:chOff x="6830290" y="1115347"/>
            <a:chExt cx="4777621" cy="57546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0290" y="1115347"/>
              <a:ext cx="4777621" cy="57546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786254" y="4451037"/>
              <a:ext cx="3491346" cy="4396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 thú vị mà em đọc được:     </a:t>
              </a:r>
            </a:p>
          </p:txBody>
        </p:sp>
        <p:sp>
          <p:nvSpPr>
            <p:cNvPr id="5" name="Rectangle 4"/>
            <p:cNvSpPr/>
            <p:nvPr/>
          </p:nvSpPr>
          <p:spPr>
            <a:xfrm rot="3253440">
              <a:off x="10751121" y="2466109"/>
              <a:ext cx="387927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377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</a:t>
            </a:r>
            <a:r>
              <a:rPr kumimoji="0" lang="en-US" sz="54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nhé!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151</Words>
  <Application>Microsoft Office PowerPoint</Application>
  <PresentationFormat>Widescreen</PresentationFormat>
  <Paragraphs>30</Paragraphs>
  <Slides>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Montserrat Medium</vt:lpstr>
      <vt:lpstr>Times New Roman</vt:lpstr>
      <vt:lpstr>Wingdings 2</vt:lpstr>
      <vt:lpstr>Office 主题</vt:lpstr>
      <vt:lpstr>3_Office Theme</vt:lpstr>
      <vt:lpstr>6_Office Theme</vt:lpstr>
      <vt:lpstr>1_Office Theme</vt:lpstr>
      <vt:lpstr>Trek</vt:lpstr>
      <vt:lpstr>2_Office Theme</vt:lpstr>
      <vt:lpstr>4_Office Theme</vt:lpstr>
      <vt:lpstr>7_Office Theme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Vip855</cp:lastModifiedBy>
  <cp:revision>14</cp:revision>
  <dcterms:created xsi:type="dcterms:W3CDTF">2021-05-22T11:24:17Z</dcterms:created>
  <dcterms:modified xsi:type="dcterms:W3CDTF">2025-10-04T03:20:12Z</dcterms:modified>
</cp:coreProperties>
</file>