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75" r:id="rId4"/>
    <p:sldId id="281" r:id="rId5"/>
    <p:sldId id="282" r:id="rId6"/>
    <p:sldId id="283" r:id="rId7"/>
    <p:sldId id="260" r:id="rId8"/>
    <p:sldId id="270" r:id="rId9"/>
    <p:sldId id="271" r:id="rId10"/>
    <p:sldId id="284" r:id="rId11"/>
    <p:sldId id="285" r:id="rId12"/>
    <p:sldId id="274" r:id="rId13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4" autoAdjust="0"/>
    <p:restoredTop sz="94660"/>
  </p:normalViewPr>
  <p:slideViewPr>
    <p:cSldViewPr snapToGrid="0">
      <p:cViewPr varScale="1">
        <p:scale>
          <a:sx n="65" d="100"/>
          <a:sy n="65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2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17" Type="http://schemas.microsoft.com/office/2007/relationships/hdphoto" Target="../media/hdphoto8.wdp"/><Relationship Id="rId25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24" Type="http://schemas.openxmlformats.org/officeDocument/2006/relationships/image" Target="../media/image3.png"/><Relationship Id="rId5" Type="http://schemas.openxmlformats.org/officeDocument/2006/relationships/image" Target="../media/image1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6.png"/><Relationship Id="rId19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microsoft.com/office/2007/relationships/hdphoto" Target="../media/hdphoto12.wdp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microsoft.com/office/2007/relationships/hdphoto" Target="../media/hdphoto15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microsoft.com/office/2007/relationships/hdphoto" Target="../media/hdphoto17.wdp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microsoft.com/office/2007/relationships/hdphoto" Target="../media/hdphoto18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microsoft.com/office/2007/relationships/hdphoto" Target="../media/hdphoto19.wdp"/><Relationship Id="rId5" Type="http://schemas.openxmlformats.org/officeDocument/2006/relationships/image" Target="../media/image26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2149" cy="6857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7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8</a:t>
            </a:r>
            <a:endParaRPr lang="vi-VN" sz="7200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40518" y="3596976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4" y="111996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custGeom>
                  <a:avLst/>
                  <a:gdLst>
                    <a:gd name="connsiteX0" fmla="*/ 0 w 3608824"/>
                    <a:gd name="connsiteY0" fmla="*/ 0 h 4155531"/>
                    <a:gd name="connsiteX1" fmla="*/ 0 w 3608824"/>
                    <a:gd name="connsiteY1" fmla="*/ 0 h 4155531"/>
                    <a:gd name="connsiteX2" fmla="*/ 3608824 w 3608824"/>
                    <a:gd name="connsiteY2" fmla="*/ 0 h 4155531"/>
                    <a:gd name="connsiteX3" fmla="*/ 3608824 w 3608824"/>
                    <a:gd name="connsiteY3" fmla="*/ 0 h 4155531"/>
                    <a:gd name="connsiteX4" fmla="*/ 3608824 w 3608824"/>
                    <a:gd name="connsiteY4" fmla="*/ 4155531 h 4155531"/>
                    <a:gd name="connsiteX5" fmla="*/ 3608824 w 3608824"/>
                    <a:gd name="connsiteY5" fmla="*/ 4155531 h 4155531"/>
                    <a:gd name="connsiteX6" fmla="*/ 0 w 3608824"/>
                    <a:gd name="connsiteY6" fmla="*/ 4155531 h 4155531"/>
                    <a:gd name="connsiteX7" fmla="*/ 0 w 3608824"/>
                    <a:gd name="connsiteY7" fmla="*/ 4155531 h 4155531"/>
                    <a:gd name="connsiteX8" fmla="*/ 0 w 3608824"/>
                    <a:gd name="connsiteY8" fmla="*/ 0 h 4155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08824" h="4155531" fill="none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796746" y="106216"/>
                        <a:pt x="2921372" y="-142119"/>
                        <a:pt x="3608824" y="0"/>
                      </a:cubicBezTo>
                      <a:lnTo>
                        <a:pt x="3608824" y="0"/>
                      </a:lnTo>
                      <a:cubicBezTo>
                        <a:pt x="3608313" y="1912212"/>
                        <a:pt x="3608054" y="3721449"/>
                        <a:pt x="3608824" y="4155531"/>
                      </a:cubicBezTo>
                      <a:lnTo>
                        <a:pt x="3608824" y="4155531"/>
                      </a:lnTo>
                      <a:cubicBezTo>
                        <a:pt x="2387104" y="4126303"/>
                        <a:pt x="865819" y="4139837"/>
                        <a:pt x="0" y="4155531"/>
                      </a:cubicBezTo>
                      <a:lnTo>
                        <a:pt x="0" y="4155531"/>
                      </a:lnTo>
                      <a:cubicBezTo>
                        <a:pt x="-56229" y="3532423"/>
                        <a:pt x="-65128" y="1947126"/>
                        <a:pt x="0" y="0"/>
                      </a:cubicBezTo>
                      <a:close/>
                    </a:path>
                    <a:path w="3608824" h="4155531" stroke="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743384" y="-71603"/>
                        <a:pt x="2522683" y="126493"/>
                        <a:pt x="3608824" y="0"/>
                      </a:cubicBezTo>
                      <a:lnTo>
                        <a:pt x="3608824" y="0"/>
                      </a:lnTo>
                      <a:cubicBezTo>
                        <a:pt x="3519634" y="1951900"/>
                        <a:pt x="3764608" y="2916639"/>
                        <a:pt x="3608824" y="4155531"/>
                      </a:cubicBezTo>
                      <a:lnTo>
                        <a:pt x="3608824" y="4155531"/>
                      </a:lnTo>
                      <a:cubicBezTo>
                        <a:pt x="2458123" y="4200375"/>
                        <a:pt x="1426852" y="3998644"/>
                        <a:pt x="0" y="4155531"/>
                      </a:cubicBezTo>
                      <a:lnTo>
                        <a:pt x="0" y="4155531"/>
                      </a:lnTo>
                      <a:cubicBezTo>
                        <a:pt x="-31925" y="3468126"/>
                        <a:pt x="67210" y="753511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custGeom>
                  <a:avLst/>
                  <a:gdLst>
                    <a:gd name="connsiteX0" fmla="*/ 0 w 3608824"/>
                    <a:gd name="connsiteY0" fmla="*/ 0 h 4155531"/>
                    <a:gd name="connsiteX1" fmla="*/ 0 w 3608824"/>
                    <a:gd name="connsiteY1" fmla="*/ 0 h 4155531"/>
                    <a:gd name="connsiteX2" fmla="*/ 3608824 w 3608824"/>
                    <a:gd name="connsiteY2" fmla="*/ 0 h 4155531"/>
                    <a:gd name="connsiteX3" fmla="*/ 3608824 w 3608824"/>
                    <a:gd name="connsiteY3" fmla="*/ 0 h 4155531"/>
                    <a:gd name="connsiteX4" fmla="*/ 3608824 w 3608824"/>
                    <a:gd name="connsiteY4" fmla="*/ 4155531 h 4155531"/>
                    <a:gd name="connsiteX5" fmla="*/ 3608824 w 3608824"/>
                    <a:gd name="connsiteY5" fmla="*/ 4155531 h 4155531"/>
                    <a:gd name="connsiteX6" fmla="*/ 0 w 3608824"/>
                    <a:gd name="connsiteY6" fmla="*/ 4155531 h 4155531"/>
                    <a:gd name="connsiteX7" fmla="*/ 0 w 3608824"/>
                    <a:gd name="connsiteY7" fmla="*/ 4155531 h 4155531"/>
                    <a:gd name="connsiteX8" fmla="*/ 0 w 3608824"/>
                    <a:gd name="connsiteY8" fmla="*/ 0 h 4155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08824" h="4155531" fill="none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554833" y="-52728"/>
                        <a:pt x="3056179" y="-50396"/>
                        <a:pt x="3608824" y="0"/>
                      </a:cubicBezTo>
                      <a:lnTo>
                        <a:pt x="3608824" y="0"/>
                      </a:lnTo>
                      <a:cubicBezTo>
                        <a:pt x="3721992" y="1879760"/>
                        <a:pt x="3679317" y="2674607"/>
                        <a:pt x="3608824" y="4155531"/>
                      </a:cubicBezTo>
                      <a:lnTo>
                        <a:pt x="3608824" y="4155531"/>
                      </a:lnTo>
                      <a:cubicBezTo>
                        <a:pt x="2413566" y="4133052"/>
                        <a:pt x="1531335" y="4225785"/>
                        <a:pt x="0" y="4155531"/>
                      </a:cubicBezTo>
                      <a:lnTo>
                        <a:pt x="0" y="4155531"/>
                      </a:lnTo>
                      <a:cubicBezTo>
                        <a:pt x="-112813" y="3505559"/>
                        <a:pt x="22711" y="932355"/>
                        <a:pt x="0" y="0"/>
                      </a:cubicBezTo>
                      <a:close/>
                    </a:path>
                    <a:path w="3608824" h="4155531" stroke="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65693" y="-78112"/>
                        <a:pt x="2994546" y="-31176"/>
                        <a:pt x="3608824" y="0"/>
                      </a:cubicBezTo>
                      <a:lnTo>
                        <a:pt x="3608824" y="0"/>
                      </a:lnTo>
                      <a:cubicBezTo>
                        <a:pt x="3510384" y="836178"/>
                        <a:pt x="3684006" y="2463024"/>
                        <a:pt x="3608824" y="4155531"/>
                      </a:cubicBezTo>
                      <a:lnTo>
                        <a:pt x="3608824" y="4155531"/>
                      </a:lnTo>
                      <a:cubicBezTo>
                        <a:pt x="2803068" y="4255065"/>
                        <a:pt x="1502327" y="4268272"/>
                        <a:pt x="0" y="4155531"/>
                      </a:cubicBezTo>
                      <a:lnTo>
                        <a:pt x="0" y="4155531"/>
                      </a:lnTo>
                      <a:cubicBezTo>
                        <a:pt x="69522" y="2451477"/>
                        <a:pt x="-4875" y="135111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645534" y="2179595"/>
              <a:ext cx="3042821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UTM Cooper Black" panose="020406030505060202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en-VN" sz="12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KHÔNG 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46" y="5304322"/>
            <a:ext cx="892421" cy="84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2116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618" y="142615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542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UTM Cooper Black" panose="020406030505060202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huống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  <a:endParaRPr lang="vi-VN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93" y="898727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546587" y="155942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>
                <a:solidFill>
                  <a:srgbClr val="003849"/>
                </a:solidFill>
                <a:latin typeface="UTM Cooper Black" panose="02040603050506020204" pitchFamily="18" charset="0"/>
                <a:cs typeface="Arial" panose="020B0604020202020204" pitchFamily="34" charset="0"/>
              </a:rPr>
              <a:t>2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Cooper Black" panose="02040603050506020204" pitchFamily="18" charset="0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568750" y="757098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04670" y="1290269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84348" y="3051922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8068" y="3051922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7356" y="3036932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170432" y="2424520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4958607" y="2424520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459773" y="2424520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trong lớp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206" y="53887"/>
            <a:ext cx="1027486" cy="9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98536" y="5997483"/>
            <a:ext cx="3189083" cy="417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Trượt lan can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1" y="162045"/>
            <a:ext cx="939095" cy="88692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337596" y="6019323"/>
            <a:ext cx="3491513" cy="4179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Mảnh vỡ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8" y="273284"/>
            <a:ext cx="1175656" cy="1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362" y="355695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Gắn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ở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</a:t>
            </a:r>
            <a:endParaRPr lang="vi-VN" sz="2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VN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VỆ SINH </a:t>
                    </a:r>
                  </a:p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600" dirty="0">
                  <a:solidFill>
                    <a:srgbClr val="002060"/>
                  </a:solidFill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02060"/>
                  </a:solidFill>
                </a:rPr>
                <a:t>Đuổi nhau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173" y="773018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1575272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2597707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34" y="208546"/>
            <a:ext cx="842803" cy="795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122990" y="90625"/>
            <a:ext cx="145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UTM Cooper Black" panose="02040603050506020204" pitchFamily="18" charset="0"/>
              </a:rPr>
              <a:t>VẬN DỤNG</a:t>
            </a:r>
            <a:endParaRPr lang="en-VN" sz="36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93" y="933235"/>
            <a:ext cx="1175656" cy="11103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122990" y="90625"/>
            <a:ext cx="1452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UTM Cooper Black" panose="02040603050506020204" pitchFamily="18" charset="0"/>
              </a:rPr>
              <a:t>VẬN DỤNG</a:t>
            </a:r>
            <a:endParaRPr lang="en-VN" sz="360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262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Baloo 2</vt:lpstr>
      <vt:lpstr>Pangolin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Vip855</cp:lastModifiedBy>
  <cp:revision>93</cp:revision>
  <dcterms:created xsi:type="dcterms:W3CDTF">2021-06-02T02:35:09Z</dcterms:created>
  <dcterms:modified xsi:type="dcterms:W3CDTF">2025-10-31T16:14:54Z</dcterms:modified>
</cp:coreProperties>
</file>