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9"/>
  </p:notesMasterIdLst>
  <p:sldIdLst>
    <p:sldId id="2007577119" r:id="rId3"/>
    <p:sldId id="2007577106" r:id="rId4"/>
    <p:sldId id="2007577107" r:id="rId5"/>
    <p:sldId id="2007577103" r:id="rId6"/>
    <p:sldId id="2007577112" r:id="rId7"/>
    <p:sldId id="20075771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CAF2A-EE6B-4213-BB32-6C91B8B99CA8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4530-4C24-453B-851E-7435B24B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84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30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8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5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7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16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6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525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8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5803" y="2993794"/>
            <a:ext cx="9420393" cy="18273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 14: 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(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tiết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2)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1BC314-5820-4EFB-A18C-80F7CFFAC239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B6C6-7F61-4230-ADD5-E8B1CA41B3C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0F73C5-04B1-4FE5-A749-16A6E238221D}"/>
              </a:ext>
            </a:extLst>
          </p:cNvPr>
          <p:cNvGrpSpPr/>
          <p:nvPr/>
        </p:nvGrpSpPr>
        <p:grpSpPr>
          <a:xfrm>
            <a:off x="1148586" y="1697340"/>
            <a:ext cx="2105891" cy="685800"/>
            <a:chOff x="1508520" y="4738254"/>
            <a:chExt cx="2105891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5E62F22-47C6-4074-8CFB-E0D1D873D7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06ADBF-2ECD-41C2-B9BD-EC29B33CB22B}"/>
                </a:ext>
              </a:extLst>
            </p:cNvPr>
            <p:cNvSpPr txBox="1"/>
            <p:nvPr/>
          </p:nvSpPr>
          <p:spPr>
            <a:xfrm>
              <a:off x="1659615" y="4819544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1456A6-6724-47C6-B954-FDA8C08B9F00}"/>
              </a:ext>
            </a:extLst>
          </p:cNvPr>
          <p:cNvGrpSpPr/>
          <p:nvPr/>
        </p:nvGrpSpPr>
        <p:grpSpPr>
          <a:xfrm>
            <a:off x="3861502" y="1686914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00C2DE3-F3EC-42B1-9441-BD6A83D6954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2C2B1F-D091-4EA7-AC2D-28042979257A}"/>
                </a:ext>
              </a:extLst>
            </p:cNvPr>
            <p:cNvSpPr txBox="1"/>
            <p:nvPr/>
          </p:nvSpPr>
          <p:spPr>
            <a:xfrm>
              <a:off x="1659615" y="4819544"/>
              <a:ext cx="99418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93507-E677-4A1B-8109-634CCB2BAEDD}"/>
              </a:ext>
            </a:extLst>
          </p:cNvPr>
          <p:cNvGrpSpPr/>
          <p:nvPr/>
        </p:nvGrpSpPr>
        <p:grpSpPr>
          <a:xfrm>
            <a:off x="6670007" y="1675586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A2881CE-BED9-411D-9A93-8923931BE5E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A3D54B-581A-42DD-A02A-E027278E667E}"/>
                </a:ext>
              </a:extLst>
            </p:cNvPr>
            <p:cNvSpPr txBox="1"/>
            <p:nvPr/>
          </p:nvSpPr>
          <p:spPr>
            <a:xfrm>
              <a:off x="1659615" y="4819544"/>
              <a:ext cx="99418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30C62A-07E4-4663-8B54-15FC19477D2F}"/>
              </a:ext>
            </a:extLst>
          </p:cNvPr>
          <p:cNvGrpSpPr/>
          <p:nvPr/>
        </p:nvGrpSpPr>
        <p:grpSpPr>
          <a:xfrm>
            <a:off x="9290597" y="1718370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BCD9B25-D41C-4346-81D2-90C462481DB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5DB150-597E-4E8D-9D0D-5F6B741B1E66}"/>
                </a:ext>
              </a:extLst>
            </p:cNvPr>
            <p:cNvSpPr txBox="1"/>
            <p:nvPr/>
          </p:nvSpPr>
          <p:spPr>
            <a:xfrm>
              <a:off x="1659615" y="4819544"/>
              <a:ext cx="99418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21A2119-429C-4B6C-B33D-9AA59FA43B08}"/>
              </a:ext>
            </a:extLst>
          </p:cNvPr>
          <p:cNvGrpSpPr/>
          <p:nvPr/>
        </p:nvGrpSpPr>
        <p:grpSpPr>
          <a:xfrm>
            <a:off x="1148584" y="2631586"/>
            <a:ext cx="2105891" cy="685800"/>
            <a:chOff x="1508520" y="4738254"/>
            <a:chExt cx="2105891" cy="6858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3A8B31-34CC-4327-B63B-1203DC658C36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86F2F8-B965-416C-B15C-5A8093A3B780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973EC-ABCD-4B46-B3BE-5729C45874BA}"/>
              </a:ext>
            </a:extLst>
          </p:cNvPr>
          <p:cNvGrpSpPr/>
          <p:nvPr/>
        </p:nvGrpSpPr>
        <p:grpSpPr>
          <a:xfrm>
            <a:off x="3861500" y="2692730"/>
            <a:ext cx="2105891" cy="685800"/>
            <a:chOff x="1508520" y="4738254"/>
            <a:chExt cx="2105891" cy="685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D68E789-12D4-4F2F-A3BE-C1CBD43D4EB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170CDF-860B-43AB-9343-E9658CCC07D6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8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17BF09-878B-46EB-B088-64DDEE3A4490}"/>
              </a:ext>
            </a:extLst>
          </p:cNvPr>
          <p:cNvGrpSpPr/>
          <p:nvPr/>
        </p:nvGrpSpPr>
        <p:grpSpPr>
          <a:xfrm>
            <a:off x="6670006" y="2646271"/>
            <a:ext cx="2105891" cy="685800"/>
            <a:chOff x="1508520" y="4738254"/>
            <a:chExt cx="2105891" cy="6858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EC29D5A-8750-45F3-A17B-88A515AE352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9F1A43-A221-44D2-91E9-999F76C80F0A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0256C5-4A0B-424D-820E-44FBFE2586F5}"/>
              </a:ext>
            </a:extLst>
          </p:cNvPr>
          <p:cNvGrpSpPr/>
          <p:nvPr/>
        </p:nvGrpSpPr>
        <p:grpSpPr>
          <a:xfrm>
            <a:off x="9285787" y="2669906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A73C49F-3E2D-4E83-AADE-ABE5EC48BC2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7744CA-E500-44F3-8B68-8DBBF5655E4A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9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FBD9FA-CB58-4DAD-A41A-F7289328A45F}"/>
              </a:ext>
            </a:extLst>
          </p:cNvPr>
          <p:cNvGrpSpPr/>
          <p:nvPr/>
        </p:nvGrpSpPr>
        <p:grpSpPr>
          <a:xfrm>
            <a:off x="1148584" y="371677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E02111E-1640-4C50-9AE5-46D2A09AC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603C71-5819-4818-9294-6A4FDE2F7BC3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B9D018-0485-48CE-8D80-30DAE00C227A}"/>
              </a:ext>
            </a:extLst>
          </p:cNvPr>
          <p:cNvGrpSpPr/>
          <p:nvPr/>
        </p:nvGrpSpPr>
        <p:grpSpPr>
          <a:xfrm>
            <a:off x="3856689" y="3768242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004730C-09AD-42B6-B98A-D79AA253E34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4C5794-5008-4C80-8576-97E7C16E68D9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3A2143-BD47-454D-AF52-9C0410EA7F09}"/>
              </a:ext>
            </a:extLst>
          </p:cNvPr>
          <p:cNvGrpSpPr/>
          <p:nvPr/>
        </p:nvGrpSpPr>
        <p:grpSpPr>
          <a:xfrm>
            <a:off x="6618296" y="3852814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524C7F8-1D5B-4C13-A69F-994413C4A59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7CAD2C-11C9-441F-968D-4785DD915087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8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F7DC37-B80D-45EC-A2EB-80D6366339F8}"/>
              </a:ext>
            </a:extLst>
          </p:cNvPr>
          <p:cNvGrpSpPr/>
          <p:nvPr/>
        </p:nvGrpSpPr>
        <p:grpSpPr>
          <a:xfrm>
            <a:off x="9290595" y="397838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B4DE2A7-F5C5-4113-B15A-E7E5976627BA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E6523A-E110-4C7C-A000-3C9923366073}"/>
                </a:ext>
              </a:extLst>
            </p:cNvPr>
            <p:cNvSpPr txBox="1"/>
            <p:nvPr/>
          </p:nvSpPr>
          <p:spPr>
            <a:xfrm>
              <a:off x="1659615" y="4819544"/>
              <a:ext cx="118494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7</a:t>
              </a:r>
            </a:p>
          </p:txBody>
        </p:sp>
      </p:grpSp>
      <p:pic>
        <p:nvPicPr>
          <p:cNvPr id="78" name="Picture 77" descr="C:\Users\TUAN\Downloads\Luyện tập 1.png">
            <a:extLst>
              <a:ext uri="{FF2B5EF4-FFF2-40B4-BE49-F238E27FC236}">
                <a16:creationId xmlns:a16="http://schemas.microsoft.com/office/drawing/2014/main" id="{1D9C84CD-F011-45F5-8066-A228EDBC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66" y="557302"/>
            <a:ext cx="2237784" cy="863493"/>
          </a:xfrm>
          <a:prstGeom prst="rect">
            <a:avLst/>
          </a:prstGeom>
          <a:noFill/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57221F2-0F1F-49F1-8E48-1A420E4322A3}"/>
              </a:ext>
            </a:extLst>
          </p:cNvPr>
          <p:cNvGrpSpPr/>
          <p:nvPr/>
        </p:nvGrpSpPr>
        <p:grpSpPr>
          <a:xfrm>
            <a:off x="1148584" y="1687561"/>
            <a:ext cx="2105891" cy="716609"/>
            <a:chOff x="1508520" y="4738254"/>
            <a:chExt cx="2105891" cy="685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B3A89AF6-EBCE-4539-BAC1-6362AA107F5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F283D51-C256-4D1E-AA3D-238F11ED327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+ 6 = 13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2BE02F-C5B2-4992-ACB7-358DEDEE01ED}"/>
              </a:ext>
            </a:extLst>
          </p:cNvPr>
          <p:cNvGrpSpPr/>
          <p:nvPr/>
        </p:nvGrpSpPr>
        <p:grpSpPr>
          <a:xfrm>
            <a:off x="1136848" y="2624910"/>
            <a:ext cx="2151345" cy="753620"/>
            <a:chOff x="1508520" y="4738254"/>
            <a:chExt cx="2105891" cy="685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185CDFE-280F-4F1D-8E26-652328285F0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8C84DC2-069C-466B-A16A-7665623D6B5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4EF0322-661D-4B25-84A4-63DEFD608D87}"/>
              </a:ext>
            </a:extLst>
          </p:cNvPr>
          <p:cNvGrpSpPr/>
          <p:nvPr/>
        </p:nvGrpSpPr>
        <p:grpSpPr>
          <a:xfrm>
            <a:off x="1095082" y="3716779"/>
            <a:ext cx="2180852" cy="685800"/>
            <a:chOff x="1508520" y="4738254"/>
            <a:chExt cx="2105891" cy="685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D479F1A-2DEA-4E85-A161-832B926D599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8C7625B-54E7-40C1-B5F0-F33867DFC52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7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19D6032-DA0D-4A7A-8D75-0D5D5AA5B90C}"/>
              </a:ext>
            </a:extLst>
          </p:cNvPr>
          <p:cNvGrpSpPr/>
          <p:nvPr/>
        </p:nvGrpSpPr>
        <p:grpSpPr>
          <a:xfrm>
            <a:off x="3853588" y="1697340"/>
            <a:ext cx="2105891" cy="685800"/>
            <a:chOff x="1508520" y="4738254"/>
            <a:chExt cx="2105891" cy="6858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2AC2E08-FB93-42FC-AF5C-D18662C5122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EE616B9-4B58-40F2-8404-C23F9CF6F79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+ 4 = 12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043DE8-3CAD-49B9-826C-1C738F1967AD}"/>
              </a:ext>
            </a:extLst>
          </p:cNvPr>
          <p:cNvGrpSpPr/>
          <p:nvPr/>
        </p:nvGrpSpPr>
        <p:grpSpPr>
          <a:xfrm>
            <a:off x="3840344" y="2681136"/>
            <a:ext cx="2151346" cy="697394"/>
            <a:chOff x="1508520" y="4738254"/>
            <a:chExt cx="2105891" cy="6858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70716916-B8B1-4AC0-981F-2242FDB8AE7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7D7C79D-AB55-465E-B5BF-BDC864D55921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811325D-A38B-49A1-ABFD-5B15CC5F6BA7}"/>
              </a:ext>
            </a:extLst>
          </p:cNvPr>
          <p:cNvGrpSpPr/>
          <p:nvPr/>
        </p:nvGrpSpPr>
        <p:grpSpPr>
          <a:xfrm>
            <a:off x="3840344" y="3770123"/>
            <a:ext cx="2151346" cy="685800"/>
            <a:chOff x="1508520" y="4738254"/>
            <a:chExt cx="2105891" cy="6858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141411B0-3C14-4A96-A0B3-B425C85348E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410BC7D-B34A-410E-8E39-7EF544FFFD3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8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010BE1E-547C-46F0-854A-C95861070C43}"/>
              </a:ext>
            </a:extLst>
          </p:cNvPr>
          <p:cNvGrpSpPr/>
          <p:nvPr/>
        </p:nvGrpSpPr>
        <p:grpSpPr>
          <a:xfrm>
            <a:off x="6662093" y="1669737"/>
            <a:ext cx="2113804" cy="720386"/>
            <a:chOff x="1508520" y="4738254"/>
            <a:chExt cx="2105891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A6252ED9-DE4C-4FBD-BE3B-8A03E2FC200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3D73FF8-C19C-4F85-B5E7-70E08CC2447B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 + 8 = 14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5304305-0F55-4D42-830E-6D5FEB5EB884}"/>
              </a:ext>
            </a:extLst>
          </p:cNvPr>
          <p:cNvGrpSpPr/>
          <p:nvPr/>
        </p:nvGrpSpPr>
        <p:grpSpPr>
          <a:xfrm>
            <a:off x="6670006" y="2652120"/>
            <a:ext cx="2105891" cy="685800"/>
            <a:chOff x="1508520" y="4738254"/>
            <a:chExt cx="2105891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A4924D3F-E7DC-4A5C-90DF-178B7F3770D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BA78881-DE82-47E5-97B5-581EEC7D13E9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AACE97B-3202-44E6-B98A-9FE56E54D519}"/>
              </a:ext>
            </a:extLst>
          </p:cNvPr>
          <p:cNvGrpSpPr/>
          <p:nvPr/>
        </p:nvGrpSpPr>
        <p:grpSpPr>
          <a:xfrm>
            <a:off x="6618295" y="3858663"/>
            <a:ext cx="2105891" cy="685800"/>
            <a:chOff x="1508520" y="4738254"/>
            <a:chExt cx="2105891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8786558E-A45B-4E89-A7F7-11F80EF53806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F00C5B8-94B1-4187-8112-27B4E4653D2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8 = 6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E2FC2E-FC9C-4E9A-AA93-96AFB9A3E744}"/>
              </a:ext>
            </a:extLst>
          </p:cNvPr>
          <p:cNvGrpSpPr/>
          <p:nvPr/>
        </p:nvGrpSpPr>
        <p:grpSpPr>
          <a:xfrm>
            <a:off x="9294762" y="1704323"/>
            <a:ext cx="2105891" cy="716608"/>
            <a:chOff x="1508520" y="4738254"/>
            <a:chExt cx="2105891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D774B6EA-E062-4C24-BDC5-DEF22A1678B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4DB7CEC-99DF-4AE1-B86B-F1C02E9848C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+ 7 = 16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C4FF38-BDC4-47B4-B613-127419328E82}"/>
              </a:ext>
            </a:extLst>
          </p:cNvPr>
          <p:cNvGrpSpPr/>
          <p:nvPr/>
        </p:nvGrpSpPr>
        <p:grpSpPr>
          <a:xfrm>
            <a:off x="9249953" y="2672652"/>
            <a:ext cx="2150700" cy="685800"/>
            <a:chOff x="1508520" y="4738254"/>
            <a:chExt cx="2105891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3A2B06C-4072-4F49-A4A5-983B11590B6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88B8625-EF90-45BA-96D7-D8C696DC3419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7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A1CB4D-D5F6-4898-A848-78B6F22B9D2D}"/>
              </a:ext>
            </a:extLst>
          </p:cNvPr>
          <p:cNvGrpSpPr/>
          <p:nvPr/>
        </p:nvGrpSpPr>
        <p:grpSpPr>
          <a:xfrm>
            <a:off x="9294762" y="3982270"/>
            <a:ext cx="2105891" cy="685800"/>
            <a:chOff x="1508520" y="4738254"/>
            <a:chExt cx="2105891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A4011B03-657C-4A07-A049-0A1A3718BCD6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D7E47F8-DD41-4B5B-ABDF-2F12E804BE4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9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5A219408-2729-490D-9734-E728932B0AA2}"/>
              </a:ext>
            </a:extLst>
          </p:cNvPr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EA1D6A5C-958A-4DA1-878C-6DEECF5C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DD7E4A7-3C4C-40DE-9C60-D934130337E6}"/>
              </a:ext>
            </a:extLst>
          </p:cNvPr>
          <p:cNvSpPr/>
          <p:nvPr/>
        </p:nvSpPr>
        <p:spPr>
          <a:xfrm>
            <a:off x="4340252" y="7517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4C2B-541C-47EA-BA51-8C5F99DBDBD5}"/>
              </a:ext>
            </a:extLst>
          </p:cNvPr>
          <p:cNvSpPr txBox="1"/>
          <p:nvPr/>
        </p:nvSpPr>
        <p:spPr>
          <a:xfrm>
            <a:off x="4832699" y="704131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EC30C-4C5B-4150-B025-F6594F01967C}"/>
              </a:ext>
            </a:extLst>
          </p:cNvPr>
          <p:cNvGrpSpPr/>
          <p:nvPr/>
        </p:nvGrpSpPr>
        <p:grpSpPr>
          <a:xfrm>
            <a:off x="1320521" y="1300176"/>
            <a:ext cx="4172661" cy="1633523"/>
            <a:chOff x="1054383" y="1482436"/>
            <a:chExt cx="4447669" cy="3295319"/>
          </a:xfrm>
        </p:grpSpPr>
        <p:pic>
          <p:nvPicPr>
            <p:cNvPr id="5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6BDA2908-9E0C-4D13-AFA7-8F7BE54760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C80FB6-A9C2-409B-B51D-A9A1B29AF3C3}"/>
                </a:ext>
              </a:extLst>
            </p:cNvPr>
            <p:cNvSpPr txBox="1"/>
            <p:nvPr/>
          </p:nvSpPr>
          <p:spPr>
            <a:xfrm>
              <a:off x="2119767" y="2701148"/>
              <a:ext cx="211307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9 + 7 – 8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36A80-D2D7-4F23-95A3-686106547563}"/>
              </a:ext>
            </a:extLst>
          </p:cNvPr>
          <p:cNvGrpSpPr/>
          <p:nvPr/>
        </p:nvGrpSpPr>
        <p:grpSpPr>
          <a:xfrm>
            <a:off x="6386235" y="1225185"/>
            <a:ext cx="4397852" cy="1708515"/>
            <a:chOff x="1054383" y="1482436"/>
            <a:chExt cx="4447669" cy="3295319"/>
          </a:xfrm>
        </p:grpSpPr>
        <p:pic>
          <p:nvPicPr>
            <p:cNvPr id="8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D50F9C81-DC2C-4BFF-A6EA-C59EE9424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11AC79-8888-460F-A8D4-8C758792F0B1}"/>
                </a:ext>
              </a:extLst>
            </p:cNvPr>
            <p:cNvSpPr txBox="1"/>
            <p:nvPr/>
          </p:nvSpPr>
          <p:spPr>
            <a:xfrm>
              <a:off x="2266561" y="2606875"/>
              <a:ext cx="2023312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 6 + 5 + 4</a:t>
              </a:r>
            </a:p>
          </p:txBody>
        </p:sp>
      </p:grp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AC58A40-789F-4BE5-A30F-91ADE4DE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66" y="557302"/>
            <a:ext cx="2237784" cy="86349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D87F6B-C75E-4D30-A74E-92912B3C1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3" y="3172592"/>
            <a:ext cx="8039100" cy="29337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116CB4-0342-4CED-AB48-8CDE9AD043B4}"/>
              </a:ext>
            </a:extLst>
          </p:cNvPr>
          <p:cNvCxnSpPr/>
          <p:nvPr/>
        </p:nvCxnSpPr>
        <p:spPr>
          <a:xfrm>
            <a:off x="1887013" y="3172592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0F1DBC-E91A-40A2-A601-4C804EF3F5B1}"/>
              </a:ext>
            </a:extLst>
          </p:cNvPr>
          <p:cNvSpPr txBox="1"/>
          <p:nvPr/>
        </p:nvSpPr>
        <p:spPr>
          <a:xfrm>
            <a:off x="2375976" y="3459539"/>
            <a:ext cx="167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2: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0DF02-B107-494A-A3FB-87B26A453744}"/>
              </a:ext>
            </a:extLst>
          </p:cNvPr>
          <p:cNvSpPr txBox="1"/>
          <p:nvPr/>
        </p:nvSpPr>
        <p:spPr>
          <a:xfrm>
            <a:off x="2365696" y="4025458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a) 9 + 7 - 8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9245E-3ECE-4469-A9AD-E31A48E37104}"/>
              </a:ext>
            </a:extLst>
          </p:cNvPr>
          <p:cNvSpPr txBox="1"/>
          <p:nvPr/>
        </p:nvSpPr>
        <p:spPr>
          <a:xfrm>
            <a:off x="5805768" y="4025458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b) 6 + 5 + 4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40C47-F00D-4384-9EE4-EE2F68AFC71B}"/>
              </a:ext>
            </a:extLst>
          </p:cNvPr>
          <p:cNvSpPr txBox="1"/>
          <p:nvPr/>
        </p:nvSpPr>
        <p:spPr>
          <a:xfrm>
            <a:off x="2365695" y="4633732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16 - 8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95F0-D894-490B-977C-54CE6BCE2AD3}"/>
              </a:ext>
            </a:extLst>
          </p:cNvPr>
          <p:cNvSpPr txBox="1"/>
          <p:nvPr/>
        </p:nvSpPr>
        <p:spPr>
          <a:xfrm>
            <a:off x="2363014" y="5205156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3E8E49-4B9E-4A68-B606-60A74314EAA7}"/>
              </a:ext>
            </a:extLst>
          </p:cNvPr>
          <p:cNvSpPr txBox="1"/>
          <p:nvPr/>
        </p:nvSpPr>
        <p:spPr>
          <a:xfrm>
            <a:off x="5804252" y="4633732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11 + 4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7D957-A969-4517-8960-7CFDB5D0BF1E}"/>
              </a:ext>
            </a:extLst>
          </p:cNvPr>
          <p:cNvSpPr txBox="1"/>
          <p:nvPr/>
        </p:nvSpPr>
        <p:spPr>
          <a:xfrm>
            <a:off x="5801571" y="5205156"/>
            <a:ext cx="25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5038E1-0543-45EB-9F33-22DBBC316819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02C554-4D35-42B7-834B-0AA8C75DF86C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6D1439-3FFD-4D56-9083-745F2E1373E2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3B89DA6-A690-43E9-8828-D61EC76408F7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BEA8C6D-F4FD-4809-8371-2119F36019B1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  : 11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Nam: 3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Mai: …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C08E0E1-CA11-4037-AC8A-CE17506AD465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9AF9731-BF88-4B81-871A-413E289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1660109"/>
            <a:ext cx="3915508" cy="2564008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5DA69AD-C6F0-469D-915E-2E34BF76FD64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9D356F-708B-48F6-88A6-18F26E1E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96" y="3924300"/>
            <a:ext cx="8039100" cy="29337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C0E4A3-175A-4EF4-A5A4-8691916B7794}"/>
              </a:ext>
            </a:extLst>
          </p:cNvPr>
          <p:cNvCxnSpPr/>
          <p:nvPr/>
        </p:nvCxnSpPr>
        <p:spPr>
          <a:xfrm>
            <a:off x="4104696" y="3924300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2C83A8-8753-49EC-BA27-7FE33181B699}"/>
              </a:ext>
            </a:extLst>
          </p:cNvPr>
          <p:cNvSpPr txBox="1"/>
          <p:nvPr/>
        </p:nvSpPr>
        <p:spPr>
          <a:xfrm>
            <a:off x="6297779" y="4220824"/>
            <a:ext cx="167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90C5A-EFAA-447B-8060-31A76F2D01A6}"/>
              </a:ext>
            </a:extLst>
          </p:cNvPr>
          <p:cNvSpPr txBox="1"/>
          <p:nvPr/>
        </p:nvSpPr>
        <p:spPr>
          <a:xfrm>
            <a:off x="4527856" y="4778958"/>
            <a:ext cx="769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lang="en-US" sz="2800" b="1" noProof="0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noProof="0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bức</a:t>
            </a:r>
            <a:r>
              <a:rPr lang="en-US" sz="2800" b="1" noProof="0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noProof="0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89239-C1B3-43FF-9807-73DC75FDA030}"/>
              </a:ext>
            </a:extLst>
          </p:cNvPr>
          <p:cNvSpPr txBox="1"/>
          <p:nvPr/>
        </p:nvSpPr>
        <p:spPr>
          <a:xfrm>
            <a:off x="5159298" y="5351968"/>
            <a:ext cx="438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noProof="0" dirty="0">
                <a:solidFill>
                  <a:srgbClr val="660066"/>
                </a:solidFill>
                <a:latin typeface="HP001 4 hàng" panose="020B0603050302020204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= 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lang="en-US" sz="2800" b="1" noProof="0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bức</a:t>
            </a:r>
            <a:r>
              <a:rPr lang="en-US" sz="2800" b="1" noProof="0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noProof="0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C1A6F-743E-4520-9ADD-C003D2BA933A}"/>
              </a:ext>
            </a:extLst>
          </p:cNvPr>
          <p:cNvSpPr txBox="1"/>
          <p:nvPr/>
        </p:nvSpPr>
        <p:spPr>
          <a:xfrm>
            <a:off x="6297779" y="5928276"/>
            <a:ext cx="541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Đáp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: 8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bức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tranh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9A7FB2-F23A-47FA-933C-508A7A5610D1}"/>
              </a:ext>
            </a:extLst>
          </p:cNvPr>
          <p:cNvSpPr/>
          <p:nvPr/>
        </p:nvSpPr>
        <p:spPr>
          <a:xfrm>
            <a:off x="1718668" y="141224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D63B0-FFA7-4F2D-A21F-FFF7374A1444}"/>
              </a:ext>
            </a:extLst>
          </p:cNvPr>
          <p:cNvSpPr txBox="1"/>
          <p:nvPr/>
        </p:nvSpPr>
        <p:spPr>
          <a:xfrm>
            <a:off x="2241889" y="1316122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3E828F-E5B1-40FE-9098-9049CB41C09B}"/>
              </a:ext>
            </a:extLst>
          </p:cNvPr>
          <p:cNvGrpSpPr/>
          <p:nvPr/>
        </p:nvGrpSpPr>
        <p:grpSpPr>
          <a:xfrm>
            <a:off x="2492234" y="2252811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44ADC6C-3B8A-4B2E-B48C-30C4AE6B086D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EFCBC3-5584-48B6-A4C5-E77EB2B302B1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04FE3-E79D-461A-957A-80CE6684E8C2}"/>
              </a:ext>
            </a:extLst>
          </p:cNvPr>
          <p:cNvGrpSpPr/>
          <p:nvPr/>
        </p:nvGrpSpPr>
        <p:grpSpPr>
          <a:xfrm>
            <a:off x="7207850" y="2252811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C580E4-BC4D-42B7-9D71-E6D152101736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5123CC-381B-4375-B01A-EDC79DD014C5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604D8C-4E5D-4755-9302-919F0ED9414E}"/>
              </a:ext>
            </a:extLst>
          </p:cNvPr>
          <p:cNvGrpSpPr/>
          <p:nvPr/>
        </p:nvGrpSpPr>
        <p:grpSpPr>
          <a:xfrm>
            <a:off x="2471752" y="414781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3F22B5B-D9A9-44C2-8971-A36261DB660E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36F92-9A4A-4721-B1D2-220B2C3A6E5F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EBFBF4-6DED-425F-B552-22056CC257FE}"/>
              </a:ext>
            </a:extLst>
          </p:cNvPr>
          <p:cNvGrpSpPr/>
          <p:nvPr/>
        </p:nvGrpSpPr>
        <p:grpSpPr>
          <a:xfrm>
            <a:off x="7207850" y="4147811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A0880B-3D9C-4B51-AD90-57108CCB5322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EE95C1-25AE-4C3C-8D86-60C50116720D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d) 13 – 4 &lt; 17 – 9 </a:t>
              </a:r>
            </a:p>
          </p:txBody>
        </p:sp>
      </p:grpSp>
      <p:pic>
        <p:nvPicPr>
          <p:cNvPr id="1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BBF7CFC-1B1E-430A-8EC6-191ED816F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3244" y="1679667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0DC04C-A0EB-465F-AF18-A6A93620B428}"/>
              </a:ext>
            </a:extLst>
          </p:cNvPr>
          <p:cNvSpPr/>
          <p:nvPr/>
        </p:nvSpPr>
        <p:spPr>
          <a:xfrm>
            <a:off x="5281863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F03A7C-4892-400B-A732-1D47711FC187}"/>
              </a:ext>
            </a:extLst>
          </p:cNvPr>
          <p:cNvSpPr/>
          <p:nvPr/>
        </p:nvSpPr>
        <p:spPr>
          <a:xfrm>
            <a:off x="10608016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E0FAD8-501F-4825-9F37-E97944192D98}"/>
              </a:ext>
            </a:extLst>
          </p:cNvPr>
          <p:cNvSpPr/>
          <p:nvPr/>
        </p:nvSpPr>
        <p:spPr>
          <a:xfrm>
            <a:off x="5281863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225E53-1135-4A71-B429-3BF88F7B521E}"/>
              </a:ext>
            </a:extLst>
          </p:cNvPr>
          <p:cNvSpPr/>
          <p:nvPr/>
        </p:nvSpPr>
        <p:spPr>
          <a:xfrm>
            <a:off x="10608016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50F306-4F12-4E8E-A0EC-089D8A2F2E5E}"/>
              </a:ext>
            </a:extLst>
          </p:cNvPr>
          <p:cNvSpPr/>
          <p:nvPr/>
        </p:nvSpPr>
        <p:spPr>
          <a:xfrm>
            <a:off x="5349765" y="2334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A867BC-4561-404B-8BF9-1B9308B3B8A3}"/>
              </a:ext>
            </a:extLst>
          </p:cNvPr>
          <p:cNvSpPr/>
          <p:nvPr/>
        </p:nvSpPr>
        <p:spPr>
          <a:xfrm>
            <a:off x="10672198" y="2334100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2A8FD3-D2B1-49E5-BFAC-AE75E89D3291}"/>
              </a:ext>
            </a:extLst>
          </p:cNvPr>
          <p:cNvSpPr/>
          <p:nvPr/>
        </p:nvSpPr>
        <p:spPr>
          <a:xfrm>
            <a:off x="5346045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392B0E-685F-46FD-856E-780A8475BC6C}"/>
              </a:ext>
            </a:extLst>
          </p:cNvPr>
          <p:cNvSpPr/>
          <p:nvPr/>
        </p:nvSpPr>
        <p:spPr>
          <a:xfrm>
            <a:off x="10672197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FC3E3AB-A477-4ED2-9131-3F2ABA46665D}"/>
              </a:ext>
            </a:extLst>
          </p:cNvPr>
          <p:cNvSpPr/>
          <p:nvPr/>
        </p:nvSpPr>
        <p:spPr>
          <a:xfrm>
            <a:off x="2421742" y="3146059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+ 6 =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65BBBF-A494-4643-A178-CEA54F551D35}"/>
              </a:ext>
            </a:extLst>
          </p:cNvPr>
          <p:cNvSpPr/>
          <p:nvPr/>
        </p:nvSpPr>
        <p:spPr>
          <a:xfrm>
            <a:off x="7283739" y="5002029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 – 4 &gt; 17 – 9 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9915AF82-5131-4B5F-BF77-186A2867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14" y="441228"/>
            <a:ext cx="2383548" cy="919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2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F0B18-DF39-4A81-8BF5-70A12188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167" y1="27667" x2="27167" y2="27667"/>
                        <a14:foregroundMark x1="49833" y1="20500" x2="49833" y2="20500"/>
                        <a14:foregroundMark x1="69500" y1="21333" x2="69500" y2="21333"/>
                        <a14:foregroundMark x1="79500" y1="37667" x2="79500" y2="37667"/>
                        <a14:foregroundMark x1="81500" y1="48333" x2="81500" y2="48333"/>
                        <a14:foregroundMark x1="79667" y1="71000" x2="79167" y2="71000"/>
                        <a14:foregroundMark x1="63333" y1="77667" x2="63333" y2="77667"/>
                        <a14:foregroundMark x1="48167" y1="80333" x2="46333" y2="80333"/>
                        <a14:foregroundMark x1="33000" y1="72667" x2="33000" y2="72667"/>
                        <a14:foregroundMark x1="23167" y1="61667" x2="22833" y2="61000"/>
                        <a14:foregroundMark x1="18500" y1="45000" x2="18500" y2="45000"/>
                        <a14:foregroundMark x1="67500" y1="54167" x2="67500" y2="54167"/>
                        <a14:foregroundMark x1="56500" y1="66667" x2="46833" y2="66167"/>
                        <a14:foregroundMark x1="67333" y1="47833" x2="63833" y2="59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2720" y="-727301"/>
            <a:ext cx="3480440" cy="34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322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HP001 4 hàng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14</cp:revision>
  <dcterms:created xsi:type="dcterms:W3CDTF">2021-08-07T04:09:35Z</dcterms:created>
  <dcterms:modified xsi:type="dcterms:W3CDTF">2025-10-31T16:16:18Z</dcterms:modified>
</cp:coreProperties>
</file>