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2"/>
  </p:notesMasterIdLst>
  <p:sldIdLst>
    <p:sldId id="256" r:id="rId3"/>
    <p:sldId id="260" r:id="rId4"/>
    <p:sldId id="264" r:id="rId5"/>
    <p:sldId id="280" r:id="rId6"/>
    <p:sldId id="288" r:id="rId7"/>
    <p:sldId id="261" r:id="rId8"/>
    <p:sldId id="289" r:id="rId9"/>
    <p:sldId id="268" r:id="rId10"/>
    <p:sldId id="272" r:id="rId11"/>
  </p:sldIdLst>
  <p:sldSz cx="12192000" cy="6858000"/>
  <p:notesSz cx="6858000" cy="9144000"/>
  <p:embeddedFontLst>
    <p:embeddedFont>
      <p:font typeface="#9Slide07 Cadena" panose="020B0604020202020204" charset="0"/>
      <p:bold r:id="rId13"/>
    </p:embeddedFont>
    <p:embeddedFont>
      <p:font typeface="#9Slide07 HoneyCream" panose="020B0604020202020204" charset="0"/>
      <p:regular r:id="rId14"/>
    </p:embeddedFont>
    <p:embeddedFont>
      <p:font typeface="#9Slide07 SFU Rhythm" panose="020B0604020202020204" charset="0"/>
      <p:regular r:id="rId15"/>
    </p:embeddedFont>
    <p:embeddedFont>
      <p:font typeface="Cambria" panose="02040503050406030204" pitchFamily="18" charset="0"/>
      <p:regular r:id="rId16"/>
      <p:bold r:id="rId17"/>
      <p:italic r:id="rId18"/>
      <p:boldItalic r:id="rId19"/>
    </p:embeddedFont>
    <p:embeddedFont>
      <p:font typeface="Modern No. 20" panose="02070704070505020303" pitchFamily="18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E0E"/>
    <a:srgbClr val="3C2C18"/>
    <a:srgbClr val="908BA3"/>
    <a:srgbClr val="3D424A"/>
    <a:srgbClr val="2225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75" autoAdjust="0"/>
    <p:restoredTop sz="80952" autoAdjust="0"/>
  </p:normalViewPr>
  <p:slideViewPr>
    <p:cSldViewPr snapToGrid="0">
      <p:cViewPr varScale="1">
        <p:scale>
          <a:sx n="52" d="100"/>
          <a:sy n="52" d="100"/>
        </p:scale>
        <p:origin x="117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3.fntdata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font" Target="fonts/font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2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8D9A0-B8D3-4B98-9430-C146EE34B30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179BD9-2088-4E8E-8BBA-E09DE99F84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49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79BD9-2088-4E8E-8BBA-E09DE99F847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250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7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62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253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281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2159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7441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652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112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532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436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8784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6572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1371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55203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0953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92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6977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62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298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507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66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CE1125-FB47-48AD-A6FA-ED88529C5338}" type="datetimeFigureOut">
              <a:rPr lang="en-US" smtClean="0"/>
              <a:t>31/10/2025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831B5B-6D92-4C10-A4F4-37522825F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394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9166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00307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.png"/><Relationship Id="rId4" Type="http://schemas.openxmlformats.org/officeDocument/2006/relationships/image" Target="../media/image1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72D90A9-1030-4FF3-AE48-95431FFD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82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8ED30D-0A2C-4A7F-92FC-692EA968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305" y="3552207"/>
            <a:ext cx="4305777" cy="31713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AA75E6-8D2D-4BE4-B3CA-D53D8DE72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833" y="3765692"/>
            <a:ext cx="3211285" cy="32112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48247A-1CC0-407E-8F8A-CACF8DDE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34919" y="4475443"/>
            <a:ext cx="1302056" cy="132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6DA4E0-5A40-48D6-AAFD-696C2BA8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0027" y="5164471"/>
            <a:ext cx="1524132" cy="1121761"/>
          </a:xfrm>
          <a:prstGeom prst="rect">
            <a:avLst/>
          </a:prstGeom>
        </p:spPr>
      </p:pic>
      <p:sp>
        <p:nvSpPr>
          <p:cNvPr id="11" name="文本框 6">
            <a:extLst>
              <a:ext uri="{FF2B5EF4-FFF2-40B4-BE49-F238E27FC236}">
                <a16:creationId xmlns:a16="http://schemas.microsoft.com/office/drawing/2014/main" id="{FC83FC1A-7B4C-C44A-A04D-2FB98860487F}"/>
              </a:ext>
            </a:extLst>
          </p:cNvPr>
          <p:cNvSpPr txBox="1"/>
          <p:nvPr/>
        </p:nvSpPr>
        <p:spPr>
          <a:xfrm>
            <a:off x="2032246" y="1901967"/>
            <a:ext cx="812750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>
                <a:solidFill>
                  <a:prstClr val="white"/>
                </a:solidFill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NGÀY HỘI ĐỌC SÁCH CỦA CHÚNG EM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D628875-6700-124F-AFFE-2487F39C44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5092" y="707420"/>
            <a:ext cx="2959827" cy="10003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07A1A14-438A-0D41-9A61-B7420C7751DC}"/>
              </a:ext>
            </a:extLst>
          </p:cNvPr>
          <p:cNvSpPr txBox="1"/>
          <p:nvPr/>
        </p:nvSpPr>
        <p:spPr>
          <a:xfrm>
            <a:off x="2330194" y="1193691"/>
            <a:ext cx="74618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BÀI 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FE5D30-709F-1B46-BA66-4F2253325E72}"/>
              </a:ext>
            </a:extLst>
          </p:cNvPr>
          <p:cNvSpPr txBox="1"/>
          <p:nvPr/>
        </p:nvSpPr>
        <p:spPr>
          <a:xfrm>
            <a:off x="7534919" y="3845427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i="1" dirty="0">
                <a:solidFill>
                  <a:srgbClr val="FFC000"/>
                </a:solidFill>
                <a:latin typeface="Modern No. 20" panose="02070704070505020303" pitchFamily="18" charset="77"/>
                <a:ea typeface="Baskerville" panose="02020502070401020303" pitchFamily="18" charset="0"/>
                <a:cs typeface="APPLE CHANCERY" panose="03020702040506060504" pitchFamily="66" charset="-79"/>
              </a:rPr>
              <a:t>- TIẾT 2 -</a:t>
            </a:r>
          </a:p>
        </p:txBody>
      </p:sp>
    </p:spTree>
    <p:extLst>
      <p:ext uri="{BB962C8B-B14F-4D97-AF65-F5344CB8AC3E}">
        <p14:creationId xmlns:p14="http://schemas.microsoft.com/office/powerpoint/2010/main" val="371611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21">
            <a:extLst>
              <a:ext uri="{FF2B5EF4-FFF2-40B4-BE49-F238E27FC236}">
                <a16:creationId xmlns:a16="http://schemas.microsoft.com/office/drawing/2014/main" id="{DA3F0C45-622E-41B7-8F88-4AFDB49FD1C9}"/>
              </a:ext>
            </a:extLst>
          </p:cNvPr>
          <p:cNvSpPr txBox="1"/>
          <p:nvPr/>
        </p:nvSpPr>
        <p:spPr>
          <a:xfrm>
            <a:off x="804375" y="1018044"/>
            <a:ext cx="10513481" cy="646331"/>
          </a:xfrm>
          <a:prstGeom prst="rect">
            <a:avLst/>
          </a:prstGeom>
          <a:solidFill>
            <a:srgbClr val="FFFF00"/>
          </a:solidFill>
          <a:ln>
            <a:solidFill>
              <a:srgbClr val="3D42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04773BC-DFA1-BA40-9A3B-E72A18A5F88A}"/>
              </a:ext>
            </a:extLst>
          </p:cNvPr>
          <p:cNvSpPr/>
          <p:nvPr/>
        </p:nvSpPr>
        <p:spPr>
          <a:xfrm>
            <a:off x="7903058" y="2274138"/>
            <a:ext cx="1854404" cy="464709"/>
          </a:xfrm>
          <a:prstGeom prst="roundRect">
            <a:avLst>
              <a:gd name="adj" fmla="val 50000"/>
            </a:avLst>
          </a:prstGeom>
          <a:solidFill>
            <a:schemeClr val="accent1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Gợi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ý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3E5FF425-0BF8-DE4A-9223-73728C1E1611}"/>
              </a:ext>
            </a:extLst>
          </p:cNvPr>
          <p:cNvSpPr/>
          <p:nvPr/>
        </p:nvSpPr>
        <p:spPr>
          <a:xfrm>
            <a:off x="6868229" y="3166317"/>
            <a:ext cx="4359214" cy="2285360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Tên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cuốn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sách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Tác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giả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-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Nhân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vật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và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nội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dung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em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</a:rPr>
              <a:t>thích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80C5F6F-5358-BB4D-8901-58D643ED76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737" y="1960333"/>
            <a:ext cx="4953197" cy="3674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70778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9" grpId="0" animBg="1"/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40DC05-8626-443F-AEB1-B30955934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378" y="2595984"/>
            <a:ext cx="5290608" cy="39385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BB1B6-203C-7A42-88AB-D661A8797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766" y="4679346"/>
            <a:ext cx="3876332" cy="521812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A43E0B6-A117-B14C-A44E-614682FAA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164" y="1149500"/>
            <a:ext cx="6145697" cy="4558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731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9A7444DC-145A-4ED9-913D-322E78CFC5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CE9FB755-8F1E-498D-80A1-0E7144BF797C}"/>
              </a:ext>
            </a:extLst>
          </p:cNvPr>
          <p:cNvSpPr txBox="1"/>
          <p:nvPr/>
        </p:nvSpPr>
        <p:spPr>
          <a:xfrm>
            <a:off x="792207" y="2162602"/>
            <a:ext cx="10780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solidFill>
                  <a:prstClr val="white"/>
                </a:solidFill>
                <a:latin typeface="#9Slide07 SFU Rhythm" panose="00000400000000000000" pitchFamily="2" charset="0"/>
                <a:ea typeface="思源黑体 CN Medium" panose="020B0600000000000000" pitchFamily="34" charset="-122"/>
              </a:rPr>
              <a:t>VẬN DỤNG</a:t>
            </a:r>
            <a:endParaRPr kumimoji="0" lang="zh-CN" altLang="en-US" sz="9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SFU Rhythm" panose="00000400000000000000" pitchFamily="2" charset="0"/>
              <a:ea typeface="思源黑体 CN Medium" panose="020B0600000000000000" pitchFamily="34" charset="-122"/>
            </a:endParaRPr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42FC8D58-3BDA-4A83-ACAE-D817879AF505}"/>
              </a:ext>
            </a:extLst>
          </p:cNvPr>
          <p:cNvSpPr/>
          <p:nvPr/>
        </p:nvSpPr>
        <p:spPr>
          <a:xfrm>
            <a:off x="5036040" y="1197405"/>
            <a:ext cx="914400" cy="914400"/>
          </a:xfrm>
          <a:prstGeom prst="ellipse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7 SFU Rhythm" panose="00000400000000000000" pitchFamily="2" charset="0"/>
                <a:ea typeface="思源黑体 CN Heavy" panose="020B0A00000000000000" pitchFamily="34" charset="-122"/>
              </a:rPr>
              <a:t>0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Heavy" panose="020B0A00000000000000" pitchFamily="34" charset="-122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F0B46DDE-5817-41BA-A7CF-24966FD85095}"/>
              </a:ext>
            </a:extLst>
          </p:cNvPr>
          <p:cNvSpPr/>
          <p:nvPr/>
        </p:nvSpPr>
        <p:spPr>
          <a:xfrm>
            <a:off x="6182668" y="1197405"/>
            <a:ext cx="914400" cy="914400"/>
          </a:xfrm>
          <a:prstGeom prst="ellipse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dirty="0">
                <a:solidFill>
                  <a:prstClr val="white"/>
                </a:solidFill>
                <a:effectLst>
                  <a:outerShdw blurRad="127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#9Slide07 SFU Rhythm" panose="00000400000000000000" pitchFamily="2" charset="0"/>
                <a:ea typeface="思源黑体 CN Heavy" panose="020B0A00000000000000" pitchFamily="34" charset="-122"/>
              </a:rPr>
              <a:t>3</a:t>
            </a:r>
            <a:endParaRPr kumimoji="0" lang="zh-CN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7 SFU Rhythm" panose="00000400000000000000" pitchFamily="2" charset="0"/>
              <a:ea typeface="思源黑体 CN Heavy" panose="020B0A00000000000000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95F53C05-E5EF-4107-B064-3621CB6862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52" t="35319" r="4529" b="41374"/>
          <a:stretch>
            <a:fillRect/>
          </a:stretch>
        </p:blipFill>
        <p:spPr>
          <a:xfrm>
            <a:off x="6854374" y="5536245"/>
            <a:ext cx="1409292" cy="1072744"/>
          </a:xfrm>
          <a:custGeom>
            <a:avLst/>
            <a:gdLst>
              <a:gd name="connsiteX0" fmla="*/ 1326148 w 1944914"/>
              <a:gd name="connsiteY0" fmla="*/ 0 h 1480457"/>
              <a:gd name="connsiteX1" fmla="*/ 1653195 w 1944914"/>
              <a:gd name="connsiteY1" fmla="*/ 0 h 1480457"/>
              <a:gd name="connsiteX2" fmla="*/ 1944914 w 1944914"/>
              <a:gd name="connsiteY2" fmla="*/ 1074057 h 1480457"/>
              <a:gd name="connsiteX3" fmla="*/ 319314 w 1944914"/>
              <a:gd name="connsiteY3" fmla="*/ 1480457 h 1480457"/>
              <a:gd name="connsiteX4" fmla="*/ 0 w 1944914"/>
              <a:gd name="connsiteY4" fmla="*/ 449943 h 1480457"/>
              <a:gd name="connsiteX5" fmla="*/ 1326148 w 1944914"/>
              <a:gd name="connsiteY5" fmla="*/ 0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44914" h="1480457">
                <a:moveTo>
                  <a:pt x="1326148" y="0"/>
                </a:moveTo>
                <a:lnTo>
                  <a:pt x="1653195" y="0"/>
                </a:lnTo>
                <a:lnTo>
                  <a:pt x="1944914" y="1074057"/>
                </a:lnTo>
                <a:lnTo>
                  <a:pt x="319314" y="1480457"/>
                </a:lnTo>
                <a:lnTo>
                  <a:pt x="0" y="449943"/>
                </a:lnTo>
                <a:lnTo>
                  <a:pt x="1326148" y="0"/>
                </a:lnTo>
                <a:close/>
              </a:path>
            </a:pathLst>
          </a:cu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85716A0-2F6D-468E-BC5D-09B5A43D2E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19815" y="4987060"/>
            <a:ext cx="6030027" cy="15891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6D7183A-065B-4BFF-833E-62BF5C52C0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1" t="6985" r="69879" b="62624"/>
          <a:stretch>
            <a:fillRect/>
          </a:stretch>
        </p:blipFill>
        <p:spPr>
          <a:xfrm>
            <a:off x="973520" y="3961096"/>
            <a:ext cx="1255552" cy="1669885"/>
          </a:xfrm>
          <a:custGeom>
            <a:avLst/>
            <a:gdLst>
              <a:gd name="connsiteX0" fmla="*/ 0 w 1451428"/>
              <a:gd name="connsiteY0" fmla="*/ 0 h 1930400"/>
              <a:gd name="connsiteX1" fmla="*/ 1451428 w 1451428"/>
              <a:gd name="connsiteY1" fmla="*/ 0 h 1930400"/>
              <a:gd name="connsiteX2" fmla="*/ 1451428 w 1451428"/>
              <a:gd name="connsiteY2" fmla="*/ 1930400 h 1930400"/>
              <a:gd name="connsiteX3" fmla="*/ 0 w 1451428"/>
              <a:gd name="connsiteY3" fmla="*/ 1930400 h 1930400"/>
              <a:gd name="connsiteX4" fmla="*/ 0 w 1451428"/>
              <a:gd name="connsiteY4" fmla="*/ 0 h 1930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1428" h="1930400">
                <a:moveTo>
                  <a:pt x="0" y="0"/>
                </a:moveTo>
                <a:lnTo>
                  <a:pt x="1451428" y="0"/>
                </a:lnTo>
                <a:lnTo>
                  <a:pt x="1451428" y="1930400"/>
                </a:lnTo>
                <a:lnTo>
                  <a:pt x="0" y="19304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DD09069-89A8-4D12-B4C7-07134AD037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0" t="9042" r="39261" b="65366"/>
          <a:stretch>
            <a:fillRect/>
          </a:stretch>
        </p:blipFill>
        <p:spPr>
          <a:xfrm>
            <a:off x="5301388" y="5530527"/>
            <a:ext cx="953610" cy="1068044"/>
          </a:xfrm>
          <a:custGeom>
            <a:avLst/>
            <a:gdLst>
              <a:gd name="connsiteX0" fmla="*/ 827314 w 1451428"/>
              <a:gd name="connsiteY0" fmla="*/ 0 h 1625600"/>
              <a:gd name="connsiteX1" fmla="*/ 1451428 w 1451428"/>
              <a:gd name="connsiteY1" fmla="*/ 304800 h 1625600"/>
              <a:gd name="connsiteX2" fmla="*/ 1436914 w 1451428"/>
              <a:gd name="connsiteY2" fmla="*/ 595086 h 1625600"/>
              <a:gd name="connsiteX3" fmla="*/ 1422400 w 1451428"/>
              <a:gd name="connsiteY3" fmla="*/ 1132115 h 1625600"/>
              <a:gd name="connsiteX4" fmla="*/ 1016000 w 1451428"/>
              <a:gd name="connsiteY4" fmla="*/ 1625600 h 1625600"/>
              <a:gd name="connsiteX5" fmla="*/ 0 w 1451428"/>
              <a:gd name="connsiteY5" fmla="*/ 1306286 h 1625600"/>
              <a:gd name="connsiteX6" fmla="*/ 14514 w 1451428"/>
              <a:gd name="connsiteY6" fmla="*/ 943429 h 1625600"/>
              <a:gd name="connsiteX7" fmla="*/ 595086 w 1451428"/>
              <a:gd name="connsiteY7" fmla="*/ 58057 h 1625600"/>
              <a:gd name="connsiteX8" fmla="*/ 827314 w 1451428"/>
              <a:gd name="connsiteY8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51428" h="1625600">
                <a:moveTo>
                  <a:pt x="827314" y="0"/>
                </a:moveTo>
                <a:lnTo>
                  <a:pt x="1451428" y="304800"/>
                </a:lnTo>
                <a:lnTo>
                  <a:pt x="1436914" y="595086"/>
                </a:lnTo>
                <a:lnTo>
                  <a:pt x="1422400" y="1132115"/>
                </a:lnTo>
                <a:lnTo>
                  <a:pt x="1016000" y="1625600"/>
                </a:lnTo>
                <a:lnTo>
                  <a:pt x="0" y="1306286"/>
                </a:lnTo>
                <a:lnTo>
                  <a:pt x="14514" y="943429"/>
                </a:lnTo>
                <a:lnTo>
                  <a:pt x="595086" y="58057"/>
                </a:lnTo>
                <a:lnTo>
                  <a:pt x="827314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BC1FD9BF-BC18-403A-A29A-21CCC942913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5568" y="3639809"/>
            <a:ext cx="3562721" cy="315870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0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4" name="文本框 21">
            <a:extLst>
              <a:ext uri="{FF2B5EF4-FFF2-40B4-BE49-F238E27FC236}">
                <a16:creationId xmlns:a16="http://schemas.microsoft.com/office/drawing/2014/main" id="{DA3F0C45-622E-41B7-8F88-4AFDB49FD1C9}"/>
              </a:ext>
            </a:extLst>
          </p:cNvPr>
          <p:cNvSpPr txBox="1"/>
          <p:nvPr/>
        </p:nvSpPr>
        <p:spPr>
          <a:xfrm>
            <a:off x="822006" y="1283944"/>
            <a:ext cx="10547987" cy="646331"/>
          </a:xfrm>
          <a:prstGeom prst="rect">
            <a:avLst/>
          </a:prstGeom>
          <a:solidFill>
            <a:srgbClr val="FFFF00"/>
          </a:solidFill>
          <a:ln>
            <a:solidFill>
              <a:srgbClr val="3D424A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noProof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noProof="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FAC13026-2D5C-7541-9F29-3959C198462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7835921"/>
              </p:ext>
            </p:extLst>
          </p:nvPr>
        </p:nvGraphicFramePr>
        <p:xfrm>
          <a:off x="822006" y="2549399"/>
          <a:ext cx="10547988" cy="2701491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3640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62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56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9210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61123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Thời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gian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đọc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cuốn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sách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Nhân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vật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thích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Những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điều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học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được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từ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cuốn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sách</a:t>
                      </a:r>
                      <a:endParaRPr lang="en-US" sz="2800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018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0184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2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2376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5141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413237" y="404446"/>
            <a:ext cx="11509131" cy="60842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6CC9E131-6891-4022-AECA-A838382135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676" y="-1050449"/>
            <a:ext cx="5304692" cy="8221270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0251FF5A-BB42-499E-9474-996F900DAC55}"/>
              </a:ext>
            </a:extLst>
          </p:cNvPr>
          <p:cNvSpPr/>
          <p:nvPr/>
        </p:nvSpPr>
        <p:spPr>
          <a:xfrm>
            <a:off x="6874872" y="1120676"/>
            <a:ext cx="47903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</a:rPr>
              <a:t> Hình vẽ gì?</a:t>
            </a:r>
            <a:endParaRPr lang="en-VN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</a:rPr>
              <a:t>Lời nói trong hình thể hiện điều gì?</a:t>
            </a:r>
            <a:endParaRPr lang="en-VN" sz="2400" dirty="0">
              <a:latin typeface="Cambria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sz="2400" dirty="0">
                <a:latin typeface="Cambria" panose="02040503050406030204" pitchFamily="18" charset="0"/>
              </a:rPr>
              <a:t>Em đã làm gì để tuyên truyền cho việc đọc sách?</a:t>
            </a:r>
            <a:endParaRPr lang="en-VN" sz="2400" dirty="0">
              <a:latin typeface="Cambria" panose="02040503050406030204" pitchFamily="18" charset="0"/>
            </a:endParaRPr>
          </a:p>
          <a:p>
            <a:pPr lvl="0" algn="just"/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6" name="Content Placeholder 3">
            <a:extLst>
              <a:ext uri="{FF2B5EF4-FFF2-40B4-BE49-F238E27FC236}">
                <a16:creationId xmlns:a16="http://schemas.microsoft.com/office/drawing/2014/main" id="{46A7EE06-60F4-0A4B-B34E-D87BDA15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647" y="1674760"/>
            <a:ext cx="5911619" cy="411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994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F40DC05-8626-443F-AEB1-B309559346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" y="2754775"/>
            <a:ext cx="5077623" cy="37800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6BB1B6-203C-7A42-88AB-D661A8797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88" y="4769036"/>
            <a:ext cx="3867640" cy="520642"/>
          </a:xfrm>
          <a:prstGeom prst="rect">
            <a:avLst/>
          </a:prstGeom>
        </p:spPr>
      </p:pic>
      <p:pic>
        <p:nvPicPr>
          <p:cNvPr id="8" name="Content Placeholder 3">
            <a:extLst>
              <a:ext uri="{FF2B5EF4-FFF2-40B4-BE49-F238E27FC236}">
                <a16:creationId xmlns:a16="http://schemas.microsoft.com/office/drawing/2014/main" id="{78D0AB35-743B-B245-A49C-0ECF829D87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992" y="1502673"/>
            <a:ext cx="6474483" cy="4223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0010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63B655E-C7FC-4C39-BBF5-DBB00B99DB0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93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907FC13A-A76A-425F-8F74-ACA2010441AA}"/>
              </a:ext>
            </a:extLst>
          </p:cNvPr>
          <p:cNvSpPr/>
          <p:nvPr/>
        </p:nvSpPr>
        <p:spPr>
          <a:xfrm>
            <a:off x="448409" y="722086"/>
            <a:ext cx="1135966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86B5BC7C-1E8B-4F74-A8F8-3324D40AB61F}"/>
              </a:ext>
            </a:extLst>
          </p:cNvPr>
          <p:cNvSpPr/>
          <p:nvPr/>
        </p:nvSpPr>
        <p:spPr>
          <a:xfrm>
            <a:off x="4124649" y="1696277"/>
            <a:ext cx="7313977" cy="3882887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0">
            <a:extLst>
              <a:ext uri="{FF2B5EF4-FFF2-40B4-BE49-F238E27FC236}">
                <a16:creationId xmlns:a16="http://schemas.microsoft.com/office/drawing/2014/main" id="{3B22F771-16FA-4342-B4E2-5DE4F6D7D470}"/>
              </a:ext>
            </a:extLst>
          </p:cNvPr>
          <p:cNvSpPr/>
          <p:nvPr/>
        </p:nvSpPr>
        <p:spPr>
          <a:xfrm>
            <a:off x="4246126" y="1970237"/>
            <a:ext cx="703722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Việc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đọc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rất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lợi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ích</a:t>
            </a:r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Mở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rộng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vốn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từ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vựng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Rèn</a:t>
            </a:r>
            <a:r>
              <a:rPr lang="en-US" sz="28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luyện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sự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trung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và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khả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năng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tư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duy</a:t>
            </a:r>
            <a:endParaRPr lang="en-US" sz="28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Cải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thiện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nhớ</a:t>
            </a:r>
            <a:endParaRPr lang="en-US" sz="2800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Cambria" panose="02040503050406030204" pitchFamily="18" charset="0"/>
            </a:endParaRPr>
          </a:p>
          <a:p>
            <a:pPr marL="457200" indent="-45720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thức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giải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trí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giảm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pitchFamily="18" charset="0"/>
              </a:rPr>
              <a:t> stress</a:t>
            </a:r>
          </a:p>
          <a:p>
            <a:pPr algn="just"/>
            <a:endParaRPr lang="en-US" sz="28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endParaRPr lang="en-US" sz="28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  <a:p>
            <a:pPr algn="just"/>
            <a:endParaRPr lang="zh-CN" altLang="en-US" sz="2000" b="1" dirty="0">
              <a:solidFill>
                <a:schemeClr val="bg1"/>
              </a:solidFill>
              <a:latin typeface="Cambria" panose="02040503050406030204" pitchFamily="18" charset="0"/>
              <a:ea typeface="思源黑体 CN Medium" panose="020B0600000000000000" pitchFamily="34" charset="-122"/>
              <a:sym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-299277" y="2435470"/>
            <a:ext cx="4246126" cy="4246126"/>
            <a:chOff x="-299277" y="2435470"/>
            <a:chExt cx="4246126" cy="424612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720A324-069E-4B91-A603-7C6765F92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99277" y="2435470"/>
              <a:ext cx="4246126" cy="4246126"/>
            </a:xfrm>
            <a:prstGeom prst="rect">
              <a:avLst/>
            </a:prstGeom>
            <a:effectLst>
              <a:outerShdw blurRad="12700" dist="127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" name="Rounded Rectangle 1"/>
            <p:cNvSpPr/>
            <p:nvPr/>
          </p:nvSpPr>
          <p:spPr>
            <a:xfrm>
              <a:off x="1644162" y="3174023"/>
              <a:ext cx="342900" cy="123092"/>
            </a:xfrm>
            <a:prstGeom prst="roundRect">
              <a:avLst/>
            </a:prstGeom>
            <a:solidFill>
              <a:srgbClr val="E30E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20412063">
              <a:off x="2856525" y="2696023"/>
              <a:ext cx="422031" cy="233520"/>
            </a:xfrm>
            <a:prstGeom prst="rect">
              <a:avLst/>
            </a:prstGeom>
            <a:solidFill>
              <a:srgbClr val="908BA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065998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72D90A9-1030-4FF3-AE48-95431FFD7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14672"/>
            <a:ext cx="12192000" cy="224332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C8ED30D-0A2C-4A7F-92FC-692EA968A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898" y="3428999"/>
            <a:ext cx="4305777" cy="317137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0AA75E6-8D2D-4BE4-B3CA-D53D8DE726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0715" y="3765692"/>
            <a:ext cx="3211285" cy="321128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A48247A-1CC0-407E-8F8A-CACF8DDEF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9801" y="4475443"/>
            <a:ext cx="1302056" cy="13248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46DA4E0-5A40-48D6-AAFD-696C2BA85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4909" y="5164471"/>
            <a:ext cx="1524132" cy="1121761"/>
          </a:xfrm>
          <a:prstGeom prst="rect">
            <a:avLst/>
          </a:prstGeom>
        </p:spPr>
      </p:pic>
      <p:sp>
        <p:nvSpPr>
          <p:cNvPr id="13" name="文本框 6">
            <a:extLst>
              <a:ext uri="{FF2B5EF4-FFF2-40B4-BE49-F238E27FC236}">
                <a16:creationId xmlns:a16="http://schemas.microsoft.com/office/drawing/2014/main" id="{CE9FB755-8F1E-498D-80A1-0E7144BF797C}"/>
              </a:ext>
            </a:extLst>
          </p:cNvPr>
          <p:cNvSpPr txBox="1"/>
          <p:nvPr/>
        </p:nvSpPr>
        <p:spPr>
          <a:xfrm>
            <a:off x="856514" y="938108"/>
            <a:ext cx="107809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6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3800" b="0" i="0" u="none" strike="noStrike" kern="1200" cap="none" spc="0" normalizeH="0" baseline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TẠM</a:t>
            </a:r>
            <a:r>
              <a:rPr kumimoji="0" lang="en-US" altLang="zh-CN" sz="13800" b="0" i="0" u="none" strike="noStrike" kern="1200" cap="none" spc="0" normalizeH="0" noProof="0" dirty="0">
                <a:ln w="38100"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#9Slide07 Cadena" panose="02000503000000020004" pitchFamily="2" charset="0"/>
              </a:rPr>
              <a:t> BIỆT </a:t>
            </a:r>
            <a:endParaRPr kumimoji="0" lang="zh-CN" altLang="en-US" sz="13800" b="0" i="0" u="none" strike="noStrike" kern="1200" cap="none" spc="0" normalizeH="0" baseline="0" noProof="0" dirty="0"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prstClr val="white"/>
              </a:solidFill>
              <a:effectLst/>
              <a:uLnTx/>
              <a:uFillTx/>
              <a:latin typeface="#9Slide07 Cadena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9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split orient="vert"/>
      </p:transition>
    </mc:Choice>
    <mc:Fallback xmlns="">
      <p:transition spd="slow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137</Words>
  <Application>Microsoft Office PowerPoint</Application>
  <PresentationFormat>Widescreen</PresentationFormat>
  <Paragraphs>28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Cambria</vt:lpstr>
      <vt:lpstr>SVN-Newton</vt:lpstr>
      <vt:lpstr>Modern No. 20</vt:lpstr>
      <vt:lpstr>#9Slide07 HoneyCream</vt:lpstr>
      <vt:lpstr>Arial</vt:lpstr>
      <vt:lpstr>Times New Roman</vt:lpstr>
      <vt:lpstr>#9Slide07 SFU Rhythm</vt:lpstr>
      <vt:lpstr>#9Slide07 Cadena</vt:lpstr>
      <vt:lpstr>Calibri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Vip855</cp:lastModifiedBy>
  <cp:revision>17</cp:revision>
  <dcterms:created xsi:type="dcterms:W3CDTF">2022-09-16T15:51:56Z</dcterms:created>
  <dcterms:modified xsi:type="dcterms:W3CDTF">2025-10-31T16:14:34Z</dcterms:modified>
</cp:coreProperties>
</file>