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40" r:id="rId1"/>
  </p:sldMasterIdLst>
  <p:notesMasterIdLst>
    <p:notesMasterId r:id="rId16"/>
  </p:notesMasterIdLst>
  <p:handoutMasterIdLst>
    <p:handoutMasterId r:id="rId17"/>
  </p:handoutMasterIdLst>
  <p:sldIdLst>
    <p:sldId id="3248" r:id="rId2"/>
    <p:sldId id="3241" r:id="rId3"/>
    <p:sldId id="3192" r:id="rId4"/>
    <p:sldId id="3251" r:id="rId5"/>
    <p:sldId id="3174" r:id="rId6"/>
    <p:sldId id="3252" r:id="rId7"/>
    <p:sldId id="3253" r:id="rId8"/>
    <p:sldId id="3254" r:id="rId9"/>
    <p:sldId id="3255" r:id="rId10"/>
    <p:sldId id="3173" r:id="rId11"/>
    <p:sldId id="3256" r:id="rId12"/>
    <p:sldId id="3257" r:id="rId13"/>
    <p:sldId id="3258" r:id="rId14"/>
    <p:sldId id="3246" r:id="rId15"/>
  </p:sldIdLst>
  <p:sldSz cx="12858750" cy="7232650"/>
  <p:notesSz cx="6858000" cy="9144000"/>
  <p:embeddedFontLst>
    <p:embeddedFont>
      <p:font typeface="#9Slide05 Aphrodite Pro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769"/>
    <a:srgbClr val="F16904"/>
    <a:srgbClr val="223D5E"/>
    <a:srgbClr val="EC206C"/>
    <a:srgbClr val="BC148E"/>
    <a:srgbClr val="0A1A3B"/>
    <a:srgbClr val="CE000D"/>
    <a:srgbClr val="FE67BE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2986" autoAdjust="0"/>
  </p:normalViewPr>
  <p:slideViewPr>
    <p:cSldViewPr>
      <p:cViewPr varScale="1">
        <p:scale>
          <a:sx n="62" d="100"/>
          <a:sy n="62" d="100"/>
        </p:scale>
        <p:origin x="840" y="8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8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9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380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54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991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4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0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91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AECE9-5176-4E57-B4C4-570EB4C2C33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92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87294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2470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47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48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7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75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2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2F4EF-3630-956E-7D41-22DAA7699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444B1-9EB3-EECF-66D3-6551CFFC3F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3BD312E3-0B88-EF58-B19B-0567A62123A2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4C558-721D-780A-3256-5371D49BF79F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763AA0-72D7-0A41-EAA7-A3EF9064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36" y="1497032"/>
            <a:ext cx="10400677" cy="1975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94D1F-28B3-E70F-3660-7C87414E6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75" y="297803"/>
            <a:ext cx="4316342" cy="1603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2E0D41-AB12-D779-9897-B40C6276B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780" y="3062053"/>
            <a:ext cx="3359187" cy="16094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6F88C9-6FE8-7A96-3167-9C038D462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0144" y="-95853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0383BE-D47B-A9F0-E4AA-B4362397004C}"/>
              </a:ext>
            </a:extLst>
          </p:cNvPr>
          <p:cNvGrpSpPr/>
          <p:nvPr/>
        </p:nvGrpSpPr>
        <p:grpSpPr>
          <a:xfrm>
            <a:off x="740743" y="615842"/>
            <a:ext cx="11593288" cy="2424420"/>
            <a:chOff x="596727" y="547540"/>
            <a:chExt cx="11593288" cy="2424420"/>
          </a:xfrm>
        </p:grpSpPr>
        <p:sp>
          <p:nvSpPr>
            <p:cNvPr id="3" name="圆角矩形 23">
              <a:extLst>
                <a:ext uri="{FF2B5EF4-FFF2-40B4-BE49-F238E27FC236}">
                  <a16:creationId xmlns:a16="http://schemas.microsoft.com/office/drawing/2014/main" id="{FE164154-301E-DEFF-5F74-9EDB38FF4E7F}"/>
                </a:ext>
              </a:extLst>
            </p:cNvPr>
            <p:cNvSpPr/>
            <p:nvPr/>
          </p:nvSpPr>
          <p:spPr>
            <a:xfrm>
              <a:off x="596727" y="547540"/>
              <a:ext cx="11593288" cy="2424420"/>
            </a:xfrm>
            <a:prstGeom prst="roundRect">
              <a:avLst>
                <a:gd name="adj" fmla="val 8340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FF006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806D5AD-DCDC-C681-FF60-4A2704CAC88F}"/>
                </a:ext>
              </a:extLst>
            </p:cNvPr>
            <p:cNvSpPr txBox="1"/>
            <p:nvPr/>
          </p:nvSpPr>
          <p:spPr>
            <a:xfrm>
              <a:off x="812751" y="790254"/>
              <a:ext cx="1094521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điều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  <a:p>
              <a:pPr algn="just"/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quý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US" sz="4000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2DCC25EA-7ECC-AFD9-5211-A0F20D5B3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079" y="3040262"/>
            <a:ext cx="4752528" cy="36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80703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E207F-9AA8-BF48-37CA-F11B409EC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775" y="1402307"/>
            <a:ext cx="5832648" cy="481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8A957-E1B9-96C8-1069-403CBF5CE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758" y="1541115"/>
            <a:ext cx="5380289" cy="43794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34482B-C96A-EC02-59C3-1357FBF7B3CC}"/>
              </a:ext>
            </a:extLst>
          </p:cNvPr>
          <p:cNvGrpSpPr/>
          <p:nvPr/>
        </p:nvGrpSpPr>
        <p:grpSpPr>
          <a:xfrm flipV="1">
            <a:off x="1028775" y="3267400"/>
            <a:ext cx="11569164" cy="3270830"/>
            <a:chOff x="1061824" y="-5154111"/>
            <a:chExt cx="41391896" cy="7696867"/>
          </a:xfrm>
        </p:grpSpPr>
        <p:sp>
          <p:nvSpPr>
            <p:cNvPr id="7" name="圆角矩形 23">
              <a:extLst>
                <a:ext uri="{FF2B5EF4-FFF2-40B4-BE49-F238E27FC236}">
                  <a16:creationId xmlns:a16="http://schemas.microsoft.com/office/drawing/2014/main" id="{A88FB390-7B1E-F800-BBC1-EA4AE1602EB9}"/>
                </a:ext>
              </a:extLst>
            </p:cNvPr>
            <p:cNvSpPr/>
            <p:nvPr/>
          </p:nvSpPr>
          <p:spPr>
            <a:xfrm>
              <a:off x="1634372" y="-5154111"/>
              <a:ext cx="19595148" cy="1665789"/>
            </a:xfrm>
            <a:prstGeom prst="roundRect">
              <a:avLst>
                <a:gd name="adj" fmla="val 8340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FF006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15D064-E341-AFE3-82A1-F072CAB41E6E}"/>
                </a:ext>
              </a:extLst>
            </p:cNvPr>
            <p:cNvSpPr txBox="1"/>
            <p:nvPr/>
          </p:nvSpPr>
          <p:spPr>
            <a:xfrm rot="10800000">
              <a:off x="1061824" y="876970"/>
              <a:ext cx="10945216" cy="1665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圆角矩形 23">
              <a:extLst>
                <a:ext uri="{FF2B5EF4-FFF2-40B4-BE49-F238E27FC236}">
                  <a16:creationId xmlns:a16="http://schemas.microsoft.com/office/drawing/2014/main" id="{1485F6EA-8B89-886F-F26C-3936E24D1165}"/>
                </a:ext>
              </a:extLst>
            </p:cNvPr>
            <p:cNvSpPr/>
            <p:nvPr/>
          </p:nvSpPr>
          <p:spPr>
            <a:xfrm>
              <a:off x="22858572" y="-5006411"/>
              <a:ext cx="19595148" cy="1665789"/>
            </a:xfrm>
            <a:prstGeom prst="roundRect">
              <a:avLst>
                <a:gd name="adj" fmla="val 8340"/>
              </a:avLst>
            </a:prstGeom>
            <a:solidFill>
              <a:sysClr val="window" lastClr="FFFFFF"/>
            </a:solidFill>
            <a:ln w="28575" cap="flat" cmpd="sng" algn="ctr">
              <a:solidFill>
                <a:srgbClr val="FF0066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8F9663-B64D-9E37-0CD2-E7FF5EB1137A}"/>
              </a:ext>
            </a:extLst>
          </p:cNvPr>
          <p:cNvSpPr txBox="1"/>
          <p:nvPr/>
        </p:nvSpPr>
        <p:spPr>
          <a:xfrm>
            <a:off x="1290958" y="5853176"/>
            <a:ext cx="10945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lang="en-US" sz="3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7CF28-430E-B0A9-FAE5-0616DF26BA16}"/>
              </a:ext>
            </a:extLst>
          </p:cNvPr>
          <p:cNvSpPr txBox="1"/>
          <p:nvPr/>
        </p:nvSpPr>
        <p:spPr>
          <a:xfrm>
            <a:off x="7281409" y="5813743"/>
            <a:ext cx="10945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endParaRPr lang="en-US" sz="34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17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2.</a:t>
              </a:r>
              <a:r>
                <a:rPr kumimoji="0" lang="en-US" sz="32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10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80703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B7F1D-23F5-83CE-ABC6-BBAE0B3B8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205" y="1279209"/>
            <a:ext cx="5731343" cy="5001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0364C-A986-4564-314C-DE6B83D4D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5875" y="1587789"/>
            <a:ext cx="5962171" cy="4548816"/>
          </a:xfrm>
          <a:prstGeom prst="rect">
            <a:avLst/>
          </a:prstGeom>
        </p:spPr>
      </p:pic>
      <p:sp>
        <p:nvSpPr>
          <p:cNvPr id="6" name="圆角矩形 23">
            <a:extLst>
              <a:ext uri="{FF2B5EF4-FFF2-40B4-BE49-F238E27FC236}">
                <a16:creationId xmlns:a16="http://schemas.microsoft.com/office/drawing/2014/main" id="{9B66DA0C-881A-2FF0-B7F8-759548313128}"/>
              </a:ext>
            </a:extLst>
          </p:cNvPr>
          <p:cNvSpPr/>
          <p:nvPr/>
        </p:nvSpPr>
        <p:spPr>
          <a:xfrm flipV="1">
            <a:off x="255458" y="6093376"/>
            <a:ext cx="5962170" cy="1038812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FF006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cs typeface="+mn-cs"/>
              <a:sym typeface="字魂115号-刀刀体" panose="00000500000000000000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04713-4C03-CAEA-2325-8BCBA0E9C848}"/>
              </a:ext>
            </a:extLst>
          </p:cNvPr>
          <p:cNvSpPr txBox="1"/>
          <p:nvPr/>
        </p:nvSpPr>
        <p:spPr>
          <a:xfrm>
            <a:off x="376376" y="6039418"/>
            <a:ext cx="55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Quyên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góp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圆角矩形 23">
            <a:extLst>
              <a:ext uri="{FF2B5EF4-FFF2-40B4-BE49-F238E27FC236}">
                <a16:creationId xmlns:a16="http://schemas.microsoft.com/office/drawing/2014/main" id="{F99C8AA4-8DF7-E26A-6FD7-621C6AEDF2A6}"/>
              </a:ext>
            </a:extLst>
          </p:cNvPr>
          <p:cNvSpPr/>
          <p:nvPr/>
        </p:nvSpPr>
        <p:spPr>
          <a:xfrm flipV="1">
            <a:off x="6795352" y="6208098"/>
            <a:ext cx="5962170" cy="989482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FF006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cs typeface="+mn-cs"/>
              <a:sym typeface="字魂115号-刀刀体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0388C-B591-BA3F-F0E0-280343C65269}"/>
              </a:ext>
            </a:extLst>
          </p:cNvPr>
          <p:cNvSpPr txBox="1"/>
          <p:nvPr/>
        </p:nvSpPr>
        <p:spPr>
          <a:xfrm>
            <a:off x="6795327" y="6062278"/>
            <a:ext cx="557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khăn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18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2.</a:t>
              </a:r>
              <a:r>
                <a:rPr kumimoji="0" lang="en-US" sz="32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0991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24204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8886D-604D-9235-A415-AE213F58A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727" y="1469409"/>
            <a:ext cx="6120680" cy="53152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D0831-7F55-2254-5DC3-BCC2B9F6DE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3430" y="1555888"/>
            <a:ext cx="5671116" cy="4965821"/>
          </a:xfrm>
          <a:prstGeom prst="rect">
            <a:avLst/>
          </a:prstGeom>
        </p:spPr>
      </p:pic>
      <p:sp>
        <p:nvSpPr>
          <p:cNvPr id="5" name="圆角矩形 23">
            <a:extLst>
              <a:ext uri="{FF2B5EF4-FFF2-40B4-BE49-F238E27FC236}">
                <a16:creationId xmlns:a16="http://schemas.microsoft.com/office/drawing/2014/main" id="{E88E7E62-ACA1-1C28-C9D9-0B5741088EEE}"/>
              </a:ext>
            </a:extLst>
          </p:cNvPr>
          <p:cNvSpPr/>
          <p:nvPr/>
        </p:nvSpPr>
        <p:spPr>
          <a:xfrm flipV="1">
            <a:off x="379458" y="6424301"/>
            <a:ext cx="5962170" cy="748297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FF006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cs typeface="+mn-cs"/>
              <a:sym typeface="字魂115号-刀刀体" panose="00000500000000000000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888FF-DDDF-D1E2-61F2-3BF9DEF6EBF3}"/>
              </a:ext>
            </a:extLst>
          </p:cNvPr>
          <p:cNvSpPr txBox="1"/>
          <p:nvPr/>
        </p:nvSpPr>
        <p:spPr>
          <a:xfrm>
            <a:off x="450704" y="6402236"/>
            <a:ext cx="5574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圆角矩形 23">
            <a:extLst>
              <a:ext uri="{FF2B5EF4-FFF2-40B4-BE49-F238E27FC236}">
                <a16:creationId xmlns:a16="http://schemas.microsoft.com/office/drawing/2014/main" id="{60CA6788-BC36-75D2-78A4-A4F15216CB24}"/>
              </a:ext>
            </a:extLst>
          </p:cNvPr>
          <p:cNvSpPr/>
          <p:nvPr/>
        </p:nvSpPr>
        <p:spPr>
          <a:xfrm flipV="1">
            <a:off x="6740924" y="6382030"/>
            <a:ext cx="5962170" cy="748297"/>
          </a:xfrm>
          <a:prstGeom prst="roundRect">
            <a:avLst>
              <a:gd name="adj" fmla="val 8340"/>
            </a:avLst>
          </a:prstGeom>
          <a:solidFill>
            <a:sysClr val="window" lastClr="FFFFFF"/>
          </a:solidFill>
          <a:ln w="28575" cap="flat" cmpd="sng" algn="ctr">
            <a:solidFill>
              <a:srgbClr val="FF006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cs typeface="+mn-cs"/>
              <a:sym typeface="字魂115号-刀刀体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FAA53-207A-38A4-EA78-B48909B4188A}"/>
              </a:ext>
            </a:extLst>
          </p:cNvPr>
          <p:cNvSpPr txBox="1"/>
          <p:nvPr/>
        </p:nvSpPr>
        <p:spPr>
          <a:xfrm>
            <a:off x="6835893" y="6432281"/>
            <a:ext cx="58672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endParaRPr lang="en-US" sz="38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15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2.</a:t>
              </a:r>
              <a:r>
                <a:rPr kumimoji="0" lang="en-US" sz="32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4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352" y="3472308"/>
            <a:ext cx="12858045" cy="3760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1A103-D8A1-E1C2-5682-A74DB0DEA66E}"/>
              </a:ext>
            </a:extLst>
          </p:cNvPr>
          <p:cNvSpPr txBox="1"/>
          <p:nvPr/>
        </p:nvSpPr>
        <p:spPr>
          <a:xfrm>
            <a:off x="1265109" y="1456085"/>
            <a:ext cx="1159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Chúc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các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em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chăm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ngoan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học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tốt</a:t>
            </a:r>
            <a:r>
              <a:rPr lang="en-US" sz="8000" b="1" dirty="0">
                <a:gradFill flip="none" rotWithShape="1">
                  <a:gsLst>
                    <a:gs pos="47000">
                      <a:srgbClr val="FF33CC"/>
                    </a:gs>
                    <a:gs pos="30000">
                      <a:srgbClr val="FFC000"/>
                    </a:gs>
                    <a:gs pos="100000">
                      <a:srgbClr val="69ED69"/>
                    </a:gs>
                    <a:gs pos="69896">
                      <a:srgbClr val="FFC000"/>
                    </a:gs>
                    <a:gs pos="11000">
                      <a:srgbClr val="FF0000"/>
                    </a:gs>
                    <a:gs pos="100000">
                      <a:srgbClr val="FF5050"/>
                    </a:gs>
                    <a:gs pos="0">
                      <a:srgbClr val="69ED69"/>
                    </a:gs>
                    <a:gs pos="91150">
                      <a:srgbClr val="69ED69"/>
                    </a:gs>
                    <a:gs pos="82299">
                      <a:srgbClr val="FFFF00"/>
                    </a:gs>
                    <a:gs pos="100000">
                      <a:prstClr val="white"/>
                    </a:gs>
                  </a:gsLst>
                  <a:lin ang="10800000" scaled="1"/>
                  <a:tileRect/>
                </a:gradFill>
                <a:latin typeface="UTM Novido" panose="02040603050506020204" pitchFamily="18" charset="0"/>
                <a:cs typeface="#9Slide03 Arima Madurai Black" panose="00000A00000000000000" pitchFamily="2" charset="0"/>
              </a:rPr>
              <a:t>!</a:t>
            </a:r>
            <a:endParaRPr lang="en-US" sz="8000" dirty="0">
              <a:ln>
                <a:solidFill>
                  <a:prstClr val="white"/>
                </a:solidFill>
              </a:ln>
              <a:gradFill flip="none" rotWithShape="1">
                <a:gsLst>
                  <a:gs pos="47000">
                    <a:srgbClr val="FF33CC"/>
                  </a:gs>
                  <a:gs pos="30000">
                    <a:srgbClr val="FFC000"/>
                  </a:gs>
                  <a:gs pos="100000">
                    <a:srgbClr val="69ED69"/>
                  </a:gs>
                  <a:gs pos="69896">
                    <a:srgbClr val="FFC000"/>
                  </a:gs>
                  <a:gs pos="11000">
                    <a:srgbClr val="FF0000"/>
                  </a:gs>
                  <a:gs pos="100000">
                    <a:srgbClr val="FF5050"/>
                  </a:gs>
                  <a:gs pos="0">
                    <a:srgbClr val="69ED69"/>
                  </a:gs>
                  <a:gs pos="91150">
                    <a:srgbClr val="69ED69"/>
                  </a:gs>
                  <a:gs pos="82299">
                    <a:srgbClr val="FFFF00"/>
                  </a:gs>
                  <a:gs pos="100000">
                    <a:prstClr val="white"/>
                  </a:gs>
                </a:gsLst>
                <a:lin ang="10800000" scaled="1"/>
                <a:tileRect/>
              </a:gradFill>
              <a:latin typeface="UTM Novid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80703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115476" y="134851"/>
            <a:ext cx="9768114" cy="644154"/>
            <a:chOff x="296904" y="269834"/>
            <a:chExt cx="9768114" cy="644154"/>
          </a:xfrm>
        </p:grpSpPr>
        <p:sp>
          <p:nvSpPr>
            <p:cNvPr id="4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296905" y="269834"/>
              <a:ext cx="9238982" cy="644154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296904" y="269834"/>
              <a:ext cx="97681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1. Nghe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kể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chuyện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và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trả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câu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: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443EAEA-B8BF-2377-D0E8-4BFFAEA51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429" y="1040561"/>
            <a:ext cx="11557578" cy="495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10">
            <a:extLst>
              <a:ext uri="{FF2B5EF4-FFF2-40B4-BE49-F238E27FC236}">
                <a16:creationId xmlns:a16="http://schemas.microsoft.com/office/drawing/2014/main" id="{77E2F0E2-2854-FF56-E98A-389607F00DC9}"/>
              </a:ext>
            </a:extLst>
          </p:cNvPr>
          <p:cNvSpPr/>
          <p:nvPr/>
        </p:nvSpPr>
        <p:spPr>
          <a:xfrm rot="5400000" flipV="1">
            <a:off x="3073159" y="-1452391"/>
            <a:ext cx="5632314" cy="11161242"/>
          </a:xfrm>
          <a:prstGeom prst="wedgeRoundRectCallout">
            <a:avLst>
              <a:gd name="adj1" fmla="val 7564"/>
              <a:gd name="adj2" fmla="val 63692"/>
              <a:gd name="adj3" fmla="val 16667"/>
            </a:avLst>
          </a:prstGeom>
          <a:solidFill>
            <a:sysClr val="window" lastClr="FFFFFF">
              <a:alpha val="78000"/>
            </a:sysClr>
          </a:solidFill>
          <a:ln w="28575" cap="flat" cmpd="sng" algn="ctr">
            <a:solidFill>
              <a:srgbClr val="00B0A3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FE6F-E392-A3D5-82E8-7D557CA3A0C5}"/>
              </a:ext>
            </a:extLst>
          </p:cNvPr>
          <p:cNvSpPr txBox="1"/>
          <p:nvPr/>
        </p:nvSpPr>
        <p:spPr>
          <a:xfrm>
            <a:off x="524719" y="1253759"/>
            <a:ext cx="110892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kia,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chích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bao!”.</a:t>
            </a: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Khi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bèn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quẳng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sót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bay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cỏ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non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xa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lạ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CFBC5-4046-D37C-E909-609A774ECE6E}"/>
              </a:ext>
            </a:extLst>
          </p:cNvPr>
          <p:cNvSpPr txBox="1"/>
          <p:nvPr/>
        </p:nvSpPr>
        <p:spPr>
          <a:xfrm>
            <a:off x="1532831" y="511057"/>
            <a:ext cx="931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ln w="952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Gretoon" panose="02040603050506020204" pitchFamily="18" charset="0"/>
              </a:rPr>
              <a:t>Bài</a:t>
            </a:r>
            <a:r>
              <a:rPr lang="en-US" sz="4000" dirty="0">
                <a:ln w="952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Gretoon" panose="02040603050506020204" pitchFamily="18" charset="0"/>
              </a:rPr>
              <a:t> </a:t>
            </a:r>
            <a:r>
              <a:rPr lang="en-US" sz="4000" dirty="0" err="1">
                <a:ln w="952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Gretoon" panose="02040603050506020204" pitchFamily="18" charset="0"/>
              </a:rPr>
              <a:t>học</a:t>
            </a:r>
            <a:r>
              <a:rPr lang="en-US" sz="4000" dirty="0">
                <a:ln w="952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Gretoon" panose="02040603050506020204" pitchFamily="18" charset="0"/>
              </a:rPr>
              <a:t> </a:t>
            </a:r>
            <a:r>
              <a:rPr lang="en-US" sz="4000" dirty="0" err="1">
                <a:ln w="952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CC1">
                      <a:alpha val="7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VN-Gretoon" panose="02040603050506020204" pitchFamily="18" charset="0"/>
              </a:rPr>
              <a:t>quý</a:t>
            </a:r>
            <a:endParaRPr kumimoji="0" lang="id-ID" sz="4000" b="0" i="0" u="none" strike="noStrike" kern="1200" cap="none" spc="0" normalizeH="0" baseline="0" noProof="0" dirty="0">
              <a:ln w="9525"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01600">
                  <a:srgbClr val="FFFCC1">
                    <a:alpha val="7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Gretoon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1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8900"/>
                                  </p:stCondLst>
                                  <p:iterate type="lt">
                                    <p:tmPct val="2429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grpId="1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10">
            <a:extLst>
              <a:ext uri="{FF2B5EF4-FFF2-40B4-BE49-F238E27FC236}">
                <a16:creationId xmlns:a16="http://schemas.microsoft.com/office/drawing/2014/main" id="{77E2F0E2-2854-FF56-E98A-389607F00DC9}"/>
              </a:ext>
            </a:extLst>
          </p:cNvPr>
          <p:cNvSpPr/>
          <p:nvPr/>
        </p:nvSpPr>
        <p:spPr>
          <a:xfrm rot="5400000" flipV="1">
            <a:off x="3075107" y="-1533881"/>
            <a:ext cx="5620578" cy="10881047"/>
          </a:xfrm>
          <a:prstGeom prst="wedgeRoundRectCallout">
            <a:avLst>
              <a:gd name="adj1" fmla="val 7564"/>
              <a:gd name="adj2" fmla="val 63692"/>
              <a:gd name="adj3" fmla="val 16667"/>
            </a:avLst>
          </a:prstGeom>
          <a:solidFill>
            <a:sysClr val="window" lastClr="FFFFFF">
              <a:alpha val="78000"/>
            </a:sysClr>
          </a:solidFill>
          <a:ln w="28575" cap="flat" cmpd="sng" algn="ctr">
            <a:solidFill>
              <a:srgbClr val="00B0A3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15号-刀刀体" panose="00000500000000000000" pitchFamily="2" charset="-122"/>
              <a:ea typeface="字魂115号-刀刀体" panose="00000500000000000000" pitchFamily="2" charset="-122"/>
              <a:cs typeface="+mn-cs"/>
              <a:sym typeface="字魂115号-刀刀体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2FE6F-E392-A3D5-82E8-7D557CA3A0C5}"/>
              </a:ext>
            </a:extLst>
          </p:cNvPr>
          <p:cNvSpPr txBox="1"/>
          <p:nvPr/>
        </p:nvSpPr>
        <p:spPr>
          <a:xfrm>
            <a:off x="515596" y="1096352"/>
            <a:ext cx="100468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mừng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hat.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hổ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10389-A177-0D6D-D0D9-93ECD2074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279" y="159941"/>
            <a:ext cx="9321592" cy="130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9D0AF1-1D22-A78D-DF5A-44355B23C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593" y="6189805"/>
            <a:ext cx="5122084" cy="105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B6C0F-3890-C844-DD16-491924CB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1" y="93296"/>
            <a:ext cx="12321084" cy="83522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D6570F1-0A5F-A2C1-F781-6BF16C8BC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96351" y="6076448"/>
            <a:ext cx="3789008" cy="7993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67BACC4-63FC-3268-DA2F-38FB1449F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5359" y="5704557"/>
            <a:ext cx="5491100" cy="1164106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5BAC74BE-7B3C-5111-8CE3-721CB626AE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2" b="5209"/>
          <a:stretch/>
        </p:blipFill>
        <p:spPr>
          <a:xfrm rot="16200000">
            <a:off x="860939" y="5512191"/>
            <a:ext cx="1196540" cy="1516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ACD3E-FFFB-6FFA-CF75-BCB82C5B7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518" y="623930"/>
            <a:ext cx="9154441" cy="5066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47B2BD-21DF-2696-AD14-E90D467B2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1100" y="2347371"/>
            <a:ext cx="4170268" cy="4882774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499F62B-6479-F634-C63C-3031C59C5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0000" l="10000" r="90000">
                        <a14:foregroundMark x1="17656" y1="9844" x2="24219" y2="9375"/>
                        <a14:foregroundMark x1="51094" y1="69063" x2="64531" y2="61563"/>
                        <a14:foregroundMark x1="64531" y1="61563" x2="70625" y2="67344"/>
                        <a14:foregroundMark x1="70625" y1="67344" x2="73438" y2="73594"/>
                        <a14:foregroundMark x1="50625" y1="77031" x2="59062" y2="66719"/>
                        <a14:foregroundMark x1="59062" y1="66719" x2="59062" y2="57344"/>
                        <a14:foregroundMark x1="59062" y1="57344" x2="59062" y2="57188"/>
                        <a14:foregroundMark x1="64063" y1="61406" x2="73438" y2="62813"/>
                        <a14:foregroundMark x1="73438" y1="62813" x2="75000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47" y="3904357"/>
            <a:ext cx="1224136" cy="12241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A0C4FB-CB8D-AB0D-B438-DA819053967E}"/>
              </a:ext>
            </a:extLst>
          </p:cNvPr>
          <p:cNvSpPr txBox="1"/>
          <p:nvPr/>
        </p:nvSpPr>
        <p:spPr>
          <a:xfrm>
            <a:off x="4943163" y="1319642"/>
            <a:ext cx="635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hộp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hạt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kê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5A84A-2889-706A-256D-1A395CCA051E}"/>
              </a:ext>
            </a:extLst>
          </p:cNvPr>
          <p:cNvSpPr txBox="1"/>
          <p:nvPr/>
        </p:nvSpPr>
        <p:spPr>
          <a:xfrm>
            <a:off x="4159426" y="235369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tổ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463DE7-AE28-C556-5F89-E76208914F01}"/>
              </a:ext>
            </a:extLst>
          </p:cNvPr>
          <p:cNvSpPr txBox="1"/>
          <p:nvPr/>
        </p:nvSpPr>
        <p:spPr>
          <a:xfrm>
            <a:off x="4843565" y="2905243"/>
            <a:ext cx="7058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Chích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gì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nhặt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hạt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kê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7690E7-077C-1D8D-52E4-7C96DF748B4E}"/>
              </a:ext>
            </a:extLst>
          </p:cNvPr>
          <p:cNvSpPr txBox="1"/>
          <p:nvPr/>
        </p:nvSpPr>
        <p:spPr>
          <a:xfrm>
            <a:off x="5282213" y="3974486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Chích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, chia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đôi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sẻ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2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AB6C0F-3890-C844-DD16-491924CB3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91" y="93296"/>
            <a:ext cx="12321084" cy="83522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D6570F1-0A5F-A2C1-F781-6BF16C8BC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96351" y="6076448"/>
            <a:ext cx="3789008" cy="79937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67BACC4-63FC-3268-DA2F-38FB1449F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285359" y="5704557"/>
            <a:ext cx="5491100" cy="1164106"/>
          </a:xfrm>
          <a:prstGeom prst="rect">
            <a:avLst/>
          </a:prstGeom>
        </p:spPr>
      </p:pic>
      <p:pic>
        <p:nvPicPr>
          <p:cNvPr id="11" name="图片 39">
            <a:extLst>
              <a:ext uri="{FF2B5EF4-FFF2-40B4-BE49-F238E27FC236}">
                <a16:creationId xmlns:a16="http://schemas.microsoft.com/office/drawing/2014/main" id="{5BAC74BE-7B3C-5111-8CE3-721CB626AE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2" b="5209"/>
          <a:stretch/>
        </p:blipFill>
        <p:spPr>
          <a:xfrm rot="16200000">
            <a:off x="860939" y="5512191"/>
            <a:ext cx="1196540" cy="1516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5ACD3E-FFFB-6FFA-CF75-BCB82C5B7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518" y="623930"/>
            <a:ext cx="9154441" cy="5066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47B2BD-21DF-2696-AD14-E90D467B2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1100" y="2347371"/>
            <a:ext cx="4170268" cy="4882774"/>
          </a:xfrm>
          <a:prstGeom prst="rect">
            <a:avLst/>
          </a:prstGeom>
        </p:spPr>
      </p:pic>
      <p:pic>
        <p:nvPicPr>
          <p:cNvPr id="15" name="Picture 1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499F62B-6479-F634-C63C-3031C59C55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75" b="90000" l="10000" r="90000">
                        <a14:foregroundMark x1="17656" y1="9844" x2="24219" y2="9375"/>
                        <a14:foregroundMark x1="51094" y1="69063" x2="64531" y2="61563"/>
                        <a14:foregroundMark x1="64531" y1="61563" x2="70625" y2="67344"/>
                        <a14:foregroundMark x1="70625" y1="67344" x2="73438" y2="73594"/>
                        <a14:foregroundMark x1="50625" y1="77031" x2="59062" y2="66719"/>
                        <a14:foregroundMark x1="59062" y1="66719" x2="59062" y2="57344"/>
                        <a14:foregroundMark x1="59062" y1="57344" x2="59062" y2="57188"/>
                        <a14:foregroundMark x1="64063" y1="61406" x2="73438" y2="62813"/>
                        <a14:foregroundMark x1="73438" y1="62813" x2="75000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47" y="3904357"/>
            <a:ext cx="1224136" cy="12241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A0C4FB-CB8D-AB0D-B438-DA819053967E}"/>
              </a:ext>
            </a:extLst>
          </p:cNvPr>
          <p:cNvSpPr txBox="1"/>
          <p:nvPr/>
        </p:nvSpPr>
        <p:spPr>
          <a:xfrm>
            <a:off x="4943163" y="1655151"/>
            <a:ext cx="63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Sẻ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được từ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chích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75A84A-2889-706A-256D-1A395CCA051E}"/>
              </a:ext>
            </a:extLst>
          </p:cNvPr>
          <p:cNvSpPr txBox="1"/>
          <p:nvPr/>
        </p:nvSpPr>
        <p:spPr>
          <a:xfrm>
            <a:off x="5050183" y="3189501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quý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nhau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tình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0B34C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rPr>
              <a:t>bạn</a:t>
            </a:r>
            <a:r>
              <a:rPr lang="en-US" sz="4000" b="1" dirty="0">
                <a:solidFill>
                  <a:srgbClr val="50B34C">
                    <a:lumMod val="50000"/>
                  </a:srgbClr>
                </a:solidFill>
                <a:latin typeface="UTM Avo" panose="020406030505060202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0B34C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80703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4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2.</a:t>
              </a:r>
              <a:r>
                <a:rPr kumimoji="0" lang="en-US" sz="32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05E207F-9AA8-BF48-37CA-F11B409EC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775" y="1402307"/>
            <a:ext cx="5832648" cy="481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18A957-E1B9-96C8-1069-403CBF5CE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7758" y="1541115"/>
            <a:ext cx="5380289" cy="43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76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80703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4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>
                  <a:solidFill>
                    <a:srgbClr val="C00000"/>
                  </a:solidFill>
                  <a:latin typeface="UTM Avo" panose="02040603050506020204" pitchFamily="18" charset="0"/>
                </a:rPr>
                <a:t>2.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8B7F1D-23F5-83CE-ABC6-BBAE0B3B8E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205" y="1564533"/>
            <a:ext cx="5731343" cy="4716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30364C-A986-4564-314C-DE6B83D4D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5875" y="1587789"/>
            <a:ext cx="5962171" cy="45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236687" y="2761368"/>
            <a:ext cx="12858045" cy="376034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EF63F5-CA24-6CD2-DA94-C0337C25FCE3}"/>
              </a:ext>
            </a:extLst>
          </p:cNvPr>
          <p:cNvSpPr/>
          <p:nvPr/>
        </p:nvSpPr>
        <p:spPr>
          <a:xfrm>
            <a:off x="324204" y="231949"/>
            <a:ext cx="12313368" cy="604867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1000"/>
            </a:schemeClr>
          </a:solidFill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1AAF2E-1CFC-A92A-B4A6-8BA012332F34}"/>
              </a:ext>
            </a:extLst>
          </p:cNvPr>
          <p:cNvGrpSpPr/>
          <p:nvPr/>
        </p:nvGrpSpPr>
        <p:grpSpPr>
          <a:xfrm>
            <a:off x="83722" y="201991"/>
            <a:ext cx="12598274" cy="1077217"/>
            <a:chOff x="644870" y="-1920364"/>
            <a:chExt cx="12598274" cy="1077217"/>
          </a:xfrm>
        </p:grpSpPr>
        <p:sp>
          <p:nvSpPr>
            <p:cNvPr id="4" name="圆角矩形 29">
              <a:extLst>
                <a:ext uri="{FF2B5EF4-FFF2-40B4-BE49-F238E27FC236}">
                  <a16:creationId xmlns:a16="http://schemas.microsoft.com/office/drawing/2014/main" id="{30FE3A75-E31C-D847-963A-E5F3BA8F1D09}"/>
                </a:ext>
              </a:extLst>
            </p:cNvPr>
            <p:cNvSpPr/>
            <p:nvPr/>
          </p:nvSpPr>
          <p:spPr>
            <a:xfrm>
              <a:off x="644870" y="-1920364"/>
              <a:ext cx="12598274" cy="1077217"/>
            </a:xfrm>
            <a:prstGeom prst="roundRect">
              <a:avLst>
                <a:gd name="adj" fmla="val 10953"/>
              </a:avLst>
            </a:prstGeom>
            <a:solidFill>
              <a:sysClr val="window" lastClr="FFFFFF"/>
            </a:solidFill>
            <a:ln w="28575" cap="flat" cmpd="sng" algn="ctr">
              <a:solidFill>
                <a:schemeClr val="accent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  <a:sym typeface="字魂115号-刀刀体" panose="00000500000000000000" pitchFamily="2" charset="-12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1AEEC5-0C3C-4055-553D-0B8E7E04C263}"/>
                </a:ext>
              </a:extLst>
            </p:cNvPr>
            <p:cNvSpPr txBox="1"/>
            <p:nvPr/>
          </p:nvSpPr>
          <p:spPr>
            <a:xfrm>
              <a:off x="744109" y="-1890407"/>
              <a:ext cx="124990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2.</a:t>
              </a:r>
              <a:r>
                <a:rPr kumimoji="0" lang="en-US" sz="3200" b="1" i="0" u="none" strike="noStrike" kern="1200" cap="none" spc="0" normalizeH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宋体" panose="02010600030101010101" pitchFamily="2" charset="-122"/>
                  <a:cs typeface="+mn-cs"/>
                </a:rPr>
                <a:t> Quan sát tranh và trả lời câu hỏi: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58886D-604D-9235-A415-AE213F58A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727" y="1469409"/>
            <a:ext cx="6120680" cy="4811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8D0831-7F55-2254-5DC3-BCC2B9F6DE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3430" y="1555888"/>
            <a:ext cx="5671116" cy="47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E55867F-6B35-4D90-80F6-9CB72A04F47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学校幼儿教育PPT模板"/>
</p:tagLst>
</file>

<file path=ppt/theme/theme1.xml><?xml version="1.0" encoding="utf-8"?>
<a:theme xmlns:a="http://schemas.openxmlformats.org/drawingml/2006/main" name="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479</Words>
  <Application>Microsoft Office PowerPoint</Application>
  <PresentationFormat>Custom</PresentationFormat>
  <Paragraphs>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SVN-Newton</vt:lpstr>
      <vt:lpstr>UTM Novido</vt:lpstr>
      <vt:lpstr>字魂115号-刀刀体</vt:lpstr>
      <vt:lpstr>Arial</vt:lpstr>
      <vt:lpstr>#9Slide05 Aphrodite Pro</vt:lpstr>
      <vt:lpstr>Cambria</vt:lpstr>
      <vt:lpstr>Calibri</vt:lpstr>
      <vt:lpstr>SVN-Gretoon</vt:lpstr>
      <vt:lpstr>Times New Roman</vt:lpstr>
      <vt:lpstr>UTM Avo</vt:lpstr>
      <vt:lpstr>Calibri Light</vt:lpstr>
      <vt:lpstr>www.33ppt.com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学校幼儿教育PPT模板</dc:title>
  <dc:subject>www.33ppt.com</dc:subject>
  <dc:creator/>
  <cp:keywords>www.33ppt.com</cp:keywords>
  <dc:description>www.33ppt.com</dc:description>
  <cp:lastModifiedBy>Vip855</cp:lastModifiedBy>
  <cp:revision>2</cp:revision>
  <dcterms:created xsi:type="dcterms:W3CDTF">2016-10-17T14:00:15Z</dcterms:created>
  <dcterms:modified xsi:type="dcterms:W3CDTF">2025-10-31T16:13:25Z</dcterms:modified>
  <cp:category>www.33ppt.com</cp:category>
</cp:coreProperties>
</file>