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3" r:id="rId3"/>
    <p:sldMasterId id="2147483695" r:id="rId4"/>
    <p:sldMasterId id="2147483698" r:id="rId5"/>
  </p:sldMasterIdLst>
  <p:notesMasterIdLst>
    <p:notesMasterId r:id="rId19"/>
  </p:notesMasterIdLst>
  <p:sldIdLst>
    <p:sldId id="299" r:id="rId6"/>
    <p:sldId id="313" r:id="rId7"/>
    <p:sldId id="259" r:id="rId8"/>
    <p:sldId id="318" r:id="rId9"/>
    <p:sldId id="319" r:id="rId10"/>
    <p:sldId id="321" r:id="rId11"/>
    <p:sldId id="322" r:id="rId12"/>
    <p:sldId id="324" r:id="rId13"/>
    <p:sldId id="325" r:id="rId14"/>
    <p:sldId id="326" r:id="rId15"/>
    <p:sldId id="316" r:id="rId16"/>
    <p:sldId id="317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18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885947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29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6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0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25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52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1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5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52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48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22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0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1EA678-6C5A-4329-A444-2B5F6CA60DC1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1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4" y="-109220"/>
            <a:ext cx="12305665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6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svg"/><Relationship Id="rId5" Type="http://schemas.openxmlformats.org/officeDocument/2006/relationships/image" Target="../media/image19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svg"/><Relationship Id="rId5" Type="http://schemas.openxmlformats.org/officeDocument/2006/relationships/image" Target="../media/image19.png"/><Relationship Id="rId4" Type="http://schemas.openxmlformats.org/officeDocument/2006/relationships/image" Target="../media/image5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svg"/><Relationship Id="rId5" Type="http://schemas.openxmlformats.org/officeDocument/2006/relationships/image" Target="../media/image19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svg"/><Relationship Id="rId5" Type="http://schemas.openxmlformats.org/officeDocument/2006/relationships/image" Target="../media/image19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svg"/><Relationship Id="rId5" Type="http://schemas.openxmlformats.org/officeDocument/2006/relationships/image" Target="../media/image19.png"/><Relationship Id="rId4" Type="http://schemas.openxmlformats.org/officeDocument/2006/relationships/image" Target="../media/image5.sv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svg"/><Relationship Id="rId5" Type="http://schemas.openxmlformats.org/officeDocument/2006/relationships/image" Target="../media/image19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10155760" y="1757444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500895" y="3934343"/>
            <a:ext cx="5819104" cy="2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9062" y="1895385"/>
            <a:ext cx="2664193" cy="3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3286532" y="49676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898189" y="1240953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45" y="2578244"/>
            <a:ext cx="5802059" cy="13561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616364" y="230909"/>
            <a:ext cx="1378682" cy="1921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2468921" y="-3094554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18288000"/>
                </a:moveTo>
                <a:lnTo>
                  <a:pt x="10287000" y="0"/>
                </a:lnTo>
                <a:lnTo>
                  <a:pt x="0" y="0"/>
                </a:lnTo>
                <a:lnTo>
                  <a:pt x="0" y="18288000"/>
                </a:lnTo>
                <a:lnTo>
                  <a:pt x="10287000" y="18288000"/>
                </a:lnTo>
                <a:close/>
              </a:path>
            </a:pathLst>
          </a:custGeom>
          <a:blipFill>
            <a:blip r:embed="rId2"/>
            <a:stretch>
              <a:fillRect l="-83177" t="-45358" r="-30836" b="-2317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98079" y="0"/>
            <a:ext cx="4045273" cy="1508549"/>
          </a:xfrm>
          <a:custGeom>
            <a:avLst/>
            <a:gdLst/>
            <a:ahLst/>
            <a:cxnLst/>
            <a:rect l="l" t="t" r="r" b="b"/>
            <a:pathLst>
              <a:path w="6067909" h="2262824">
                <a:moveTo>
                  <a:pt x="6067909" y="0"/>
                </a:moveTo>
                <a:lnTo>
                  <a:pt x="0" y="0"/>
                </a:lnTo>
                <a:lnTo>
                  <a:pt x="0" y="2262824"/>
                </a:lnTo>
                <a:lnTo>
                  <a:pt x="6067909" y="2262824"/>
                </a:lnTo>
                <a:lnTo>
                  <a:pt x="606790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29563">
            <a:off x="6738755" y="6225829"/>
            <a:ext cx="1990660" cy="3437111"/>
          </a:xfrm>
          <a:custGeom>
            <a:avLst/>
            <a:gdLst/>
            <a:ahLst/>
            <a:cxnLst/>
            <a:rect l="l" t="t" r="r" b="b"/>
            <a:pathLst>
              <a:path w="2985990" h="5155666">
                <a:moveTo>
                  <a:pt x="0" y="0"/>
                </a:moveTo>
                <a:lnTo>
                  <a:pt x="2985990" y="0"/>
                </a:lnTo>
                <a:lnTo>
                  <a:pt x="2985990" y="5155666"/>
                </a:lnTo>
                <a:lnTo>
                  <a:pt x="0" y="5155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400553">
            <a:off x="9916948" y="-233787"/>
            <a:ext cx="3178504" cy="2389175"/>
          </a:xfrm>
          <a:custGeom>
            <a:avLst/>
            <a:gdLst/>
            <a:ahLst/>
            <a:cxnLst/>
            <a:rect l="l" t="t" r="r" b="b"/>
            <a:pathLst>
              <a:path w="4767756" h="3583763">
                <a:moveTo>
                  <a:pt x="0" y="0"/>
                </a:moveTo>
                <a:lnTo>
                  <a:pt x="4767756" y="0"/>
                </a:lnTo>
                <a:lnTo>
                  <a:pt x="4767756" y="3583763"/>
                </a:lnTo>
                <a:lnTo>
                  <a:pt x="0" y="3583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762633">
            <a:off x="-903452" y="4598609"/>
            <a:ext cx="3178504" cy="2389175"/>
          </a:xfrm>
          <a:custGeom>
            <a:avLst/>
            <a:gdLst/>
            <a:ahLst/>
            <a:cxnLst/>
            <a:rect l="l" t="t" r="r" b="b"/>
            <a:pathLst>
              <a:path w="4767756" h="3583763">
                <a:moveTo>
                  <a:pt x="0" y="0"/>
                </a:moveTo>
                <a:lnTo>
                  <a:pt x="4767756" y="0"/>
                </a:lnTo>
                <a:lnTo>
                  <a:pt x="4767756" y="3583763"/>
                </a:lnTo>
                <a:lnTo>
                  <a:pt x="0" y="3583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0" y="1090059"/>
            <a:ext cx="11452768" cy="1255977"/>
            <a:chOff x="1451041" y="352385"/>
            <a:chExt cx="10428313" cy="683095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428313" cy="65662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882561" y="352385"/>
              <a:ext cx="9741305" cy="585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r>
                <a:rPr kumimoji="0" lang="nl-NL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vi-VN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lại thông báo em viết, phát hiện lỗi và sửa lỗi (dùng từ, đặt câu, sắp xếp ý, ....)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4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6" y="11791"/>
            <a:ext cx="11172824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2876550" y="733931"/>
            <a:ext cx="875347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BÁO VỀ CUỘC THI CỜ VUA</a:t>
            </a:r>
          </a:p>
          <a:p>
            <a:pPr algn="just">
              <a:defRPr/>
            </a:pPr>
            <a:r>
              <a:rPr lang="vi-VN" sz="30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0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30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15/11/2025, 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trường tổ chức cuộc thi cờ vua cho học sinh toàn trường. Thông tin chi tiết được đăng </a:t>
            </a:r>
            <a:r>
              <a:rPr lang="vi-VN" sz="30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</a:t>
            </a:r>
            <a:r>
              <a:rPr lang="vi-VN" sz="30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mạng 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trường.</a:t>
            </a:r>
          </a:p>
          <a:p>
            <a:pPr algn="just">
              <a:defRPr/>
            </a:pPr>
            <a:r>
              <a:rPr lang="vi-VN" sz="30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Mời 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 sinh đăng kí tham gia cuộc thi với giáo viên chủ nhiệm.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kí: từ </a:t>
            </a:r>
            <a:r>
              <a:rPr lang="vi-VN" sz="30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</a:t>
            </a:r>
            <a:r>
              <a:rPr lang="vi-VN" sz="30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15/10/2025 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</a:t>
            </a:r>
            <a:r>
              <a:rPr lang="vi-VN" sz="30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</a:t>
            </a:r>
            <a:r>
              <a:rPr lang="vi-VN" sz="30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30/10/2025</a:t>
            </a:r>
            <a:endParaRPr lang="vi-VN" sz="3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 phụ trách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Huệ Linh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9D199-EE7C-4EAC-B14B-90AD6F37287E}"/>
              </a:ext>
            </a:extLst>
          </p:cNvPr>
          <p:cNvSpPr txBox="1"/>
          <p:nvPr/>
        </p:nvSpPr>
        <p:spPr>
          <a:xfrm>
            <a:off x="168953" y="1489703"/>
            <a:ext cx="2442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Bài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làm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mẫu</a:t>
            </a:r>
            <a:endParaRPr lang="en-US" sz="8800" dirty="0">
              <a:solidFill>
                <a:srgbClr val="FF0C56"/>
              </a:solidFill>
              <a:effectLst>
                <a:glow rad="127000">
                  <a:srgbClr val="FF6699">
                    <a:alpha val="50000"/>
                  </a:srgbClr>
                </a:glow>
              </a:effectLst>
              <a:latin typeface="SVN-Redressed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16364" y="230909"/>
            <a:ext cx="1378682" cy="1921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13" t="831" r="34507" b="88198"/>
          <a:stretch/>
        </p:blipFill>
        <p:spPr>
          <a:xfrm>
            <a:off x="1538563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3533775" y="2247900"/>
            <a:ext cx="8623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8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0" y="1166897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9235940" y="2716882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2971799" y="539949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3578120" y="706902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54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 </a:t>
            </a:r>
            <a:r>
              <a:rPr lang="vi-VN" sz="540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 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4340447" y="1791692"/>
            <a:ext cx="3529523" cy="1073134"/>
            <a:chOff x="9564105" y="499005"/>
            <a:chExt cx="1942865" cy="870974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pic>
          <p:nvPicPr>
            <p:cNvPr id="23" name="图片 51">
              <a:extLst>
                <a:ext uri="{FF2B5EF4-FFF2-40B4-BE49-F238E27FC236}">
                  <a16:creationId xmlns:a16="http://schemas.microsoft.com/office/drawing/2014/main" id="{AEF2C2E9-90A5-4502-AE35-6EE3A88B1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2705" y="499005"/>
              <a:ext cx="131459" cy="15572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图片 49">
              <a:extLst>
                <a:ext uri="{FF2B5EF4-FFF2-40B4-BE49-F238E27FC236}">
                  <a16:creationId xmlns:a16="http://schemas.microsoft.com/office/drawing/2014/main" id="{2667AD38-1157-4F95-A2D4-FE5853E68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6315" y="499005"/>
              <a:ext cx="131459" cy="15572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18" y="1791692"/>
            <a:ext cx="3894776" cy="131561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752475" y="3429000"/>
            <a:ext cx="10544177" cy="15430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025" y="3671483"/>
            <a:ext cx="10931075" cy="148145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2667000" y="-266700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18288000"/>
                </a:moveTo>
                <a:lnTo>
                  <a:pt x="10287000" y="0"/>
                </a:lnTo>
                <a:lnTo>
                  <a:pt x="0" y="0"/>
                </a:lnTo>
                <a:lnTo>
                  <a:pt x="0" y="18288000"/>
                </a:lnTo>
                <a:lnTo>
                  <a:pt x="10287000" y="18288000"/>
                </a:lnTo>
                <a:close/>
              </a:path>
            </a:pathLst>
          </a:custGeom>
          <a:blipFill>
            <a:blip r:embed="rId2"/>
            <a:stretch>
              <a:fillRect l="-83177" t="-45358" r="-30836" b="-2317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98079" y="0"/>
            <a:ext cx="4045273" cy="1508549"/>
          </a:xfrm>
          <a:custGeom>
            <a:avLst/>
            <a:gdLst/>
            <a:ahLst/>
            <a:cxnLst/>
            <a:rect l="l" t="t" r="r" b="b"/>
            <a:pathLst>
              <a:path w="6067909" h="2262824">
                <a:moveTo>
                  <a:pt x="6067909" y="0"/>
                </a:moveTo>
                <a:lnTo>
                  <a:pt x="0" y="0"/>
                </a:lnTo>
                <a:lnTo>
                  <a:pt x="0" y="2262824"/>
                </a:lnTo>
                <a:lnTo>
                  <a:pt x="6067909" y="2262824"/>
                </a:lnTo>
                <a:lnTo>
                  <a:pt x="606790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8376659" y="5417926"/>
            <a:ext cx="4045273" cy="1508549"/>
          </a:xfrm>
          <a:custGeom>
            <a:avLst/>
            <a:gdLst/>
            <a:ahLst/>
            <a:cxnLst/>
            <a:rect l="l" t="t" r="r" b="b"/>
            <a:pathLst>
              <a:path w="6067909" h="2262824">
                <a:moveTo>
                  <a:pt x="0" y="2262824"/>
                </a:moveTo>
                <a:lnTo>
                  <a:pt x="6067909" y="2262824"/>
                </a:lnTo>
                <a:lnTo>
                  <a:pt x="6067909" y="0"/>
                </a:lnTo>
                <a:lnTo>
                  <a:pt x="0" y="0"/>
                </a:lnTo>
                <a:lnTo>
                  <a:pt x="0" y="226282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5129" y="1772915"/>
            <a:ext cx="541343" cy="934693"/>
          </a:xfrm>
          <a:custGeom>
            <a:avLst/>
            <a:gdLst/>
            <a:ahLst/>
            <a:cxnLst/>
            <a:rect l="l" t="t" r="r" b="b"/>
            <a:pathLst>
              <a:path w="812014" h="1402039">
                <a:moveTo>
                  <a:pt x="0" y="0"/>
                </a:moveTo>
                <a:lnTo>
                  <a:pt x="812014" y="0"/>
                </a:lnTo>
                <a:lnTo>
                  <a:pt x="812014" y="1402039"/>
                </a:lnTo>
                <a:lnTo>
                  <a:pt x="0" y="1402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29563">
            <a:off x="6738755" y="6225829"/>
            <a:ext cx="1990660" cy="3437111"/>
          </a:xfrm>
          <a:custGeom>
            <a:avLst/>
            <a:gdLst/>
            <a:ahLst/>
            <a:cxnLst/>
            <a:rect l="l" t="t" r="r" b="b"/>
            <a:pathLst>
              <a:path w="2985990" h="5155666">
                <a:moveTo>
                  <a:pt x="0" y="0"/>
                </a:moveTo>
                <a:lnTo>
                  <a:pt x="2985990" y="0"/>
                </a:lnTo>
                <a:lnTo>
                  <a:pt x="2985990" y="5155666"/>
                </a:lnTo>
                <a:lnTo>
                  <a:pt x="0" y="5155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400553">
            <a:off x="9916948" y="-233787"/>
            <a:ext cx="3178504" cy="2389175"/>
          </a:xfrm>
          <a:custGeom>
            <a:avLst/>
            <a:gdLst/>
            <a:ahLst/>
            <a:cxnLst/>
            <a:rect l="l" t="t" r="r" b="b"/>
            <a:pathLst>
              <a:path w="4767756" h="3583763">
                <a:moveTo>
                  <a:pt x="0" y="0"/>
                </a:moveTo>
                <a:lnTo>
                  <a:pt x="4767756" y="0"/>
                </a:lnTo>
                <a:lnTo>
                  <a:pt x="4767756" y="3583763"/>
                </a:lnTo>
                <a:lnTo>
                  <a:pt x="0" y="3583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762633">
            <a:off x="-903452" y="4598609"/>
            <a:ext cx="3178504" cy="2389175"/>
          </a:xfrm>
          <a:custGeom>
            <a:avLst/>
            <a:gdLst/>
            <a:ahLst/>
            <a:cxnLst/>
            <a:rect l="l" t="t" r="r" b="b"/>
            <a:pathLst>
              <a:path w="4767756" h="3583763">
                <a:moveTo>
                  <a:pt x="0" y="0"/>
                </a:moveTo>
                <a:lnTo>
                  <a:pt x="4767756" y="0"/>
                </a:lnTo>
                <a:lnTo>
                  <a:pt x="4767756" y="3583763"/>
                </a:lnTo>
                <a:lnTo>
                  <a:pt x="0" y="3583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378603" y="225805"/>
            <a:ext cx="11449327" cy="658324"/>
            <a:chOff x="2932838" y="343910"/>
            <a:chExt cx="4282390" cy="2185113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3102150" y="343910"/>
              <a:ext cx="411307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 cap="rnd" cmpd="thickThin">
              <a:solidFill>
                <a:schemeClr val="bg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32838" y="432410"/>
              <a:ext cx="4245877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3200" b="1" i="0" dirty="0">
                  <a:solidFill>
                    <a:srgbClr val="FF0000"/>
                  </a:solidFill>
                  <a:effectLst/>
                  <a:latin typeface="+mn-lt"/>
                </a:rPr>
                <a:t>1.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+mn-lt"/>
                </a:rPr>
                <a:t>Đọc thông báo dưới đây và thực hiện các yêu cầu.</a:t>
              </a:r>
              <a:endParaRPr lang="vi-VN" sz="3200" b="0" i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765" y="1170732"/>
            <a:ext cx="9786175" cy="47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3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2667000" y="-2876246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18288000"/>
                </a:moveTo>
                <a:lnTo>
                  <a:pt x="10287000" y="0"/>
                </a:lnTo>
                <a:lnTo>
                  <a:pt x="0" y="0"/>
                </a:lnTo>
                <a:lnTo>
                  <a:pt x="0" y="18288000"/>
                </a:lnTo>
                <a:lnTo>
                  <a:pt x="10287000" y="18288000"/>
                </a:lnTo>
                <a:close/>
              </a:path>
            </a:pathLst>
          </a:custGeom>
          <a:blipFill>
            <a:blip r:embed="rId2"/>
            <a:stretch>
              <a:fillRect l="-83177" t="-45358" r="-30836" b="-2317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98079" y="0"/>
            <a:ext cx="4045273" cy="1508549"/>
          </a:xfrm>
          <a:custGeom>
            <a:avLst/>
            <a:gdLst/>
            <a:ahLst/>
            <a:cxnLst/>
            <a:rect l="l" t="t" r="r" b="b"/>
            <a:pathLst>
              <a:path w="6067909" h="2262824">
                <a:moveTo>
                  <a:pt x="6067909" y="0"/>
                </a:moveTo>
                <a:lnTo>
                  <a:pt x="0" y="0"/>
                </a:lnTo>
                <a:lnTo>
                  <a:pt x="0" y="2262824"/>
                </a:lnTo>
                <a:lnTo>
                  <a:pt x="6067909" y="2262824"/>
                </a:lnTo>
                <a:lnTo>
                  <a:pt x="606790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8376659" y="5417926"/>
            <a:ext cx="4045273" cy="1508549"/>
          </a:xfrm>
          <a:custGeom>
            <a:avLst/>
            <a:gdLst/>
            <a:ahLst/>
            <a:cxnLst/>
            <a:rect l="l" t="t" r="r" b="b"/>
            <a:pathLst>
              <a:path w="6067909" h="2262824">
                <a:moveTo>
                  <a:pt x="0" y="2262824"/>
                </a:moveTo>
                <a:lnTo>
                  <a:pt x="6067909" y="2262824"/>
                </a:lnTo>
                <a:lnTo>
                  <a:pt x="6067909" y="0"/>
                </a:lnTo>
                <a:lnTo>
                  <a:pt x="0" y="0"/>
                </a:lnTo>
                <a:lnTo>
                  <a:pt x="0" y="226282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5129" y="1772915"/>
            <a:ext cx="541343" cy="934693"/>
          </a:xfrm>
          <a:custGeom>
            <a:avLst/>
            <a:gdLst/>
            <a:ahLst/>
            <a:cxnLst/>
            <a:rect l="l" t="t" r="r" b="b"/>
            <a:pathLst>
              <a:path w="812014" h="1402039">
                <a:moveTo>
                  <a:pt x="0" y="0"/>
                </a:moveTo>
                <a:lnTo>
                  <a:pt x="812014" y="0"/>
                </a:lnTo>
                <a:lnTo>
                  <a:pt x="812014" y="1402039"/>
                </a:lnTo>
                <a:lnTo>
                  <a:pt x="0" y="1402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29563">
            <a:off x="6738755" y="6225829"/>
            <a:ext cx="1990660" cy="3437111"/>
          </a:xfrm>
          <a:custGeom>
            <a:avLst/>
            <a:gdLst/>
            <a:ahLst/>
            <a:cxnLst/>
            <a:rect l="l" t="t" r="r" b="b"/>
            <a:pathLst>
              <a:path w="2985990" h="5155666">
                <a:moveTo>
                  <a:pt x="0" y="0"/>
                </a:moveTo>
                <a:lnTo>
                  <a:pt x="2985990" y="0"/>
                </a:lnTo>
                <a:lnTo>
                  <a:pt x="2985990" y="5155666"/>
                </a:lnTo>
                <a:lnTo>
                  <a:pt x="0" y="5155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400553">
            <a:off x="9916948" y="-233787"/>
            <a:ext cx="3178504" cy="2389175"/>
          </a:xfrm>
          <a:custGeom>
            <a:avLst/>
            <a:gdLst/>
            <a:ahLst/>
            <a:cxnLst/>
            <a:rect l="l" t="t" r="r" b="b"/>
            <a:pathLst>
              <a:path w="4767756" h="3583763">
                <a:moveTo>
                  <a:pt x="0" y="0"/>
                </a:moveTo>
                <a:lnTo>
                  <a:pt x="4767756" y="0"/>
                </a:lnTo>
                <a:lnTo>
                  <a:pt x="4767756" y="3583763"/>
                </a:lnTo>
                <a:lnTo>
                  <a:pt x="0" y="3583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762633">
            <a:off x="-903452" y="4598609"/>
            <a:ext cx="3178504" cy="2389175"/>
          </a:xfrm>
          <a:custGeom>
            <a:avLst/>
            <a:gdLst/>
            <a:ahLst/>
            <a:cxnLst/>
            <a:rect l="l" t="t" r="r" b="b"/>
            <a:pathLst>
              <a:path w="4767756" h="3583763">
                <a:moveTo>
                  <a:pt x="0" y="0"/>
                </a:moveTo>
                <a:lnTo>
                  <a:pt x="4767756" y="0"/>
                </a:lnTo>
                <a:lnTo>
                  <a:pt x="4767756" y="3583763"/>
                </a:lnTo>
                <a:lnTo>
                  <a:pt x="0" y="3583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131198" y="798994"/>
            <a:ext cx="12542805" cy="2084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Sắp 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 các phần sau theo thứ tự của bản </a:t>
            </a:r>
            <a:r>
              <a:rPr lang="vi-VN" sz="3000" b="0" i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 </a:t>
            </a:r>
            <a:r>
              <a:rPr lang="vi-VN" sz="3000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báo.</a:t>
            </a:r>
          </a:p>
          <a:p>
            <a:pPr algn="just">
              <a:lnSpc>
                <a:spcPct val="150000"/>
              </a:lnSpc>
            </a:pPr>
            <a:r>
              <a:rPr lang="vi-VN" sz="300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00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</a:t>
            </a:r>
            <a:r>
              <a:rPr lang="vi-VN" sz="3000" b="1" i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    </a:t>
            </a:r>
            <a:r>
              <a:rPr lang="en-US" sz="3000" b="1" i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3000" b="1" i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Tiêu đề    </a:t>
            </a:r>
            <a:r>
              <a:rPr lang="en-US" sz="3000" b="1" i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3000" b="1" i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        Người viết</a:t>
            </a:r>
            <a:endParaRPr lang="vi-VN" sz="3000" b="1" i="0" dirty="0">
              <a:solidFill>
                <a:srgbClr val="FF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Nêu rõ những thông tin được thể hiện trong nội dung của thông báo.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690C6F-462E-4CCE-8590-73B277C19043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8225632" y="3443181"/>
            <a:ext cx="1123950" cy="839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C3273A-A313-4358-A1E4-993ABC4F7DA8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8225632" y="4800186"/>
            <a:ext cx="1123950" cy="4587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F368F3-752B-47CA-9C8D-87D402FA0790}"/>
              </a:ext>
            </a:extLst>
          </p:cNvPr>
          <p:cNvGrpSpPr/>
          <p:nvPr/>
        </p:nvGrpSpPr>
        <p:grpSpPr>
          <a:xfrm>
            <a:off x="267854" y="2843106"/>
            <a:ext cx="11948753" cy="3195638"/>
            <a:chOff x="-4403" y="2947987"/>
            <a:chExt cx="11948753" cy="3195638"/>
          </a:xfrm>
        </p:grpSpPr>
        <p:sp>
          <p:nvSpPr>
            <p:cNvPr id="21" name="Rectangle: Rounded Corners 1">
              <a:extLst>
                <a:ext uri="{FF2B5EF4-FFF2-40B4-BE49-F238E27FC236}">
                  <a16:creationId xmlns:a16="http://schemas.microsoft.com/office/drawing/2014/main" id="{4AA7C76E-4ECF-4B31-B0B6-6D5BDD9FEFB4}"/>
                </a:ext>
              </a:extLst>
            </p:cNvPr>
            <p:cNvSpPr/>
            <p:nvPr/>
          </p:nvSpPr>
          <p:spPr>
            <a:xfrm>
              <a:off x="4048125" y="3924300"/>
              <a:ext cx="3905250" cy="1343025"/>
            </a:xfrm>
            <a:prstGeom prst="roundRect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4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  <a:r>
                <a:rPr lang="en-US" sz="4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4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endPara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ED1103D-5AA4-4475-BD11-B5D1117D90CE}"/>
                </a:ext>
              </a:extLst>
            </p:cNvPr>
            <p:cNvCxnSpPr>
              <a:endCxn id="21" idx="1"/>
            </p:cNvCxnSpPr>
            <p:nvPr/>
          </p:nvCxnSpPr>
          <p:spPr>
            <a:xfrm>
              <a:off x="3009900" y="3886200"/>
              <a:ext cx="1038225" cy="709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8">
              <a:extLst>
                <a:ext uri="{FF2B5EF4-FFF2-40B4-BE49-F238E27FC236}">
                  <a16:creationId xmlns:a16="http://schemas.microsoft.com/office/drawing/2014/main" id="{3B7E9DE7-EC50-4E86-AC9C-8EEBB177C5AD}"/>
                </a:ext>
              </a:extLst>
            </p:cNvPr>
            <p:cNvSpPr/>
            <p:nvPr/>
          </p:nvSpPr>
          <p:spPr>
            <a:xfrm>
              <a:off x="-4403" y="3171825"/>
              <a:ext cx="3334327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lập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8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lạc</a:t>
              </a:r>
              <a:r>
                <a:rPr lang="vi-VN" sz="28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bộ: (</a:t>
              </a:r>
              <a:r>
                <a:rPr lang="en-US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…</a:t>
              </a:r>
              <a:r>
                <a:rPr lang="vi-VN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5A2BCD-F465-49BE-B634-E31EBF823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898" y="5033963"/>
              <a:ext cx="1038226" cy="602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13">
              <a:extLst>
                <a:ext uri="{FF2B5EF4-FFF2-40B4-BE49-F238E27FC236}">
                  <a16:creationId xmlns:a16="http://schemas.microsoft.com/office/drawing/2014/main" id="{81B0AF41-321D-4A55-ACF0-12602BF07BF2}"/>
                </a:ext>
              </a:extLst>
            </p:cNvPr>
            <p:cNvSpPr/>
            <p:nvPr/>
          </p:nvSpPr>
          <p:spPr>
            <a:xfrm>
              <a:off x="142872" y="4943475"/>
              <a:ext cx="3187053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Nơi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hiểu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tin: (</a:t>
              </a:r>
              <a:r>
                <a:rPr lang="en-US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…</a:t>
              </a:r>
              <a:r>
                <a:rPr lang="vi-VN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Rounded Corners 15">
              <a:extLst>
                <a:ext uri="{FF2B5EF4-FFF2-40B4-BE49-F238E27FC236}">
                  <a16:creationId xmlns:a16="http://schemas.microsoft.com/office/drawing/2014/main" id="{9E3AD994-6E63-4814-B6D7-B3CC031C2856}"/>
                </a:ext>
              </a:extLst>
            </p:cNvPr>
            <p:cNvSpPr/>
            <p:nvPr/>
          </p:nvSpPr>
          <p:spPr>
            <a:xfrm>
              <a:off x="9077325" y="2947987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Nơi đăng kí tham gia: (</a:t>
              </a:r>
              <a:r>
                <a:rPr lang="en-US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….</a:t>
              </a:r>
              <a:r>
                <a:rPr lang="vi-VN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: Rounded Corners 18">
              <a:extLst>
                <a:ext uri="{FF2B5EF4-FFF2-40B4-BE49-F238E27FC236}">
                  <a16:creationId xmlns:a16="http://schemas.microsoft.com/office/drawing/2014/main" id="{B6188061-45EF-41BA-BE8F-0A1CD899A6D7}"/>
                </a:ext>
              </a:extLst>
            </p:cNvPr>
            <p:cNvSpPr/>
            <p:nvPr/>
          </p:nvSpPr>
          <p:spPr>
            <a:xfrm>
              <a:off x="9077325" y="4763746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hạn đăng kí: (</a:t>
              </a:r>
              <a:r>
                <a:rPr lang="en-US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….</a:t>
              </a:r>
              <a:r>
                <a:rPr lang="vi-VN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2146" y="199011"/>
            <a:ext cx="10705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thông báo dưới đây và thực hiện các yêu </a:t>
            </a:r>
            <a:r>
              <a:rPr lang="vi-VN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sz="3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1914986_1350306881 [转换].png">
            <a:extLst>
              <a:ext uri="{FF2B5EF4-FFF2-40B4-BE49-F238E27FC236}">
                <a16:creationId xmlns:a16="http://schemas.microsoft.com/office/drawing/2014/main" id="{EF7DE185-C05E-4E3C-8978-DF378852E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>
            <a:off x="6243778" y="4223111"/>
            <a:ext cx="5448854" cy="26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A77228-8BFC-4409-80D5-19859B6C86E2}"/>
              </a:ext>
            </a:extLst>
          </p:cNvPr>
          <p:cNvSpPr/>
          <p:nvPr/>
        </p:nvSpPr>
        <p:spPr>
          <a:xfrm rot="781238">
            <a:off x="-1577345" y="1912039"/>
            <a:ext cx="3911895" cy="5345262"/>
          </a:xfrm>
          <a:custGeom>
            <a:avLst/>
            <a:gdLst>
              <a:gd name="connsiteX0" fmla="*/ 1892356 w 7303412"/>
              <a:gd name="connsiteY0" fmla="*/ 623615 h 11906050"/>
              <a:gd name="connsiteX1" fmla="*/ 4235986 w 7303412"/>
              <a:gd name="connsiteY1" fmla="*/ 2810524 h 11906050"/>
              <a:gd name="connsiteX2" fmla="*/ 4478992 w 7303412"/>
              <a:gd name="connsiteY2" fmla="*/ 4197281 h 11906050"/>
              <a:gd name="connsiteX3" fmla="*/ 6003545 w 7303412"/>
              <a:gd name="connsiteY3" fmla="*/ 7540561 h 11906050"/>
              <a:gd name="connsiteX4" fmla="*/ 7213638 w 7303412"/>
              <a:gd name="connsiteY4" fmla="*/ 11906051 h 11906050"/>
              <a:gd name="connsiteX5" fmla="*/ 0 w 7303412"/>
              <a:gd name="connsiteY5" fmla="*/ 11906051 h 11906050"/>
              <a:gd name="connsiteX6" fmla="*/ 0 w 7303412"/>
              <a:gd name="connsiteY6" fmla="*/ 0 h 11906050"/>
              <a:gd name="connsiteX7" fmla="*/ 1892356 w 7303412"/>
              <a:gd name="connsiteY7" fmla="*/ 623615 h 1190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9"/>
                  <a:pt x="4660259" y="6104951"/>
                  <a:pt x="6003545" y="7540561"/>
                </a:cubicBezTo>
                <a:cubicBezTo>
                  <a:pt x="7793989" y="9453968"/>
                  <a:pt x="7213638" y="11906051"/>
                  <a:pt x="7213638" y="11906051"/>
                </a:cubicBezTo>
                <a:lnTo>
                  <a:pt x="0" y="11906051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D1E3F3"/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A079BCA-A64A-487E-8600-686BC4B36432}"/>
              </a:ext>
            </a:extLst>
          </p:cNvPr>
          <p:cNvSpPr/>
          <p:nvPr/>
        </p:nvSpPr>
        <p:spPr>
          <a:xfrm rot="20910766">
            <a:off x="-183917" y="5440983"/>
            <a:ext cx="4385413" cy="4331006"/>
          </a:xfrm>
          <a:custGeom>
            <a:avLst/>
            <a:gdLst>
              <a:gd name="connsiteX0" fmla="*/ 1892356 w 7303412"/>
              <a:gd name="connsiteY0" fmla="*/ 623615 h 11906051"/>
              <a:gd name="connsiteX1" fmla="*/ 4235986 w 7303412"/>
              <a:gd name="connsiteY1" fmla="*/ 2810524 h 11906051"/>
              <a:gd name="connsiteX2" fmla="*/ 4478992 w 7303412"/>
              <a:gd name="connsiteY2" fmla="*/ 4197281 h 11906051"/>
              <a:gd name="connsiteX3" fmla="*/ 6003545 w 7303412"/>
              <a:gd name="connsiteY3" fmla="*/ 7540561 h 11906051"/>
              <a:gd name="connsiteX4" fmla="*/ 7213638 w 7303412"/>
              <a:gd name="connsiteY4" fmla="*/ 11906052 h 11906051"/>
              <a:gd name="connsiteX5" fmla="*/ 0 w 7303412"/>
              <a:gd name="connsiteY5" fmla="*/ 11906052 h 11906051"/>
              <a:gd name="connsiteX6" fmla="*/ 0 w 7303412"/>
              <a:gd name="connsiteY6" fmla="*/ 0 h 11906051"/>
              <a:gd name="connsiteX7" fmla="*/ 1892356 w 7303412"/>
              <a:gd name="connsiteY7" fmla="*/ 623615 h 119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1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8"/>
                  <a:pt x="4660259" y="6104951"/>
                  <a:pt x="6003545" y="7540561"/>
                </a:cubicBezTo>
                <a:cubicBezTo>
                  <a:pt x="7793989" y="9453967"/>
                  <a:pt x="7213638" y="11906052"/>
                  <a:pt x="7213638" y="11906052"/>
                </a:cubicBezTo>
                <a:lnTo>
                  <a:pt x="0" y="11906052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10" y="403176"/>
            <a:ext cx="9786175" cy="4761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15E664-86CD-7346-B4C3-A5AC508E5268}"/>
              </a:ext>
            </a:extLst>
          </p:cNvPr>
          <p:cNvSpPr txBox="1"/>
          <p:nvPr/>
        </p:nvSpPr>
        <p:spPr>
          <a:xfrm>
            <a:off x="10412676" y="626286"/>
            <a:ext cx="1300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Tiêu đề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0A7862-4B6F-8E75-5610-7A9BE798A16B}"/>
              </a:ext>
            </a:extLst>
          </p:cNvPr>
          <p:cNvCxnSpPr>
            <a:cxnSpLocks/>
          </p:cNvCxnSpPr>
          <p:nvPr/>
        </p:nvCxnSpPr>
        <p:spPr>
          <a:xfrm>
            <a:off x="9357765" y="890803"/>
            <a:ext cx="105491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39CBD70-4A2D-A8DC-2CDC-AF5F86DFA062}"/>
              </a:ext>
            </a:extLst>
          </p:cNvPr>
          <p:cNvSpPr txBox="1"/>
          <p:nvPr/>
        </p:nvSpPr>
        <p:spPr>
          <a:xfrm>
            <a:off x="10690451" y="2076978"/>
            <a:ext cx="15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8DFDB8-DAEF-D883-72FE-D8D272C6DA17}"/>
              </a:ext>
            </a:extLst>
          </p:cNvPr>
          <p:cNvSpPr txBox="1"/>
          <p:nvPr/>
        </p:nvSpPr>
        <p:spPr>
          <a:xfrm>
            <a:off x="10412676" y="3533623"/>
            <a:ext cx="18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 viết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FDB822-CBFF-DD51-F260-54342D1D446F}"/>
              </a:ext>
            </a:extLst>
          </p:cNvPr>
          <p:cNvCxnSpPr>
            <a:cxnSpLocks/>
          </p:cNvCxnSpPr>
          <p:nvPr/>
        </p:nvCxnSpPr>
        <p:spPr>
          <a:xfrm>
            <a:off x="9949103" y="2305223"/>
            <a:ext cx="622514" cy="179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1A29F3-EBBF-02C5-1D0E-153264111785}"/>
              </a:ext>
            </a:extLst>
          </p:cNvPr>
          <p:cNvCxnSpPr>
            <a:cxnSpLocks/>
          </p:cNvCxnSpPr>
          <p:nvPr/>
        </p:nvCxnSpPr>
        <p:spPr>
          <a:xfrm>
            <a:off x="9676420" y="3779845"/>
            <a:ext cx="73625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5E54C385-F887-93B4-8404-B91ABDEED32D}"/>
              </a:ext>
            </a:extLst>
          </p:cNvPr>
          <p:cNvSpPr/>
          <p:nvPr/>
        </p:nvSpPr>
        <p:spPr>
          <a:xfrm>
            <a:off x="9790138" y="1480510"/>
            <a:ext cx="158965" cy="1649429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616364" y="230909"/>
            <a:ext cx="1378682" cy="1921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12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7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0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" grpId="0"/>
          <p:bldP spid="9" grpId="0"/>
          <p:bldP spid="10" grpId="0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7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0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" grpId="0"/>
          <p:bldP spid="9" grpId="0"/>
          <p:bldP spid="10" grpId="0"/>
          <p:bldP spid="1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2667000" y="-2876246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18288000"/>
                </a:moveTo>
                <a:lnTo>
                  <a:pt x="10287000" y="0"/>
                </a:lnTo>
                <a:lnTo>
                  <a:pt x="0" y="0"/>
                </a:lnTo>
                <a:lnTo>
                  <a:pt x="0" y="18288000"/>
                </a:lnTo>
                <a:lnTo>
                  <a:pt x="10287000" y="18288000"/>
                </a:lnTo>
                <a:close/>
              </a:path>
            </a:pathLst>
          </a:custGeom>
          <a:blipFill>
            <a:blip r:embed="rId2"/>
            <a:stretch>
              <a:fillRect l="-83177" t="-45358" r="-30836" b="-2317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98079" y="0"/>
            <a:ext cx="4045273" cy="1508549"/>
          </a:xfrm>
          <a:custGeom>
            <a:avLst/>
            <a:gdLst/>
            <a:ahLst/>
            <a:cxnLst/>
            <a:rect l="l" t="t" r="r" b="b"/>
            <a:pathLst>
              <a:path w="6067909" h="2262824">
                <a:moveTo>
                  <a:pt x="6067909" y="0"/>
                </a:moveTo>
                <a:lnTo>
                  <a:pt x="0" y="0"/>
                </a:lnTo>
                <a:lnTo>
                  <a:pt x="0" y="2262824"/>
                </a:lnTo>
                <a:lnTo>
                  <a:pt x="6067909" y="2262824"/>
                </a:lnTo>
                <a:lnTo>
                  <a:pt x="606790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8376659" y="5417926"/>
            <a:ext cx="4045273" cy="1508549"/>
          </a:xfrm>
          <a:custGeom>
            <a:avLst/>
            <a:gdLst/>
            <a:ahLst/>
            <a:cxnLst/>
            <a:rect l="l" t="t" r="r" b="b"/>
            <a:pathLst>
              <a:path w="6067909" h="2262824">
                <a:moveTo>
                  <a:pt x="0" y="2262824"/>
                </a:moveTo>
                <a:lnTo>
                  <a:pt x="6067909" y="2262824"/>
                </a:lnTo>
                <a:lnTo>
                  <a:pt x="6067909" y="0"/>
                </a:lnTo>
                <a:lnTo>
                  <a:pt x="0" y="0"/>
                </a:lnTo>
                <a:lnTo>
                  <a:pt x="0" y="226282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5129" y="1772915"/>
            <a:ext cx="541343" cy="934693"/>
          </a:xfrm>
          <a:custGeom>
            <a:avLst/>
            <a:gdLst/>
            <a:ahLst/>
            <a:cxnLst/>
            <a:rect l="l" t="t" r="r" b="b"/>
            <a:pathLst>
              <a:path w="812014" h="1402039">
                <a:moveTo>
                  <a:pt x="0" y="0"/>
                </a:moveTo>
                <a:lnTo>
                  <a:pt x="812014" y="0"/>
                </a:lnTo>
                <a:lnTo>
                  <a:pt x="812014" y="1402039"/>
                </a:lnTo>
                <a:lnTo>
                  <a:pt x="0" y="1402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29563">
            <a:off x="6738755" y="6225829"/>
            <a:ext cx="1990660" cy="3437111"/>
          </a:xfrm>
          <a:custGeom>
            <a:avLst/>
            <a:gdLst/>
            <a:ahLst/>
            <a:cxnLst/>
            <a:rect l="l" t="t" r="r" b="b"/>
            <a:pathLst>
              <a:path w="2985990" h="5155666">
                <a:moveTo>
                  <a:pt x="0" y="0"/>
                </a:moveTo>
                <a:lnTo>
                  <a:pt x="2985990" y="0"/>
                </a:lnTo>
                <a:lnTo>
                  <a:pt x="2985990" y="5155666"/>
                </a:lnTo>
                <a:lnTo>
                  <a:pt x="0" y="5155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400553">
            <a:off x="9916948" y="-233787"/>
            <a:ext cx="3178504" cy="2389175"/>
          </a:xfrm>
          <a:custGeom>
            <a:avLst/>
            <a:gdLst/>
            <a:ahLst/>
            <a:cxnLst/>
            <a:rect l="l" t="t" r="r" b="b"/>
            <a:pathLst>
              <a:path w="4767756" h="3583763">
                <a:moveTo>
                  <a:pt x="0" y="0"/>
                </a:moveTo>
                <a:lnTo>
                  <a:pt x="4767756" y="0"/>
                </a:lnTo>
                <a:lnTo>
                  <a:pt x="4767756" y="3583763"/>
                </a:lnTo>
                <a:lnTo>
                  <a:pt x="0" y="3583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762633">
            <a:off x="-903452" y="4598609"/>
            <a:ext cx="3178504" cy="2389175"/>
          </a:xfrm>
          <a:custGeom>
            <a:avLst/>
            <a:gdLst/>
            <a:ahLst/>
            <a:cxnLst/>
            <a:rect l="l" t="t" r="r" b="b"/>
            <a:pathLst>
              <a:path w="4767756" h="3583763">
                <a:moveTo>
                  <a:pt x="0" y="0"/>
                </a:moveTo>
                <a:lnTo>
                  <a:pt x="4767756" y="0"/>
                </a:lnTo>
                <a:lnTo>
                  <a:pt x="4767756" y="3583763"/>
                </a:lnTo>
                <a:lnTo>
                  <a:pt x="0" y="3583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131198" y="798994"/>
            <a:ext cx="1254280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Sắp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 các phần sau theo thứ tự của bản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 </a:t>
            </a:r>
            <a:r>
              <a:rPr kumimoji="0" lang="vi-VN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vi-VN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kumimoji="0" lang="vi-VN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146" y="199011"/>
            <a:ext cx="10705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 thông báo dưới đây và thực hiện các yêu cầu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242035" y="2404981"/>
            <a:ext cx="1254280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000" b="1" smtClean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  </a:t>
            </a: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kumimoji="0" lang="vi-VN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vi-VN" sz="3000" b="1" smtClean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           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91673" y="4060866"/>
            <a:ext cx="796368" cy="117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222129" y="3955966"/>
            <a:ext cx="808181" cy="10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240403" y="1692708"/>
            <a:ext cx="2336802" cy="73765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</a:t>
            </a:r>
            <a:endParaRPr 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123191" y="1752210"/>
            <a:ext cx="2812663" cy="73765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viết</a:t>
            </a:r>
            <a:endParaRPr 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548907" y="1763935"/>
            <a:ext cx="2336802" cy="73765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 đề</a:t>
            </a:r>
            <a:endParaRPr 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224939" y="3670755"/>
            <a:ext cx="2336802" cy="73765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 đề</a:t>
            </a:r>
            <a:endParaRPr 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675992" y="3548704"/>
            <a:ext cx="2336802" cy="73765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</a:t>
            </a:r>
            <a:endParaRPr 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228388" y="3548704"/>
            <a:ext cx="2812663" cy="73765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viết</a:t>
            </a:r>
            <a:endParaRPr 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3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2667000" y="-2876246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18288000"/>
                </a:moveTo>
                <a:lnTo>
                  <a:pt x="10287000" y="0"/>
                </a:lnTo>
                <a:lnTo>
                  <a:pt x="0" y="0"/>
                </a:lnTo>
                <a:lnTo>
                  <a:pt x="0" y="18288000"/>
                </a:lnTo>
                <a:lnTo>
                  <a:pt x="10287000" y="18288000"/>
                </a:lnTo>
                <a:close/>
              </a:path>
            </a:pathLst>
          </a:custGeom>
          <a:blipFill>
            <a:blip r:embed="rId2"/>
            <a:stretch>
              <a:fillRect l="-83177" t="-45358" r="-30836" b="-2317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98079" y="0"/>
            <a:ext cx="4045273" cy="1508549"/>
          </a:xfrm>
          <a:custGeom>
            <a:avLst/>
            <a:gdLst/>
            <a:ahLst/>
            <a:cxnLst/>
            <a:rect l="l" t="t" r="r" b="b"/>
            <a:pathLst>
              <a:path w="6067909" h="2262824">
                <a:moveTo>
                  <a:pt x="6067909" y="0"/>
                </a:moveTo>
                <a:lnTo>
                  <a:pt x="0" y="0"/>
                </a:lnTo>
                <a:lnTo>
                  <a:pt x="0" y="2262824"/>
                </a:lnTo>
                <a:lnTo>
                  <a:pt x="6067909" y="2262824"/>
                </a:lnTo>
                <a:lnTo>
                  <a:pt x="606790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8302810" y="5210486"/>
            <a:ext cx="4045273" cy="1508549"/>
          </a:xfrm>
          <a:custGeom>
            <a:avLst/>
            <a:gdLst/>
            <a:ahLst/>
            <a:cxnLst/>
            <a:rect l="l" t="t" r="r" b="b"/>
            <a:pathLst>
              <a:path w="6067909" h="2262824">
                <a:moveTo>
                  <a:pt x="0" y="2262824"/>
                </a:moveTo>
                <a:lnTo>
                  <a:pt x="6067909" y="2262824"/>
                </a:lnTo>
                <a:lnTo>
                  <a:pt x="6067909" y="0"/>
                </a:lnTo>
                <a:lnTo>
                  <a:pt x="0" y="0"/>
                </a:lnTo>
                <a:lnTo>
                  <a:pt x="0" y="226282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5129" y="1772915"/>
            <a:ext cx="541343" cy="934693"/>
          </a:xfrm>
          <a:custGeom>
            <a:avLst/>
            <a:gdLst/>
            <a:ahLst/>
            <a:cxnLst/>
            <a:rect l="l" t="t" r="r" b="b"/>
            <a:pathLst>
              <a:path w="812014" h="1402039">
                <a:moveTo>
                  <a:pt x="0" y="0"/>
                </a:moveTo>
                <a:lnTo>
                  <a:pt x="812014" y="0"/>
                </a:lnTo>
                <a:lnTo>
                  <a:pt x="812014" y="1402039"/>
                </a:lnTo>
                <a:lnTo>
                  <a:pt x="0" y="1402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29563">
            <a:off x="6738755" y="6225829"/>
            <a:ext cx="1990660" cy="3437111"/>
          </a:xfrm>
          <a:custGeom>
            <a:avLst/>
            <a:gdLst/>
            <a:ahLst/>
            <a:cxnLst/>
            <a:rect l="l" t="t" r="r" b="b"/>
            <a:pathLst>
              <a:path w="2985990" h="5155666">
                <a:moveTo>
                  <a:pt x="0" y="0"/>
                </a:moveTo>
                <a:lnTo>
                  <a:pt x="2985990" y="0"/>
                </a:lnTo>
                <a:lnTo>
                  <a:pt x="2985990" y="5155666"/>
                </a:lnTo>
                <a:lnTo>
                  <a:pt x="0" y="5155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400553">
            <a:off x="9916948" y="-233787"/>
            <a:ext cx="3178504" cy="2389175"/>
          </a:xfrm>
          <a:custGeom>
            <a:avLst/>
            <a:gdLst/>
            <a:ahLst/>
            <a:cxnLst/>
            <a:rect l="l" t="t" r="r" b="b"/>
            <a:pathLst>
              <a:path w="4767756" h="3583763">
                <a:moveTo>
                  <a:pt x="0" y="0"/>
                </a:moveTo>
                <a:lnTo>
                  <a:pt x="4767756" y="0"/>
                </a:lnTo>
                <a:lnTo>
                  <a:pt x="4767756" y="3583763"/>
                </a:lnTo>
                <a:lnTo>
                  <a:pt x="0" y="3583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762633">
            <a:off x="-903452" y="4598609"/>
            <a:ext cx="3178504" cy="2389175"/>
          </a:xfrm>
          <a:custGeom>
            <a:avLst/>
            <a:gdLst/>
            <a:ahLst/>
            <a:cxnLst/>
            <a:rect l="l" t="t" r="r" b="b"/>
            <a:pathLst>
              <a:path w="4767756" h="3583763">
                <a:moveTo>
                  <a:pt x="0" y="0"/>
                </a:moveTo>
                <a:lnTo>
                  <a:pt x="4767756" y="0"/>
                </a:lnTo>
                <a:lnTo>
                  <a:pt x="4767756" y="3583763"/>
                </a:lnTo>
                <a:lnTo>
                  <a:pt x="0" y="3583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144788" y="524680"/>
            <a:ext cx="12542805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Nêu rõ những thông tin được thể hiện trong nội dung của thông báo.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146" y="35117"/>
            <a:ext cx="10705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 thông báo dưới đây và thực hiện các yêu cầu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F1B7CC-071A-4CBF-95B2-61C4893C3EA9}"/>
              </a:ext>
            </a:extLst>
          </p:cNvPr>
          <p:cNvSpPr txBox="1"/>
          <p:nvPr/>
        </p:nvSpPr>
        <p:spPr>
          <a:xfrm>
            <a:off x="956472" y="4689310"/>
            <a:ext cx="1127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Thời gian thành lập câu lạc bộ: 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15/10/2022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Nơi tìm hiểu thông tin: 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 mạng của trường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Nơi đăng kí tham gia câu lạc bộ: 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 phòng nhà trường</a:t>
            </a:r>
          </a:p>
          <a:p>
            <a:pPr algn="just"/>
            <a:r>
              <a:rPr lang="vi-VN" sz="280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+Thời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 đăng kí tham gia câu lạc bộ: 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01/10/2022 đến 10/10/2022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9330" y="1199147"/>
            <a:ext cx="6979533" cy="33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2468921" y="-3094554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18288000"/>
                </a:moveTo>
                <a:lnTo>
                  <a:pt x="10287000" y="0"/>
                </a:lnTo>
                <a:lnTo>
                  <a:pt x="0" y="0"/>
                </a:lnTo>
                <a:lnTo>
                  <a:pt x="0" y="18288000"/>
                </a:lnTo>
                <a:lnTo>
                  <a:pt x="10287000" y="18288000"/>
                </a:lnTo>
                <a:close/>
              </a:path>
            </a:pathLst>
          </a:custGeom>
          <a:blipFill>
            <a:blip r:embed="rId2"/>
            <a:stretch>
              <a:fillRect l="-83177" t="-45358" r="-30836" b="-2317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98079" y="0"/>
            <a:ext cx="4045273" cy="1508549"/>
          </a:xfrm>
          <a:custGeom>
            <a:avLst/>
            <a:gdLst/>
            <a:ahLst/>
            <a:cxnLst/>
            <a:rect l="l" t="t" r="r" b="b"/>
            <a:pathLst>
              <a:path w="6067909" h="2262824">
                <a:moveTo>
                  <a:pt x="6067909" y="0"/>
                </a:moveTo>
                <a:lnTo>
                  <a:pt x="0" y="0"/>
                </a:lnTo>
                <a:lnTo>
                  <a:pt x="0" y="2262824"/>
                </a:lnTo>
                <a:lnTo>
                  <a:pt x="6067909" y="2262824"/>
                </a:lnTo>
                <a:lnTo>
                  <a:pt x="606790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29563">
            <a:off x="6738755" y="6225829"/>
            <a:ext cx="1990660" cy="3437111"/>
          </a:xfrm>
          <a:custGeom>
            <a:avLst/>
            <a:gdLst/>
            <a:ahLst/>
            <a:cxnLst/>
            <a:rect l="l" t="t" r="r" b="b"/>
            <a:pathLst>
              <a:path w="2985990" h="5155666">
                <a:moveTo>
                  <a:pt x="0" y="0"/>
                </a:moveTo>
                <a:lnTo>
                  <a:pt x="2985990" y="0"/>
                </a:lnTo>
                <a:lnTo>
                  <a:pt x="2985990" y="5155666"/>
                </a:lnTo>
                <a:lnTo>
                  <a:pt x="0" y="5155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400553">
            <a:off x="9916948" y="-233787"/>
            <a:ext cx="3178504" cy="2389175"/>
          </a:xfrm>
          <a:custGeom>
            <a:avLst/>
            <a:gdLst/>
            <a:ahLst/>
            <a:cxnLst/>
            <a:rect l="l" t="t" r="r" b="b"/>
            <a:pathLst>
              <a:path w="4767756" h="3583763">
                <a:moveTo>
                  <a:pt x="0" y="0"/>
                </a:moveTo>
                <a:lnTo>
                  <a:pt x="4767756" y="0"/>
                </a:lnTo>
                <a:lnTo>
                  <a:pt x="4767756" y="3583763"/>
                </a:lnTo>
                <a:lnTo>
                  <a:pt x="0" y="3583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762633">
            <a:off x="-903452" y="4598609"/>
            <a:ext cx="3178504" cy="2389175"/>
          </a:xfrm>
          <a:custGeom>
            <a:avLst/>
            <a:gdLst/>
            <a:ahLst/>
            <a:cxnLst/>
            <a:rect l="l" t="t" r="r" b="b"/>
            <a:pathLst>
              <a:path w="4767756" h="3583763">
                <a:moveTo>
                  <a:pt x="0" y="0"/>
                </a:moveTo>
                <a:lnTo>
                  <a:pt x="4767756" y="0"/>
                </a:lnTo>
                <a:lnTo>
                  <a:pt x="4767756" y="3583763"/>
                </a:lnTo>
                <a:lnTo>
                  <a:pt x="0" y="3583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-128987" y="855490"/>
            <a:ext cx="11452768" cy="1618326"/>
            <a:chOff x="1451041" y="352385"/>
            <a:chExt cx="10428313" cy="880168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428313" cy="85369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882561" y="352385"/>
              <a:ext cx="9741305" cy="85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2.</a:t>
              </a:r>
              <a:r>
                <a:rPr lang="nl-NL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đăng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kí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tham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cấp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(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cờ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tin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344925" y="2773978"/>
            <a:ext cx="11555506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Thời hạn và cách đăng kí tham gia.</a:t>
            </a:r>
          </a:p>
        </p:txBody>
      </p:sp>
    </p:spTree>
    <p:extLst>
      <p:ext uri="{BB962C8B-B14F-4D97-AF65-F5344CB8AC3E}">
        <p14:creationId xmlns:p14="http://schemas.microsoft.com/office/powerpoint/2010/main" val="26769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432</Words>
  <Application>Microsoft Office PowerPoint</Application>
  <PresentationFormat>Widescreen</PresentationFormat>
  <Paragraphs>55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Microsoft YaHei</vt:lpstr>
      <vt:lpstr>宋体</vt:lpstr>
      <vt:lpstr>Arial</vt:lpstr>
      <vt:lpstr>Arial-Rounded</vt:lpstr>
      <vt:lpstr>Calibri</vt:lpstr>
      <vt:lpstr>Calibri Light</vt:lpstr>
      <vt:lpstr>等线</vt:lpstr>
      <vt:lpstr>Gloria Hallelujah</vt:lpstr>
      <vt:lpstr>MTD Anydore</vt:lpstr>
      <vt:lpstr>Pattaya</vt:lpstr>
      <vt:lpstr>SVN-Redressed</vt:lpstr>
      <vt:lpstr>1_Office 主题</vt:lpstr>
      <vt:lpstr>2_jeppt.com</vt:lpstr>
      <vt:lpstr>Office 主题</vt:lpstr>
      <vt:lpstr>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31</cp:revision>
  <dcterms:created xsi:type="dcterms:W3CDTF">2022-06-29T03:01:49Z</dcterms:created>
  <dcterms:modified xsi:type="dcterms:W3CDTF">2025-10-26T17:20:09Z</dcterms:modified>
</cp:coreProperties>
</file>