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7" r:id="rId2"/>
    <p:sldMasterId id="2147483670" r:id="rId3"/>
    <p:sldMasterId id="2147483683" r:id="rId4"/>
    <p:sldMasterId id="2147483698" r:id="rId5"/>
    <p:sldMasterId id="2147483713" r:id="rId6"/>
    <p:sldMasterId id="2147483728" r:id="rId7"/>
    <p:sldMasterId id="2147483743" r:id="rId8"/>
    <p:sldMasterId id="2147483758" r:id="rId9"/>
    <p:sldMasterId id="2147483767" r:id="rId10"/>
    <p:sldMasterId id="2147483776" r:id="rId11"/>
    <p:sldMasterId id="2147483785" r:id="rId12"/>
    <p:sldMasterId id="2147483794" r:id="rId13"/>
    <p:sldMasterId id="2147483803" r:id="rId14"/>
  </p:sldMasterIdLst>
  <p:notesMasterIdLst>
    <p:notesMasterId r:id="rId67"/>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377" r:id="rId47"/>
    <p:sldId id="289" r:id="rId48"/>
    <p:sldId id="369" r:id="rId49"/>
    <p:sldId id="290" r:id="rId50"/>
    <p:sldId id="291" r:id="rId51"/>
    <p:sldId id="292" r:id="rId52"/>
    <p:sldId id="293" r:id="rId53"/>
    <p:sldId id="294" r:id="rId54"/>
    <p:sldId id="295" r:id="rId55"/>
    <p:sldId id="296" r:id="rId56"/>
    <p:sldId id="297" r:id="rId57"/>
    <p:sldId id="298" r:id="rId58"/>
    <p:sldId id="299" r:id="rId59"/>
    <p:sldId id="300" r:id="rId60"/>
    <p:sldId id="301" r:id="rId61"/>
    <p:sldId id="302" r:id="rId62"/>
    <p:sldId id="303" r:id="rId63"/>
    <p:sldId id="304" r:id="rId64"/>
    <p:sldId id="306" r:id="rId65"/>
    <p:sldId id="307" r:id="rId66"/>
  </p:sldIdLst>
  <p:sldSz cx="12192000" cy="6858000"/>
  <p:notesSz cx="6858000" cy="9144000"/>
  <p:embeddedFontLst>
    <p:embeddedFont>
      <p:font typeface="Coiny" panose="020B0604020202020204" charset="0"/>
      <p:regular r:id="rId68"/>
    </p:embeddedFont>
    <p:embeddedFont>
      <p:font typeface="Microsoft Yahei" panose="020B0503020204020204" pitchFamily="34" charset="-122"/>
      <p:regular r:id="rId69"/>
      <p:bold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1" roundtripDataSignature="AMtx7miDZoyt5VM3VsdfWJ70X0rvXVyTr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15" autoAdjust="0"/>
    <p:restoredTop sz="94660"/>
  </p:normalViewPr>
  <p:slideViewPr>
    <p:cSldViewPr snapToGrid="0">
      <p:cViewPr varScale="1">
        <p:scale>
          <a:sx n="55" d="100"/>
          <a:sy n="55" d="100"/>
        </p:scale>
        <p:origin x="54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font" Target="fonts/font2.fntdata"/><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notesMaster" Target="notesMasters/notesMaster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font" Target="fonts/font3.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 Type="http://schemas.openxmlformats.org/officeDocument/2006/relationships/slideMaster" Target="slideMasters/slideMaster7.xml"/><Relationship Id="rId7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2" name="Google Shape;99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93" name="Google Shape;99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sz="1400">
                <a:solidFill>
                  <a:srgbClr val="000000"/>
                </a:solidFill>
              </a:rPr>
              <a:t>1</a:t>
            </a:fld>
            <a:endParaRPr sz="1400">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8" name="Google Shape;112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34" name="Google Shape;11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5" name="Google Shape;11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11</a:t>
            </a:fld>
            <a:endParaRPr>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2" name="Google Shape;115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5" name="Google Shape;11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0" name="Google Shape;119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3" name="Google Shape;120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5" name="Google Shape;122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1" name="Google Shape;12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2" name="Google Shape;12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4" name="Google Shape;125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4" name="Google Shape;127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2" name="Google Shape;10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6" name="Google Shape;128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9" name="Google Shape;129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2" name="Google Shape;131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5" name="Google Shape;13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8" name="Google Shape;133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3" name="Google Shape;135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1" name="Google Shape;137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7" name="Google Shape;138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4" name="Google Shape;141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7" name="Google Shape;142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5" name="Google Shape;101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6" name="Google Shape;101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3</a:t>
            </a:fld>
            <a:endParaRPr>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50" name="Google Shape;145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60" name="Google Shape;146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73" name="Google Shape;147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92" name="Google Shape;149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504" name="Google Shape;150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514" name="Google Shape;151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4" name="Google Shape;152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6" name="Google Shape;153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5" name="Google Shape;154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6" name="Google Shape;1576;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5" name="Google Shape;103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6" name="Google Shape;103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4</a:t>
            </a:fld>
            <a:endParaRPr>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9" name="Google Shape;158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2" name="Google Shape;160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Google Shape;1614;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15" name="Google Shape;161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4" name="Google Shape;162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1" name="Google Shape;1641;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7" name="Google Shape;1647;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Google Shape;1662;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63" name="Google Shape;166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4"/>
        <p:cNvGrpSpPr/>
        <p:nvPr/>
      </p:nvGrpSpPr>
      <p:grpSpPr>
        <a:xfrm>
          <a:off x="0" y="0"/>
          <a:ext cx="0" cy="0"/>
          <a:chOff x="0" y="0"/>
          <a:chExt cx="0" cy="0"/>
        </a:xfrm>
      </p:grpSpPr>
      <p:sp>
        <p:nvSpPr>
          <p:cNvPr id="1675" name="Google Shape;1675;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6" name="Google Shape;1676;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2" name="Google Shape;1692;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8"/>
        <p:cNvGrpSpPr/>
        <p:nvPr/>
      </p:nvGrpSpPr>
      <p:grpSpPr>
        <a:xfrm>
          <a:off x="0" y="0"/>
          <a:ext cx="0" cy="0"/>
          <a:chOff x="0" y="0"/>
          <a:chExt cx="0" cy="0"/>
        </a:xfrm>
      </p:grpSpPr>
      <p:sp>
        <p:nvSpPr>
          <p:cNvPr id="1769" name="Google Shape;1769;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70" name="Google Shape;1770;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6" name="Google Shape;105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057" name="Google Shape;105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5</a:t>
            </a:fld>
            <a:endParaRPr>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5"/>
        <p:cNvGrpSpPr/>
        <p:nvPr/>
      </p:nvGrpSpPr>
      <p:grpSpPr>
        <a:xfrm>
          <a:off x="0" y="0"/>
          <a:ext cx="0" cy="0"/>
          <a:chOff x="0" y="0"/>
          <a:chExt cx="0" cy="0"/>
        </a:xfrm>
      </p:grpSpPr>
      <p:sp>
        <p:nvSpPr>
          <p:cNvPr id="1776" name="Google Shape;1776;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7" name="Google Shape;1777;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4" name="Google Shape;106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7" name="Google Shape;107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2" name="Google Shape;109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1" name="Google Shape;11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5"/>
        <p:cNvGrpSpPr/>
        <p:nvPr/>
      </p:nvGrpSpPr>
      <p:grpSpPr>
        <a:xfrm>
          <a:off x="0" y="0"/>
          <a:ext cx="0" cy="0"/>
          <a:chOff x="0" y="0"/>
          <a:chExt cx="0" cy="0"/>
        </a:xfrm>
      </p:grpSpPr>
      <p:sp>
        <p:nvSpPr>
          <p:cNvPr id="16" name="Google Shape;16;p54"/>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7" name="Google Shape;17;p54"/>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8" name="Google Shape;18;p54"/>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9" name="Google Shape;19;p54"/>
          <p:cNvSpPr/>
          <p:nvPr/>
        </p:nvSpPr>
        <p:spPr>
          <a:xfrm>
            <a:off x="-12700" y="8894"/>
            <a:ext cx="12215495" cy="6839585"/>
          </a:xfrm>
          <a:prstGeom prst="rect">
            <a:avLst/>
          </a:prstGeom>
          <a:blipFill rotWithShape="1">
            <a:blip r:embed="rId2">
              <a:alphaModFix/>
            </a:blip>
            <a:stretch>
              <a:fillRect/>
            </a:stretch>
          </a:blip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endParaRPr sz="1350" b="0" i="0" u="none" strike="noStrike" cap="none">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7"/>
        <p:cNvGrpSpPr/>
        <p:nvPr/>
      </p:nvGrpSpPr>
      <p:grpSpPr>
        <a:xfrm>
          <a:off x="0" y="0"/>
          <a:ext cx="0" cy="0"/>
          <a:chOff x="0" y="0"/>
          <a:chExt cx="0" cy="0"/>
        </a:xfrm>
      </p:grpSpPr>
      <p:sp>
        <p:nvSpPr>
          <p:cNvPr id="78" name="Google Shape;78;p7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7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7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64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33_Title and Content">
  <p:cSld name="33_Title and Content">
    <p:spTree>
      <p:nvGrpSpPr>
        <p:cNvPr id="1" name="Shape 646"/>
        <p:cNvGrpSpPr/>
        <p:nvPr/>
      </p:nvGrpSpPr>
      <p:grpSpPr>
        <a:xfrm>
          <a:off x="0" y="0"/>
          <a:ext cx="0" cy="0"/>
          <a:chOff x="0" y="0"/>
          <a:chExt cx="0" cy="0"/>
        </a:xfrm>
      </p:grpSpPr>
      <p:sp>
        <p:nvSpPr>
          <p:cNvPr id="647" name="Google Shape;647;p21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8" name="Google Shape;648;p215"/>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49" name="Google Shape;649;p215"/>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0" name="Google Shape;650;p215"/>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1" name="Google Shape;651;p215"/>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652" name="Google Shape;652;p215"/>
          <p:cNvSpPr>
            <a:spLocks noGrp="1"/>
          </p:cNvSpPr>
          <p:nvPr>
            <p:ph type="pic" idx="2"/>
          </p:nvPr>
        </p:nvSpPr>
        <p:spPr>
          <a:xfrm>
            <a:off x="12301539" y="4252913"/>
            <a:ext cx="914400" cy="914400"/>
          </a:xfrm>
          <a:prstGeom prst="rect">
            <a:avLst/>
          </a:prstGeom>
          <a:noFill/>
          <a:ln>
            <a:noFill/>
          </a:ln>
        </p:spPr>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653"/>
        <p:cNvGrpSpPr/>
        <p:nvPr/>
      </p:nvGrpSpPr>
      <p:grpSpPr>
        <a:xfrm>
          <a:off x="0" y="0"/>
          <a:ext cx="0" cy="0"/>
          <a:chOff x="0" y="0"/>
          <a:chExt cx="0" cy="0"/>
        </a:xfrm>
      </p:grpSpPr>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660"/>
        <p:cNvGrpSpPr/>
        <p:nvPr/>
      </p:nvGrpSpPr>
      <p:grpSpPr>
        <a:xfrm>
          <a:off x="0" y="0"/>
          <a:ext cx="0" cy="0"/>
          <a:chOff x="0" y="0"/>
          <a:chExt cx="0" cy="0"/>
        </a:xfrm>
      </p:grpSpPr>
      <p:sp>
        <p:nvSpPr>
          <p:cNvPr id="661" name="Google Shape;661;p7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662" name="Google Shape;662;p7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663" name="Google Shape;663;p7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64" name="Google Shape;664;p70"/>
          <p:cNvSpPr/>
          <p:nvPr/>
        </p:nvSpPr>
        <p:spPr>
          <a:xfrm>
            <a:off x="-12700" y="8892"/>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665"/>
        <p:cNvGrpSpPr/>
        <p:nvPr/>
      </p:nvGrpSpPr>
      <p:grpSpPr>
        <a:xfrm>
          <a:off x="0" y="0"/>
          <a:ext cx="0" cy="0"/>
          <a:chOff x="0" y="0"/>
          <a:chExt cx="0" cy="0"/>
        </a:xfrm>
      </p:grpSpPr>
      <p:sp>
        <p:nvSpPr>
          <p:cNvPr id="666" name="Google Shape;666;p10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7" name="Google Shape;667;p103"/>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68" name="Google Shape;668;p10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669" name="Google Shape;669;p10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670" name="Google Shape;670;p10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671"/>
        <p:cNvGrpSpPr/>
        <p:nvPr/>
      </p:nvGrpSpPr>
      <p:grpSpPr>
        <a:xfrm>
          <a:off x="0" y="0"/>
          <a:ext cx="0" cy="0"/>
          <a:chOff x="0" y="0"/>
          <a:chExt cx="0" cy="0"/>
        </a:xfrm>
      </p:grpSpPr>
      <p:sp>
        <p:nvSpPr>
          <p:cNvPr id="672" name="Google Shape;672;p10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3" name="Google Shape;673;p10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4" name="Google Shape;674;p10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5" name="Google Shape;675;p10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676" name="Google Shape;676;p10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677" name="Google Shape;677;p10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678"/>
        <p:cNvGrpSpPr/>
        <p:nvPr/>
      </p:nvGrpSpPr>
      <p:grpSpPr>
        <a:xfrm>
          <a:off x="0" y="0"/>
          <a:ext cx="0" cy="0"/>
          <a:chOff x="0" y="0"/>
          <a:chExt cx="0" cy="0"/>
        </a:xfrm>
      </p:grpSpPr>
      <p:sp>
        <p:nvSpPr>
          <p:cNvPr id="679" name="Google Shape;679;p10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0" name="Google Shape;680;p105"/>
          <p:cNvSpPr txBox="1">
            <a:spLocks noGrp="1"/>
          </p:cNvSpPr>
          <p:nvPr>
            <p:ph type="body" idx="1"/>
          </p:nvPr>
        </p:nvSpPr>
        <p:spPr>
          <a:xfrm>
            <a:off x="1186774" y="1778438"/>
            <a:ext cx="4873575"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681" name="Google Shape;681;p105"/>
          <p:cNvSpPr txBox="1">
            <a:spLocks noGrp="1"/>
          </p:cNvSpPr>
          <p:nvPr>
            <p:ph type="body" idx="2"/>
          </p:nvPr>
        </p:nvSpPr>
        <p:spPr>
          <a:xfrm>
            <a:off x="1186774" y="2665379"/>
            <a:ext cx="4873575"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2" name="Google Shape;682;p105"/>
          <p:cNvSpPr txBox="1">
            <a:spLocks noGrp="1"/>
          </p:cNvSpPr>
          <p:nvPr>
            <p:ph type="body" idx="3"/>
          </p:nvPr>
        </p:nvSpPr>
        <p:spPr>
          <a:xfrm>
            <a:off x="6256939"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683" name="Google Shape;683;p105"/>
          <p:cNvSpPr txBox="1">
            <a:spLocks noGrp="1"/>
          </p:cNvSpPr>
          <p:nvPr>
            <p:ph type="body" idx="4"/>
          </p:nvPr>
        </p:nvSpPr>
        <p:spPr>
          <a:xfrm>
            <a:off x="6256939"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4" name="Google Shape;684;p10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685" name="Google Shape;685;p10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686" name="Google Shape;686;p10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687"/>
        <p:cNvGrpSpPr/>
        <p:nvPr/>
      </p:nvGrpSpPr>
      <p:grpSpPr>
        <a:xfrm>
          <a:off x="0" y="0"/>
          <a:ext cx="0" cy="0"/>
          <a:chOff x="0" y="0"/>
          <a:chExt cx="0" cy="0"/>
        </a:xfrm>
      </p:grpSpPr>
      <p:sp>
        <p:nvSpPr>
          <p:cNvPr id="688" name="Google Shape;688;p10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9" name="Google Shape;689;p10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690" name="Google Shape;690;p10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691" name="Google Shape;691;p10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692"/>
        <p:cNvGrpSpPr/>
        <p:nvPr/>
      </p:nvGrpSpPr>
      <p:grpSpPr>
        <a:xfrm>
          <a:off x="0" y="0"/>
          <a:ext cx="0" cy="0"/>
          <a:chOff x="0" y="0"/>
          <a:chExt cx="0" cy="0"/>
        </a:xfrm>
      </p:grpSpPr>
      <p:sp>
        <p:nvSpPr>
          <p:cNvPr id="693" name="Google Shape;693;p107"/>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4" name="Google Shape;694;p107"/>
          <p:cNvSpPr>
            <a:spLocks noGrp="1"/>
          </p:cNvSpPr>
          <p:nvPr>
            <p:ph type="pic" idx="2"/>
          </p:nvPr>
        </p:nvSpPr>
        <p:spPr>
          <a:xfrm>
            <a:off x="5183188" y="457201"/>
            <a:ext cx="6172200" cy="5403850"/>
          </a:xfrm>
          <a:prstGeom prst="rect">
            <a:avLst/>
          </a:prstGeom>
          <a:noFill/>
          <a:ln>
            <a:noFill/>
          </a:ln>
        </p:spPr>
      </p:sp>
      <p:sp>
        <p:nvSpPr>
          <p:cNvPr id="695" name="Google Shape;695;p107"/>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96" name="Google Shape;696;p10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697" name="Google Shape;697;p10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698" name="Google Shape;698;p10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699"/>
        <p:cNvGrpSpPr/>
        <p:nvPr/>
      </p:nvGrpSpPr>
      <p:grpSpPr>
        <a:xfrm>
          <a:off x="0" y="0"/>
          <a:ext cx="0" cy="0"/>
          <a:chOff x="0" y="0"/>
          <a:chExt cx="0" cy="0"/>
        </a:xfrm>
      </p:grpSpPr>
      <p:sp>
        <p:nvSpPr>
          <p:cNvPr id="700" name="Google Shape;700;p108"/>
          <p:cNvSpPr txBox="1">
            <a:spLocks noGrp="1"/>
          </p:cNvSpPr>
          <p:nvPr>
            <p:ph type="title"/>
          </p:nvPr>
        </p:nvSpPr>
        <p:spPr>
          <a:xfrm rot="5400000">
            <a:off x="7133432" y="1956595"/>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1" name="Google Shape;701;p108"/>
          <p:cNvSpPr txBox="1">
            <a:spLocks noGrp="1"/>
          </p:cNvSpPr>
          <p:nvPr>
            <p:ph type="body" idx="1"/>
          </p:nvPr>
        </p:nvSpPr>
        <p:spPr>
          <a:xfrm rot="5400000">
            <a:off x="1799432" y="-596105"/>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2" name="Google Shape;702;p10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03" name="Google Shape;703;p10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04" name="Google Shape;704;p10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1"/>
        <p:cNvGrpSpPr/>
        <p:nvPr/>
      </p:nvGrpSpPr>
      <p:grpSpPr>
        <a:xfrm>
          <a:off x="0" y="0"/>
          <a:ext cx="0" cy="0"/>
          <a:chOff x="0" y="0"/>
          <a:chExt cx="0" cy="0"/>
        </a:xfrm>
      </p:grpSpPr>
      <p:sp>
        <p:nvSpPr>
          <p:cNvPr id="82" name="Google Shape;82;p80"/>
          <p:cNvSpPr/>
          <p:nvPr/>
        </p:nvSpPr>
        <p:spPr>
          <a:xfrm>
            <a:off x="-1249565" y="3301502"/>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83" name="Google Shape;83;p80"/>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grpSp>
        <p:nvGrpSpPr>
          <p:cNvPr id="84" name="Google Shape;84;p80"/>
          <p:cNvGrpSpPr/>
          <p:nvPr/>
        </p:nvGrpSpPr>
        <p:grpSpPr>
          <a:xfrm>
            <a:off x="251484" y="1067671"/>
            <a:ext cx="653637" cy="811749"/>
            <a:chOff x="7376250" y="1989890"/>
            <a:chExt cx="490228" cy="608812"/>
          </a:xfrm>
        </p:grpSpPr>
        <p:sp>
          <p:nvSpPr>
            <p:cNvPr id="85" name="Google Shape;85;p80"/>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86" name="Google Shape;86;p80"/>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87" name="Google Shape;87;p80"/>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grpSp>
      <p:grpSp>
        <p:nvGrpSpPr>
          <p:cNvPr id="88" name="Google Shape;88;p80"/>
          <p:cNvGrpSpPr/>
          <p:nvPr/>
        </p:nvGrpSpPr>
        <p:grpSpPr>
          <a:xfrm>
            <a:off x="9876971" y="741111"/>
            <a:ext cx="2491328" cy="1957991"/>
            <a:chOff x="7407728" y="555833"/>
            <a:chExt cx="1868496" cy="1468493"/>
          </a:xfrm>
        </p:grpSpPr>
        <p:sp>
          <p:nvSpPr>
            <p:cNvPr id="89" name="Google Shape;89;p80"/>
            <p:cNvSpPr/>
            <p:nvPr/>
          </p:nvSpPr>
          <p:spPr>
            <a:xfrm>
              <a:off x="7407728" y="555833"/>
              <a:ext cx="1487499" cy="1407206"/>
            </a:xfrm>
            <a:custGeom>
              <a:avLst/>
              <a:gdLst/>
              <a:ahLst/>
              <a:cxnLst/>
              <a:rect l="l" t="t" r="r" b="b"/>
              <a:pathLst>
                <a:path w="26455" h="25027" extrusionOk="0">
                  <a:moveTo>
                    <a:pt x="9502" y="0"/>
                  </a:moveTo>
                  <a:cubicBezTo>
                    <a:pt x="9269" y="26"/>
                    <a:pt x="9035" y="78"/>
                    <a:pt x="8827" y="182"/>
                  </a:cubicBezTo>
                  <a:cubicBezTo>
                    <a:pt x="8620" y="286"/>
                    <a:pt x="8438" y="442"/>
                    <a:pt x="8282" y="623"/>
                  </a:cubicBezTo>
                  <a:cubicBezTo>
                    <a:pt x="8022" y="987"/>
                    <a:pt x="7867" y="1428"/>
                    <a:pt x="7867" y="1896"/>
                  </a:cubicBezTo>
                  <a:cubicBezTo>
                    <a:pt x="7841" y="2389"/>
                    <a:pt x="7893" y="2856"/>
                    <a:pt x="8022" y="3349"/>
                  </a:cubicBezTo>
                  <a:lnTo>
                    <a:pt x="8022" y="3375"/>
                  </a:lnTo>
                  <a:cubicBezTo>
                    <a:pt x="7218" y="2700"/>
                    <a:pt x="6309" y="2129"/>
                    <a:pt x="5348" y="1688"/>
                  </a:cubicBezTo>
                  <a:cubicBezTo>
                    <a:pt x="4985" y="1506"/>
                    <a:pt x="4648" y="1376"/>
                    <a:pt x="4258" y="1272"/>
                  </a:cubicBezTo>
                  <a:cubicBezTo>
                    <a:pt x="3895" y="1169"/>
                    <a:pt x="3531" y="1117"/>
                    <a:pt x="3142" y="1091"/>
                  </a:cubicBezTo>
                  <a:lnTo>
                    <a:pt x="3038" y="1091"/>
                  </a:lnTo>
                  <a:cubicBezTo>
                    <a:pt x="2882" y="1091"/>
                    <a:pt x="2752" y="1117"/>
                    <a:pt x="2597" y="1117"/>
                  </a:cubicBezTo>
                  <a:cubicBezTo>
                    <a:pt x="2415" y="1143"/>
                    <a:pt x="2233" y="1195"/>
                    <a:pt x="2051" y="1247"/>
                  </a:cubicBezTo>
                  <a:cubicBezTo>
                    <a:pt x="1688" y="1350"/>
                    <a:pt x="1376" y="1532"/>
                    <a:pt x="1117" y="1766"/>
                  </a:cubicBezTo>
                  <a:cubicBezTo>
                    <a:pt x="805" y="2051"/>
                    <a:pt x="546" y="2389"/>
                    <a:pt x="338" y="2778"/>
                  </a:cubicBezTo>
                  <a:cubicBezTo>
                    <a:pt x="156" y="3116"/>
                    <a:pt x="52" y="3505"/>
                    <a:pt x="27" y="3869"/>
                  </a:cubicBezTo>
                  <a:cubicBezTo>
                    <a:pt x="1" y="4258"/>
                    <a:pt x="52" y="4647"/>
                    <a:pt x="182" y="4985"/>
                  </a:cubicBezTo>
                  <a:cubicBezTo>
                    <a:pt x="286" y="5348"/>
                    <a:pt x="468" y="5686"/>
                    <a:pt x="702" y="5997"/>
                  </a:cubicBezTo>
                  <a:cubicBezTo>
                    <a:pt x="1169" y="6646"/>
                    <a:pt x="1740" y="7218"/>
                    <a:pt x="2389" y="7685"/>
                  </a:cubicBezTo>
                  <a:cubicBezTo>
                    <a:pt x="2778" y="7996"/>
                    <a:pt x="3194" y="8256"/>
                    <a:pt x="3609" y="8516"/>
                  </a:cubicBezTo>
                  <a:lnTo>
                    <a:pt x="3479" y="8516"/>
                  </a:lnTo>
                  <a:cubicBezTo>
                    <a:pt x="3168" y="8567"/>
                    <a:pt x="2882" y="8619"/>
                    <a:pt x="2571" y="8723"/>
                  </a:cubicBezTo>
                  <a:cubicBezTo>
                    <a:pt x="2311" y="8801"/>
                    <a:pt x="2051" y="8905"/>
                    <a:pt x="1818" y="9035"/>
                  </a:cubicBezTo>
                  <a:cubicBezTo>
                    <a:pt x="1558" y="9191"/>
                    <a:pt x="1351" y="9346"/>
                    <a:pt x="1169" y="9580"/>
                  </a:cubicBezTo>
                  <a:cubicBezTo>
                    <a:pt x="987" y="9762"/>
                    <a:pt x="883" y="10021"/>
                    <a:pt x="831" y="10281"/>
                  </a:cubicBezTo>
                  <a:cubicBezTo>
                    <a:pt x="805" y="10566"/>
                    <a:pt x="831" y="10878"/>
                    <a:pt x="935" y="11164"/>
                  </a:cubicBezTo>
                  <a:cubicBezTo>
                    <a:pt x="1039" y="11449"/>
                    <a:pt x="1169" y="11709"/>
                    <a:pt x="1376" y="11942"/>
                  </a:cubicBezTo>
                  <a:cubicBezTo>
                    <a:pt x="1766" y="12384"/>
                    <a:pt x="2233" y="12747"/>
                    <a:pt x="2778" y="12981"/>
                  </a:cubicBezTo>
                  <a:cubicBezTo>
                    <a:pt x="3401" y="13266"/>
                    <a:pt x="4024" y="13474"/>
                    <a:pt x="4699" y="13578"/>
                  </a:cubicBezTo>
                  <a:cubicBezTo>
                    <a:pt x="5348" y="13734"/>
                    <a:pt x="5998" y="13812"/>
                    <a:pt x="6647" y="13837"/>
                  </a:cubicBezTo>
                  <a:lnTo>
                    <a:pt x="6491" y="13915"/>
                  </a:lnTo>
                  <a:cubicBezTo>
                    <a:pt x="5842" y="14227"/>
                    <a:pt x="5271" y="14668"/>
                    <a:pt x="4829" y="15239"/>
                  </a:cubicBezTo>
                  <a:cubicBezTo>
                    <a:pt x="4414" y="15785"/>
                    <a:pt x="4258" y="16460"/>
                    <a:pt x="4414" y="17135"/>
                  </a:cubicBezTo>
                  <a:cubicBezTo>
                    <a:pt x="4622" y="17809"/>
                    <a:pt x="5037" y="18381"/>
                    <a:pt x="5608" y="18770"/>
                  </a:cubicBezTo>
                  <a:cubicBezTo>
                    <a:pt x="6153" y="19108"/>
                    <a:pt x="6776" y="19315"/>
                    <a:pt x="7425" y="19367"/>
                  </a:cubicBezTo>
                  <a:cubicBezTo>
                    <a:pt x="7633" y="19393"/>
                    <a:pt x="7867" y="19419"/>
                    <a:pt x="8074" y="19419"/>
                  </a:cubicBezTo>
                  <a:cubicBezTo>
                    <a:pt x="8568" y="19393"/>
                    <a:pt x="9035" y="19367"/>
                    <a:pt x="9528" y="19289"/>
                  </a:cubicBezTo>
                  <a:cubicBezTo>
                    <a:pt x="10177" y="19159"/>
                    <a:pt x="10826" y="19030"/>
                    <a:pt x="11475" y="18822"/>
                  </a:cubicBezTo>
                  <a:lnTo>
                    <a:pt x="11475" y="18822"/>
                  </a:lnTo>
                  <a:cubicBezTo>
                    <a:pt x="11294" y="19004"/>
                    <a:pt x="11138" y="19159"/>
                    <a:pt x="10982" y="19367"/>
                  </a:cubicBezTo>
                  <a:cubicBezTo>
                    <a:pt x="10463" y="19990"/>
                    <a:pt x="10151" y="20769"/>
                    <a:pt x="10125" y="21574"/>
                  </a:cubicBezTo>
                  <a:cubicBezTo>
                    <a:pt x="10125" y="22301"/>
                    <a:pt x="10385" y="23028"/>
                    <a:pt x="10878" y="23573"/>
                  </a:cubicBezTo>
                  <a:cubicBezTo>
                    <a:pt x="11371" y="24144"/>
                    <a:pt x="12020" y="24559"/>
                    <a:pt x="12721" y="24767"/>
                  </a:cubicBezTo>
                  <a:cubicBezTo>
                    <a:pt x="13241" y="24949"/>
                    <a:pt x="13760" y="25027"/>
                    <a:pt x="14279" y="25027"/>
                  </a:cubicBezTo>
                  <a:cubicBezTo>
                    <a:pt x="14591" y="25027"/>
                    <a:pt x="14928" y="25001"/>
                    <a:pt x="15240" y="24949"/>
                  </a:cubicBezTo>
                  <a:cubicBezTo>
                    <a:pt x="15707" y="24845"/>
                    <a:pt x="16148" y="24715"/>
                    <a:pt x="16589" y="24533"/>
                  </a:cubicBezTo>
                  <a:cubicBezTo>
                    <a:pt x="17031" y="24352"/>
                    <a:pt x="17472" y="24144"/>
                    <a:pt x="17939" y="23884"/>
                  </a:cubicBezTo>
                  <a:cubicBezTo>
                    <a:pt x="18692" y="23495"/>
                    <a:pt x="19445" y="23054"/>
                    <a:pt x="20146" y="22612"/>
                  </a:cubicBezTo>
                  <a:lnTo>
                    <a:pt x="20536" y="22379"/>
                  </a:lnTo>
                  <a:cubicBezTo>
                    <a:pt x="21444" y="21833"/>
                    <a:pt x="22275" y="21340"/>
                    <a:pt x="23132" y="20925"/>
                  </a:cubicBezTo>
                  <a:cubicBezTo>
                    <a:pt x="23910" y="20509"/>
                    <a:pt x="24741" y="20198"/>
                    <a:pt x="25572" y="19938"/>
                  </a:cubicBezTo>
                  <a:lnTo>
                    <a:pt x="25520" y="19938"/>
                  </a:lnTo>
                  <a:lnTo>
                    <a:pt x="26117" y="19783"/>
                  </a:lnTo>
                  <a:cubicBezTo>
                    <a:pt x="26247" y="19783"/>
                    <a:pt x="26325" y="19653"/>
                    <a:pt x="26299" y="19549"/>
                  </a:cubicBezTo>
                  <a:cubicBezTo>
                    <a:pt x="26299" y="19523"/>
                    <a:pt x="26299" y="19497"/>
                    <a:pt x="26299" y="19471"/>
                  </a:cubicBezTo>
                  <a:cubicBezTo>
                    <a:pt x="26299" y="19471"/>
                    <a:pt x="26299" y="19445"/>
                    <a:pt x="26325" y="19419"/>
                  </a:cubicBezTo>
                  <a:cubicBezTo>
                    <a:pt x="26351" y="19341"/>
                    <a:pt x="26351" y="19263"/>
                    <a:pt x="26325" y="19185"/>
                  </a:cubicBezTo>
                  <a:lnTo>
                    <a:pt x="26221" y="18874"/>
                  </a:lnTo>
                  <a:lnTo>
                    <a:pt x="26221" y="18900"/>
                  </a:lnTo>
                  <a:cubicBezTo>
                    <a:pt x="26195" y="18770"/>
                    <a:pt x="26169" y="18640"/>
                    <a:pt x="26143" y="18510"/>
                  </a:cubicBezTo>
                  <a:cubicBezTo>
                    <a:pt x="26117" y="18381"/>
                    <a:pt x="26117" y="18225"/>
                    <a:pt x="26091" y="18095"/>
                  </a:cubicBezTo>
                  <a:lnTo>
                    <a:pt x="26091" y="18017"/>
                  </a:lnTo>
                  <a:cubicBezTo>
                    <a:pt x="26065" y="17732"/>
                    <a:pt x="26039" y="17446"/>
                    <a:pt x="26039" y="17135"/>
                  </a:cubicBezTo>
                  <a:lnTo>
                    <a:pt x="26039" y="17083"/>
                  </a:lnTo>
                  <a:cubicBezTo>
                    <a:pt x="26039" y="16096"/>
                    <a:pt x="26117" y="15110"/>
                    <a:pt x="26247" y="14149"/>
                  </a:cubicBezTo>
                  <a:cubicBezTo>
                    <a:pt x="26377" y="13137"/>
                    <a:pt x="26455" y="12150"/>
                    <a:pt x="26455" y="11138"/>
                  </a:cubicBezTo>
                  <a:cubicBezTo>
                    <a:pt x="26455" y="10618"/>
                    <a:pt x="26403" y="10125"/>
                    <a:pt x="26325" y="9632"/>
                  </a:cubicBezTo>
                  <a:cubicBezTo>
                    <a:pt x="26247" y="9139"/>
                    <a:pt x="26117" y="8645"/>
                    <a:pt x="25909" y="8178"/>
                  </a:cubicBezTo>
                  <a:cubicBezTo>
                    <a:pt x="25676" y="7477"/>
                    <a:pt x="25234" y="6854"/>
                    <a:pt x="24663" y="6387"/>
                  </a:cubicBezTo>
                  <a:cubicBezTo>
                    <a:pt x="24300" y="6101"/>
                    <a:pt x="23859" y="5945"/>
                    <a:pt x="23417" y="5919"/>
                  </a:cubicBezTo>
                  <a:lnTo>
                    <a:pt x="23339" y="5919"/>
                  </a:lnTo>
                  <a:cubicBezTo>
                    <a:pt x="23132" y="5919"/>
                    <a:pt x="22950" y="5945"/>
                    <a:pt x="22742" y="5997"/>
                  </a:cubicBezTo>
                  <a:cubicBezTo>
                    <a:pt x="22535" y="6075"/>
                    <a:pt x="22327" y="6153"/>
                    <a:pt x="22145" y="6283"/>
                  </a:cubicBezTo>
                  <a:cubicBezTo>
                    <a:pt x="21730" y="6568"/>
                    <a:pt x="21392" y="6958"/>
                    <a:pt x="21159" y="7399"/>
                  </a:cubicBezTo>
                  <a:cubicBezTo>
                    <a:pt x="21107" y="7477"/>
                    <a:pt x="21055" y="7555"/>
                    <a:pt x="21029" y="7659"/>
                  </a:cubicBezTo>
                  <a:cubicBezTo>
                    <a:pt x="20951" y="7010"/>
                    <a:pt x="20821" y="6361"/>
                    <a:pt x="20665" y="5738"/>
                  </a:cubicBezTo>
                  <a:cubicBezTo>
                    <a:pt x="20510" y="5063"/>
                    <a:pt x="20276" y="4414"/>
                    <a:pt x="19990" y="3791"/>
                  </a:cubicBezTo>
                  <a:cubicBezTo>
                    <a:pt x="19731" y="3220"/>
                    <a:pt x="19367" y="2674"/>
                    <a:pt x="18926" y="2207"/>
                  </a:cubicBezTo>
                  <a:cubicBezTo>
                    <a:pt x="18718" y="1973"/>
                    <a:pt x="18485" y="1766"/>
                    <a:pt x="18225" y="1610"/>
                  </a:cubicBezTo>
                  <a:cubicBezTo>
                    <a:pt x="17965" y="1428"/>
                    <a:pt x="17680" y="1324"/>
                    <a:pt x="17394" y="1247"/>
                  </a:cubicBezTo>
                  <a:cubicBezTo>
                    <a:pt x="17161" y="1169"/>
                    <a:pt x="16901" y="1143"/>
                    <a:pt x="16641" y="1143"/>
                  </a:cubicBezTo>
                  <a:cubicBezTo>
                    <a:pt x="16304" y="1143"/>
                    <a:pt x="15940" y="1221"/>
                    <a:pt x="15655" y="1402"/>
                  </a:cubicBezTo>
                  <a:cubicBezTo>
                    <a:pt x="15395" y="1532"/>
                    <a:pt x="15188" y="1714"/>
                    <a:pt x="15032" y="1922"/>
                  </a:cubicBezTo>
                  <a:cubicBezTo>
                    <a:pt x="14876" y="2129"/>
                    <a:pt x="14746" y="2363"/>
                    <a:pt x="14642" y="2622"/>
                  </a:cubicBezTo>
                  <a:cubicBezTo>
                    <a:pt x="14435" y="3142"/>
                    <a:pt x="14305" y="3713"/>
                    <a:pt x="14279" y="4284"/>
                  </a:cubicBezTo>
                  <a:cubicBezTo>
                    <a:pt x="14279" y="4258"/>
                    <a:pt x="14279" y="4258"/>
                    <a:pt x="14253" y="4206"/>
                  </a:cubicBezTo>
                  <a:cubicBezTo>
                    <a:pt x="13941" y="3479"/>
                    <a:pt x="13552" y="2804"/>
                    <a:pt x="13085" y="2155"/>
                  </a:cubicBezTo>
                  <a:cubicBezTo>
                    <a:pt x="12877" y="1844"/>
                    <a:pt x="12643" y="1558"/>
                    <a:pt x="12384" y="1298"/>
                  </a:cubicBezTo>
                  <a:cubicBezTo>
                    <a:pt x="12124" y="1013"/>
                    <a:pt x="11839" y="779"/>
                    <a:pt x="11527" y="572"/>
                  </a:cubicBezTo>
                  <a:cubicBezTo>
                    <a:pt x="11216" y="390"/>
                    <a:pt x="10904" y="234"/>
                    <a:pt x="10567" y="130"/>
                  </a:cubicBezTo>
                  <a:cubicBezTo>
                    <a:pt x="10281" y="52"/>
                    <a:pt x="9970" y="0"/>
                    <a:pt x="96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90" name="Google Shape;90;p80"/>
            <p:cNvSpPr/>
            <p:nvPr/>
          </p:nvSpPr>
          <p:spPr>
            <a:xfrm>
              <a:off x="7590186" y="657998"/>
              <a:ext cx="1686038" cy="1366328"/>
            </a:xfrm>
            <a:custGeom>
              <a:avLst/>
              <a:gdLst/>
              <a:ahLst/>
              <a:cxnLst/>
              <a:rect l="l" t="t" r="r" b="b"/>
              <a:pathLst>
                <a:path w="29986" h="24300" extrusionOk="0">
                  <a:moveTo>
                    <a:pt x="6725" y="1"/>
                  </a:moveTo>
                  <a:cubicBezTo>
                    <a:pt x="6647" y="27"/>
                    <a:pt x="6621" y="79"/>
                    <a:pt x="6621" y="156"/>
                  </a:cubicBezTo>
                  <a:cubicBezTo>
                    <a:pt x="6673" y="468"/>
                    <a:pt x="6725" y="831"/>
                    <a:pt x="6802" y="1169"/>
                  </a:cubicBezTo>
                  <a:cubicBezTo>
                    <a:pt x="6854" y="1506"/>
                    <a:pt x="6932" y="1896"/>
                    <a:pt x="6984" y="2259"/>
                  </a:cubicBezTo>
                  <a:cubicBezTo>
                    <a:pt x="7036" y="2597"/>
                    <a:pt x="7088" y="2986"/>
                    <a:pt x="7192" y="3350"/>
                  </a:cubicBezTo>
                  <a:cubicBezTo>
                    <a:pt x="7270" y="3713"/>
                    <a:pt x="7374" y="4102"/>
                    <a:pt x="7477" y="4466"/>
                  </a:cubicBezTo>
                  <a:cubicBezTo>
                    <a:pt x="7607" y="4855"/>
                    <a:pt x="7737" y="5193"/>
                    <a:pt x="7867" y="5556"/>
                  </a:cubicBezTo>
                  <a:cubicBezTo>
                    <a:pt x="8023" y="5894"/>
                    <a:pt x="8178" y="6257"/>
                    <a:pt x="8360" y="6569"/>
                  </a:cubicBezTo>
                  <a:cubicBezTo>
                    <a:pt x="8412" y="6673"/>
                    <a:pt x="8490" y="6776"/>
                    <a:pt x="8542" y="6854"/>
                  </a:cubicBezTo>
                  <a:lnTo>
                    <a:pt x="7685" y="6361"/>
                  </a:lnTo>
                  <a:cubicBezTo>
                    <a:pt x="6828" y="5816"/>
                    <a:pt x="5946" y="5271"/>
                    <a:pt x="5063" y="4751"/>
                  </a:cubicBezTo>
                  <a:cubicBezTo>
                    <a:pt x="4674" y="4492"/>
                    <a:pt x="4258" y="4258"/>
                    <a:pt x="3843" y="4025"/>
                  </a:cubicBezTo>
                  <a:cubicBezTo>
                    <a:pt x="3843" y="3999"/>
                    <a:pt x="3817" y="3999"/>
                    <a:pt x="3817" y="3973"/>
                  </a:cubicBezTo>
                  <a:cubicBezTo>
                    <a:pt x="3687" y="3869"/>
                    <a:pt x="3583" y="3739"/>
                    <a:pt x="3453" y="3609"/>
                  </a:cubicBezTo>
                  <a:cubicBezTo>
                    <a:pt x="3350" y="3479"/>
                    <a:pt x="3220" y="3324"/>
                    <a:pt x="3142" y="3168"/>
                  </a:cubicBezTo>
                  <a:cubicBezTo>
                    <a:pt x="2986" y="2934"/>
                    <a:pt x="2830" y="2675"/>
                    <a:pt x="2701" y="2415"/>
                  </a:cubicBezTo>
                  <a:cubicBezTo>
                    <a:pt x="2571" y="2155"/>
                    <a:pt x="2441" y="1870"/>
                    <a:pt x="2337" y="1584"/>
                  </a:cubicBezTo>
                  <a:cubicBezTo>
                    <a:pt x="2311" y="1558"/>
                    <a:pt x="2285" y="1532"/>
                    <a:pt x="2259" y="1532"/>
                  </a:cubicBezTo>
                  <a:lnTo>
                    <a:pt x="2233" y="1532"/>
                  </a:lnTo>
                  <a:cubicBezTo>
                    <a:pt x="2181" y="1558"/>
                    <a:pt x="2155" y="1610"/>
                    <a:pt x="2181" y="1662"/>
                  </a:cubicBezTo>
                  <a:cubicBezTo>
                    <a:pt x="2285" y="1896"/>
                    <a:pt x="2363" y="2103"/>
                    <a:pt x="2467" y="2337"/>
                  </a:cubicBezTo>
                  <a:cubicBezTo>
                    <a:pt x="2571" y="2571"/>
                    <a:pt x="2675" y="2778"/>
                    <a:pt x="2778" y="2986"/>
                  </a:cubicBezTo>
                  <a:cubicBezTo>
                    <a:pt x="2882" y="3194"/>
                    <a:pt x="3012" y="3402"/>
                    <a:pt x="3142" y="3609"/>
                  </a:cubicBezTo>
                  <a:cubicBezTo>
                    <a:pt x="3142" y="3609"/>
                    <a:pt x="3168" y="3635"/>
                    <a:pt x="3168" y="3635"/>
                  </a:cubicBezTo>
                  <a:cubicBezTo>
                    <a:pt x="2155" y="3090"/>
                    <a:pt x="1091" y="2571"/>
                    <a:pt x="1" y="2129"/>
                  </a:cubicBezTo>
                  <a:lnTo>
                    <a:pt x="1" y="2129"/>
                  </a:lnTo>
                  <a:lnTo>
                    <a:pt x="468" y="2415"/>
                  </a:lnTo>
                  <a:lnTo>
                    <a:pt x="805" y="2649"/>
                  </a:lnTo>
                  <a:lnTo>
                    <a:pt x="1221" y="2908"/>
                  </a:lnTo>
                  <a:lnTo>
                    <a:pt x="1454" y="3064"/>
                  </a:lnTo>
                  <a:cubicBezTo>
                    <a:pt x="1714" y="3194"/>
                    <a:pt x="1948" y="3350"/>
                    <a:pt x="2181" y="3505"/>
                  </a:cubicBezTo>
                  <a:lnTo>
                    <a:pt x="2675" y="3843"/>
                  </a:lnTo>
                  <a:lnTo>
                    <a:pt x="2415" y="3791"/>
                  </a:lnTo>
                  <a:cubicBezTo>
                    <a:pt x="2207" y="3791"/>
                    <a:pt x="2026" y="3765"/>
                    <a:pt x="1818" y="3765"/>
                  </a:cubicBezTo>
                  <a:cubicBezTo>
                    <a:pt x="1454" y="3765"/>
                    <a:pt x="1091" y="3791"/>
                    <a:pt x="728" y="3843"/>
                  </a:cubicBezTo>
                  <a:cubicBezTo>
                    <a:pt x="624" y="3843"/>
                    <a:pt x="624" y="3999"/>
                    <a:pt x="728" y="4025"/>
                  </a:cubicBezTo>
                  <a:cubicBezTo>
                    <a:pt x="857" y="4025"/>
                    <a:pt x="987" y="3999"/>
                    <a:pt x="1091" y="3999"/>
                  </a:cubicBezTo>
                  <a:lnTo>
                    <a:pt x="1532" y="3999"/>
                  </a:lnTo>
                  <a:cubicBezTo>
                    <a:pt x="1792" y="3999"/>
                    <a:pt x="2052" y="4025"/>
                    <a:pt x="2311" y="4077"/>
                  </a:cubicBezTo>
                  <a:cubicBezTo>
                    <a:pt x="2701" y="4128"/>
                    <a:pt x="3090" y="4206"/>
                    <a:pt x="3479" y="4336"/>
                  </a:cubicBezTo>
                  <a:lnTo>
                    <a:pt x="4985" y="5297"/>
                  </a:lnTo>
                  <a:cubicBezTo>
                    <a:pt x="5426" y="5608"/>
                    <a:pt x="5894" y="5920"/>
                    <a:pt x="6361" y="6205"/>
                  </a:cubicBezTo>
                  <a:lnTo>
                    <a:pt x="7036" y="6673"/>
                  </a:lnTo>
                  <a:lnTo>
                    <a:pt x="7737" y="7140"/>
                  </a:lnTo>
                  <a:lnTo>
                    <a:pt x="8100" y="7374"/>
                  </a:lnTo>
                  <a:cubicBezTo>
                    <a:pt x="7477" y="7270"/>
                    <a:pt x="6854" y="7218"/>
                    <a:pt x="6205" y="7218"/>
                  </a:cubicBezTo>
                  <a:lnTo>
                    <a:pt x="5712" y="7218"/>
                  </a:lnTo>
                  <a:cubicBezTo>
                    <a:pt x="5245" y="7244"/>
                    <a:pt x="4777" y="7296"/>
                    <a:pt x="4310" y="7348"/>
                  </a:cubicBezTo>
                  <a:cubicBezTo>
                    <a:pt x="4102" y="7399"/>
                    <a:pt x="3895" y="7425"/>
                    <a:pt x="3661" y="7451"/>
                  </a:cubicBezTo>
                  <a:lnTo>
                    <a:pt x="2960" y="7581"/>
                  </a:lnTo>
                  <a:cubicBezTo>
                    <a:pt x="2753" y="7607"/>
                    <a:pt x="2545" y="7659"/>
                    <a:pt x="2311" y="7711"/>
                  </a:cubicBezTo>
                  <a:lnTo>
                    <a:pt x="1636" y="7841"/>
                  </a:lnTo>
                  <a:cubicBezTo>
                    <a:pt x="1195" y="7919"/>
                    <a:pt x="779" y="8023"/>
                    <a:pt x="364" y="8126"/>
                  </a:cubicBezTo>
                  <a:lnTo>
                    <a:pt x="208" y="8178"/>
                  </a:lnTo>
                  <a:cubicBezTo>
                    <a:pt x="112" y="8202"/>
                    <a:pt x="149" y="8337"/>
                    <a:pt x="237" y="8337"/>
                  </a:cubicBezTo>
                  <a:cubicBezTo>
                    <a:pt x="245" y="8337"/>
                    <a:pt x="252" y="8336"/>
                    <a:pt x="260" y="8334"/>
                  </a:cubicBezTo>
                  <a:cubicBezTo>
                    <a:pt x="624" y="8230"/>
                    <a:pt x="987" y="8152"/>
                    <a:pt x="1377" y="8074"/>
                  </a:cubicBezTo>
                  <a:cubicBezTo>
                    <a:pt x="1740" y="8023"/>
                    <a:pt x="2129" y="7945"/>
                    <a:pt x="2519" y="7893"/>
                  </a:cubicBezTo>
                  <a:cubicBezTo>
                    <a:pt x="2908" y="7841"/>
                    <a:pt x="3272" y="7815"/>
                    <a:pt x="3635" y="7789"/>
                  </a:cubicBezTo>
                  <a:cubicBezTo>
                    <a:pt x="4025" y="7763"/>
                    <a:pt x="4466" y="7763"/>
                    <a:pt x="4855" y="7763"/>
                  </a:cubicBezTo>
                  <a:cubicBezTo>
                    <a:pt x="5271" y="7763"/>
                    <a:pt x="5660" y="7789"/>
                    <a:pt x="6075" y="7815"/>
                  </a:cubicBezTo>
                  <a:cubicBezTo>
                    <a:pt x="6491" y="7841"/>
                    <a:pt x="6828" y="7893"/>
                    <a:pt x="7192" y="7945"/>
                  </a:cubicBezTo>
                  <a:lnTo>
                    <a:pt x="7218" y="7945"/>
                  </a:lnTo>
                  <a:cubicBezTo>
                    <a:pt x="8178" y="8074"/>
                    <a:pt x="9113" y="8334"/>
                    <a:pt x="10022" y="8698"/>
                  </a:cubicBezTo>
                  <a:lnTo>
                    <a:pt x="10437" y="8983"/>
                  </a:lnTo>
                  <a:lnTo>
                    <a:pt x="10567" y="9061"/>
                  </a:lnTo>
                  <a:cubicBezTo>
                    <a:pt x="11086" y="9424"/>
                    <a:pt x="11605" y="9762"/>
                    <a:pt x="12124" y="10125"/>
                  </a:cubicBezTo>
                  <a:cubicBezTo>
                    <a:pt x="12644" y="10489"/>
                    <a:pt x="13163" y="10878"/>
                    <a:pt x="13708" y="11320"/>
                  </a:cubicBezTo>
                  <a:lnTo>
                    <a:pt x="14331" y="11787"/>
                  </a:lnTo>
                  <a:cubicBezTo>
                    <a:pt x="13968" y="11761"/>
                    <a:pt x="13604" y="11709"/>
                    <a:pt x="13215" y="11709"/>
                  </a:cubicBezTo>
                  <a:lnTo>
                    <a:pt x="12981" y="11709"/>
                  </a:lnTo>
                  <a:cubicBezTo>
                    <a:pt x="12566" y="11709"/>
                    <a:pt x="12124" y="11735"/>
                    <a:pt x="11709" y="11787"/>
                  </a:cubicBezTo>
                  <a:cubicBezTo>
                    <a:pt x="11475" y="11787"/>
                    <a:pt x="11216" y="11813"/>
                    <a:pt x="10956" y="11839"/>
                  </a:cubicBezTo>
                  <a:cubicBezTo>
                    <a:pt x="10722" y="11891"/>
                    <a:pt x="10463" y="11917"/>
                    <a:pt x="10203" y="11969"/>
                  </a:cubicBezTo>
                  <a:cubicBezTo>
                    <a:pt x="9944" y="12020"/>
                    <a:pt x="9710" y="12046"/>
                    <a:pt x="9476" y="12098"/>
                  </a:cubicBezTo>
                  <a:cubicBezTo>
                    <a:pt x="9243" y="12150"/>
                    <a:pt x="8983" y="12228"/>
                    <a:pt x="8723" y="12280"/>
                  </a:cubicBezTo>
                  <a:cubicBezTo>
                    <a:pt x="8230" y="12410"/>
                    <a:pt x="7737" y="12540"/>
                    <a:pt x="7270" y="12670"/>
                  </a:cubicBezTo>
                  <a:cubicBezTo>
                    <a:pt x="6309" y="12981"/>
                    <a:pt x="5349" y="13344"/>
                    <a:pt x="4440" y="13760"/>
                  </a:cubicBezTo>
                  <a:cubicBezTo>
                    <a:pt x="4128" y="13890"/>
                    <a:pt x="3817" y="14045"/>
                    <a:pt x="3505" y="14201"/>
                  </a:cubicBezTo>
                  <a:cubicBezTo>
                    <a:pt x="3479" y="14227"/>
                    <a:pt x="3453" y="14279"/>
                    <a:pt x="3479" y="14305"/>
                  </a:cubicBezTo>
                  <a:cubicBezTo>
                    <a:pt x="3505" y="14357"/>
                    <a:pt x="3557" y="14357"/>
                    <a:pt x="3583" y="14357"/>
                  </a:cubicBezTo>
                  <a:cubicBezTo>
                    <a:pt x="4051" y="14123"/>
                    <a:pt x="4518" y="13942"/>
                    <a:pt x="4959" y="13734"/>
                  </a:cubicBezTo>
                  <a:lnTo>
                    <a:pt x="4985" y="13734"/>
                  </a:lnTo>
                  <a:cubicBezTo>
                    <a:pt x="5660" y="13500"/>
                    <a:pt x="6335" y="13267"/>
                    <a:pt x="7036" y="13085"/>
                  </a:cubicBezTo>
                  <a:cubicBezTo>
                    <a:pt x="7737" y="12877"/>
                    <a:pt x="8438" y="12747"/>
                    <a:pt x="9139" y="12644"/>
                  </a:cubicBezTo>
                  <a:lnTo>
                    <a:pt x="9191" y="12644"/>
                  </a:lnTo>
                  <a:lnTo>
                    <a:pt x="9606" y="12592"/>
                  </a:lnTo>
                  <a:cubicBezTo>
                    <a:pt x="10047" y="12540"/>
                    <a:pt x="10489" y="12514"/>
                    <a:pt x="10930" y="12488"/>
                  </a:cubicBezTo>
                  <a:lnTo>
                    <a:pt x="12306" y="12488"/>
                  </a:lnTo>
                  <a:cubicBezTo>
                    <a:pt x="13241" y="12540"/>
                    <a:pt x="14175" y="12618"/>
                    <a:pt x="15084" y="12773"/>
                  </a:cubicBezTo>
                  <a:lnTo>
                    <a:pt x="15681" y="12851"/>
                  </a:lnTo>
                  <a:lnTo>
                    <a:pt x="16304" y="13370"/>
                  </a:lnTo>
                  <a:lnTo>
                    <a:pt x="16590" y="13578"/>
                  </a:lnTo>
                  <a:cubicBezTo>
                    <a:pt x="17083" y="13968"/>
                    <a:pt x="17550" y="14357"/>
                    <a:pt x="18043" y="14746"/>
                  </a:cubicBezTo>
                  <a:cubicBezTo>
                    <a:pt x="18407" y="15006"/>
                    <a:pt x="18744" y="15292"/>
                    <a:pt x="19108" y="15551"/>
                  </a:cubicBezTo>
                  <a:lnTo>
                    <a:pt x="19601" y="15915"/>
                  </a:lnTo>
                  <a:lnTo>
                    <a:pt x="19575" y="15889"/>
                  </a:lnTo>
                  <a:lnTo>
                    <a:pt x="19809" y="16096"/>
                  </a:lnTo>
                  <a:cubicBezTo>
                    <a:pt x="19731" y="16096"/>
                    <a:pt x="19653" y="16070"/>
                    <a:pt x="19549" y="16070"/>
                  </a:cubicBezTo>
                  <a:cubicBezTo>
                    <a:pt x="19290" y="16044"/>
                    <a:pt x="19030" y="16018"/>
                    <a:pt x="18770" y="16018"/>
                  </a:cubicBezTo>
                  <a:cubicBezTo>
                    <a:pt x="18121" y="16018"/>
                    <a:pt x="17472" y="16096"/>
                    <a:pt x="16823" y="16200"/>
                  </a:cubicBezTo>
                  <a:cubicBezTo>
                    <a:pt x="15941" y="16356"/>
                    <a:pt x="15032" y="16590"/>
                    <a:pt x="14175" y="16875"/>
                  </a:cubicBezTo>
                  <a:cubicBezTo>
                    <a:pt x="13968" y="16953"/>
                    <a:pt x="13760" y="17031"/>
                    <a:pt x="13552" y="17109"/>
                  </a:cubicBezTo>
                  <a:cubicBezTo>
                    <a:pt x="13344" y="17187"/>
                    <a:pt x="13111" y="17291"/>
                    <a:pt x="12903" y="17368"/>
                  </a:cubicBezTo>
                  <a:cubicBezTo>
                    <a:pt x="12488" y="17550"/>
                    <a:pt x="12098" y="17732"/>
                    <a:pt x="11683" y="17914"/>
                  </a:cubicBezTo>
                  <a:cubicBezTo>
                    <a:pt x="10904" y="18277"/>
                    <a:pt x="10151" y="18692"/>
                    <a:pt x="9398" y="19108"/>
                  </a:cubicBezTo>
                  <a:cubicBezTo>
                    <a:pt x="9309" y="19152"/>
                    <a:pt x="9354" y="19274"/>
                    <a:pt x="9435" y="19274"/>
                  </a:cubicBezTo>
                  <a:cubicBezTo>
                    <a:pt x="9448" y="19274"/>
                    <a:pt x="9462" y="19271"/>
                    <a:pt x="9476" y="19264"/>
                  </a:cubicBezTo>
                  <a:cubicBezTo>
                    <a:pt x="10125" y="18900"/>
                    <a:pt x="10774" y="18589"/>
                    <a:pt x="11449" y="18303"/>
                  </a:cubicBezTo>
                  <a:lnTo>
                    <a:pt x="11501" y="18303"/>
                  </a:lnTo>
                  <a:cubicBezTo>
                    <a:pt x="11865" y="18173"/>
                    <a:pt x="12228" y="18017"/>
                    <a:pt x="12618" y="17914"/>
                  </a:cubicBezTo>
                  <a:cubicBezTo>
                    <a:pt x="12981" y="17784"/>
                    <a:pt x="13396" y="17654"/>
                    <a:pt x="13812" y="17550"/>
                  </a:cubicBezTo>
                  <a:cubicBezTo>
                    <a:pt x="14227" y="17446"/>
                    <a:pt x="14643" y="17368"/>
                    <a:pt x="15032" y="17291"/>
                  </a:cubicBezTo>
                  <a:cubicBezTo>
                    <a:pt x="15447" y="17213"/>
                    <a:pt x="15837" y="17135"/>
                    <a:pt x="16252" y="17083"/>
                  </a:cubicBezTo>
                  <a:cubicBezTo>
                    <a:pt x="16847" y="17011"/>
                    <a:pt x="17443" y="16978"/>
                    <a:pt x="18038" y="16978"/>
                  </a:cubicBezTo>
                  <a:cubicBezTo>
                    <a:pt x="18741" y="16978"/>
                    <a:pt x="19443" y="17024"/>
                    <a:pt x="20146" y="17109"/>
                  </a:cubicBezTo>
                  <a:cubicBezTo>
                    <a:pt x="20406" y="17161"/>
                    <a:pt x="20691" y="17213"/>
                    <a:pt x="20951" y="17291"/>
                  </a:cubicBezTo>
                  <a:lnTo>
                    <a:pt x="21392" y="17394"/>
                  </a:lnTo>
                  <a:cubicBezTo>
                    <a:pt x="22249" y="18147"/>
                    <a:pt x="23158" y="19030"/>
                    <a:pt x="24196" y="20016"/>
                  </a:cubicBezTo>
                  <a:lnTo>
                    <a:pt x="24326" y="20172"/>
                  </a:lnTo>
                  <a:cubicBezTo>
                    <a:pt x="24534" y="20354"/>
                    <a:pt x="24715" y="20536"/>
                    <a:pt x="24897" y="20743"/>
                  </a:cubicBezTo>
                  <a:lnTo>
                    <a:pt x="25131" y="21003"/>
                  </a:lnTo>
                  <a:lnTo>
                    <a:pt x="25209" y="21081"/>
                  </a:lnTo>
                  <a:cubicBezTo>
                    <a:pt x="25494" y="21392"/>
                    <a:pt x="25858" y="21782"/>
                    <a:pt x="26247" y="22145"/>
                  </a:cubicBezTo>
                  <a:cubicBezTo>
                    <a:pt x="26714" y="22612"/>
                    <a:pt x="27104" y="23002"/>
                    <a:pt x="27493" y="23313"/>
                  </a:cubicBezTo>
                  <a:cubicBezTo>
                    <a:pt x="27727" y="23521"/>
                    <a:pt x="27934" y="23677"/>
                    <a:pt x="28142" y="23833"/>
                  </a:cubicBezTo>
                  <a:cubicBezTo>
                    <a:pt x="28298" y="23962"/>
                    <a:pt x="28480" y="24066"/>
                    <a:pt x="28687" y="24170"/>
                  </a:cubicBezTo>
                  <a:cubicBezTo>
                    <a:pt x="28843" y="24248"/>
                    <a:pt x="29025" y="24300"/>
                    <a:pt x="29232" y="24300"/>
                  </a:cubicBezTo>
                  <a:cubicBezTo>
                    <a:pt x="29336" y="24300"/>
                    <a:pt x="29466" y="24274"/>
                    <a:pt x="29570" y="24222"/>
                  </a:cubicBezTo>
                  <a:cubicBezTo>
                    <a:pt x="29674" y="24170"/>
                    <a:pt x="29752" y="24092"/>
                    <a:pt x="29830" y="23988"/>
                  </a:cubicBezTo>
                  <a:cubicBezTo>
                    <a:pt x="29856" y="23962"/>
                    <a:pt x="29856" y="23936"/>
                    <a:pt x="29881" y="23911"/>
                  </a:cubicBezTo>
                  <a:cubicBezTo>
                    <a:pt x="29959" y="23729"/>
                    <a:pt x="29985" y="23521"/>
                    <a:pt x="29959" y="23339"/>
                  </a:cubicBezTo>
                  <a:lnTo>
                    <a:pt x="29959" y="23313"/>
                  </a:lnTo>
                  <a:cubicBezTo>
                    <a:pt x="29959" y="23184"/>
                    <a:pt x="29933" y="23054"/>
                    <a:pt x="29881" y="22924"/>
                  </a:cubicBezTo>
                  <a:cubicBezTo>
                    <a:pt x="29830" y="22794"/>
                    <a:pt x="29752" y="22638"/>
                    <a:pt x="29700" y="22509"/>
                  </a:cubicBezTo>
                  <a:cubicBezTo>
                    <a:pt x="29518" y="22223"/>
                    <a:pt x="29336" y="21963"/>
                    <a:pt x="29129" y="21730"/>
                  </a:cubicBezTo>
                  <a:cubicBezTo>
                    <a:pt x="28921" y="21444"/>
                    <a:pt x="28687" y="21211"/>
                    <a:pt x="28480" y="21003"/>
                  </a:cubicBezTo>
                  <a:cubicBezTo>
                    <a:pt x="28090" y="20588"/>
                    <a:pt x="27675" y="20198"/>
                    <a:pt x="27259" y="19861"/>
                  </a:cubicBezTo>
                  <a:lnTo>
                    <a:pt x="26870" y="19471"/>
                  </a:lnTo>
                  <a:lnTo>
                    <a:pt x="26740" y="19393"/>
                  </a:lnTo>
                  <a:cubicBezTo>
                    <a:pt x="26403" y="19056"/>
                    <a:pt x="26013" y="18744"/>
                    <a:pt x="25572" y="18355"/>
                  </a:cubicBezTo>
                  <a:cubicBezTo>
                    <a:pt x="24845" y="17758"/>
                    <a:pt x="24040" y="17135"/>
                    <a:pt x="23054" y="16408"/>
                  </a:cubicBezTo>
                  <a:cubicBezTo>
                    <a:pt x="22457" y="15967"/>
                    <a:pt x="21860" y="15525"/>
                    <a:pt x="21159" y="15058"/>
                  </a:cubicBezTo>
                  <a:lnTo>
                    <a:pt x="21055" y="14876"/>
                  </a:lnTo>
                  <a:cubicBezTo>
                    <a:pt x="20873" y="14487"/>
                    <a:pt x="20717" y="14097"/>
                    <a:pt x="20562" y="13682"/>
                  </a:cubicBezTo>
                  <a:lnTo>
                    <a:pt x="20562" y="13656"/>
                  </a:lnTo>
                  <a:cubicBezTo>
                    <a:pt x="20354" y="13085"/>
                    <a:pt x="20198" y="12488"/>
                    <a:pt x="20068" y="11891"/>
                  </a:cubicBezTo>
                  <a:cubicBezTo>
                    <a:pt x="19964" y="11268"/>
                    <a:pt x="19861" y="10645"/>
                    <a:pt x="19835" y="10022"/>
                  </a:cubicBezTo>
                  <a:cubicBezTo>
                    <a:pt x="19783" y="9347"/>
                    <a:pt x="19757" y="8672"/>
                    <a:pt x="19783" y="8023"/>
                  </a:cubicBezTo>
                  <a:cubicBezTo>
                    <a:pt x="19809" y="7374"/>
                    <a:pt x="19861" y="6699"/>
                    <a:pt x="19964" y="6075"/>
                  </a:cubicBezTo>
                  <a:cubicBezTo>
                    <a:pt x="19964" y="6024"/>
                    <a:pt x="19913" y="5972"/>
                    <a:pt x="19887" y="5972"/>
                  </a:cubicBezTo>
                  <a:cubicBezTo>
                    <a:pt x="19835" y="5972"/>
                    <a:pt x="19783" y="5998"/>
                    <a:pt x="19783" y="6050"/>
                  </a:cubicBezTo>
                  <a:cubicBezTo>
                    <a:pt x="19731" y="6439"/>
                    <a:pt x="19679" y="6802"/>
                    <a:pt x="19627" y="7192"/>
                  </a:cubicBezTo>
                  <a:cubicBezTo>
                    <a:pt x="19601" y="7581"/>
                    <a:pt x="19549" y="7971"/>
                    <a:pt x="19523" y="8386"/>
                  </a:cubicBezTo>
                  <a:cubicBezTo>
                    <a:pt x="19497" y="8775"/>
                    <a:pt x="19471" y="9191"/>
                    <a:pt x="19471" y="9606"/>
                  </a:cubicBezTo>
                  <a:cubicBezTo>
                    <a:pt x="19471" y="10022"/>
                    <a:pt x="19471" y="10437"/>
                    <a:pt x="19523" y="10852"/>
                  </a:cubicBezTo>
                  <a:cubicBezTo>
                    <a:pt x="19549" y="11268"/>
                    <a:pt x="19575" y="11709"/>
                    <a:pt x="19653" y="12124"/>
                  </a:cubicBezTo>
                  <a:cubicBezTo>
                    <a:pt x="19705" y="12540"/>
                    <a:pt x="19783" y="12929"/>
                    <a:pt x="19861" y="13344"/>
                  </a:cubicBezTo>
                  <a:cubicBezTo>
                    <a:pt x="19939" y="13682"/>
                    <a:pt x="20042" y="14019"/>
                    <a:pt x="20172" y="14357"/>
                  </a:cubicBezTo>
                  <a:lnTo>
                    <a:pt x="19783" y="14071"/>
                  </a:lnTo>
                  <a:lnTo>
                    <a:pt x="19134" y="13630"/>
                  </a:lnTo>
                  <a:lnTo>
                    <a:pt x="18069" y="12877"/>
                  </a:lnTo>
                  <a:lnTo>
                    <a:pt x="17784" y="12695"/>
                  </a:lnTo>
                  <a:lnTo>
                    <a:pt x="17628" y="12566"/>
                  </a:lnTo>
                  <a:cubicBezTo>
                    <a:pt x="17161" y="12254"/>
                    <a:pt x="16693" y="11969"/>
                    <a:pt x="16226" y="11657"/>
                  </a:cubicBezTo>
                  <a:cubicBezTo>
                    <a:pt x="16096" y="11501"/>
                    <a:pt x="15992" y="11346"/>
                    <a:pt x="15863" y="11190"/>
                  </a:cubicBezTo>
                  <a:cubicBezTo>
                    <a:pt x="15266" y="10281"/>
                    <a:pt x="14772" y="9269"/>
                    <a:pt x="14409" y="8230"/>
                  </a:cubicBezTo>
                  <a:lnTo>
                    <a:pt x="14409" y="8256"/>
                  </a:lnTo>
                  <a:cubicBezTo>
                    <a:pt x="14331" y="8049"/>
                    <a:pt x="14253" y="7841"/>
                    <a:pt x="14201" y="7607"/>
                  </a:cubicBezTo>
                  <a:cubicBezTo>
                    <a:pt x="14123" y="7374"/>
                    <a:pt x="14071" y="7166"/>
                    <a:pt x="13994" y="6958"/>
                  </a:cubicBezTo>
                  <a:cubicBezTo>
                    <a:pt x="13890" y="6517"/>
                    <a:pt x="13786" y="6075"/>
                    <a:pt x="13708" y="5660"/>
                  </a:cubicBezTo>
                  <a:cubicBezTo>
                    <a:pt x="13526" y="4803"/>
                    <a:pt x="13422" y="3921"/>
                    <a:pt x="13344" y="3064"/>
                  </a:cubicBezTo>
                  <a:lnTo>
                    <a:pt x="13344" y="3090"/>
                  </a:lnTo>
                  <a:cubicBezTo>
                    <a:pt x="13319" y="2467"/>
                    <a:pt x="13293" y="1844"/>
                    <a:pt x="13293" y="1221"/>
                  </a:cubicBezTo>
                  <a:cubicBezTo>
                    <a:pt x="13293" y="1169"/>
                    <a:pt x="13241" y="1143"/>
                    <a:pt x="13215" y="1143"/>
                  </a:cubicBezTo>
                  <a:cubicBezTo>
                    <a:pt x="13163" y="1143"/>
                    <a:pt x="13111" y="1169"/>
                    <a:pt x="13111" y="1221"/>
                  </a:cubicBezTo>
                  <a:cubicBezTo>
                    <a:pt x="13111" y="2727"/>
                    <a:pt x="13215" y="4232"/>
                    <a:pt x="13422" y="5712"/>
                  </a:cubicBezTo>
                  <a:cubicBezTo>
                    <a:pt x="13604" y="7296"/>
                    <a:pt x="14045" y="8827"/>
                    <a:pt x="14720" y="10281"/>
                  </a:cubicBezTo>
                  <a:cubicBezTo>
                    <a:pt x="14798" y="10489"/>
                    <a:pt x="14928" y="10696"/>
                    <a:pt x="15032" y="10878"/>
                  </a:cubicBezTo>
                  <a:cubicBezTo>
                    <a:pt x="13474" y="9918"/>
                    <a:pt x="11891" y="8931"/>
                    <a:pt x="10333" y="7997"/>
                  </a:cubicBezTo>
                  <a:lnTo>
                    <a:pt x="10203" y="7919"/>
                  </a:lnTo>
                  <a:cubicBezTo>
                    <a:pt x="10022" y="7737"/>
                    <a:pt x="9866" y="7555"/>
                    <a:pt x="9684" y="7348"/>
                  </a:cubicBezTo>
                  <a:cubicBezTo>
                    <a:pt x="9528" y="7166"/>
                    <a:pt x="9372" y="6958"/>
                    <a:pt x="9217" y="6750"/>
                  </a:cubicBezTo>
                  <a:cubicBezTo>
                    <a:pt x="8957" y="6335"/>
                    <a:pt x="8698" y="5894"/>
                    <a:pt x="8464" y="5452"/>
                  </a:cubicBezTo>
                  <a:cubicBezTo>
                    <a:pt x="8230" y="4985"/>
                    <a:pt x="8049" y="4492"/>
                    <a:pt x="7867" y="3999"/>
                  </a:cubicBezTo>
                  <a:lnTo>
                    <a:pt x="7867" y="3947"/>
                  </a:lnTo>
                  <a:cubicBezTo>
                    <a:pt x="7763" y="3661"/>
                    <a:pt x="7659" y="3350"/>
                    <a:pt x="7555" y="3038"/>
                  </a:cubicBezTo>
                  <a:cubicBezTo>
                    <a:pt x="7451" y="2701"/>
                    <a:pt x="7348" y="2389"/>
                    <a:pt x="7270" y="2052"/>
                  </a:cubicBezTo>
                  <a:cubicBezTo>
                    <a:pt x="7192" y="1714"/>
                    <a:pt x="7114" y="1403"/>
                    <a:pt x="7062" y="1065"/>
                  </a:cubicBezTo>
                  <a:cubicBezTo>
                    <a:pt x="6984" y="754"/>
                    <a:pt x="6932" y="416"/>
                    <a:pt x="6880" y="105"/>
                  </a:cubicBezTo>
                  <a:cubicBezTo>
                    <a:pt x="6854" y="53"/>
                    <a:pt x="6828" y="27"/>
                    <a:pt x="67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grpSp>
      <p:sp>
        <p:nvSpPr>
          <p:cNvPr id="91" name="Google Shape;91;p80"/>
          <p:cNvSpPr txBox="1">
            <a:spLocks noGrp="1"/>
          </p:cNvSpPr>
          <p:nvPr>
            <p:ph type="title"/>
          </p:nvPr>
        </p:nvSpPr>
        <p:spPr>
          <a:xfrm>
            <a:off x="2088000" y="3314900"/>
            <a:ext cx="6085200" cy="709200"/>
          </a:xfrm>
          <a:prstGeom prst="rect">
            <a:avLst/>
          </a:prstGeom>
          <a:noFill/>
          <a:ln>
            <a:noFill/>
          </a:ln>
        </p:spPr>
        <p:txBody>
          <a:bodyPr spcFirstLastPara="1" wrap="square" lIns="91425" tIns="91425" rIns="91425" bIns="91425" anchor="ctr" anchorCtr="0">
            <a:noAutofit/>
          </a:bodyPr>
          <a:lstStyle>
            <a:lvl1pPr lvl="0" algn="l">
              <a:lnSpc>
                <a:spcPct val="90000"/>
              </a:lnSpc>
              <a:spcBef>
                <a:spcPts val="0"/>
              </a:spcBef>
              <a:spcAft>
                <a:spcPts val="0"/>
              </a:spcAft>
              <a:buClr>
                <a:schemeClr val="dk1"/>
              </a:buClr>
              <a:buSzPts val="3000"/>
              <a:buFont typeface="Calibri"/>
              <a:buNone/>
              <a:defRPr sz="4000"/>
            </a:lvl1pPr>
            <a:lvl2pPr lvl="1" algn="ctr">
              <a:spcBef>
                <a:spcPts val="0"/>
              </a:spcBef>
              <a:spcAft>
                <a:spcPts val="0"/>
              </a:spcAft>
              <a:buSzPts val="3000"/>
              <a:buNone/>
              <a:defRPr sz="4000"/>
            </a:lvl2pPr>
            <a:lvl3pPr lvl="2" algn="ctr">
              <a:spcBef>
                <a:spcPts val="0"/>
              </a:spcBef>
              <a:spcAft>
                <a:spcPts val="0"/>
              </a:spcAft>
              <a:buSzPts val="3000"/>
              <a:buNone/>
              <a:defRPr sz="4000"/>
            </a:lvl3pPr>
            <a:lvl4pPr lvl="3" algn="ctr">
              <a:spcBef>
                <a:spcPts val="0"/>
              </a:spcBef>
              <a:spcAft>
                <a:spcPts val="0"/>
              </a:spcAft>
              <a:buSzPts val="3000"/>
              <a:buNone/>
              <a:defRPr sz="4000"/>
            </a:lvl4pPr>
            <a:lvl5pPr lvl="4" algn="ctr">
              <a:spcBef>
                <a:spcPts val="0"/>
              </a:spcBef>
              <a:spcAft>
                <a:spcPts val="0"/>
              </a:spcAft>
              <a:buSzPts val="3000"/>
              <a:buNone/>
              <a:defRPr sz="4000"/>
            </a:lvl5pPr>
            <a:lvl6pPr lvl="5" algn="ctr">
              <a:spcBef>
                <a:spcPts val="0"/>
              </a:spcBef>
              <a:spcAft>
                <a:spcPts val="0"/>
              </a:spcAft>
              <a:buSzPts val="3000"/>
              <a:buNone/>
              <a:defRPr sz="4000"/>
            </a:lvl6pPr>
            <a:lvl7pPr lvl="6" algn="ctr">
              <a:spcBef>
                <a:spcPts val="0"/>
              </a:spcBef>
              <a:spcAft>
                <a:spcPts val="0"/>
              </a:spcAft>
              <a:buSzPts val="3000"/>
              <a:buNone/>
              <a:defRPr sz="4000"/>
            </a:lvl7pPr>
            <a:lvl8pPr lvl="7" algn="ctr">
              <a:spcBef>
                <a:spcPts val="0"/>
              </a:spcBef>
              <a:spcAft>
                <a:spcPts val="0"/>
              </a:spcAft>
              <a:buSzPts val="3000"/>
              <a:buNone/>
              <a:defRPr sz="4000"/>
            </a:lvl8pPr>
            <a:lvl9pPr lvl="8" algn="ctr">
              <a:spcBef>
                <a:spcPts val="0"/>
              </a:spcBef>
              <a:spcAft>
                <a:spcPts val="0"/>
              </a:spcAft>
              <a:buSzPts val="3000"/>
              <a:buNone/>
              <a:defRPr sz="4000"/>
            </a:lvl9pPr>
          </a:lstStyle>
          <a:p>
            <a:endParaRPr/>
          </a:p>
        </p:txBody>
      </p:sp>
      <p:sp>
        <p:nvSpPr>
          <p:cNvPr id="92" name="Google Shape;92;p80"/>
          <p:cNvSpPr txBox="1">
            <a:spLocks noGrp="1"/>
          </p:cNvSpPr>
          <p:nvPr>
            <p:ph type="subTitle" idx="1"/>
          </p:nvPr>
        </p:nvSpPr>
        <p:spPr>
          <a:xfrm>
            <a:off x="2045767" y="1177733"/>
            <a:ext cx="7917600" cy="2320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500"/>
              <a:buNone/>
              <a:defRPr sz="3333"/>
            </a:lvl1pPr>
            <a:lvl2pPr lvl="1" algn="ctr">
              <a:lnSpc>
                <a:spcPct val="100000"/>
              </a:lnSpc>
              <a:spcBef>
                <a:spcPts val="0"/>
              </a:spcBef>
              <a:spcAft>
                <a:spcPts val="0"/>
              </a:spcAft>
              <a:buClr>
                <a:schemeClr val="dk1"/>
              </a:buClr>
              <a:buSzPts val="2500"/>
              <a:buNone/>
              <a:defRPr sz="3333"/>
            </a:lvl2pPr>
            <a:lvl3pPr lvl="2" algn="ctr">
              <a:lnSpc>
                <a:spcPct val="100000"/>
              </a:lnSpc>
              <a:spcBef>
                <a:spcPts val="0"/>
              </a:spcBef>
              <a:spcAft>
                <a:spcPts val="0"/>
              </a:spcAft>
              <a:buClr>
                <a:schemeClr val="dk1"/>
              </a:buClr>
              <a:buSzPts val="2500"/>
              <a:buNone/>
              <a:defRPr sz="3333"/>
            </a:lvl3pPr>
            <a:lvl4pPr lvl="3" algn="ctr">
              <a:lnSpc>
                <a:spcPct val="100000"/>
              </a:lnSpc>
              <a:spcBef>
                <a:spcPts val="0"/>
              </a:spcBef>
              <a:spcAft>
                <a:spcPts val="0"/>
              </a:spcAft>
              <a:buClr>
                <a:schemeClr val="dk1"/>
              </a:buClr>
              <a:buSzPts val="2500"/>
              <a:buNone/>
              <a:defRPr sz="3333"/>
            </a:lvl4pPr>
            <a:lvl5pPr lvl="4" algn="ctr">
              <a:lnSpc>
                <a:spcPct val="100000"/>
              </a:lnSpc>
              <a:spcBef>
                <a:spcPts val="0"/>
              </a:spcBef>
              <a:spcAft>
                <a:spcPts val="0"/>
              </a:spcAft>
              <a:buClr>
                <a:schemeClr val="dk1"/>
              </a:buClr>
              <a:buSzPts val="2500"/>
              <a:buNone/>
              <a:defRPr sz="3333"/>
            </a:lvl5pPr>
            <a:lvl6pPr lvl="5" algn="ctr">
              <a:lnSpc>
                <a:spcPct val="100000"/>
              </a:lnSpc>
              <a:spcBef>
                <a:spcPts val="0"/>
              </a:spcBef>
              <a:spcAft>
                <a:spcPts val="0"/>
              </a:spcAft>
              <a:buClr>
                <a:schemeClr val="dk1"/>
              </a:buClr>
              <a:buSzPts val="2500"/>
              <a:buNone/>
              <a:defRPr sz="3333"/>
            </a:lvl6pPr>
            <a:lvl7pPr lvl="6" algn="ctr">
              <a:lnSpc>
                <a:spcPct val="100000"/>
              </a:lnSpc>
              <a:spcBef>
                <a:spcPts val="0"/>
              </a:spcBef>
              <a:spcAft>
                <a:spcPts val="0"/>
              </a:spcAft>
              <a:buClr>
                <a:schemeClr val="dk1"/>
              </a:buClr>
              <a:buSzPts val="2500"/>
              <a:buNone/>
              <a:defRPr sz="3333"/>
            </a:lvl7pPr>
            <a:lvl8pPr lvl="7" algn="ctr">
              <a:lnSpc>
                <a:spcPct val="100000"/>
              </a:lnSpc>
              <a:spcBef>
                <a:spcPts val="0"/>
              </a:spcBef>
              <a:spcAft>
                <a:spcPts val="0"/>
              </a:spcAft>
              <a:buClr>
                <a:schemeClr val="dk1"/>
              </a:buClr>
              <a:buSzPts val="2500"/>
              <a:buNone/>
              <a:defRPr sz="3333"/>
            </a:lvl8pPr>
            <a:lvl9pPr lvl="8" algn="ctr">
              <a:lnSpc>
                <a:spcPct val="100000"/>
              </a:lnSpc>
              <a:spcBef>
                <a:spcPts val="0"/>
              </a:spcBef>
              <a:spcAft>
                <a:spcPts val="0"/>
              </a:spcAft>
              <a:buClr>
                <a:schemeClr val="dk1"/>
              </a:buClr>
              <a:buSzPts val="2500"/>
              <a:buNone/>
              <a:defRPr sz="3333"/>
            </a:lvl9pPr>
          </a:lstStyle>
          <a:p>
            <a:endParaRPr/>
          </a:p>
        </p:txBody>
      </p:sp>
      <p:grpSp>
        <p:nvGrpSpPr>
          <p:cNvPr id="93" name="Google Shape;93;p80"/>
          <p:cNvGrpSpPr/>
          <p:nvPr/>
        </p:nvGrpSpPr>
        <p:grpSpPr>
          <a:xfrm>
            <a:off x="10560901" y="2968672"/>
            <a:ext cx="893999" cy="584700"/>
            <a:chOff x="7555450" y="377766"/>
            <a:chExt cx="670499" cy="438525"/>
          </a:xfrm>
        </p:grpSpPr>
        <p:sp>
          <p:nvSpPr>
            <p:cNvPr id="94" name="Google Shape;94;p80"/>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95" name="Google Shape;95;p80"/>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96" name="Google Shape;96;p80"/>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gr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内容" type="objOnly">
  <p:cSld name="OBJECT_ONLY">
    <p:spTree>
      <p:nvGrpSpPr>
        <p:cNvPr id="1" name="Shape 705"/>
        <p:cNvGrpSpPr/>
        <p:nvPr/>
      </p:nvGrpSpPr>
      <p:grpSpPr>
        <a:xfrm>
          <a:off x="0" y="0"/>
          <a:ext cx="0" cy="0"/>
          <a:chOff x="0" y="0"/>
          <a:chExt cx="0" cy="0"/>
        </a:xfrm>
      </p:grpSpPr>
      <p:sp>
        <p:nvSpPr>
          <p:cNvPr id="706" name="Google Shape;706;p109"/>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7" name="Google Shape;707;p10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08" name="Google Shape;708;p10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09" name="Google Shape;709;p10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716"/>
        <p:cNvGrpSpPr/>
        <p:nvPr/>
      </p:nvGrpSpPr>
      <p:grpSpPr>
        <a:xfrm>
          <a:off x="0" y="0"/>
          <a:ext cx="0" cy="0"/>
          <a:chOff x="0" y="0"/>
          <a:chExt cx="0" cy="0"/>
        </a:xfrm>
      </p:grpSpPr>
      <p:sp>
        <p:nvSpPr>
          <p:cNvPr id="717" name="Google Shape;717;p7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18" name="Google Shape;718;p7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19" name="Google Shape;719;p7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20" name="Google Shape;720;p72"/>
          <p:cNvSpPr/>
          <p:nvPr/>
        </p:nvSpPr>
        <p:spPr>
          <a:xfrm>
            <a:off x="-12700" y="8894"/>
            <a:ext cx="12215495" cy="6839585"/>
          </a:xfrm>
          <a:prstGeom prst="rect">
            <a:avLst/>
          </a:prstGeom>
          <a:blipFill rotWithShape="1">
            <a:blip r:embed="rId2">
              <a:alphaModFix/>
            </a:blip>
            <a:stretch>
              <a:fillRect/>
            </a:stretch>
          </a:blip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721"/>
        <p:cNvGrpSpPr/>
        <p:nvPr/>
      </p:nvGrpSpPr>
      <p:grpSpPr>
        <a:xfrm>
          <a:off x="0" y="0"/>
          <a:ext cx="0" cy="0"/>
          <a:chOff x="0" y="0"/>
          <a:chExt cx="0" cy="0"/>
        </a:xfrm>
      </p:grpSpPr>
      <p:sp>
        <p:nvSpPr>
          <p:cNvPr id="722" name="Google Shape;722;p110"/>
          <p:cNvSpPr txBox="1">
            <a:spLocks noGrp="1"/>
          </p:cNvSpPr>
          <p:nvPr>
            <p:ph type="title"/>
          </p:nvPr>
        </p:nvSpPr>
        <p:spPr>
          <a:xfrm>
            <a:off x="831851" y="1709742"/>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3" name="Google Shape;723;p110"/>
          <p:cNvSpPr txBox="1">
            <a:spLocks noGrp="1"/>
          </p:cNvSpPr>
          <p:nvPr>
            <p:ph type="body" idx="1"/>
          </p:nvPr>
        </p:nvSpPr>
        <p:spPr>
          <a:xfrm>
            <a:off x="831851" y="4589467"/>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2400"/>
              <a:buNone/>
              <a:defRPr sz="1800">
                <a:solidFill>
                  <a:srgbClr val="888888"/>
                </a:solidFill>
              </a:defRPr>
            </a:lvl1pPr>
            <a:lvl2pPr marL="914400" lvl="1" indent="-228600" algn="l">
              <a:lnSpc>
                <a:spcPct val="90000"/>
              </a:lnSpc>
              <a:spcBef>
                <a:spcPts val="375"/>
              </a:spcBef>
              <a:spcAft>
                <a:spcPts val="0"/>
              </a:spcAft>
              <a:buClr>
                <a:srgbClr val="888888"/>
              </a:buClr>
              <a:buSzPts val="2000"/>
              <a:buNone/>
              <a:defRPr sz="1500">
                <a:solidFill>
                  <a:srgbClr val="888888"/>
                </a:solidFill>
              </a:defRPr>
            </a:lvl2pPr>
            <a:lvl3pPr marL="1371600" lvl="2" indent="-228600" algn="l">
              <a:lnSpc>
                <a:spcPct val="90000"/>
              </a:lnSpc>
              <a:spcBef>
                <a:spcPts val="375"/>
              </a:spcBef>
              <a:spcAft>
                <a:spcPts val="0"/>
              </a:spcAft>
              <a:buClr>
                <a:srgbClr val="888888"/>
              </a:buClr>
              <a:buSzPts val="1800"/>
              <a:buNone/>
              <a:defRPr sz="1350">
                <a:solidFill>
                  <a:srgbClr val="888888"/>
                </a:solidFill>
              </a:defRPr>
            </a:lvl3pPr>
            <a:lvl4pPr marL="1828800" lvl="3" indent="-228600" algn="l">
              <a:lnSpc>
                <a:spcPct val="90000"/>
              </a:lnSpc>
              <a:spcBef>
                <a:spcPts val="375"/>
              </a:spcBef>
              <a:spcAft>
                <a:spcPts val="0"/>
              </a:spcAft>
              <a:buClr>
                <a:srgbClr val="888888"/>
              </a:buClr>
              <a:buSzPts val="1600"/>
              <a:buNone/>
              <a:defRPr sz="1200">
                <a:solidFill>
                  <a:srgbClr val="888888"/>
                </a:solidFill>
              </a:defRPr>
            </a:lvl4pPr>
            <a:lvl5pPr marL="2286000" lvl="4" indent="-228600" algn="l">
              <a:lnSpc>
                <a:spcPct val="90000"/>
              </a:lnSpc>
              <a:spcBef>
                <a:spcPts val="375"/>
              </a:spcBef>
              <a:spcAft>
                <a:spcPts val="0"/>
              </a:spcAft>
              <a:buClr>
                <a:srgbClr val="888888"/>
              </a:buClr>
              <a:buSzPts val="1600"/>
              <a:buNone/>
              <a:defRPr sz="1200">
                <a:solidFill>
                  <a:srgbClr val="888888"/>
                </a:solidFill>
              </a:defRPr>
            </a:lvl5pPr>
            <a:lvl6pPr marL="2743200" lvl="5" indent="-228600" algn="l">
              <a:lnSpc>
                <a:spcPct val="90000"/>
              </a:lnSpc>
              <a:spcBef>
                <a:spcPts val="375"/>
              </a:spcBef>
              <a:spcAft>
                <a:spcPts val="0"/>
              </a:spcAft>
              <a:buClr>
                <a:srgbClr val="888888"/>
              </a:buClr>
              <a:buSzPts val="1600"/>
              <a:buNone/>
              <a:defRPr sz="1200">
                <a:solidFill>
                  <a:srgbClr val="888888"/>
                </a:solidFill>
              </a:defRPr>
            </a:lvl6pPr>
            <a:lvl7pPr marL="3200400" lvl="6" indent="-228600" algn="l">
              <a:lnSpc>
                <a:spcPct val="90000"/>
              </a:lnSpc>
              <a:spcBef>
                <a:spcPts val="375"/>
              </a:spcBef>
              <a:spcAft>
                <a:spcPts val="0"/>
              </a:spcAft>
              <a:buClr>
                <a:srgbClr val="888888"/>
              </a:buClr>
              <a:buSzPts val="1600"/>
              <a:buNone/>
              <a:defRPr sz="1200">
                <a:solidFill>
                  <a:srgbClr val="888888"/>
                </a:solidFill>
              </a:defRPr>
            </a:lvl7pPr>
            <a:lvl8pPr marL="3657600" lvl="7" indent="-228600" algn="l">
              <a:lnSpc>
                <a:spcPct val="90000"/>
              </a:lnSpc>
              <a:spcBef>
                <a:spcPts val="375"/>
              </a:spcBef>
              <a:spcAft>
                <a:spcPts val="0"/>
              </a:spcAft>
              <a:buClr>
                <a:srgbClr val="888888"/>
              </a:buClr>
              <a:buSzPts val="1600"/>
              <a:buNone/>
              <a:defRPr sz="1200">
                <a:solidFill>
                  <a:srgbClr val="888888"/>
                </a:solidFill>
              </a:defRPr>
            </a:lvl8pPr>
            <a:lvl9pPr marL="4114800" lvl="8" indent="-22860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724" name="Google Shape;724;p110"/>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25" name="Google Shape;725;p110"/>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26" name="Google Shape;726;p110"/>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727"/>
        <p:cNvGrpSpPr/>
        <p:nvPr/>
      </p:nvGrpSpPr>
      <p:grpSpPr>
        <a:xfrm>
          <a:off x="0" y="0"/>
          <a:ext cx="0" cy="0"/>
          <a:chOff x="0" y="0"/>
          <a:chExt cx="0" cy="0"/>
        </a:xfrm>
      </p:grpSpPr>
      <p:sp>
        <p:nvSpPr>
          <p:cNvPr id="728" name="Google Shape;728;p111"/>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9" name="Google Shape;729;p1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30" name="Google Shape;730;p1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31" name="Google Shape;731;p11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32" name="Google Shape;732;p11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33" name="Google Shape;733;p11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734"/>
        <p:cNvGrpSpPr/>
        <p:nvPr/>
      </p:nvGrpSpPr>
      <p:grpSpPr>
        <a:xfrm>
          <a:off x="0" y="0"/>
          <a:ext cx="0" cy="0"/>
          <a:chOff x="0" y="0"/>
          <a:chExt cx="0" cy="0"/>
        </a:xfrm>
      </p:grpSpPr>
      <p:sp>
        <p:nvSpPr>
          <p:cNvPr id="735" name="Google Shape;735;p112"/>
          <p:cNvSpPr txBox="1">
            <a:spLocks noGrp="1"/>
          </p:cNvSpPr>
          <p:nvPr>
            <p:ph type="title"/>
          </p:nvPr>
        </p:nvSpPr>
        <p:spPr>
          <a:xfrm>
            <a:off x="839788"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6" name="Google Shape;736;p112"/>
          <p:cNvSpPr txBox="1">
            <a:spLocks noGrp="1"/>
          </p:cNvSpPr>
          <p:nvPr>
            <p:ph type="body" idx="1"/>
          </p:nvPr>
        </p:nvSpPr>
        <p:spPr>
          <a:xfrm>
            <a:off x="1186775" y="1778438"/>
            <a:ext cx="4873575"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750"/>
              </a:spcBef>
              <a:spcAft>
                <a:spcPts val="0"/>
              </a:spcAft>
              <a:buClr>
                <a:schemeClr val="dk1"/>
              </a:buClr>
              <a:buSzPts val="2800"/>
              <a:buNone/>
              <a:defRPr sz="2100"/>
            </a:lvl1pPr>
            <a:lvl2pPr marL="914400" lvl="1" indent="-228600" algn="l">
              <a:lnSpc>
                <a:spcPct val="90000"/>
              </a:lnSpc>
              <a:spcBef>
                <a:spcPts val="375"/>
              </a:spcBef>
              <a:spcAft>
                <a:spcPts val="0"/>
              </a:spcAft>
              <a:buClr>
                <a:schemeClr val="dk1"/>
              </a:buClr>
              <a:buSzPts val="2400"/>
              <a:buNone/>
              <a:defRPr sz="1800"/>
            </a:lvl2pPr>
            <a:lvl3pPr marL="1371600" lvl="2" indent="-228600" algn="l">
              <a:lnSpc>
                <a:spcPct val="90000"/>
              </a:lnSpc>
              <a:spcBef>
                <a:spcPts val="375"/>
              </a:spcBef>
              <a:spcAft>
                <a:spcPts val="0"/>
              </a:spcAft>
              <a:buClr>
                <a:schemeClr val="dk1"/>
              </a:buClr>
              <a:buSzPts val="2000"/>
              <a:buNone/>
              <a:defRPr sz="1500"/>
            </a:lvl3pPr>
            <a:lvl4pPr marL="1828800" lvl="3" indent="-228600" algn="l">
              <a:lnSpc>
                <a:spcPct val="90000"/>
              </a:lnSpc>
              <a:spcBef>
                <a:spcPts val="375"/>
              </a:spcBef>
              <a:spcAft>
                <a:spcPts val="0"/>
              </a:spcAft>
              <a:buClr>
                <a:schemeClr val="dk1"/>
              </a:buClr>
              <a:buSzPts val="1800"/>
              <a:buNone/>
              <a:defRPr sz="1350"/>
            </a:lvl4pPr>
            <a:lvl5pPr marL="2286000" lvl="4" indent="-228600" algn="l">
              <a:lnSpc>
                <a:spcPct val="90000"/>
              </a:lnSpc>
              <a:spcBef>
                <a:spcPts val="375"/>
              </a:spcBef>
              <a:spcAft>
                <a:spcPts val="0"/>
              </a:spcAft>
              <a:buClr>
                <a:schemeClr val="dk1"/>
              </a:buClr>
              <a:buSzPts val="1800"/>
              <a:buNone/>
              <a:defRPr sz="1350"/>
            </a:lvl5pPr>
            <a:lvl6pPr marL="2743200" lvl="5" indent="-228600" algn="l">
              <a:lnSpc>
                <a:spcPct val="90000"/>
              </a:lnSpc>
              <a:spcBef>
                <a:spcPts val="375"/>
              </a:spcBef>
              <a:spcAft>
                <a:spcPts val="0"/>
              </a:spcAft>
              <a:buClr>
                <a:schemeClr val="dk1"/>
              </a:buClr>
              <a:buSzPts val="1800"/>
              <a:buNone/>
              <a:defRPr sz="1350"/>
            </a:lvl6pPr>
            <a:lvl7pPr marL="3200400" lvl="6" indent="-228600" algn="l">
              <a:lnSpc>
                <a:spcPct val="90000"/>
              </a:lnSpc>
              <a:spcBef>
                <a:spcPts val="375"/>
              </a:spcBef>
              <a:spcAft>
                <a:spcPts val="0"/>
              </a:spcAft>
              <a:buClr>
                <a:schemeClr val="dk1"/>
              </a:buClr>
              <a:buSzPts val="1800"/>
              <a:buNone/>
              <a:defRPr sz="1350"/>
            </a:lvl7pPr>
            <a:lvl8pPr marL="3657600" lvl="7" indent="-228600" algn="l">
              <a:lnSpc>
                <a:spcPct val="90000"/>
              </a:lnSpc>
              <a:spcBef>
                <a:spcPts val="375"/>
              </a:spcBef>
              <a:spcAft>
                <a:spcPts val="0"/>
              </a:spcAft>
              <a:buClr>
                <a:schemeClr val="dk1"/>
              </a:buClr>
              <a:buSzPts val="1800"/>
              <a:buNone/>
              <a:defRPr sz="1350"/>
            </a:lvl8pPr>
            <a:lvl9pPr marL="4114800" lvl="8" indent="-228600" algn="l">
              <a:lnSpc>
                <a:spcPct val="90000"/>
              </a:lnSpc>
              <a:spcBef>
                <a:spcPts val="375"/>
              </a:spcBef>
              <a:spcAft>
                <a:spcPts val="0"/>
              </a:spcAft>
              <a:buClr>
                <a:schemeClr val="dk1"/>
              </a:buClr>
              <a:buSzPts val="1800"/>
              <a:buNone/>
              <a:defRPr sz="1350"/>
            </a:lvl9pPr>
          </a:lstStyle>
          <a:p>
            <a:endParaRPr/>
          </a:p>
        </p:txBody>
      </p:sp>
      <p:sp>
        <p:nvSpPr>
          <p:cNvPr id="737" name="Google Shape;737;p112"/>
          <p:cNvSpPr txBox="1">
            <a:spLocks noGrp="1"/>
          </p:cNvSpPr>
          <p:nvPr>
            <p:ph type="body" idx="2"/>
          </p:nvPr>
        </p:nvSpPr>
        <p:spPr>
          <a:xfrm>
            <a:off x="1186775" y="2665379"/>
            <a:ext cx="4873575"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38" name="Google Shape;738;p112"/>
          <p:cNvSpPr txBox="1">
            <a:spLocks noGrp="1"/>
          </p:cNvSpPr>
          <p:nvPr>
            <p:ph type="body" idx="3"/>
          </p:nvPr>
        </p:nvSpPr>
        <p:spPr>
          <a:xfrm>
            <a:off x="6256939"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750"/>
              </a:spcBef>
              <a:spcAft>
                <a:spcPts val="0"/>
              </a:spcAft>
              <a:buClr>
                <a:schemeClr val="dk1"/>
              </a:buClr>
              <a:buSzPts val="2800"/>
              <a:buNone/>
              <a:defRPr sz="2100"/>
            </a:lvl1pPr>
            <a:lvl2pPr marL="914400" lvl="1" indent="-228600" algn="l">
              <a:lnSpc>
                <a:spcPct val="90000"/>
              </a:lnSpc>
              <a:spcBef>
                <a:spcPts val="375"/>
              </a:spcBef>
              <a:spcAft>
                <a:spcPts val="0"/>
              </a:spcAft>
              <a:buClr>
                <a:schemeClr val="dk1"/>
              </a:buClr>
              <a:buSzPts val="2400"/>
              <a:buNone/>
              <a:defRPr sz="1800"/>
            </a:lvl2pPr>
            <a:lvl3pPr marL="1371600" lvl="2" indent="-228600" algn="l">
              <a:lnSpc>
                <a:spcPct val="90000"/>
              </a:lnSpc>
              <a:spcBef>
                <a:spcPts val="375"/>
              </a:spcBef>
              <a:spcAft>
                <a:spcPts val="0"/>
              </a:spcAft>
              <a:buClr>
                <a:schemeClr val="dk1"/>
              </a:buClr>
              <a:buSzPts val="2000"/>
              <a:buNone/>
              <a:defRPr sz="1500"/>
            </a:lvl3pPr>
            <a:lvl4pPr marL="1828800" lvl="3" indent="-228600" algn="l">
              <a:lnSpc>
                <a:spcPct val="90000"/>
              </a:lnSpc>
              <a:spcBef>
                <a:spcPts val="375"/>
              </a:spcBef>
              <a:spcAft>
                <a:spcPts val="0"/>
              </a:spcAft>
              <a:buClr>
                <a:schemeClr val="dk1"/>
              </a:buClr>
              <a:buSzPts val="1800"/>
              <a:buNone/>
              <a:defRPr sz="1350"/>
            </a:lvl4pPr>
            <a:lvl5pPr marL="2286000" lvl="4" indent="-228600" algn="l">
              <a:lnSpc>
                <a:spcPct val="90000"/>
              </a:lnSpc>
              <a:spcBef>
                <a:spcPts val="375"/>
              </a:spcBef>
              <a:spcAft>
                <a:spcPts val="0"/>
              </a:spcAft>
              <a:buClr>
                <a:schemeClr val="dk1"/>
              </a:buClr>
              <a:buSzPts val="1800"/>
              <a:buNone/>
              <a:defRPr sz="1350"/>
            </a:lvl5pPr>
            <a:lvl6pPr marL="2743200" lvl="5" indent="-228600" algn="l">
              <a:lnSpc>
                <a:spcPct val="90000"/>
              </a:lnSpc>
              <a:spcBef>
                <a:spcPts val="375"/>
              </a:spcBef>
              <a:spcAft>
                <a:spcPts val="0"/>
              </a:spcAft>
              <a:buClr>
                <a:schemeClr val="dk1"/>
              </a:buClr>
              <a:buSzPts val="1800"/>
              <a:buNone/>
              <a:defRPr sz="1350"/>
            </a:lvl6pPr>
            <a:lvl7pPr marL="3200400" lvl="6" indent="-228600" algn="l">
              <a:lnSpc>
                <a:spcPct val="90000"/>
              </a:lnSpc>
              <a:spcBef>
                <a:spcPts val="375"/>
              </a:spcBef>
              <a:spcAft>
                <a:spcPts val="0"/>
              </a:spcAft>
              <a:buClr>
                <a:schemeClr val="dk1"/>
              </a:buClr>
              <a:buSzPts val="1800"/>
              <a:buNone/>
              <a:defRPr sz="1350"/>
            </a:lvl7pPr>
            <a:lvl8pPr marL="3657600" lvl="7" indent="-228600" algn="l">
              <a:lnSpc>
                <a:spcPct val="90000"/>
              </a:lnSpc>
              <a:spcBef>
                <a:spcPts val="375"/>
              </a:spcBef>
              <a:spcAft>
                <a:spcPts val="0"/>
              </a:spcAft>
              <a:buClr>
                <a:schemeClr val="dk1"/>
              </a:buClr>
              <a:buSzPts val="1800"/>
              <a:buNone/>
              <a:defRPr sz="1350"/>
            </a:lvl8pPr>
            <a:lvl9pPr marL="4114800" lvl="8" indent="-228600" algn="l">
              <a:lnSpc>
                <a:spcPct val="90000"/>
              </a:lnSpc>
              <a:spcBef>
                <a:spcPts val="375"/>
              </a:spcBef>
              <a:spcAft>
                <a:spcPts val="0"/>
              </a:spcAft>
              <a:buClr>
                <a:schemeClr val="dk1"/>
              </a:buClr>
              <a:buSzPts val="1800"/>
              <a:buNone/>
              <a:defRPr sz="1350"/>
            </a:lvl9pPr>
          </a:lstStyle>
          <a:p>
            <a:endParaRPr/>
          </a:p>
        </p:txBody>
      </p:sp>
      <p:sp>
        <p:nvSpPr>
          <p:cNvPr id="739" name="Google Shape;739;p112"/>
          <p:cNvSpPr txBox="1">
            <a:spLocks noGrp="1"/>
          </p:cNvSpPr>
          <p:nvPr>
            <p:ph type="body" idx="4"/>
          </p:nvPr>
        </p:nvSpPr>
        <p:spPr>
          <a:xfrm>
            <a:off x="6256939"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40" name="Google Shape;740;p11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41" name="Google Shape;741;p11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42" name="Google Shape;742;p11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743"/>
        <p:cNvGrpSpPr/>
        <p:nvPr/>
      </p:nvGrpSpPr>
      <p:grpSpPr>
        <a:xfrm>
          <a:off x="0" y="0"/>
          <a:ext cx="0" cy="0"/>
          <a:chOff x="0" y="0"/>
          <a:chExt cx="0" cy="0"/>
        </a:xfrm>
      </p:grpSpPr>
      <p:sp>
        <p:nvSpPr>
          <p:cNvPr id="744" name="Google Shape;744;p113"/>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5" name="Google Shape;745;p113"/>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46" name="Google Shape;746;p113"/>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47" name="Google Shape;747;p113"/>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748"/>
        <p:cNvGrpSpPr/>
        <p:nvPr/>
      </p:nvGrpSpPr>
      <p:grpSpPr>
        <a:xfrm>
          <a:off x="0" y="0"/>
          <a:ext cx="0" cy="0"/>
          <a:chOff x="0" y="0"/>
          <a:chExt cx="0" cy="0"/>
        </a:xfrm>
      </p:grpSpPr>
      <p:sp>
        <p:nvSpPr>
          <p:cNvPr id="749" name="Google Shape;749;p114"/>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0" name="Google Shape;750;p114"/>
          <p:cNvSpPr>
            <a:spLocks noGrp="1"/>
          </p:cNvSpPr>
          <p:nvPr>
            <p:ph type="pic" idx="2"/>
          </p:nvPr>
        </p:nvSpPr>
        <p:spPr>
          <a:xfrm>
            <a:off x="5183188" y="457201"/>
            <a:ext cx="6172200" cy="5403850"/>
          </a:xfrm>
          <a:prstGeom prst="rect">
            <a:avLst/>
          </a:prstGeom>
          <a:noFill/>
          <a:ln>
            <a:noFill/>
          </a:ln>
        </p:spPr>
      </p:sp>
      <p:sp>
        <p:nvSpPr>
          <p:cNvPr id="751" name="Google Shape;751;p114"/>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2000"/>
              <a:buNone/>
              <a:defRPr sz="1500"/>
            </a:lvl1pPr>
            <a:lvl2pPr marL="914400" lvl="1" indent="-228600" algn="l">
              <a:lnSpc>
                <a:spcPct val="90000"/>
              </a:lnSpc>
              <a:spcBef>
                <a:spcPts val="375"/>
              </a:spcBef>
              <a:spcAft>
                <a:spcPts val="0"/>
              </a:spcAft>
              <a:buClr>
                <a:schemeClr val="dk1"/>
              </a:buClr>
              <a:buSzPts val="1800"/>
              <a:buNone/>
              <a:defRPr sz="1350"/>
            </a:lvl2pPr>
            <a:lvl3pPr marL="1371600" lvl="2" indent="-228600" algn="l">
              <a:lnSpc>
                <a:spcPct val="90000"/>
              </a:lnSpc>
              <a:spcBef>
                <a:spcPts val="375"/>
              </a:spcBef>
              <a:spcAft>
                <a:spcPts val="0"/>
              </a:spcAft>
              <a:buClr>
                <a:schemeClr val="dk1"/>
              </a:buClr>
              <a:buSzPts val="1600"/>
              <a:buNone/>
              <a:defRPr sz="1200"/>
            </a:lvl3pPr>
            <a:lvl4pPr marL="1828800" lvl="3" indent="-228600" algn="l">
              <a:lnSpc>
                <a:spcPct val="90000"/>
              </a:lnSpc>
              <a:spcBef>
                <a:spcPts val="375"/>
              </a:spcBef>
              <a:spcAft>
                <a:spcPts val="0"/>
              </a:spcAft>
              <a:buClr>
                <a:schemeClr val="dk1"/>
              </a:buClr>
              <a:buSzPts val="1400"/>
              <a:buNone/>
              <a:defRPr sz="1050"/>
            </a:lvl4pPr>
            <a:lvl5pPr marL="2286000" lvl="4" indent="-228600" algn="l">
              <a:lnSpc>
                <a:spcPct val="90000"/>
              </a:lnSpc>
              <a:spcBef>
                <a:spcPts val="375"/>
              </a:spcBef>
              <a:spcAft>
                <a:spcPts val="0"/>
              </a:spcAft>
              <a:buClr>
                <a:schemeClr val="dk1"/>
              </a:buClr>
              <a:buSzPts val="1400"/>
              <a:buNone/>
              <a:defRPr sz="1050"/>
            </a:lvl5pPr>
            <a:lvl6pPr marL="2743200" lvl="5" indent="-228600" algn="l">
              <a:lnSpc>
                <a:spcPct val="90000"/>
              </a:lnSpc>
              <a:spcBef>
                <a:spcPts val="375"/>
              </a:spcBef>
              <a:spcAft>
                <a:spcPts val="0"/>
              </a:spcAft>
              <a:buClr>
                <a:schemeClr val="dk1"/>
              </a:buClr>
              <a:buSzPts val="1400"/>
              <a:buNone/>
              <a:defRPr sz="1050"/>
            </a:lvl6pPr>
            <a:lvl7pPr marL="3200400" lvl="6" indent="-228600" algn="l">
              <a:lnSpc>
                <a:spcPct val="90000"/>
              </a:lnSpc>
              <a:spcBef>
                <a:spcPts val="375"/>
              </a:spcBef>
              <a:spcAft>
                <a:spcPts val="0"/>
              </a:spcAft>
              <a:buClr>
                <a:schemeClr val="dk1"/>
              </a:buClr>
              <a:buSzPts val="1400"/>
              <a:buNone/>
              <a:defRPr sz="1050"/>
            </a:lvl7pPr>
            <a:lvl8pPr marL="3657600" lvl="7" indent="-228600" algn="l">
              <a:lnSpc>
                <a:spcPct val="90000"/>
              </a:lnSpc>
              <a:spcBef>
                <a:spcPts val="375"/>
              </a:spcBef>
              <a:spcAft>
                <a:spcPts val="0"/>
              </a:spcAft>
              <a:buClr>
                <a:schemeClr val="dk1"/>
              </a:buClr>
              <a:buSzPts val="1400"/>
              <a:buNone/>
              <a:defRPr sz="1050"/>
            </a:lvl8pPr>
            <a:lvl9pPr marL="4114800" lvl="8" indent="-228600" algn="l">
              <a:lnSpc>
                <a:spcPct val="90000"/>
              </a:lnSpc>
              <a:spcBef>
                <a:spcPts val="375"/>
              </a:spcBef>
              <a:spcAft>
                <a:spcPts val="0"/>
              </a:spcAft>
              <a:buClr>
                <a:schemeClr val="dk1"/>
              </a:buClr>
              <a:buSzPts val="1400"/>
              <a:buNone/>
              <a:defRPr sz="1050"/>
            </a:lvl9pPr>
          </a:lstStyle>
          <a:p>
            <a:endParaRPr/>
          </a:p>
        </p:txBody>
      </p:sp>
      <p:sp>
        <p:nvSpPr>
          <p:cNvPr id="752" name="Google Shape;752;p114"/>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53" name="Google Shape;753;p114"/>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54" name="Google Shape;754;p114"/>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755"/>
        <p:cNvGrpSpPr/>
        <p:nvPr/>
      </p:nvGrpSpPr>
      <p:grpSpPr>
        <a:xfrm>
          <a:off x="0" y="0"/>
          <a:ext cx="0" cy="0"/>
          <a:chOff x="0" y="0"/>
          <a:chExt cx="0" cy="0"/>
        </a:xfrm>
      </p:grpSpPr>
      <p:sp>
        <p:nvSpPr>
          <p:cNvPr id="756" name="Google Shape;756;p115"/>
          <p:cNvSpPr txBox="1">
            <a:spLocks noGrp="1"/>
          </p:cNvSpPr>
          <p:nvPr>
            <p:ph type="title"/>
          </p:nvPr>
        </p:nvSpPr>
        <p:spPr>
          <a:xfrm rot="5400000">
            <a:off x="7133432" y="1956596"/>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7" name="Google Shape;757;p115"/>
          <p:cNvSpPr txBox="1">
            <a:spLocks noGrp="1"/>
          </p:cNvSpPr>
          <p:nvPr>
            <p:ph type="body" idx="1"/>
          </p:nvPr>
        </p:nvSpPr>
        <p:spPr>
          <a:xfrm rot="5400000">
            <a:off x="1799432" y="-596104"/>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8" name="Google Shape;758;p115"/>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59" name="Google Shape;759;p115"/>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60" name="Google Shape;760;p115"/>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内容" type="objOnly">
  <p:cSld name="OBJECT_ONLY">
    <p:spTree>
      <p:nvGrpSpPr>
        <p:cNvPr id="1" name="Shape 761"/>
        <p:cNvGrpSpPr/>
        <p:nvPr/>
      </p:nvGrpSpPr>
      <p:grpSpPr>
        <a:xfrm>
          <a:off x="0" y="0"/>
          <a:ext cx="0" cy="0"/>
          <a:chOff x="0" y="0"/>
          <a:chExt cx="0" cy="0"/>
        </a:xfrm>
      </p:grpSpPr>
      <p:sp>
        <p:nvSpPr>
          <p:cNvPr id="762" name="Google Shape;762;p116"/>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63" name="Google Shape;763;p116"/>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64" name="Google Shape;764;p116"/>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65" name="Google Shape;765;p116"/>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772"/>
        <p:cNvGrpSpPr/>
        <p:nvPr/>
      </p:nvGrpSpPr>
      <p:grpSpPr>
        <a:xfrm>
          <a:off x="0" y="0"/>
          <a:ext cx="0" cy="0"/>
          <a:chOff x="0" y="0"/>
          <a:chExt cx="0" cy="0"/>
        </a:xfrm>
      </p:grpSpPr>
      <p:sp>
        <p:nvSpPr>
          <p:cNvPr id="773" name="Google Shape;773;p74"/>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74" name="Google Shape;774;p74"/>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75" name="Google Shape;775;p74"/>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76" name="Google Shape;776;p74"/>
          <p:cNvSpPr/>
          <p:nvPr/>
        </p:nvSpPr>
        <p:spPr>
          <a:xfrm>
            <a:off x="-12700" y="8894"/>
            <a:ext cx="12215495" cy="6839585"/>
          </a:xfrm>
          <a:prstGeom prst="rect">
            <a:avLst/>
          </a:prstGeom>
          <a:blipFill rotWithShape="1">
            <a:blip r:embed="rId2">
              <a:alphaModFix/>
            </a:blip>
            <a:stretch>
              <a:fillRect/>
            </a:stretch>
          </a:blip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7"/>
        <p:cNvGrpSpPr/>
        <p:nvPr/>
      </p:nvGrpSpPr>
      <p:grpSpPr>
        <a:xfrm>
          <a:off x="0" y="0"/>
          <a:ext cx="0" cy="0"/>
          <a:chOff x="0" y="0"/>
          <a:chExt cx="0" cy="0"/>
        </a:xfrm>
      </p:grpSpPr>
      <p:sp>
        <p:nvSpPr>
          <p:cNvPr id="98" name="Google Shape;98;p8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8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0" name="Google Shape;100;p8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8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8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777"/>
        <p:cNvGrpSpPr/>
        <p:nvPr/>
      </p:nvGrpSpPr>
      <p:grpSpPr>
        <a:xfrm>
          <a:off x="0" y="0"/>
          <a:ext cx="0" cy="0"/>
          <a:chOff x="0" y="0"/>
          <a:chExt cx="0" cy="0"/>
        </a:xfrm>
      </p:grpSpPr>
      <p:sp>
        <p:nvSpPr>
          <p:cNvPr id="778" name="Google Shape;778;p117"/>
          <p:cNvSpPr txBox="1">
            <a:spLocks noGrp="1"/>
          </p:cNvSpPr>
          <p:nvPr>
            <p:ph type="title"/>
          </p:nvPr>
        </p:nvSpPr>
        <p:spPr>
          <a:xfrm>
            <a:off x="831851" y="1709742"/>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9" name="Google Shape;779;p117"/>
          <p:cNvSpPr txBox="1">
            <a:spLocks noGrp="1"/>
          </p:cNvSpPr>
          <p:nvPr>
            <p:ph type="body" idx="1"/>
          </p:nvPr>
        </p:nvSpPr>
        <p:spPr>
          <a:xfrm>
            <a:off x="831851" y="4589467"/>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2400"/>
              <a:buNone/>
              <a:defRPr sz="1800">
                <a:solidFill>
                  <a:srgbClr val="888888"/>
                </a:solidFill>
              </a:defRPr>
            </a:lvl1pPr>
            <a:lvl2pPr marL="914400" lvl="1" indent="-228600" algn="l">
              <a:lnSpc>
                <a:spcPct val="90000"/>
              </a:lnSpc>
              <a:spcBef>
                <a:spcPts val="375"/>
              </a:spcBef>
              <a:spcAft>
                <a:spcPts val="0"/>
              </a:spcAft>
              <a:buClr>
                <a:srgbClr val="888888"/>
              </a:buClr>
              <a:buSzPts val="2000"/>
              <a:buNone/>
              <a:defRPr sz="1500">
                <a:solidFill>
                  <a:srgbClr val="888888"/>
                </a:solidFill>
              </a:defRPr>
            </a:lvl2pPr>
            <a:lvl3pPr marL="1371600" lvl="2" indent="-228600" algn="l">
              <a:lnSpc>
                <a:spcPct val="90000"/>
              </a:lnSpc>
              <a:spcBef>
                <a:spcPts val="375"/>
              </a:spcBef>
              <a:spcAft>
                <a:spcPts val="0"/>
              </a:spcAft>
              <a:buClr>
                <a:srgbClr val="888888"/>
              </a:buClr>
              <a:buSzPts val="1800"/>
              <a:buNone/>
              <a:defRPr sz="1350">
                <a:solidFill>
                  <a:srgbClr val="888888"/>
                </a:solidFill>
              </a:defRPr>
            </a:lvl3pPr>
            <a:lvl4pPr marL="1828800" lvl="3" indent="-228600" algn="l">
              <a:lnSpc>
                <a:spcPct val="90000"/>
              </a:lnSpc>
              <a:spcBef>
                <a:spcPts val="375"/>
              </a:spcBef>
              <a:spcAft>
                <a:spcPts val="0"/>
              </a:spcAft>
              <a:buClr>
                <a:srgbClr val="888888"/>
              </a:buClr>
              <a:buSzPts val="1600"/>
              <a:buNone/>
              <a:defRPr sz="1200">
                <a:solidFill>
                  <a:srgbClr val="888888"/>
                </a:solidFill>
              </a:defRPr>
            </a:lvl4pPr>
            <a:lvl5pPr marL="2286000" lvl="4" indent="-228600" algn="l">
              <a:lnSpc>
                <a:spcPct val="90000"/>
              </a:lnSpc>
              <a:spcBef>
                <a:spcPts val="375"/>
              </a:spcBef>
              <a:spcAft>
                <a:spcPts val="0"/>
              </a:spcAft>
              <a:buClr>
                <a:srgbClr val="888888"/>
              </a:buClr>
              <a:buSzPts val="1600"/>
              <a:buNone/>
              <a:defRPr sz="1200">
                <a:solidFill>
                  <a:srgbClr val="888888"/>
                </a:solidFill>
              </a:defRPr>
            </a:lvl5pPr>
            <a:lvl6pPr marL="2743200" lvl="5" indent="-228600" algn="l">
              <a:lnSpc>
                <a:spcPct val="90000"/>
              </a:lnSpc>
              <a:spcBef>
                <a:spcPts val="375"/>
              </a:spcBef>
              <a:spcAft>
                <a:spcPts val="0"/>
              </a:spcAft>
              <a:buClr>
                <a:srgbClr val="888888"/>
              </a:buClr>
              <a:buSzPts val="1600"/>
              <a:buNone/>
              <a:defRPr sz="1200">
                <a:solidFill>
                  <a:srgbClr val="888888"/>
                </a:solidFill>
              </a:defRPr>
            </a:lvl6pPr>
            <a:lvl7pPr marL="3200400" lvl="6" indent="-228600" algn="l">
              <a:lnSpc>
                <a:spcPct val="90000"/>
              </a:lnSpc>
              <a:spcBef>
                <a:spcPts val="375"/>
              </a:spcBef>
              <a:spcAft>
                <a:spcPts val="0"/>
              </a:spcAft>
              <a:buClr>
                <a:srgbClr val="888888"/>
              </a:buClr>
              <a:buSzPts val="1600"/>
              <a:buNone/>
              <a:defRPr sz="1200">
                <a:solidFill>
                  <a:srgbClr val="888888"/>
                </a:solidFill>
              </a:defRPr>
            </a:lvl7pPr>
            <a:lvl8pPr marL="3657600" lvl="7" indent="-228600" algn="l">
              <a:lnSpc>
                <a:spcPct val="90000"/>
              </a:lnSpc>
              <a:spcBef>
                <a:spcPts val="375"/>
              </a:spcBef>
              <a:spcAft>
                <a:spcPts val="0"/>
              </a:spcAft>
              <a:buClr>
                <a:srgbClr val="888888"/>
              </a:buClr>
              <a:buSzPts val="1600"/>
              <a:buNone/>
              <a:defRPr sz="1200">
                <a:solidFill>
                  <a:srgbClr val="888888"/>
                </a:solidFill>
              </a:defRPr>
            </a:lvl8pPr>
            <a:lvl9pPr marL="4114800" lvl="8" indent="-22860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780" name="Google Shape;780;p117"/>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81" name="Google Shape;781;p117"/>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82" name="Google Shape;782;p11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783"/>
        <p:cNvGrpSpPr/>
        <p:nvPr/>
      </p:nvGrpSpPr>
      <p:grpSpPr>
        <a:xfrm>
          <a:off x="0" y="0"/>
          <a:ext cx="0" cy="0"/>
          <a:chOff x="0" y="0"/>
          <a:chExt cx="0" cy="0"/>
        </a:xfrm>
      </p:grpSpPr>
      <p:sp>
        <p:nvSpPr>
          <p:cNvPr id="784" name="Google Shape;784;p118"/>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5" name="Google Shape;785;p1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86" name="Google Shape;786;p1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87" name="Google Shape;787;p118"/>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88" name="Google Shape;788;p118"/>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89" name="Google Shape;789;p118"/>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790"/>
        <p:cNvGrpSpPr/>
        <p:nvPr/>
      </p:nvGrpSpPr>
      <p:grpSpPr>
        <a:xfrm>
          <a:off x="0" y="0"/>
          <a:ext cx="0" cy="0"/>
          <a:chOff x="0" y="0"/>
          <a:chExt cx="0" cy="0"/>
        </a:xfrm>
      </p:grpSpPr>
      <p:sp>
        <p:nvSpPr>
          <p:cNvPr id="791" name="Google Shape;791;p119"/>
          <p:cNvSpPr txBox="1">
            <a:spLocks noGrp="1"/>
          </p:cNvSpPr>
          <p:nvPr>
            <p:ph type="title"/>
          </p:nvPr>
        </p:nvSpPr>
        <p:spPr>
          <a:xfrm>
            <a:off x="839788"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2" name="Google Shape;792;p119"/>
          <p:cNvSpPr txBox="1">
            <a:spLocks noGrp="1"/>
          </p:cNvSpPr>
          <p:nvPr>
            <p:ph type="body" idx="1"/>
          </p:nvPr>
        </p:nvSpPr>
        <p:spPr>
          <a:xfrm>
            <a:off x="1186775" y="1778438"/>
            <a:ext cx="4873575"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750"/>
              </a:spcBef>
              <a:spcAft>
                <a:spcPts val="0"/>
              </a:spcAft>
              <a:buClr>
                <a:schemeClr val="dk1"/>
              </a:buClr>
              <a:buSzPts val="2800"/>
              <a:buNone/>
              <a:defRPr sz="2100"/>
            </a:lvl1pPr>
            <a:lvl2pPr marL="914400" lvl="1" indent="-228600" algn="l">
              <a:lnSpc>
                <a:spcPct val="90000"/>
              </a:lnSpc>
              <a:spcBef>
                <a:spcPts val="375"/>
              </a:spcBef>
              <a:spcAft>
                <a:spcPts val="0"/>
              </a:spcAft>
              <a:buClr>
                <a:schemeClr val="dk1"/>
              </a:buClr>
              <a:buSzPts val="2400"/>
              <a:buNone/>
              <a:defRPr sz="1800"/>
            </a:lvl2pPr>
            <a:lvl3pPr marL="1371600" lvl="2" indent="-228600" algn="l">
              <a:lnSpc>
                <a:spcPct val="90000"/>
              </a:lnSpc>
              <a:spcBef>
                <a:spcPts val="375"/>
              </a:spcBef>
              <a:spcAft>
                <a:spcPts val="0"/>
              </a:spcAft>
              <a:buClr>
                <a:schemeClr val="dk1"/>
              </a:buClr>
              <a:buSzPts val="2000"/>
              <a:buNone/>
              <a:defRPr sz="1500"/>
            </a:lvl3pPr>
            <a:lvl4pPr marL="1828800" lvl="3" indent="-228600" algn="l">
              <a:lnSpc>
                <a:spcPct val="90000"/>
              </a:lnSpc>
              <a:spcBef>
                <a:spcPts val="375"/>
              </a:spcBef>
              <a:spcAft>
                <a:spcPts val="0"/>
              </a:spcAft>
              <a:buClr>
                <a:schemeClr val="dk1"/>
              </a:buClr>
              <a:buSzPts val="1800"/>
              <a:buNone/>
              <a:defRPr sz="1350"/>
            </a:lvl4pPr>
            <a:lvl5pPr marL="2286000" lvl="4" indent="-228600" algn="l">
              <a:lnSpc>
                <a:spcPct val="90000"/>
              </a:lnSpc>
              <a:spcBef>
                <a:spcPts val="375"/>
              </a:spcBef>
              <a:spcAft>
                <a:spcPts val="0"/>
              </a:spcAft>
              <a:buClr>
                <a:schemeClr val="dk1"/>
              </a:buClr>
              <a:buSzPts val="1800"/>
              <a:buNone/>
              <a:defRPr sz="1350"/>
            </a:lvl5pPr>
            <a:lvl6pPr marL="2743200" lvl="5" indent="-228600" algn="l">
              <a:lnSpc>
                <a:spcPct val="90000"/>
              </a:lnSpc>
              <a:spcBef>
                <a:spcPts val="375"/>
              </a:spcBef>
              <a:spcAft>
                <a:spcPts val="0"/>
              </a:spcAft>
              <a:buClr>
                <a:schemeClr val="dk1"/>
              </a:buClr>
              <a:buSzPts val="1800"/>
              <a:buNone/>
              <a:defRPr sz="1350"/>
            </a:lvl6pPr>
            <a:lvl7pPr marL="3200400" lvl="6" indent="-228600" algn="l">
              <a:lnSpc>
                <a:spcPct val="90000"/>
              </a:lnSpc>
              <a:spcBef>
                <a:spcPts val="375"/>
              </a:spcBef>
              <a:spcAft>
                <a:spcPts val="0"/>
              </a:spcAft>
              <a:buClr>
                <a:schemeClr val="dk1"/>
              </a:buClr>
              <a:buSzPts val="1800"/>
              <a:buNone/>
              <a:defRPr sz="1350"/>
            </a:lvl7pPr>
            <a:lvl8pPr marL="3657600" lvl="7" indent="-228600" algn="l">
              <a:lnSpc>
                <a:spcPct val="90000"/>
              </a:lnSpc>
              <a:spcBef>
                <a:spcPts val="375"/>
              </a:spcBef>
              <a:spcAft>
                <a:spcPts val="0"/>
              </a:spcAft>
              <a:buClr>
                <a:schemeClr val="dk1"/>
              </a:buClr>
              <a:buSzPts val="1800"/>
              <a:buNone/>
              <a:defRPr sz="1350"/>
            </a:lvl8pPr>
            <a:lvl9pPr marL="4114800" lvl="8" indent="-228600" algn="l">
              <a:lnSpc>
                <a:spcPct val="90000"/>
              </a:lnSpc>
              <a:spcBef>
                <a:spcPts val="375"/>
              </a:spcBef>
              <a:spcAft>
                <a:spcPts val="0"/>
              </a:spcAft>
              <a:buClr>
                <a:schemeClr val="dk1"/>
              </a:buClr>
              <a:buSzPts val="1800"/>
              <a:buNone/>
              <a:defRPr sz="1350"/>
            </a:lvl9pPr>
          </a:lstStyle>
          <a:p>
            <a:endParaRPr/>
          </a:p>
        </p:txBody>
      </p:sp>
      <p:sp>
        <p:nvSpPr>
          <p:cNvPr id="793" name="Google Shape;793;p119"/>
          <p:cNvSpPr txBox="1">
            <a:spLocks noGrp="1"/>
          </p:cNvSpPr>
          <p:nvPr>
            <p:ph type="body" idx="2"/>
          </p:nvPr>
        </p:nvSpPr>
        <p:spPr>
          <a:xfrm>
            <a:off x="1186775" y="2665379"/>
            <a:ext cx="4873575"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94" name="Google Shape;794;p119"/>
          <p:cNvSpPr txBox="1">
            <a:spLocks noGrp="1"/>
          </p:cNvSpPr>
          <p:nvPr>
            <p:ph type="body" idx="3"/>
          </p:nvPr>
        </p:nvSpPr>
        <p:spPr>
          <a:xfrm>
            <a:off x="6256939"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750"/>
              </a:spcBef>
              <a:spcAft>
                <a:spcPts val="0"/>
              </a:spcAft>
              <a:buClr>
                <a:schemeClr val="dk1"/>
              </a:buClr>
              <a:buSzPts val="2800"/>
              <a:buNone/>
              <a:defRPr sz="2100"/>
            </a:lvl1pPr>
            <a:lvl2pPr marL="914400" lvl="1" indent="-228600" algn="l">
              <a:lnSpc>
                <a:spcPct val="90000"/>
              </a:lnSpc>
              <a:spcBef>
                <a:spcPts val="375"/>
              </a:spcBef>
              <a:spcAft>
                <a:spcPts val="0"/>
              </a:spcAft>
              <a:buClr>
                <a:schemeClr val="dk1"/>
              </a:buClr>
              <a:buSzPts val="2400"/>
              <a:buNone/>
              <a:defRPr sz="1800"/>
            </a:lvl2pPr>
            <a:lvl3pPr marL="1371600" lvl="2" indent="-228600" algn="l">
              <a:lnSpc>
                <a:spcPct val="90000"/>
              </a:lnSpc>
              <a:spcBef>
                <a:spcPts val="375"/>
              </a:spcBef>
              <a:spcAft>
                <a:spcPts val="0"/>
              </a:spcAft>
              <a:buClr>
                <a:schemeClr val="dk1"/>
              </a:buClr>
              <a:buSzPts val="2000"/>
              <a:buNone/>
              <a:defRPr sz="1500"/>
            </a:lvl3pPr>
            <a:lvl4pPr marL="1828800" lvl="3" indent="-228600" algn="l">
              <a:lnSpc>
                <a:spcPct val="90000"/>
              </a:lnSpc>
              <a:spcBef>
                <a:spcPts val="375"/>
              </a:spcBef>
              <a:spcAft>
                <a:spcPts val="0"/>
              </a:spcAft>
              <a:buClr>
                <a:schemeClr val="dk1"/>
              </a:buClr>
              <a:buSzPts val="1800"/>
              <a:buNone/>
              <a:defRPr sz="1350"/>
            </a:lvl4pPr>
            <a:lvl5pPr marL="2286000" lvl="4" indent="-228600" algn="l">
              <a:lnSpc>
                <a:spcPct val="90000"/>
              </a:lnSpc>
              <a:spcBef>
                <a:spcPts val="375"/>
              </a:spcBef>
              <a:spcAft>
                <a:spcPts val="0"/>
              </a:spcAft>
              <a:buClr>
                <a:schemeClr val="dk1"/>
              </a:buClr>
              <a:buSzPts val="1800"/>
              <a:buNone/>
              <a:defRPr sz="1350"/>
            </a:lvl5pPr>
            <a:lvl6pPr marL="2743200" lvl="5" indent="-228600" algn="l">
              <a:lnSpc>
                <a:spcPct val="90000"/>
              </a:lnSpc>
              <a:spcBef>
                <a:spcPts val="375"/>
              </a:spcBef>
              <a:spcAft>
                <a:spcPts val="0"/>
              </a:spcAft>
              <a:buClr>
                <a:schemeClr val="dk1"/>
              </a:buClr>
              <a:buSzPts val="1800"/>
              <a:buNone/>
              <a:defRPr sz="1350"/>
            </a:lvl6pPr>
            <a:lvl7pPr marL="3200400" lvl="6" indent="-228600" algn="l">
              <a:lnSpc>
                <a:spcPct val="90000"/>
              </a:lnSpc>
              <a:spcBef>
                <a:spcPts val="375"/>
              </a:spcBef>
              <a:spcAft>
                <a:spcPts val="0"/>
              </a:spcAft>
              <a:buClr>
                <a:schemeClr val="dk1"/>
              </a:buClr>
              <a:buSzPts val="1800"/>
              <a:buNone/>
              <a:defRPr sz="1350"/>
            </a:lvl7pPr>
            <a:lvl8pPr marL="3657600" lvl="7" indent="-228600" algn="l">
              <a:lnSpc>
                <a:spcPct val="90000"/>
              </a:lnSpc>
              <a:spcBef>
                <a:spcPts val="375"/>
              </a:spcBef>
              <a:spcAft>
                <a:spcPts val="0"/>
              </a:spcAft>
              <a:buClr>
                <a:schemeClr val="dk1"/>
              </a:buClr>
              <a:buSzPts val="1800"/>
              <a:buNone/>
              <a:defRPr sz="1350"/>
            </a:lvl8pPr>
            <a:lvl9pPr marL="4114800" lvl="8" indent="-228600" algn="l">
              <a:lnSpc>
                <a:spcPct val="90000"/>
              </a:lnSpc>
              <a:spcBef>
                <a:spcPts val="375"/>
              </a:spcBef>
              <a:spcAft>
                <a:spcPts val="0"/>
              </a:spcAft>
              <a:buClr>
                <a:schemeClr val="dk1"/>
              </a:buClr>
              <a:buSzPts val="1800"/>
              <a:buNone/>
              <a:defRPr sz="1350"/>
            </a:lvl9pPr>
          </a:lstStyle>
          <a:p>
            <a:endParaRPr/>
          </a:p>
        </p:txBody>
      </p:sp>
      <p:sp>
        <p:nvSpPr>
          <p:cNvPr id="795" name="Google Shape;795;p119"/>
          <p:cNvSpPr txBox="1">
            <a:spLocks noGrp="1"/>
          </p:cNvSpPr>
          <p:nvPr>
            <p:ph type="body" idx="4"/>
          </p:nvPr>
        </p:nvSpPr>
        <p:spPr>
          <a:xfrm>
            <a:off x="6256939"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96" name="Google Shape;796;p119"/>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97" name="Google Shape;797;p119"/>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798" name="Google Shape;798;p119"/>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799"/>
        <p:cNvGrpSpPr/>
        <p:nvPr/>
      </p:nvGrpSpPr>
      <p:grpSpPr>
        <a:xfrm>
          <a:off x="0" y="0"/>
          <a:ext cx="0" cy="0"/>
          <a:chOff x="0" y="0"/>
          <a:chExt cx="0" cy="0"/>
        </a:xfrm>
      </p:grpSpPr>
      <p:sp>
        <p:nvSpPr>
          <p:cNvPr id="800" name="Google Shape;800;p120"/>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1" name="Google Shape;801;p120"/>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02" name="Google Shape;802;p120"/>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03" name="Google Shape;803;p120"/>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804"/>
        <p:cNvGrpSpPr/>
        <p:nvPr/>
      </p:nvGrpSpPr>
      <p:grpSpPr>
        <a:xfrm>
          <a:off x="0" y="0"/>
          <a:ext cx="0" cy="0"/>
          <a:chOff x="0" y="0"/>
          <a:chExt cx="0" cy="0"/>
        </a:xfrm>
      </p:grpSpPr>
      <p:sp>
        <p:nvSpPr>
          <p:cNvPr id="805" name="Google Shape;805;p121"/>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6" name="Google Shape;806;p121"/>
          <p:cNvSpPr>
            <a:spLocks noGrp="1"/>
          </p:cNvSpPr>
          <p:nvPr>
            <p:ph type="pic" idx="2"/>
          </p:nvPr>
        </p:nvSpPr>
        <p:spPr>
          <a:xfrm>
            <a:off x="5183188" y="457201"/>
            <a:ext cx="6172200" cy="5403850"/>
          </a:xfrm>
          <a:prstGeom prst="rect">
            <a:avLst/>
          </a:prstGeom>
          <a:noFill/>
          <a:ln>
            <a:noFill/>
          </a:ln>
        </p:spPr>
      </p:sp>
      <p:sp>
        <p:nvSpPr>
          <p:cNvPr id="807" name="Google Shape;807;p121"/>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2000"/>
              <a:buNone/>
              <a:defRPr sz="1500"/>
            </a:lvl1pPr>
            <a:lvl2pPr marL="914400" lvl="1" indent="-228600" algn="l">
              <a:lnSpc>
                <a:spcPct val="90000"/>
              </a:lnSpc>
              <a:spcBef>
                <a:spcPts val="375"/>
              </a:spcBef>
              <a:spcAft>
                <a:spcPts val="0"/>
              </a:spcAft>
              <a:buClr>
                <a:schemeClr val="dk1"/>
              </a:buClr>
              <a:buSzPts val="1800"/>
              <a:buNone/>
              <a:defRPr sz="1350"/>
            </a:lvl2pPr>
            <a:lvl3pPr marL="1371600" lvl="2" indent="-228600" algn="l">
              <a:lnSpc>
                <a:spcPct val="90000"/>
              </a:lnSpc>
              <a:spcBef>
                <a:spcPts val="375"/>
              </a:spcBef>
              <a:spcAft>
                <a:spcPts val="0"/>
              </a:spcAft>
              <a:buClr>
                <a:schemeClr val="dk1"/>
              </a:buClr>
              <a:buSzPts val="1600"/>
              <a:buNone/>
              <a:defRPr sz="1200"/>
            </a:lvl3pPr>
            <a:lvl4pPr marL="1828800" lvl="3" indent="-228600" algn="l">
              <a:lnSpc>
                <a:spcPct val="90000"/>
              </a:lnSpc>
              <a:spcBef>
                <a:spcPts val="375"/>
              </a:spcBef>
              <a:spcAft>
                <a:spcPts val="0"/>
              </a:spcAft>
              <a:buClr>
                <a:schemeClr val="dk1"/>
              </a:buClr>
              <a:buSzPts val="1400"/>
              <a:buNone/>
              <a:defRPr sz="1050"/>
            </a:lvl4pPr>
            <a:lvl5pPr marL="2286000" lvl="4" indent="-228600" algn="l">
              <a:lnSpc>
                <a:spcPct val="90000"/>
              </a:lnSpc>
              <a:spcBef>
                <a:spcPts val="375"/>
              </a:spcBef>
              <a:spcAft>
                <a:spcPts val="0"/>
              </a:spcAft>
              <a:buClr>
                <a:schemeClr val="dk1"/>
              </a:buClr>
              <a:buSzPts val="1400"/>
              <a:buNone/>
              <a:defRPr sz="1050"/>
            </a:lvl5pPr>
            <a:lvl6pPr marL="2743200" lvl="5" indent="-228600" algn="l">
              <a:lnSpc>
                <a:spcPct val="90000"/>
              </a:lnSpc>
              <a:spcBef>
                <a:spcPts val="375"/>
              </a:spcBef>
              <a:spcAft>
                <a:spcPts val="0"/>
              </a:spcAft>
              <a:buClr>
                <a:schemeClr val="dk1"/>
              </a:buClr>
              <a:buSzPts val="1400"/>
              <a:buNone/>
              <a:defRPr sz="1050"/>
            </a:lvl6pPr>
            <a:lvl7pPr marL="3200400" lvl="6" indent="-228600" algn="l">
              <a:lnSpc>
                <a:spcPct val="90000"/>
              </a:lnSpc>
              <a:spcBef>
                <a:spcPts val="375"/>
              </a:spcBef>
              <a:spcAft>
                <a:spcPts val="0"/>
              </a:spcAft>
              <a:buClr>
                <a:schemeClr val="dk1"/>
              </a:buClr>
              <a:buSzPts val="1400"/>
              <a:buNone/>
              <a:defRPr sz="1050"/>
            </a:lvl7pPr>
            <a:lvl8pPr marL="3657600" lvl="7" indent="-228600" algn="l">
              <a:lnSpc>
                <a:spcPct val="90000"/>
              </a:lnSpc>
              <a:spcBef>
                <a:spcPts val="375"/>
              </a:spcBef>
              <a:spcAft>
                <a:spcPts val="0"/>
              </a:spcAft>
              <a:buClr>
                <a:schemeClr val="dk1"/>
              </a:buClr>
              <a:buSzPts val="1400"/>
              <a:buNone/>
              <a:defRPr sz="1050"/>
            </a:lvl8pPr>
            <a:lvl9pPr marL="4114800" lvl="8" indent="-228600" algn="l">
              <a:lnSpc>
                <a:spcPct val="90000"/>
              </a:lnSpc>
              <a:spcBef>
                <a:spcPts val="375"/>
              </a:spcBef>
              <a:spcAft>
                <a:spcPts val="0"/>
              </a:spcAft>
              <a:buClr>
                <a:schemeClr val="dk1"/>
              </a:buClr>
              <a:buSzPts val="1400"/>
              <a:buNone/>
              <a:defRPr sz="1050"/>
            </a:lvl9pPr>
          </a:lstStyle>
          <a:p>
            <a:endParaRPr/>
          </a:p>
        </p:txBody>
      </p:sp>
      <p:sp>
        <p:nvSpPr>
          <p:cNvPr id="808" name="Google Shape;808;p12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09" name="Google Shape;809;p12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10" name="Google Shape;810;p12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811"/>
        <p:cNvGrpSpPr/>
        <p:nvPr/>
      </p:nvGrpSpPr>
      <p:grpSpPr>
        <a:xfrm>
          <a:off x="0" y="0"/>
          <a:ext cx="0" cy="0"/>
          <a:chOff x="0" y="0"/>
          <a:chExt cx="0" cy="0"/>
        </a:xfrm>
      </p:grpSpPr>
      <p:sp>
        <p:nvSpPr>
          <p:cNvPr id="812" name="Google Shape;812;p122"/>
          <p:cNvSpPr txBox="1">
            <a:spLocks noGrp="1"/>
          </p:cNvSpPr>
          <p:nvPr>
            <p:ph type="title"/>
          </p:nvPr>
        </p:nvSpPr>
        <p:spPr>
          <a:xfrm rot="5400000">
            <a:off x="7133432" y="1956596"/>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3" name="Google Shape;813;p122"/>
          <p:cNvSpPr txBox="1">
            <a:spLocks noGrp="1"/>
          </p:cNvSpPr>
          <p:nvPr>
            <p:ph type="body" idx="1"/>
          </p:nvPr>
        </p:nvSpPr>
        <p:spPr>
          <a:xfrm rot="5400000">
            <a:off x="1799432" y="-596104"/>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4" name="Google Shape;814;p12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15" name="Google Shape;815;p12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16" name="Google Shape;816;p12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内容" type="objOnly">
  <p:cSld name="OBJECT_ONLY">
    <p:spTree>
      <p:nvGrpSpPr>
        <p:cNvPr id="1" name="Shape 817"/>
        <p:cNvGrpSpPr/>
        <p:nvPr/>
      </p:nvGrpSpPr>
      <p:grpSpPr>
        <a:xfrm>
          <a:off x="0" y="0"/>
          <a:ext cx="0" cy="0"/>
          <a:chOff x="0" y="0"/>
          <a:chExt cx="0" cy="0"/>
        </a:xfrm>
      </p:grpSpPr>
      <p:sp>
        <p:nvSpPr>
          <p:cNvPr id="818" name="Google Shape;818;p123"/>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9" name="Google Shape;819;p123"/>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20" name="Google Shape;820;p123"/>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21" name="Google Shape;821;p123"/>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828"/>
        <p:cNvGrpSpPr/>
        <p:nvPr/>
      </p:nvGrpSpPr>
      <p:grpSpPr>
        <a:xfrm>
          <a:off x="0" y="0"/>
          <a:ext cx="0" cy="0"/>
          <a:chOff x="0" y="0"/>
          <a:chExt cx="0" cy="0"/>
        </a:xfrm>
      </p:grpSpPr>
      <p:sp>
        <p:nvSpPr>
          <p:cNvPr id="829" name="Google Shape;829;p76"/>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30" name="Google Shape;830;p76"/>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31" name="Google Shape;831;p76"/>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32" name="Google Shape;832;p76"/>
          <p:cNvSpPr/>
          <p:nvPr/>
        </p:nvSpPr>
        <p:spPr>
          <a:xfrm>
            <a:off x="-12700" y="8894"/>
            <a:ext cx="12215495" cy="6839585"/>
          </a:xfrm>
          <a:prstGeom prst="rect">
            <a:avLst/>
          </a:prstGeom>
          <a:blipFill rotWithShape="1">
            <a:blip r:embed="rId2">
              <a:alphaModFix/>
            </a:blip>
            <a:stretch>
              <a:fillRect/>
            </a:stretch>
          </a:blip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833"/>
        <p:cNvGrpSpPr/>
        <p:nvPr/>
      </p:nvGrpSpPr>
      <p:grpSpPr>
        <a:xfrm>
          <a:off x="0" y="0"/>
          <a:ext cx="0" cy="0"/>
          <a:chOff x="0" y="0"/>
          <a:chExt cx="0" cy="0"/>
        </a:xfrm>
      </p:grpSpPr>
      <p:sp>
        <p:nvSpPr>
          <p:cNvPr id="834" name="Google Shape;834;p124"/>
          <p:cNvSpPr txBox="1">
            <a:spLocks noGrp="1"/>
          </p:cNvSpPr>
          <p:nvPr>
            <p:ph type="title"/>
          </p:nvPr>
        </p:nvSpPr>
        <p:spPr>
          <a:xfrm>
            <a:off x="831851" y="1709742"/>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5" name="Google Shape;835;p124"/>
          <p:cNvSpPr txBox="1">
            <a:spLocks noGrp="1"/>
          </p:cNvSpPr>
          <p:nvPr>
            <p:ph type="body" idx="1"/>
          </p:nvPr>
        </p:nvSpPr>
        <p:spPr>
          <a:xfrm>
            <a:off x="831851" y="4589467"/>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2400"/>
              <a:buNone/>
              <a:defRPr sz="1800">
                <a:solidFill>
                  <a:srgbClr val="888888"/>
                </a:solidFill>
              </a:defRPr>
            </a:lvl1pPr>
            <a:lvl2pPr marL="914400" lvl="1" indent="-228600" algn="l">
              <a:lnSpc>
                <a:spcPct val="90000"/>
              </a:lnSpc>
              <a:spcBef>
                <a:spcPts val="375"/>
              </a:spcBef>
              <a:spcAft>
                <a:spcPts val="0"/>
              </a:spcAft>
              <a:buClr>
                <a:srgbClr val="888888"/>
              </a:buClr>
              <a:buSzPts val="2000"/>
              <a:buNone/>
              <a:defRPr sz="1500">
                <a:solidFill>
                  <a:srgbClr val="888888"/>
                </a:solidFill>
              </a:defRPr>
            </a:lvl2pPr>
            <a:lvl3pPr marL="1371600" lvl="2" indent="-228600" algn="l">
              <a:lnSpc>
                <a:spcPct val="90000"/>
              </a:lnSpc>
              <a:spcBef>
                <a:spcPts val="375"/>
              </a:spcBef>
              <a:spcAft>
                <a:spcPts val="0"/>
              </a:spcAft>
              <a:buClr>
                <a:srgbClr val="888888"/>
              </a:buClr>
              <a:buSzPts val="1800"/>
              <a:buNone/>
              <a:defRPr sz="1350">
                <a:solidFill>
                  <a:srgbClr val="888888"/>
                </a:solidFill>
              </a:defRPr>
            </a:lvl3pPr>
            <a:lvl4pPr marL="1828800" lvl="3" indent="-228600" algn="l">
              <a:lnSpc>
                <a:spcPct val="90000"/>
              </a:lnSpc>
              <a:spcBef>
                <a:spcPts val="375"/>
              </a:spcBef>
              <a:spcAft>
                <a:spcPts val="0"/>
              </a:spcAft>
              <a:buClr>
                <a:srgbClr val="888888"/>
              </a:buClr>
              <a:buSzPts val="1600"/>
              <a:buNone/>
              <a:defRPr sz="1200">
                <a:solidFill>
                  <a:srgbClr val="888888"/>
                </a:solidFill>
              </a:defRPr>
            </a:lvl4pPr>
            <a:lvl5pPr marL="2286000" lvl="4" indent="-228600" algn="l">
              <a:lnSpc>
                <a:spcPct val="90000"/>
              </a:lnSpc>
              <a:spcBef>
                <a:spcPts val="375"/>
              </a:spcBef>
              <a:spcAft>
                <a:spcPts val="0"/>
              </a:spcAft>
              <a:buClr>
                <a:srgbClr val="888888"/>
              </a:buClr>
              <a:buSzPts val="1600"/>
              <a:buNone/>
              <a:defRPr sz="1200">
                <a:solidFill>
                  <a:srgbClr val="888888"/>
                </a:solidFill>
              </a:defRPr>
            </a:lvl5pPr>
            <a:lvl6pPr marL="2743200" lvl="5" indent="-228600" algn="l">
              <a:lnSpc>
                <a:spcPct val="90000"/>
              </a:lnSpc>
              <a:spcBef>
                <a:spcPts val="375"/>
              </a:spcBef>
              <a:spcAft>
                <a:spcPts val="0"/>
              </a:spcAft>
              <a:buClr>
                <a:srgbClr val="888888"/>
              </a:buClr>
              <a:buSzPts val="1600"/>
              <a:buNone/>
              <a:defRPr sz="1200">
                <a:solidFill>
                  <a:srgbClr val="888888"/>
                </a:solidFill>
              </a:defRPr>
            </a:lvl6pPr>
            <a:lvl7pPr marL="3200400" lvl="6" indent="-228600" algn="l">
              <a:lnSpc>
                <a:spcPct val="90000"/>
              </a:lnSpc>
              <a:spcBef>
                <a:spcPts val="375"/>
              </a:spcBef>
              <a:spcAft>
                <a:spcPts val="0"/>
              </a:spcAft>
              <a:buClr>
                <a:srgbClr val="888888"/>
              </a:buClr>
              <a:buSzPts val="1600"/>
              <a:buNone/>
              <a:defRPr sz="1200">
                <a:solidFill>
                  <a:srgbClr val="888888"/>
                </a:solidFill>
              </a:defRPr>
            </a:lvl7pPr>
            <a:lvl8pPr marL="3657600" lvl="7" indent="-228600" algn="l">
              <a:lnSpc>
                <a:spcPct val="90000"/>
              </a:lnSpc>
              <a:spcBef>
                <a:spcPts val="375"/>
              </a:spcBef>
              <a:spcAft>
                <a:spcPts val="0"/>
              </a:spcAft>
              <a:buClr>
                <a:srgbClr val="888888"/>
              </a:buClr>
              <a:buSzPts val="1600"/>
              <a:buNone/>
              <a:defRPr sz="1200">
                <a:solidFill>
                  <a:srgbClr val="888888"/>
                </a:solidFill>
              </a:defRPr>
            </a:lvl8pPr>
            <a:lvl9pPr marL="4114800" lvl="8" indent="-22860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836" name="Google Shape;836;p124"/>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37" name="Google Shape;837;p124"/>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38" name="Google Shape;838;p124"/>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839"/>
        <p:cNvGrpSpPr/>
        <p:nvPr/>
      </p:nvGrpSpPr>
      <p:grpSpPr>
        <a:xfrm>
          <a:off x="0" y="0"/>
          <a:ext cx="0" cy="0"/>
          <a:chOff x="0" y="0"/>
          <a:chExt cx="0" cy="0"/>
        </a:xfrm>
      </p:grpSpPr>
      <p:sp>
        <p:nvSpPr>
          <p:cNvPr id="840" name="Google Shape;840;p125"/>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1" name="Google Shape;841;p1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42" name="Google Shape;842;p1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43" name="Google Shape;843;p125"/>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44" name="Google Shape;844;p125"/>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45" name="Google Shape;845;p125"/>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3"/>
        <p:cNvGrpSpPr/>
        <p:nvPr/>
      </p:nvGrpSpPr>
      <p:grpSpPr>
        <a:xfrm>
          <a:off x="0" y="0"/>
          <a:ext cx="0" cy="0"/>
          <a:chOff x="0" y="0"/>
          <a:chExt cx="0" cy="0"/>
        </a:xfrm>
      </p:grpSpPr>
      <p:sp>
        <p:nvSpPr>
          <p:cNvPr id="104" name="Google Shape;104;p8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8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6" name="Google Shape;106;p8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8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8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846"/>
        <p:cNvGrpSpPr/>
        <p:nvPr/>
      </p:nvGrpSpPr>
      <p:grpSpPr>
        <a:xfrm>
          <a:off x="0" y="0"/>
          <a:ext cx="0" cy="0"/>
          <a:chOff x="0" y="0"/>
          <a:chExt cx="0" cy="0"/>
        </a:xfrm>
      </p:grpSpPr>
      <p:sp>
        <p:nvSpPr>
          <p:cNvPr id="847" name="Google Shape;847;p126"/>
          <p:cNvSpPr txBox="1">
            <a:spLocks noGrp="1"/>
          </p:cNvSpPr>
          <p:nvPr>
            <p:ph type="title"/>
          </p:nvPr>
        </p:nvSpPr>
        <p:spPr>
          <a:xfrm>
            <a:off x="839788"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8" name="Google Shape;848;p126"/>
          <p:cNvSpPr txBox="1">
            <a:spLocks noGrp="1"/>
          </p:cNvSpPr>
          <p:nvPr>
            <p:ph type="body" idx="1"/>
          </p:nvPr>
        </p:nvSpPr>
        <p:spPr>
          <a:xfrm>
            <a:off x="1186775" y="1778438"/>
            <a:ext cx="4873575"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750"/>
              </a:spcBef>
              <a:spcAft>
                <a:spcPts val="0"/>
              </a:spcAft>
              <a:buClr>
                <a:schemeClr val="dk1"/>
              </a:buClr>
              <a:buSzPts val="2800"/>
              <a:buNone/>
              <a:defRPr sz="2100"/>
            </a:lvl1pPr>
            <a:lvl2pPr marL="914400" lvl="1" indent="-228600" algn="l">
              <a:lnSpc>
                <a:spcPct val="90000"/>
              </a:lnSpc>
              <a:spcBef>
                <a:spcPts val="375"/>
              </a:spcBef>
              <a:spcAft>
                <a:spcPts val="0"/>
              </a:spcAft>
              <a:buClr>
                <a:schemeClr val="dk1"/>
              </a:buClr>
              <a:buSzPts val="2400"/>
              <a:buNone/>
              <a:defRPr sz="1800"/>
            </a:lvl2pPr>
            <a:lvl3pPr marL="1371600" lvl="2" indent="-228600" algn="l">
              <a:lnSpc>
                <a:spcPct val="90000"/>
              </a:lnSpc>
              <a:spcBef>
                <a:spcPts val="375"/>
              </a:spcBef>
              <a:spcAft>
                <a:spcPts val="0"/>
              </a:spcAft>
              <a:buClr>
                <a:schemeClr val="dk1"/>
              </a:buClr>
              <a:buSzPts val="2000"/>
              <a:buNone/>
              <a:defRPr sz="1500"/>
            </a:lvl3pPr>
            <a:lvl4pPr marL="1828800" lvl="3" indent="-228600" algn="l">
              <a:lnSpc>
                <a:spcPct val="90000"/>
              </a:lnSpc>
              <a:spcBef>
                <a:spcPts val="375"/>
              </a:spcBef>
              <a:spcAft>
                <a:spcPts val="0"/>
              </a:spcAft>
              <a:buClr>
                <a:schemeClr val="dk1"/>
              </a:buClr>
              <a:buSzPts val="1800"/>
              <a:buNone/>
              <a:defRPr sz="1350"/>
            </a:lvl4pPr>
            <a:lvl5pPr marL="2286000" lvl="4" indent="-228600" algn="l">
              <a:lnSpc>
                <a:spcPct val="90000"/>
              </a:lnSpc>
              <a:spcBef>
                <a:spcPts val="375"/>
              </a:spcBef>
              <a:spcAft>
                <a:spcPts val="0"/>
              </a:spcAft>
              <a:buClr>
                <a:schemeClr val="dk1"/>
              </a:buClr>
              <a:buSzPts val="1800"/>
              <a:buNone/>
              <a:defRPr sz="1350"/>
            </a:lvl5pPr>
            <a:lvl6pPr marL="2743200" lvl="5" indent="-228600" algn="l">
              <a:lnSpc>
                <a:spcPct val="90000"/>
              </a:lnSpc>
              <a:spcBef>
                <a:spcPts val="375"/>
              </a:spcBef>
              <a:spcAft>
                <a:spcPts val="0"/>
              </a:spcAft>
              <a:buClr>
                <a:schemeClr val="dk1"/>
              </a:buClr>
              <a:buSzPts val="1800"/>
              <a:buNone/>
              <a:defRPr sz="1350"/>
            </a:lvl6pPr>
            <a:lvl7pPr marL="3200400" lvl="6" indent="-228600" algn="l">
              <a:lnSpc>
                <a:spcPct val="90000"/>
              </a:lnSpc>
              <a:spcBef>
                <a:spcPts val="375"/>
              </a:spcBef>
              <a:spcAft>
                <a:spcPts val="0"/>
              </a:spcAft>
              <a:buClr>
                <a:schemeClr val="dk1"/>
              </a:buClr>
              <a:buSzPts val="1800"/>
              <a:buNone/>
              <a:defRPr sz="1350"/>
            </a:lvl7pPr>
            <a:lvl8pPr marL="3657600" lvl="7" indent="-228600" algn="l">
              <a:lnSpc>
                <a:spcPct val="90000"/>
              </a:lnSpc>
              <a:spcBef>
                <a:spcPts val="375"/>
              </a:spcBef>
              <a:spcAft>
                <a:spcPts val="0"/>
              </a:spcAft>
              <a:buClr>
                <a:schemeClr val="dk1"/>
              </a:buClr>
              <a:buSzPts val="1800"/>
              <a:buNone/>
              <a:defRPr sz="1350"/>
            </a:lvl8pPr>
            <a:lvl9pPr marL="4114800" lvl="8" indent="-228600" algn="l">
              <a:lnSpc>
                <a:spcPct val="90000"/>
              </a:lnSpc>
              <a:spcBef>
                <a:spcPts val="375"/>
              </a:spcBef>
              <a:spcAft>
                <a:spcPts val="0"/>
              </a:spcAft>
              <a:buClr>
                <a:schemeClr val="dk1"/>
              </a:buClr>
              <a:buSzPts val="1800"/>
              <a:buNone/>
              <a:defRPr sz="1350"/>
            </a:lvl9pPr>
          </a:lstStyle>
          <a:p>
            <a:endParaRPr/>
          </a:p>
        </p:txBody>
      </p:sp>
      <p:sp>
        <p:nvSpPr>
          <p:cNvPr id="849" name="Google Shape;849;p126"/>
          <p:cNvSpPr txBox="1">
            <a:spLocks noGrp="1"/>
          </p:cNvSpPr>
          <p:nvPr>
            <p:ph type="body" idx="2"/>
          </p:nvPr>
        </p:nvSpPr>
        <p:spPr>
          <a:xfrm>
            <a:off x="1186775" y="2665379"/>
            <a:ext cx="4873575"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50" name="Google Shape;850;p126"/>
          <p:cNvSpPr txBox="1">
            <a:spLocks noGrp="1"/>
          </p:cNvSpPr>
          <p:nvPr>
            <p:ph type="body" idx="3"/>
          </p:nvPr>
        </p:nvSpPr>
        <p:spPr>
          <a:xfrm>
            <a:off x="6256939"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750"/>
              </a:spcBef>
              <a:spcAft>
                <a:spcPts val="0"/>
              </a:spcAft>
              <a:buClr>
                <a:schemeClr val="dk1"/>
              </a:buClr>
              <a:buSzPts val="2800"/>
              <a:buNone/>
              <a:defRPr sz="2100"/>
            </a:lvl1pPr>
            <a:lvl2pPr marL="914400" lvl="1" indent="-228600" algn="l">
              <a:lnSpc>
                <a:spcPct val="90000"/>
              </a:lnSpc>
              <a:spcBef>
                <a:spcPts val="375"/>
              </a:spcBef>
              <a:spcAft>
                <a:spcPts val="0"/>
              </a:spcAft>
              <a:buClr>
                <a:schemeClr val="dk1"/>
              </a:buClr>
              <a:buSzPts val="2400"/>
              <a:buNone/>
              <a:defRPr sz="1800"/>
            </a:lvl2pPr>
            <a:lvl3pPr marL="1371600" lvl="2" indent="-228600" algn="l">
              <a:lnSpc>
                <a:spcPct val="90000"/>
              </a:lnSpc>
              <a:spcBef>
                <a:spcPts val="375"/>
              </a:spcBef>
              <a:spcAft>
                <a:spcPts val="0"/>
              </a:spcAft>
              <a:buClr>
                <a:schemeClr val="dk1"/>
              </a:buClr>
              <a:buSzPts val="2000"/>
              <a:buNone/>
              <a:defRPr sz="1500"/>
            </a:lvl3pPr>
            <a:lvl4pPr marL="1828800" lvl="3" indent="-228600" algn="l">
              <a:lnSpc>
                <a:spcPct val="90000"/>
              </a:lnSpc>
              <a:spcBef>
                <a:spcPts val="375"/>
              </a:spcBef>
              <a:spcAft>
                <a:spcPts val="0"/>
              </a:spcAft>
              <a:buClr>
                <a:schemeClr val="dk1"/>
              </a:buClr>
              <a:buSzPts val="1800"/>
              <a:buNone/>
              <a:defRPr sz="1350"/>
            </a:lvl4pPr>
            <a:lvl5pPr marL="2286000" lvl="4" indent="-228600" algn="l">
              <a:lnSpc>
                <a:spcPct val="90000"/>
              </a:lnSpc>
              <a:spcBef>
                <a:spcPts val="375"/>
              </a:spcBef>
              <a:spcAft>
                <a:spcPts val="0"/>
              </a:spcAft>
              <a:buClr>
                <a:schemeClr val="dk1"/>
              </a:buClr>
              <a:buSzPts val="1800"/>
              <a:buNone/>
              <a:defRPr sz="1350"/>
            </a:lvl5pPr>
            <a:lvl6pPr marL="2743200" lvl="5" indent="-228600" algn="l">
              <a:lnSpc>
                <a:spcPct val="90000"/>
              </a:lnSpc>
              <a:spcBef>
                <a:spcPts val="375"/>
              </a:spcBef>
              <a:spcAft>
                <a:spcPts val="0"/>
              </a:spcAft>
              <a:buClr>
                <a:schemeClr val="dk1"/>
              </a:buClr>
              <a:buSzPts val="1800"/>
              <a:buNone/>
              <a:defRPr sz="1350"/>
            </a:lvl6pPr>
            <a:lvl7pPr marL="3200400" lvl="6" indent="-228600" algn="l">
              <a:lnSpc>
                <a:spcPct val="90000"/>
              </a:lnSpc>
              <a:spcBef>
                <a:spcPts val="375"/>
              </a:spcBef>
              <a:spcAft>
                <a:spcPts val="0"/>
              </a:spcAft>
              <a:buClr>
                <a:schemeClr val="dk1"/>
              </a:buClr>
              <a:buSzPts val="1800"/>
              <a:buNone/>
              <a:defRPr sz="1350"/>
            </a:lvl7pPr>
            <a:lvl8pPr marL="3657600" lvl="7" indent="-228600" algn="l">
              <a:lnSpc>
                <a:spcPct val="90000"/>
              </a:lnSpc>
              <a:spcBef>
                <a:spcPts val="375"/>
              </a:spcBef>
              <a:spcAft>
                <a:spcPts val="0"/>
              </a:spcAft>
              <a:buClr>
                <a:schemeClr val="dk1"/>
              </a:buClr>
              <a:buSzPts val="1800"/>
              <a:buNone/>
              <a:defRPr sz="1350"/>
            </a:lvl8pPr>
            <a:lvl9pPr marL="4114800" lvl="8" indent="-228600" algn="l">
              <a:lnSpc>
                <a:spcPct val="90000"/>
              </a:lnSpc>
              <a:spcBef>
                <a:spcPts val="375"/>
              </a:spcBef>
              <a:spcAft>
                <a:spcPts val="0"/>
              </a:spcAft>
              <a:buClr>
                <a:schemeClr val="dk1"/>
              </a:buClr>
              <a:buSzPts val="1800"/>
              <a:buNone/>
              <a:defRPr sz="1350"/>
            </a:lvl9pPr>
          </a:lstStyle>
          <a:p>
            <a:endParaRPr/>
          </a:p>
        </p:txBody>
      </p:sp>
      <p:sp>
        <p:nvSpPr>
          <p:cNvPr id="851" name="Google Shape;851;p126"/>
          <p:cNvSpPr txBox="1">
            <a:spLocks noGrp="1"/>
          </p:cNvSpPr>
          <p:nvPr>
            <p:ph type="body" idx="4"/>
          </p:nvPr>
        </p:nvSpPr>
        <p:spPr>
          <a:xfrm>
            <a:off x="6256939"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52" name="Google Shape;852;p126"/>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53" name="Google Shape;853;p126"/>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54" name="Google Shape;854;p126"/>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855"/>
        <p:cNvGrpSpPr/>
        <p:nvPr/>
      </p:nvGrpSpPr>
      <p:grpSpPr>
        <a:xfrm>
          <a:off x="0" y="0"/>
          <a:ext cx="0" cy="0"/>
          <a:chOff x="0" y="0"/>
          <a:chExt cx="0" cy="0"/>
        </a:xfrm>
      </p:grpSpPr>
      <p:sp>
        <p:nvSpPr>
          <p:cNvPr id="856" name="Google Shape;856;p127"/>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7" name="Google Shape;857;p127"/>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58" name="Google Shape;858;p127"/>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59" name="Google Shape;859;p12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860"/>
        <p:cNvGrpSpPr/>
        <p:nvPr/>
      </p:nvGrpSpPr>
      <p:grpSpPr>
        <a:xfrm>
          <a:off x="0" y="0"/>
          <a:ext cx="0" cy="0"/>
          <a:chOff x="0" y="0"/>
          <a:chExt cx="0" cy="0"/>
        </a:xfrm>
      </p:grpSpPr>
      <p:sp>
        <p:nvSpPr>
          <p:cNvPr id="861" name="Google Shape;861;p128"/>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2" name="Google Shape;862;p128"/>
          <p:cNvSpPr>
            <a:spLocks noGrp="1"/>
          </p:cNvSpPr>
          <p:nvPr>
            <p:ph type="pic" idx="2"/>
          </p:nvPr>
        </p:nvSpPr>
        <p:spPr>
          <a:xfrm>
            <a:off x="5183188" y="457201"/>
            <a:ext cx="6172200" cy="5403850"/>
          </a:xfrm>
          <a:prstGeom prst="rect">
            <a:avLst/>
          </a:prstGeom>
          <a:noFill/>
          <a:ln>
            <a:noFill/>
          </a:ln>
        </p:spPr>
      </p:sp>
      <p:sp>
        <p:nvSpPr>
          <p:cNvPr id="863" name="Google Shape;863;p128"/>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2000"/>
              <a:buNone/>
              <a:defRPr sz="1500"/>
            </a:lvl1pPr>
            <a:lvl2pPr marL="914400" lvl="1" indent="-228600" algn="l">
              <a:lnSpc>
                <a:spcPct val="90000"/>
              </a:lnSpc>
              <a:spcBef>
                <a:spcPts val="375"/>
              </a:spcBef>
              <a:spcAft>
                <a:spcPts val="0"/>
              </a:spcAft>
              <a:buClr>
                <a:schemeClr val="dk1"/>
              </a:buClr>
              <a:buSzPts val="1800"/>
              <a:buNone/>
              <a:defRPr sz="1350"/>
            </a:lvl2pPr>
            <a:lvl3pPr marL="1371600" lvl="2" indent="-228600" algn="l">
              <a:lnSpc>
                <a:spcPct val="90000"/>
              </a:lnSpc>
              <a:spcBef>
                <a:spcPts val="375"/>
              </a:spcBef>
              <a:spcAft>
                <a:spcPts val="0"/>
              </a:spcAft>
              <a:buClr>
                <a:schemeClr val="dk1"/>
              </a:buClr>
              <a:buSzPts val="1600"/>
              <a:buNone/>
              <a:defRPr sz="1200"/>
            </a:lvl3pPr>
            <a:lvl4pPr marL="1828800" lvl="3" indent="-228600" algn="l">
              <a:lnSpc>
                <a:spcPct val="90000"/>
              </a:lnSpc>
              <a:spcBef>
                <a:spcPts val="375"/>
              </a:spcBef>
              <a:spcAft>
                <a:spcPts val="0"/>
              </a:spcAft>
              <a:buClr>
                <a:schemeClr val="dk1"/>
              </a:buClr>
              <a:buSzPts val="1400"/>
              <a:buNone/>
              <a:defRPr sz="1050"/>
            </a:lvl4pPr>
            <a:lvl5pPr marL="2286000" lvl="4" indent="-228600" algn="l">
              <a:lnSpc>
                <a:spcPct val="90000"/>
              </a:lnSpc>
              <a:spcBef>
                <a:spcPts val="375"/>
              </a:spcBef>
              <a:spcAft>
                <a:spcPts val="0"/>
              </a:spcAft>
              <a:buClr>
                <a:schemeClr val="dk1"/>
              </a:buClr>
              <a:buSzPts val="1400"/>
              <a:buNone/>
              <a:defRPr sz="1050"/>
            </a:lvl5pPr>
            <a:lvl6pPr marL="2743200" lvl="5" indent="-228600" algn="l">
              <a:lnSpc>
                <a:spcPct val="90000"/>
              </a:lnSpc>
              <a:spcBef>
                <a:spcPts val="375"/>
              </a:spcBef>
              <a:spcAft>
                <a:spcPts val="0"/>
              </a:spcAft>
              <a:buClr>
                <a:schemeClr val="dk1"/>
              </a:buClr>
              <a:buSzPts val="1400"/>
              <a:buNone/>
              <a:defRPr sz="1050"/>
            </a:lvl6pPr>
            <a:lvl7pPr marL="3200400" lvl="6" indent="-228600" algn="l">
              <a:lnSpc>
                <a:spcPct val="90000"/>
              </a:lnSpc>
              <a:spcBef>
                <a:spcPts val="375"/>
              </a:spcBef>
              <a:spcAft>
                <a:spcPts val="0"/>
              </a:spcAft>
              <a:buClr>
                <a:schemeClr val="dk1"/>
              </a:buClr>
              <a:buSzPts val="1400"/>
              <a:buNone/>
              <a:defRPr sz="1050"/>
            </a:lvl7pPr>
            <a:lvl8pPr marL="3657600" lvl="7" indent="-228600" algn="l">
              <a:lnSpc>
                <a:spcPct val="90000"/>
              </a:lnSpc>
              <a:spcBef>
                <a:spcPts val="375"/>
              </a:spcBef>
              <a:spcAft>
                <a:spcPts val="0"/>
              </a:spcAft>
              <a:buClr>
                <a:schemeClr val="dk1"/>
              </a:buClr>
              <a:buSzPts val="1400"/>
              <a:buNone/>
              <a:defRPr sz="1050"/>
            </a:lvl8pPr>
            <a:lvl9pPr marL="4114800" lvl="8" indent="-228600" algn="l">
              <a:lnSpc>
                <a:spcPct val="90000"/>
              </a:lnSpc>
              <a:spcBef>
                <a:spcPts val="375"/>
              </a:spcBef>
              <a:spcAft>
                <a:spcPts val="0"/>
              </a:spcAft>
              <a:buClr>
                <a:schemeClr val="dk1"/>
              </a:buClr>
              <a:buSzPts val="1400"/>
              <a:buNone/>
              <a:defRPr sz="1050"/>
            </a:lvl9pPr>
          </a:lstStyle>
          <a:p>
            <a:endParaRPr/>
          </a:p>
        </p:txBody>
      </p:sp>
      <p:sp>
        <p:nvSpPr>
          <p:cNvPr id="864" name="Google Shape;864;p128"/>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65" name="Google Shape;865;p128"/>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66" name="Google Shape;866;p128"/>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867"/>
        <p:cNvGrpSpPr/>
        <p:nvPr/>
      </p:nvGrpSpPr>
      <p:grpSpPr>
        <a:xfrm>
          <a:off x="0" y="0"/>
          <a:ext cx="0" cy="0"/>
          <a:chOff x="0" y="0"/>
          <a:chExt cx="0" cy="0"/>
        </a:xfrm>
      </p:grpSpPr>
      <p:sp>
        <p:nvSpPr>
          <p:cNvPr id="868" name="Google Shape;868;p129"/>
          <p:cNvSpPr txBox="1">
            <a:spLocks noGrp="1"/>
          </p:cNvSpPr>
          <p:nvPr>
            <p:ph type="title"/>
          </p:nvPr>
        </p:nvSpPr>
        <p:spPr>
          <a:xfrm rot="5400000">
            <a:off x="7133432" y="1956596"/>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9" name="Google Shape;869;p129"/>
          <p:cNvSpPr txBox="1">
            <a:spLocks noGrp="1"/>
          </p:cNvSpPr>
          <p:nvPr>
            <p:ph type="body" idx="1"/>
          </p:nvPr>
        </p:nvSpPr>
        <p:spPr>
          <a:xfrm rot="5400000">
            <a:off x="1799432" y="-596104"/>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70" name="Google Shape;870;p129"/>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71" name="Google Shape;871;p129"/>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72" name="Google Shape;872;p129"/>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内容" type="objOnly">
  <p:cSld name="OBJECT_ONLY">
    <p:spTree>
      <p:nvGrpSpPr>
        <p:cNvPr id="1" name="Shape 873"/>
        <p:cNvGrpSpPr/>
        <p:nvPr/>
      </p:nvGrpSpPr>
      <p:grpSpPr>
        <a:xfrm>
          <a:off x="0" y="0"/>
          <a:ext cx="0" cy="0"/>
          <a:chOff x="0" y="0"/>
          <a:chExt cx="0" cy="0"/>
        </a:xfrm>
      </p:grpSpPr>
      <p:sp>
        <p:nvSpPr>
          <p:cNvPr id="874" name="Google Shape;874;p130"/>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75" name="Google Shape;875;p130"/>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76" name="Google Shape;876;p130"/>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77" name="Google Shape;877;p130"/>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884"/>
        <p:cNvGrpSpPr/>
        <p:nvPr/>
      </p:nvGrpSpPr>
      <p:grpSpPr>
        <a:xfrm>
          <a:off x="0" y="0"/>
          <a:ext cx="0" cy="0"/>
          <a:chOff x="0" y="0"/>
          <a:chExt cx="0" cy="0"/>
        </a:xfrm>
      </p:grpSpPr>
      <p:sp>
        <p:nvSpPr>
          <p:cNvPr id="885" name="Google Shape;885;p79"/>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86" name="Google Shape;886;p79"/>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87" name="Google Shape;887;p79"/>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88" name="Google Shape;888;p79"/>
          <p:cNvSpPr/>
          <p:nvPr/>
        </p:nvSpPr>
        <p:spPr>
          <a:xfrm>
            <a:off x="-12700" y="8894"/>
            <a:ext cx="12215495" cy="6839585"/>
          </a:xfrm>
          <a:prstGeom prst="rect">
            <a:avLst/>
          </a:prstGeom>
          <a:blipFill rotWithShape="1">
            <a:blip r:embed="rId2">
              <a:alphaModFix/>
            </a:blip>
            <a:stretch>
              <a:fillRect/>
            </a:stretch>
          </a:blip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889"/>
        <p:cNvGrpSpPr/>
        <p:nvPr/>
      </p:nvGrpSpPr>
      <p:grpSpPr>
        <a:xfrm>
          <a:off x="0" y="0"/>
          <a:ext cx="0" cy="0"/>
          <a:chOff x="0" y="0"/>
          <a:chExt cx="0" cy="0"/>
        </a:xfrm>
      </p:grpSpPr>
      <p:sp>
        <p:nvSpPr>
          <p:cNvPr id="890" name="Google Shape;890;p131"/>
          <p:cNvSpPr txBox="1">
            <a:spLocks noGrp="1"/>
          </p:cNvSpPr>
          <p:nvPr>
            <p:ph type="title"/>
          </p:nvPr>
        </p:nvSpPr>
        <p:spPr>
          <a:xfrm>
            <a:off x="831851" y="1709742"/>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1" name="Google Shape;891;p131"/>
          <p:cNvSpPr txBox="1">
            <a:spLocks noGrp="1"/>
          </p:cNvSpPr>
          <p:nvPr>
            <p:ph type="body" idx="1"/>
          </p:nvPr>
        </p:nvSpPr>
        <p:spPr>
          <a:xfrm>
            <a:off x="831851" y="4589467"/>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2400"/>
              <a:buNone/>
              <a:defRPr sz="1800">
                <a:solidFill>
                  <a:srgbClr val="888888"/>
                </a:solidFill>
              </a:defRPr>
            </a:lvl1pPr>
            <a:lvl2pPr marL="914400" lvl="1" indent="-228600" algn="l">
              <a:lnSpc>
                <a:spcPct val="90000"/>
              </a:lnSpc>
              <a:spcBef>
                <a:spcPts val="375"/>
              </a:spcBef>
              <a:spcAft>
                <a:spcPts val="0"/>
              </a:spcAft>
              <a:buClr>
                <a:srgbClr val="888888"/>
              </a:buClr>
              <a:buSzPts val="2000"/>
              <a:buNone/>
              <a:defRPr sz="1500">
                <a:solidFill>
                  <a:srgbClr val="888888"/>
                </a:solidFill>
              </a:defRPr>
            </a:lvl2pPr>
            <a:lvl3pPr marL="1371600" lvl="2" indent="-228600" algn="l">
              <a:lnSpc>
                <a:spcPct val="90000"/>
              </a:lnSpc>
              <a:spcBef>
                <a:spcPts val="375"/>
              </a:spcBef>
              <a:spcAft>
                <a:spcPts val="0"/>
              </a:spcAft>
              <a:buClr>
                <a:srgbClr val="888888"/>
              </a:buClr>
              <a:buSzPts val="1800"/>
              <a:buNone/>
              <a:defRPr sz="1350">
                <a:solidFill>
                  <a:srgbClr val="888888"/>
                </a:solidFill>
              </a:defRPr>
            </a:lvl3pPr>
            <a:lvl4pPr marL="1828800" lvl="3" indent="-228600" algn="l">
              <a:lnSpc>
                <a:spcPct val="90000"/>
              </a:lnSpc>
              <a:spcBef>
                <a:spcPts val="375"/>
              </a:spcBef>
              <a:spcAft>
                <a:spcPts val="0"/>
              </a:spcAft>
              <a:buClr>
                <a:srgbClr val="888888"/>
              </a:buClr>
              <a:buSzPts val="1600"/>
              <a:buNone/>
              <a:defRPr sz="1200">
                <a:solidFill>
                  <a:srgbClr val="888888"/>
                </a:solidFill>
              </a:defRPr>
            </a:lvl4pPr>
            <a:lvl5pPr marL="2286000" lvl="4" indent="-228600" algn="l">
              <a:lnSpc>
                <a:spcPct val="90000"/>
              </a:lnSpc>
              <a:spcBef>
                <a:spcPts val="375"/>
              </a:spcBef>
              <a:spcAft>
                <a:spcPts val="0"/>
              </a:spcAft>
              <a:buClr>
                <a:srgbClr val="888888"/>
              </a:buClr>
              <a:buSzPts val="1600"/>
              <a:buNone/>
              <a:defRPr sz="1200">
                <a:solidFill>
                  <a:srgbClr val="888888"/>
                </a:solidFill>
              </a:defRPr>
            </a:lvl5pPr>
            <a:lvl6pPr marL="2743200" lvl="5" indent="-228600" algn="l">
              <a:lnSpc>
                <a:spcPct val="90000"/>
              </a:lnSpc>
              <a:spcBef>
                <a:spcPts val="375"/>
              </a:spcBef>
              <a:spcAft>
                <a:spcPts val="0"/>
              </a:spcAft>
              <a:buClr>
                <a:srgbClr val="888888"/>
              </a:buClr>
              <a:buSzPts val="1600"/>
              <a:buNone/>
              <a:defRPr sz="1200">
                <a:solidFill>
                  <a:srgbClr val="888888"/>
                </a:solidFill>
              </a:defRPr>
            </a:lvl6pPr>
            <a:lvl7pPr marL="3200400" lvl="6" indent="-228600" algn="l">
              <a:lnSpc>
                <a:spcPct val="90000"/>
              </a:lnSpc>
              <a:spcBef>
                <a:spcPts val="375"/>
              </a:spcBef>
              <a:spcAft>
                <a:spcPts val="0"/>
              </a:spcAft>
              <a:buClr>
                <a:srgbClr val="888888"/>
              </a:buClr>
              <a:buSzPts val="1600"/>
              <a:buNone/>
              <a:defRPr sz="1200">
                <a:solidFill>
                  <a:srgbClr val="888888"/>
                </a:solidFill>
              </a:defRPr>
            </a:lvl7pPr>
            <a:lvl8pPr marL="3657600" lvl="7" indent="-228600" algn="l">
              <a:lnSpc>
                <a:spcPct val="90000"/>
              </a:lnSpc>
              <a:spcBef>
                <a:spcPts val="375"/>
              </a:spcBef>
              <a:spcAft>
                <a:spcPts val="0"/>
              </a:spcAft>
              <a:buClr>
                <a:srgbClr val="888888"/>
              </a:buClr>
              <a:buSzPts val="1600"/>
              <a:buNone/>
              <a:defRPr sz="1200">
                <a:solidFill>
                  <a:srgbClr val="888888"/>
                </a:solidFill>
              </a:defRPr>
            </a:lvl8pPr>
            <a:lvl9pPr marL="4114800" lvl="8" indent="-22860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892" name="Google Shape;892;p13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93" name="Google Shape;893;p13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894" name="Google Shape;894;p13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895"/>
        <p:cNvGrpSpPr/>
        <p:nvPr/>
      </p:nvGrpSpPr>
      <p:grpSpPr>
        <a:xfrm>
          <a:off x="0" y="0"/>
          <a:ext cx="0" cy="0"/>
          <a:chOff x="0" y="0"/>
          <a:chExt cx="0" cy="0"/>
        </a:xfrm>
      </p:grpSpPr>
      <p:sp>
        <p:nvSpPr>
          <p:cNvPr id="896" name="Google Shape;896;p132"/>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7" name="Google Shape;897;p13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98" name="Google Shape;898;p13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99" name="Google Shape;899;p13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00" name="Google Shape;900;p13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01" name="Google Shape;901;p13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902"/>
        <p:cNvGrpSpPr/>
        <p:nvPr/>
      </p:nvGrpSpPr>
      <p:grpSpPr>
        <a:xfrm>
          <a:off x="0" y="0"/>
          <a:ext cx="0" cy="0"/>
          <a:chOff x="0" y="0"/>
          <a:chExt cx="0" cy="0"/>
        </a:xfrm>
      </p:grpSpPr>
      <p:sp>
        <p:nvSpPr>
          <p:cNvPr id="903" name="Google Shape;903;p133"/>
          <p:cNvSpPr txBox="1">
            <a:spLocks noGrp="1"/>
          </p:cNvSpPr>
          <p:nvPr>
            <p:ph type="title"/>
          </p:nvPr>
        </p:nvSpPr>
        <p:spPr>
          <a:xfrm>
            <a:off x="839788"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4" name="Google Shape;904;p133"/>
          <p:cNvSpPr txBox="1">
            <a:spLocks noGrp="1"/>
          </p:cNvSpPr>
          <p:nvPr>
            <p:ph type="body" idx="1"/>
          </p:nvPr>
        </p:nvSpPr>
        <p:spPr>
          <a:xfrm>
            <a:off x="1186775" y="1778438"/>
            <a:ext cx="4873575"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750"/>
              </a:spcBef>
              <a:spcAft>
                <a:spcPts val="0"/>
              </a:spcAft>
              <a:buClr>
                <a:schemeClr val="dk1"/>
              </a:buClr>
              <a:buSzPts val="2800"/>
              <a:buNone/>
              <a:defRPr sz="2100"/>
            </a:lvl1pPr>
            <a:lvl2pPr marL="914400" lvl="1" indent="-228600" algn="l">
              <a:lnSpc>
                <a:spcPct val="90000"/>
              </a:lnSpc>
              <a:spcBef>
                <a:spcPts val="375"/>
              </a:spcBef>
              <a:spcAft>
                <a:spcPts val="0"/>
              </a:spcAft>
              <a:buClr>
                <a:schemeClr val="dk1"/>
              </a:buClr>
              <a:buSzPts val="2400"/>
              <a:buNone/>
              <a:defRPr sz="1800"/>
            </a:lvl2pPr>
            <a:lvl3pPr marL="1371600" lvl="2" indent="-228600" algn="l">
              <a:lnSpc>
                <a:spcPct val="90000"/>
              </a:lnSpc>
              <a:spcBef>
                <a:spcPts val="375"/>
              </a:spcBef>
              <a:spcAft>
                <a:spcPts val="0"/>
              </a:spcAft>
              <a:buClr>
                <a:schemeClr val="dk1"/>
              </a:buClr>
              <a:buSzPts val="2000"/>
              <a:buNone/>
              <a:defRPr sz="1500"/>
            </a:lvl3pPr>
            <a:lvl4pPr marL="1828800" lvl="3" indent="-228600" algn="l">
              <a:lnSpc>
                <a:spcPct val="90000"/>
              </a:lnSpc>
              <a:spcBef>
                <a:spcPts val="375"/>
              </a:spcBef>
              <a:spcAft>
                <a:spcPts val="0"/>
              </a:spcAft>
              <a:buClr>
                <a:schemeClr val="dk1"/>
              </a:buClr>
              <a:buSzPts val="1800"/>
              <a:buNone/>
              <a:defRPr sz="1350"/>
            </a:lvl4pPr>
            <a:lvl5pPr marL="2286000" lvl="4" indent="-228600" algn="l">
              <a:lnSpc>
                <a:spcPct val="90000"/>
              </a:lnSpc>
              <a:spcBef>
                <a:spcPts val="375"/>
              </a:spcBef>
              <a:spcAft>
                <a:spcPts val="0"/>
              </a:spcAft>
              <a:buClr>
                <a:schemeClr val="dk1"/>
              </a:buClr>
              <a:buSzPts val="1800"/>
              <a:buNone/>
              <a:defRPr sz="1350"/>
            </a:lvl5pPr>
            <a:lvl6pPr marL="2743200" lvl="5" indent="-228600" algn="l">
              <a:lnSpc>
                <a:spcPct val="90000"/>
              </a:lnSpc>
              <a:spcBef>
                <a:spcPts val="375"/>
              </a:spcBef>
              <a:spcAft>
                <a:spcPts val="0"/>
              </a:spcAft>
              <a:buClr>
                <a:schemeClr val="dk1"/>
              </a:buClr>
              <a:buSzPts val="1800"/>
              <a:buNone/>
              <a:defRPr sz="1350"/>
            </a:lvl6pPr>
            <a:lvl7pPr marL="3200400" lvl="6" indent="-228600" algn="l">
              <a:lnSpc>
                <a:spcPct val="90000"/>
              </a:lnSpc>
              <a:spcBef>
                <a:spcPts val="375"/>
              </a:spcBef>
              <a:spcAft>
                <a:spcPts val="0"/>
              </a:spcAft>
              <a:buClr>
                <a:schemeClr val="dk1"/>
              </a:buClr>
              <a:buSzPts val="1800"/>
              <a:buNone/>
              <a:defRPr sz="1350"/>
            </a:lvl7pPr>
            <a:lvl8pPr marL="3657600" lvl="7" indent="-228600" algn="l">
              <a:lnSpc>
                <a:spcPct val="90000"/>
              </a:lnSpc>
              <a:spcBef>
                <a:spcPts val="375"/>
              </a:spcBef>
              <a:spcAft>
                <a:spcPts val="0"/>
              </a:spcAft>
              <a:buClr>
                <a:schemeClr val="dk1"/>
              </a:buClr>
              <a:buSzPts val="1800"/>
              <a:buNone/>
              <a:defRPr sz="1350"/>
            </a:lvl8pPr>
            <a:lvl9pPr marL="4114800" lvl="8" indent="-228600" algn="l">
              <a:lnSpc>
                <a:spcPct val="90000"/>
              </a:lnSpc>
              <a:spcBef>
                <a:spcPts val="375"/>
              </a:spcBef>
              <a:spcAft>
                <a:spcPts val="0"/>
              </a:spcAft>
              <a:buClr>
                <a:schemeClr val="dk1"/>
              </a:buClr>
              <a:buSzPts val="1800"/>
              <a:buNone/>
              <a:defRPr sz="1350"/>
            </a:lvl9pPr>
          </a:lstStyle>
          <a:p>
            <a:endParaRPr/>
          </a:p>
        </p:txBody>
      </p:sp>
      <p:sp>
        <p:nvSpPr>
          <p:cNvPr id="905" name="Google Shape;905;p133"/>
          <p:cNvSpPr txBox="1">
            <a:spLocks noGrp="1"/>
          </p:cNvSpPr>
          <p:nvPr>
            <p:ph type="body" idx="2"/>
          </p:nvPr>
        </p:nvSpPr>
        <p:spPr>
          <a:xfrm>
            <a:off x="1186775" y="2665379"/>
            <a:ext cx="4873575"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06" name="Google Shape;906;p133"/>
          <p:cNvSpPr txBox="1">
            <a:spLocks noGrp="1"/>
          </p:cNvSpPr>
          <p:nvPr>
            <p:ph type="body" idx="3"/>
          </p:nvPr>
        </p:nvSpPr>
        <p:spPr>
          <a:xfrm>
            <a:off x="6256939"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750"/>
              </a:spcBef>
              <a:spcAft>
                <a:spcPts val="0"/>
              </a:spcAft>
              <a:buClr>
                <a:schemeClr val="dk1"/>
              </a:buClr>
              <a:buSzPts val="2800"/>
              <a:buNone/>
              <a:defRPr sz="2100"/>
            </a:lvl1pPr>
            <a:lvl2pPr marL="914400" lvl="1" indent="-228600" algn="l">
              <a:lnSpc>
                <a:spcPct val="90000"/>
              </a:lnSpc>
              <a:spcBef>
                <a:spcPts val="375"/>
              </a:spcBef>
              <a:spcAft>
                <a:spcPts val="0"/>
              </a:spcAft>
              <a:buClr>
                <a:schemeClr val="dk1"/>
              </a:buClr>
              <a:buSzPts val="2400"/>
              <a:buNone/>
              <a:defRPr sz="1800"/>
            </a:lvl2pPr>
            <a:lvl3pPr marL="1371600" lvl="2" indent="-228600" algn="l">
              <a:lnSpc>
                <a:spcPct val="90000"/>
              </a:lnSpc>
              <a:spcBef>
                <a:spcPts val="375"/>
              </a:spcBef>
              <a:spcAft>
                <a:spcPts val="0"/>
              </a:spcAft>
              <a:buClr>
                <a:schemeClr val="dk1"/>
              </a:buClr>
              <a:buSzPts val="2000"/>
              <a:buNone/>
              <a:defRPr sz="1500"/>
            </a:lvl3pPr>
            <a:lvl4pPr marL="1828800" lvl="3" indent="-228600" algn="l">
              <a:lnSpc>
                <a:spcPct val="90000"/>
              </a:lnSpc>
              <a:spcBef>
                <a:spcPts val="375"/>
              </a:spcBef>
              <a:spcAft>
                <a:spcPts val="0"/>
              </a:spcAft>
              <a:buClr>
                <a:schemeClr val="dk1"/>
              </a:buClr>
              <a:buSzPts val="1800"/>
              <a:buNone/>
              <a:defRPr sz="1350"/>
            </a:lvl4pPr>
            <a:lvl5pPr marL="2286000" lvl="4" indent="-228600" algn="l">
              <a:lnSpc>
                <a:spcPct val="90000"/>
              </a:lnSpc>
              <a:spcBef>
                <a:spcPts val="375"/>
              </a:spcBef>
              <a:spcAft>
                <a:spcPts val="0"/>
              </a:spcAft>
              <a:buClr>
                <a:schemeClr val="dk1"/>
              </a:buClr>
              <a:buSzPts val="1800"/>
              <a:buNone/>
              <a:defRPr sz="1350"/>
            </a:lvl5pPr>
            <a:lvl6pPr marL="2743200" lvl="5" indent="-228600" algn="l">
              <a:lnSpc>
                <a:spcPct val="90000"/>
              </a:lnSpc>
              <a:spcBef>
                <a:spcPts val="375"/>
              </a:spcBef>
              <a:spcAft>
                <a:spcPts val="0"/>
              </a:spcAft>
              <a:buClr>
                <a:schemeClr val="dk1"/>
              </a:buClr>
              <a:buSzPts val="1800"/>
              <a:buNone/>
              <a:defRPr sz="1350"/>
            </a:lvl6pPr>
            <a:lvl7pPr marL="3200400" lvl="6" indent="-228600" algn="l">
              <a:lnSpc>
                <a:spcPct val="90000"/>
              </a:lnSpc>
              <a:spcBef>
                <a:spcPts val="375"/>
              </a:spcBef>
              <a:spcAft>
                <a:spcPts val="0"/>
              </a:spcAft>
              <a:buClr>
                <a:schemeClr val="dk1"/>
              </a:buClr>
              <a:buSzPts val="1800"/>
              <a:buNone/>
              <a:defRPr sz="1350"/>
            </a:lvl7pPr>
            <a:lvl8pPr marL="3657600" lvl="7" indent="-228600" algn="l">
              <a:lnSpc>
                <a:spcPct val="90000"/>
              </a:lnSpc>
              <a:spcBef>
                <a:spcPts val="375"/>
              </a:spcBef>
              <a:spcAft>
                <a:spcPts val="0"/>
              </a:spcAft>
              <a:buClr>
                <a:schemeClr val="dk1"/>
              </a:buClr>
              <a:buSzPts val="1800"/>
              <a:buNone/>
              <a:defRPr sz="1350"/>
            </a:lvl8pPr>
            <a:lvl9pPr marL="4114800" lvl="8" indent="-228600" algn="l">
              <a:lnSpc>
                <a:spcPct val="90000"/>
              </a:lnSpc>
              <a:spcBef>
                <a:spcPts val="375"/>
              </a:spcBef>
              <a:spcAft>
                <a:spcPts val="0"/>
              </a:spcAft>
              <a:buClr>
                <a:schemeClr val="dk1"/>
              </a:buClr>
              <a:buSzPts val="1800"/>
              <a:buNone/>
              <a:defRPr sz="1350"/>
            </a:lvl9pPr>
          </a:lstStyle>
          <a:p>
            <a:endParaRPr/>
          </a:p>
        </p:txBody>
      </p:sp>
      <p:sp>
        <p:nvSpPr>
          <p:cNvPr id="907" name="Google Shape;907;p133"/>
          <p:cNvSpPr txBox="1">
            <a:spLocks noGrp="1"/>
          </p:cNvSpPr>
          <p:nvPr>
            <p:ph type="body" idx="4"/>
          </p:nvPr>
        </p:nvSpPr>
        <p:spPr>
          <a:xfrm>
            <a:off x="6256939"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08" name="Google Shape;908;p133"/>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09" name="Google Shape;909;p133"/>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10" name="Google Shape;910;p133"/>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911"/>
        <p:cNvGrpSpPr/>
        <p:nvPr/>
      </p:nvGrpSpPr>
      <p:grpSpPr>
        <a:xfrm>
          <a:off x="0" y="0"/>
          <a:ext cx="0" cy="0"/>
          <a:chOff x="0" y="0"/>
          <a:chExt cx="0" cy="0"/>
        </a:xfrm>
      </p:grpSpPr>
      <p:sp>
        <p:nvSpPr>
          <p:cNvPr id="912" name="Google Shape;912;p134"/>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3" name="Google Shape;913;p134"/>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14" name="Google Shape;914;p134"/>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15" name="Google Shape;915;p134"/>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9"/>
        <p:cNvGrpSpPr/>
        <p:nvPr/>
      </p:nvGrpSpPr>
      <p:grpSpPr>
        <a:xfrm>
          <a:off x="0" y="0"/>
          <a:ext cx="0" cy="0"/>
          <a:chOff x="0" y="0"/>
          <a:chExt cx="0" cy="0"/>
        </a:xfrm>
      </p:grpSpPr>
      <p:sp>
        <p:nvSpPr>
          <p:cNvPr id="110" name="Google Shape;110;p85"/>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8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8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8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8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8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916"/>
        <p:cNvGrpSpPr/>
        <p:nvPr/>
      </p:nvGrpSpPr>
      <p:grpSpPr>
        <a:xfrm>
          <a:off x="0" y="0"/>
          <a:ext cx="0" cy="0"/>
          <a:chOff x="0" y="0"/>
          <a:chExt cx="0" cy="0"/>
        </a:xfrm>
      </p:grpSpPr>
      <p:sp>
        <p:nvSpPr>
          <p:cNvPr id="917" name="Google Shape;917;p135"/>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8" name="Google Shape;918;p135"/>
          <p:cNvSpPr>
            <a:spLocks noGrp="1"/>
          </p:cNvSpPr>
          <p:nvPr>
            <p:ph type="pic" idx="2"/>
          </p:nvPr>
        </p:nvSpPr>
        <p:spPr>
          <a:xfrm>
            <a:off x="5183188" y="457201"/>
            <a:ext cx="6172200" cy="5403850"/>
          </a:xfrm>
          <a:prstGeom prst="rect">
            <a:avLst/>
          </a:prstGeom>
          <a:noFill/>
          <a:ln>
            <a:noFill/>
          </a:ln>
        </p:spPr>
      </p:sp>
      <p:sp>
        <p:nvSpPr>
          <p:cNvPr id="919" name="Google Shape;919;p135"/>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2000"/>
              <a:buNone/>
              <a:defRPr sz="1500"/>
            </a:lvl1pPr>
            <a:lvl2pPr marL="914400" lvl="1" indent="-228600" algn="l">
              <a:lnSpc>
                <a:spcPct val="90000"/>
              </a:lnSpc>
              <a:spcBef>
                <a:spcPts val="375"/>
              </a:spcBef>
              <a:spcAft>
                <a:spcPts val="0"/>
              </a:spcAft>
              <a:buClr>
                <a:schemeClr val="dk1"/>
              </a:buClr>
              <a:buSzPts val="1800"/>
              <a:buNone/>
              <a:defRPr sz="1350"/>
            </a:lvl2pPr>
            <a:lvl3pPr marL="1371600" lvl="2" indent="-228600" algn="l">
              <a:lnSpc>
                <a:spcPct val="90000"/>
              </a:lnSpc>
              <a:spcBef>
                <a:spcPts val="375"/>
              </a:spcBef>
              <a:spcAft>
                <a:spcPts val="0"/>
              </a:spcAft>
              <a:buClr>
                <a:schemeClr val="dk1"/>
              </a:buClr>
              <a:buSzPts val="1600"/>
              <a:buNone/>
              <a:defRPr sz="1200"/>
            </a:lvl3pPr>
            <a:lvl4pPr marL="1828800" lvl="3" indent="-228600" algn="l">
              <a:lnSpc>
                <a:spcPct val="90000"/>
              </a:lnSpc>
              <a:spcBef>
                <a:spcPts val="375"/>
              </a:spcBef>
              <a:spcAft>
                <a:spcPts val="0"/>
              </a:spcAft>
              <a:buClr>
                <a:schemeClr val="dk1"/>
              </a:buClr>
              <a:buSzPts val="1400"/>
              <a:buNone/>
              <a:defRPr sz="1050"/>
            </a:lvl4pPr>
            <a:lvl5pPr marL="2286000" lvl="4" indent="-228600" algn="l">
              <a:lnSpc>
                <a:spcPct val="90000"/>
              </a:lnSpc>
              <a:spcBef>
                <a:spcPts val="375"/>
              </a:spcBef>
              <a:spcAft>
                <a:spcPts val="0"/>
              </a:spcAft>
              <a:buClr>
                <a:schemeClr val="dk1"/>
              </a:buClr>
              <a:buSzPts val="1400"/>
              <a:buNone/>
              <a:defRPr sz="1050"/>
            </a:lvl5pPr>
            <a:lvl6pPr marL="2743200" lvl="5" indent="-228600" algn="l">
              <a:lnSpc>
                <a:spcPct val="90000"/>
              </a:lnSpc>
              <a:spcBef>
                <a:spcPts val="375"/>
              </a:spcBef>
              <a:spcAft>
                <a:spcPts val="0"/>
              </a:spcAft>
              <a:buClr>
                <a:schemeClr val="dk1"/>
              </a:buClr>
              <a:buSzPts val="1400"/>
              <a:buNone/>
              <a:defRPr sz="1050"/>
            </a:lvl6pPr>
            <a:lvl7pPr marL="3200400" lvl="6" indent="-228600" algn="l">
              <a:lnSpc>
                <a:spcPct val="90000"/>
              </a:lnSpc>
              <a:spcBef>
                <a:spcPts val="375"/>
              </a:spcBef>
              <a:spcAft>
                <a:spcPts val="0"/>
              </a:spcAft>
              <a:buClr>
                <a:schemeClr val="dk1"/>
              </a:buClr>
              <a:buSzPts val="1400"/>
              <a:buNone/>
              <a:defRPr sz="1050"/>
            </a:lvl7pPr>
            <a:lvl8pPr marL="3657600" lvl="7" indent="-228600" algn="l">
              <a:lnSpc>
                <a:spcPct val="90000"/>
              </a:lnSpc>
              <a:spcBef>
                <a:spcPts val="375"/>
              </a:spcBef>
              <a:spcAft>
                <a:spcPts val="0"/>
              </a:spcAft>
              <a:buClr>
                <a:schemeClr val="dk1"/>
              </a:buClr>
              <a:buSzPts val="1400"/>
              <a:buNone/>
              <a:defRPr sz="1050"/>
            </a:lvl8pPr>
            <a:lvl9pPr marL="4114800" lvl="8" indent="-228600" algn="l">
              <a:lnSpc>
                <a:spcPct val="90000"/>
              </a:lnSpc>
              <a:spcBef>
                <a:spcPts val="375"/>
              </a:spcBef>
              <a:spcAft>
                <a:spcPts val="0"/>
              </a:spcAft>
              <a:buClr>
                <a:schemeClr val="dk1"/>
              </a:buClr>
              <a:buSzPts val="1400"/>
              <a:buNone/>
              <a:defRPr sz="1050"/>
            </a:lvl9pPr>
          </a:lstStyle>
          <a:p>
            <a:endParaRPr/>
          </a:p>
        </p:txBody>
      </p:sp>
      <p:sp>
        <p:nvSpPr>
          <p:cNvPr id="920" name="Google Shape;920;p135"/>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21" name="Google Shape;921;p135"/>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22" name="Google Shape;922;p135"/>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923"/>
        <p:cNvGrpSpPr/>
        <p:nvPr/>
      </p:nvGrpSpPr>
      <p:grpSpPr>
        <a:xfrm>
          <a:off x="0" y="0"/>
          <a:ext cx="0" cy="0"/>
          <a:chOff x="0" y="0"/>
          <a:chExt cx="0" cy="0"/>
        </a:xfrm>
      </p:grpSpPr>
      <p:sp>
        <p:nvSpPr>
          <p:cNvPr id="924" name="Google Shape;924;p136"/>
          <p:cNvSpPr txBox="1">
            <a:spLocks noGrp="1"/>
          </p:cNvSpPr>
          <p:nvPr>
            <p:ph type="title"/>
          </p:nvPr>
        </p:nvSpPr>
        <p:spPr>
          <a:xfrm rot="5400000">
            <a:off x="7133432" y="1956596"/>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5" name="Google Shape;925;p136"/>
          <p:cNvSpPr txBox="1">
            <a:spLocks noGrp="1"/>
          </p:cNvSpPr>
          <p:nvPr>
            <p:ph type="body" idx="1"/>
          </p:nvPr>
        </p:nvSpPr>
        <p:spPr>
          <a:xfrm rot="5400000">
            <a:off x="1799432" y="-596104"/>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26" name="Google Shape;926;p136"/>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27" name="Google Shape;927;p136"/>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28" name="Google Shape;928;p136"/>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内容" type="objOnly">
  <p:cSld name="OBJECT_ONLY">
    <p:spTree>
      <p:nvGrpSpPr>
        <p:cNvPr id="1" name="Shape 929"/>
        <p:cNvGrpSpPr/>
        <p:nvPr/>
      </p:nvGrpSpPr>
      <p:grpSpPr>
        <a:xfrm>
          <a:off x="0" y="0"/>
          <a:ext cx="0" cy="0"/>
          <a:chOff x="0" y="0"/>
          <a:chExt cx="0" cy="0"/>
        </a:xfrm>
      </p:grpSpPr>
      <p:sp>
        <p:nvSpPr>
          <p:cNvPr id="930" name="Google Shape;930;p137"/>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31" name="Google Shape;931;p137"/>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32" name="Google Shape;932;p137"/>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33" name="Google Shape;933;p13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940"/>
        <p:cNvGrpSpPr/>
        <p:nvPr/>
      </p:nvGrpSpPr>
      <p:grpSpPr>
        <a:xfrm>
          <a:off x="0" y="0"/>
          <a:ext cx="0" cy="0"/>
          <a:chOff x="0" y="0"/>
          <a:chExt cx="0" cy="0"/>
        </a:xfrm>
      </p:grpSpPr>
      <p:sp>
        <p:nvSpPr>
          <p:cNvPr id="941" name="Google Shape;941;p8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42" name="Google Shape;942;p8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43" name="Google Shape;943;p8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44" name="Google Shape;944;p82"/>
          <p:cNvSpPr/>
          <p:nvPr/>
        </p:nvSpPr>
        <p:spPr>
          <a:xfrm>
            <a:off x="-12700" y="8894"/>
            <a:ext cx="12215495" cy="6839585"/>
          </a:xfrm>
          <a:prstGeom prst="rect">
            <a:avLst/>
          </a:prstGeom>
          <a:blipFill rotWithShape="1">
            <a:blip r:embed="rId2">
              <a:alphaModFix/>
            </a:blip>
            <a:stretch>
              <a:fillRect/>
            </a:stretch>
          </a:blipFill>
          <a:ln>
            <a:noFill/>
          </a:ln>
        </p:spPr>
        <p:txBody>
          <a:bodyPr spcFirstLastPara="1" wrap="square" lIns="68550" tIns="34275" rIns="68550" bIns="34275"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945"/>
        <p:cNvGrpSpPr/>
        <p:nvPr/>
      </p:nvGrpSpPr>
      <p:grpSpPr>
        <a:xfrm>
          <a:off x="0" y="0"/>
          <a:ext cx="0" cy="0"/>
          <a:chOff x="0" y="0"/>
          <a:chExt cx="0" cy="0"/>
        </a:xfrm>
      </p:grpSpPr>
      <p:sp>
        <p:nvSpPr>
          <p:cNvPr id="946" name="Google Shape;946;p138"/>
          <p:cNvSpPr txBox="1">
            <a:spLocks noGrp="1"/>
          </p:cNvSpPr>
          <p:nvPr>
            <p:ph type="title"/>
          </p:nvPr>
        </p:nvSpPr>
        <p:spPr>
          <a:xfrm>
            <a:off x="831851" y="1709742"/>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7" name="Google Shape;947;p138"/>
          <p:cNvSpPr txBox="1">
            <a:spLocks noGrp="1"/>
          </p:cNvSpPr>
          <p:nvPr>
            <p:ph type="body" idx="1"/>
          </p:nvPr>
        </p:nvSpPr>
        <p:spPr>
          <a:xfrm>
            <a:off x="831851" y="4589467"/>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2400"/>
              <a:buNone/>
              <a:defRPr sz="1800">
                <a:solidFill>
                  <a:srgbClr val="888888"/>
                </a:solidFill>
              </a:defRPr>
            </a:lvl1pPr>
            <a:lvl2pPr marL="914400" lvl="1" indent="-228600" algn="l">
              <a:lnSpc>
                <a:spcPct val="90000"/>
              </a:lnSpc>
              <a:spcBef>
                <a:spcPts val="375"/>
              </a:spcBef>
              <a:spcAft>
                <a:spcPts val="0"/>
              </a:spcAft>
              <a:buClr>
                <a:srgbClr val="888888"/>
              </a:buClr>
              <a:buSzPts val="2000"/>
              <a:buNone/>
              <a:defRPr sz="1500">
                <a:solidFill>
                  <a:srgbClr val="888888"/>
                </a:solidFill>
              </a:defRPr>
            </a:lvl2pPr>
            <a:lvl3pPr marL="1371600" lvl="2" indent="-228600" algn="l">
              <a:lnSpc>
                <a:spcPct val="90000"/>
              </a:lnSpc>
              <a:spcBef>
                <a:spcPts val="375"/>
              </a:spcBef>
              <a:spcAft>
                <a:spcPts val="0"/>
              </a:spcAft>
              <a:buClr>
                <a:srgbClr val="888888"/>
              </a:buClr>
              <a:buSzPts val="1800"/>
              <a:buNone/>
              <a:defRPr sz="1350">
                <a:solidFill>
                  <a:srgbClr val="888888"/>
                </a:solidFill>
              </a:defRPr>
            </a:lvl3pPr>
            <a:lvl4pPr marL="1828800" lvl="3" indent="-228600" algn="l">
              <a:lnSpc>
                <a:spcPct val="90000"/>
              </a:lnSpc>
              <a:spcBef>
                <a:spcPts val="375"/>
              </a:spcBef>
              <a:spcAft>
                <a:spcPts val="0"/>
              </a:spcAft>
              <a:buClr>
                <a:srgbClr val="888888"/>
              </a:buClr>
              <a:buSzPts val="1600"/>
              <a:buNone/>
              <a:defRPr sz="1200">
                <a:solidFill>
                  <a:srgbClr val="888888"/>
                </a:solidFill>
              </a:defRPr>
            </a:lvl4pPr>
            <a:lvl5pPr marL="2286000" lvl="4" indent="-228600" algn="l">
              <a:lnSpc>
                <a:spcPct val="90000"/>
              </a:lnSpc>
              <a:spcBef>
                <a:spcPts val="375"/>
              </a:spcBef>
              <a:spcAft>
                <a:spcPts val="0"/>
              </a:spcAft>
              <a:buClr>
                <a:srgbClr val="888888"/>
              </a:buClr>
              <a:buSzPts val="1600"/>
              <a:buNone/>
              <a:defRPr sz="1200">
                <a:solidFill>
                  <a:srgbClr val="888888"/>
                </a:solidFill>
              </a:defRPr>
            </a:lvl5pPr>
            <a:lvl6pPr marL="2743200" lvl="5" indent="-228600" algn="l">
              <a:lnSpc>
                <a:spcPct val="90000"/>
              </a:lnSpc>
              <a:spcBef>
                <a:spcPts val="375"/>
              </a:spcBef>
              <a:spcAft>
                <a:spcPts val="0"/>
              </a:spcAft>
              <a:buClr>
                <a:srgbClr val="888888"/>
              </a:buClr>
              <a:buSzPts val="1600"/>
              <a:buNone/>
              <a:defRPr sz="1200">
                <a:solidFill>
                  <a:srgbClr val="888888"/>
                </a:solidFill>
              </a:defRPr>
            </a:lvl6pPr>
            <a:lvl7pPr marL="3200400" lvl="6" indent="-228600" algn="l">
              <a:lnSpc>
                <a:spcPct val="90000"/>
              </a:lnSpc>
              <a:spcBef>
                <a:spcPts val="375"/>
              </a:spcBef>
              <a:spcAft>
                <a:spcPts val="0"/>
              </a:spcAft>
              <a:buClr>
                <a:srgbClr val="888888"/>
              </a:buClr>
              <a:buSzPts val="1600"/>
              <a:buNone/>
              <a:defRPr sz="1200">
                <a:solidFill>
                  <a:srgbClr val="888888"/>
                </a:solidFill>
              </a:defRPr>
            </a:lvl7pPr>
            <a:lvl8pPr marL="3657600" lvl="7" indent="-228600" algn="l">
              <a:lnSpc>
                <a:spcPct val="90000"/>
              </a:lnSpc>
              <a:spcBef>
                <a:spcPts val="375"/>
              </a:spcBef>
              <a:spcAft>
                <a:spcPts val="0"/>
              </a:spcAft>
              <a:buClr>
                <a:srgbClr val="888888"/>
              </a:buClr>
              <a:buSzPts val="1600"/>
              <a:buNone/>
              <a:defRPr sz="1200">
                <a:solidFill>
                  <a:srgbClr val="888888"/>
                </a:solidFill>
              </a:defRPr>
            </a:lvl8pPr>
            <a:lvl9pPr marL="4114800" lvl="8" indent="-22860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948" name="Google Shape;948;p138"/>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49" name="Google Shape;949;p138"/>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50" name="Google Shape;950;p138"/>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951"/>
        <p:cNvGrpSpPr/>
        <p:nvPr/>
      </p:nvGrpSpPr>
      <p:grpSpPr>
        <a:xfrm>
          <a:off x="0" y="0"/>
          <a:ext cx="0" cy="0"/>
          <a:chOff x="0" y="0"/>
          <a:chExt cx="0" cy="0"/>
        </a:xfrm>
      </p:grpSpPr>
      <p:sp>
        <p:nvSpPr>
          <p:cNvPr id="952" name="Google Shape;952;p139"/>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3" name="Google Shape;953;p1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54" name="Google Shape;954;p1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55" name="Google Shape;955;p139"/>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56" name="Google Shape;956;p139"/>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57" name="Google Shape;957;p139"/>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958"/>
        <p:cNvGrpSpPr/>
        <p:nvPr/>
      </p:nvGrpSpPr>
      <p:grpSpPr>
        <a:xfrm>
          <a:off x="0" y="0"/>
          <a:ext cx="0" cy="0"/>
          <a:chOff x="0" y="0"/>
          <a:chExt cx="0" cy="0"/>
        </a:xfrm>
      </p:grpSpPr>
      <p:sp>
        <p:nvSpPr>
          <p:cNvPr id="959" name="Google Shape;959;p140"/>
          <p:cNvSpPr txBox="1">
            <a:spLocks noGrp="1"/>
          </p:cNvSpPr>
          <p:nvPr>
            <p:ph type="title"/>
          </p:nvPr>
        </p:nvSpPr>
        <p:spPr>
          <a:xfrm>
            <a:off x="839788"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0" name="Google Shape;960;p140"/>
          <p:cNvSpPr txBox="1">
            <a:spLocks noGrp="1"/>
          </p:cNvSpPr>
          <p:nvPr>
            <p:ph type="body" idx="1"/>
          </p:nvPr>
        </p:nvSpPr>
        <p:spPr>
          <a:xfrm>
            <a:off x="1186775" y="1778438"/>
            <a:ext cx="4873575"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750"/>
              </a:spcBef>
              <a:spcAft>
                <a:spcPts val="0"/>
              </a:spcAft>
              <a:buClr>
                <a:schemeClr val="dk1"/>
              </a:buClr>
              <a:buSzPts val="2800"/>
              <a:buNone/>
              <a:defRPr sz="2100"/>
            </a:lvl1pPr>
            <a:lvl2pPr marL="914400" lvl="1" indent="-228600" algn="l">
              <a:lnSpc>
                <a:spcPct val="90000"/>
              </a:lnSpc>
              <a:spcBef>
                <a:spcPts val="375"/>
              </a:spcBef>
              <a:spcAft>
                <a:spcPts val="0"/>
              </a:spcAft>
              <a:buClr>
                <a:schemeClr val="dk1"/>
              </a:buClr>
              <a:buSzPts val="2400"/>
              <a:buNone/>
              <a:defRPr sz="1800"/>
            </a:lvl2pPr>
            <a:lvl3pPr marL="1371600" lvl="2" indent="-228600" algn="l">
              <a:lnSpc>
                <a:spcPct val="90000"/>
              </a:lnSpc>
              <a:spcBef>
                <a:spcPts val="375"/>
              </a:spcBef>
              <a:spcAft>
                <a:spcPts val="0"/>
              </a:spcAft>
              <a:buClr>
                <a:schemeClr val="dk1"/>
              </a:buClr>
              <a:buSzPts val="2000"/>
              <a:buNone/>
              <a:defRPr sz="1500"/>
            </a:lvl3pPr>
            <a:lvl4pPr marL="1828800" lvl="3" indent="-228600" algn="l">
              <a:lnSpc>
                <a:spcPct val="90000"/>
              </a:lnSpc>
              <a:spcBef>
                <a:spcPts val="375"/>
              </a:spcBef>
              <a:spcAft>
                <a:spcPts val="0"/>
              </a:spcAft>
              <a:buClr>
                <a:schemeClr val="dk1"/>
              </a:buClr>
              <a:buSzPts val="1800"/>
              <a:buNone/>
              <a:defRPr sz="1350"/>
            </a:lvl4pPr>
            <a:lvl5pPr marL="2286000" lvl="4" indent="-228600" algn="l">
              <a:lnSpc>
                <a:spcPct val="90000"/>
              </a:lnSpc>
              <a:spcBef>
                <a:spcPts val="375"/>
              </a:spcBef>
              <a:spcAft>
                <a:spcPts val="0"/>
              </a:spcAft>
              <a:buClr>
                <a:schemeClr val="dk1"/>
              </a:buClr>
              <a:buSzPts val="1800"/>
              <a:buNone/>
              <a:defRPr sz="1350"/>
            </a:lvl5pPr>
            <a:lvl6pPr marL="2743200" lvl="5" indent="-228600" algn="l">
              <a:lnSpc>
                <a:spcPct val="90000"/>
              </a:lnSpc>
              <a:spcBef>
                <a:spcPts val="375"/>
              </a:spcBef>
              <a:spcAft>
                <a:spcPts val="0"/>
              </a:spcAft>
              <a:buClr>
                <a:schemeClr val="dk1"/>
              </a:buClr>
              <a:buSzPts val="1800"/>
              <a:buNone/>
              <a:defRPr sz="1350"/>
            </a:lvl6pPr>
            <a:lvl7pPr marL="3200400" lvl="6" indent="-228600" algn="l">
              <a:lnSpc>
                <a:spcPct val="90000"/>
              </a:lnSpc>
              <a:spcBef>
                <a:spcPts val="375"/>
              </a:spcBef>
              <a:spcAft>
                <a:spcPts val="0"/>
              </a:spcAft>
              <a:buClr>
                <a:schemeClr val="dk1"/>
              </a:buClr>
              <a:buSzPts val="1800"/>
              <a:buNone/>
              <a:defRPr sz="1350"/>
            </a:lvl7pPr>
            <a:lvl8pPr marL="3657600" lvl="7" indent="-228600" algn="l">
              <a:lnSpc>
                <a:spcPct val="90000"/>
              </a:lnSpc>
              <a:spcBef>
                <a:spcPts val="375"/>
              </a:spcBef>
              <a:spcAft>
                <a:spcPts val="0"/>
              </a:spcAft>
              <a:buClr>
                <a:schemeClr val="dk1"/>
              </a:buClr>
              <a:buSzPts val="1800"/>
              <a:buNone/>
              <a:defRPr sz="1350"/>
            </a:lvl8pPr>
            <a:lvl9pPr marL="4114800" lvl="8" indent="-228600" algn="l">
              <a:lnSpc>
                <a:spcPct val="90000"/>
              </a:lnSpc>
              <a:spcBef>
                <a:spcPts val="375"/>
              </a:spcBef>
              <a:spcAft>
                <a:spcPts val="0"/>
              </a:spcAft>
              <a:buClr>
                <a:schemeClr val="dk1"/>
              </a:buClr>
              <a:buSzPts val="1800"/>
              <a:buNone/>
              <a:defRPr sz="1350"/>
            </a:lvl9pPr>
          </a:lstStyle>
          <a:p>
            <a:endParaRPr/>
          </a:p>
        </p:txBody>
      </p:sp>
      <p:sp>
        <p:nvSpPr>
          <p:cNvPr id="961" name="Google Shape;961;p140"/>
          <p:cNvSpPr txBox="1">
            <a:spLocks noGrp="1"/>
          </p:cNvSpPr>
          <p:nvPr>
            <p:ph type="body" idx="2"/>
          </p:nvPr>
        </p:nvSpPr>
        <p:spPr>
          <a:xfrm>
            <a:off x="1186775" y="2665379"/>
            <a:ext cx="4873575"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62" name="Google Shape;962;p140"/>
          <p:cNvSpPr txBox="1">
            <a:spLocks noGrp="1"/>
          </p:cNvSpPr>
          <p:nvPr>
            <p:ph type="body" idx="3"/>
          </p:nvPr>
        </p:nvSpPr>
        <p:spPr>
          <a:xfrm>
            <a:off x="6256939"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750"/>
              </a:spcBef>
              <a:spcAft>
                <a:spcPts val="0"/>
              </a:spcAft>
              <a:buClr>
                <a:schemeClr val="dk1"/>
              </a:buClr>
              <a:buSzPts val="2800"/>
              <a:buNone/>
              <a:defRPr sz="2100"/>
            </a:lvl1pPr>
            <a:lvl2pPr marL="914400" lvl="1" indent="-228600" algn="l">
              <a:lnSpc>
                <a:spcPct val="90000"/>
              </a:lnSpc>
              <a:spcBef>
                <a:spcPts val="375"/>
              </a:spcBef>
              <a:spcAft>
                <a:spcPts val="0"/>
              </a:spcAft>
              <a:buClr>
                <a:schemeClr val="dk1"/>
              </a:buClr>
              <a:buSzPts val="2400"/>
              <a:buNone/>
              <a:defRPr sz="1800"/>
            </a:lvl2pPr>
            <a:lvl3pPr marL="1371600" lvl="2" indent="-228600" algn="l">
              <a:lnSpc>
                <a:spcPct val="90000"/>
              </a:lnSpc>
              <a:spcBef>
                <a:spcPts val="375"/>
              </a:spcBef>
              <a:spcAft>
                <a:spcPts val="0"/>
              </a:spcAft>
              <a:buClr>
                <a:schemeClr val="dk1"/>
              </a:buClr>
              <a:buSzPts val="2000"/>
              <a:buNone/>
              <a:defRPr sz="1500"/>
            </a:lvl3pPr>
            <a:lvl4pPr marL="1828800" lvl="3" indent="-228600" algn="l">
              <a:lnSpc>
                <a:spcPct val="90000"/>
              </a:lnSpc>
              <a:spcBef>
                <a:spcPts val="375"/>
              </a:spcBef>
              <a:spcAft>
                <a:spcPts val="0"/>
              </a:spcAft>
              <a:buClr>
                <a:schemeClr val="dk1"/>
              </a:buClr>
              <a:buSzPts val="1800"/>
              <a:buNone/>
              <a:defRPr sz="1350"/>
            </a:lvl4pPr>
            <a:lvl5pPr marL="2286000" lvl="4" indent="-228600" algn="l">
              <a:lnSpc>
                <a:spcPct val="90000"/>
              </a:lnSpc>
              <a:spcBef>
                <a:spcPts val="375"/>
              </a:spcBef>
              <a:spcAft>
                <a:spcPts val="0"/>
              </a:spcAft>
              <a:buClr>
                <a:schemeClr val="dk1"/>
              </a:buClr>
              <a:buSzPts val="1800"/>
              <a:buNone/>
              <a:defRPr sz="1350"/>
            </a:lvl5pPr>
            <a:lvl6pPr marL="2743200" lvl="5" indent="-228600" algn="l">
              <a:lnSpc>
                <a:spcPct val="90000"/>
              </a:lnSpc>
              <a:spcBef>
                <a:spcPts val="375"/>
              </a:spcBef>
              <a:spcAft>
                <a:spcPts val="0"/>
              </a:spcAft>
              <a:buClr>
                <a:schemeClr val="dk1"/>
              </a:buClr>
              <a:buSzPts val="1800"/>
              <a:buNone/>
              <a:defRPr sz="1350"/>
            </a:lvl6pPr>
            <a:lvl7pPr marL="3200400" lvl="6" indent="-228600" algn="l">
              <a:lnSpc>
                <a:spcPct val="90000"/>
              </a:lnSpc>
              <a:spcBef>
                <a:spcPts val="375"/>
              </a:spcBef>
              <a:spcAft>
                <a:spcPts val="0"/>
              </a:spcAft>
              <a:buClr>
                <a:schemeClr val="dk1"/>
              </a:buClr>
              <a:buSzPts val="1800"/>
              <a:buNone/>
              <a:defRPr sz="1350"/>
            </a:lvl7pPr>
            <a:lvl8pPr marL="3657600" lvl="7" indent="-228600" algn="l">
              <a:lnSpc>
                <a:spcPct val="90000"/>
              </a:lnSpc>
              <a:spcBef>
                <a:spcPts val="375"/>
              </a:spcBef>
              <a:spcAft>
                <a:spcPts val="0"/>
              </a:spcAft>
              <a:buClr>
                <a:schemeClr val="dk1"/>
              </a:buClr>
              <a:buSzPts val="1800"/>
              <a:buNone/>
              <a:defRPr sz="1350"/>
            </a:lvl8pPr>
            <a:lvl9pPr marL="4114800" lvl="8" indent="-228600" algn="l">
              <a:lnSpc>
                <a:spcPct val="90000"/>
              </a:lnSpc>
              <a:spcBef>
                <a:spcPts val="375"/>
              </a:spcBef>
              <a:spcAft>
                <a:spcPts val="0"/>
              </a:spcAft>
              <a:buClr>
                <a:schemeClr val="dk1"/>
              </a:buClr>
              <a:buSzPts val="1800"/>
              <a:buNone/>
              <a:defRPr sz="1350"/>
            </a:lvl9pPr>
          </a:lstStyle>
          <a:p>
            <a:endParaRPr/>
          </a:p>
        </p:txBody>
      </p:sp>
      <p:sp>
        <p:nvSpPr>
          <p:cNvPr id="963" name="Google Shape;963;p140"/>
          <p:cNvSpPr txBox="1">
            <a:spLocks noGrp="1"/>
          </p:cNvSpPr>
          <p:nvPr>
            <p:ph type="body" idx="4"/>
          </p:nvPr>
        </p:nvSpPr>
        <p:spPr>
          <a:xfrm>
            <a:off x="6256939"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64" name="Google Shape;964;p140"/>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65" name="Google Shape;965;p140"/>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66" name="Google Shape;966;p140"/>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967"/>
        <p:cNvGrpSpPr/>
        <p:nvPr/>
      </p:nvGrpSpPr>
      <p:grpSpPr>
        <a:xfrm>
          <a:off x="0" y="0"/>
          <a:ext cx="0" cy="0"/>
          <a:chOff x="0" y="0"/>
          <a:chExt cx="0" cy="0"/>
        </a:xfrm>
      </p:grpSpPr>
      <p:sp>
        <p:nvSpPr>
          <p:cNvPr id="968" name="Google Shape;968;p141"/>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9" name="Google Shape;969;p14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70" name="Google Shape;970;p14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71" name="Google Shape;971;p14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972"/>
        <p:cNvGrpSpPr/>
        <p:nvPr/>
      </p:nvGrpSpPr>
      <p:grpSpPr>
        <a:xfrm>
          <a:off x="0" y="0"/>
          <a:ext cx="0" cy="0"/>
          <a:chOff x="0" y="0"/>
          <a:chExt cx="0" cy="0"/>
        </a:xfrm>
      </p:grpSpPr>
      <p:sp>
        <p:nvSpPr>
          <p:cNvPr id="973" name="Google Shape;973;p142"/>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4" name="Google Shape;974;p142"/>
          <p:cNvSpPr>
            <a:spLocks noGrp="1"/>
          </p:cNvSpPr>
          <p:nvPr>
            <p:ph type="pic" idx="2"/>
          </p:nvPr>
        </p:nvSpPr>
        <p:spPr>
          <a:xfrm>
            <a:off x="5183188" y="457201"/>
            <a:ext cx="6172200" cy="5403850"/>
          </a:xfrm>
          <a:prstGeom prst="rect">
            <a:avLst/>
          </a:prstGeom>
          <a:noFill/>
          <a:ln>
            <a:noFill/>
          </a:ln>
        </p:spPr>
      </p:sp>
      <p:sp>
        <p:nvSpPr>
          <p:cNvPr id="975" name="Google Shape;975;p142"/>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2000"/>
              <a:buNone/>
              <a:defRPr sz="1500"/>
            </a:lvl1pPr>
            <a:lvl2pPr marL="914400" lvl="1" indent="-228600" algn="l">
              <a:lnSpc>
                <a:spcPct val="90000"/>
              </a:lnSpc>
              <a:spcBef>
                <a:spcPts val="375"/>
              </a:spcBef>
              <a:spcAft>
                <a:spcPts val="0"/>
              </a:spcAft>
              <a:buClr>
                <a:schemeClr val="dk1"/>
              </a:buClr>
              <a:buSzPts val="1800"/>
              <a:buNone/>
              <a:defRPr sz="1350"/>
            </a:lvl2pPr>
            <a:lvl3pPr marL="1371600" lvl="2" indent="-228600" algn="l">
              <a:lnSpc>
                <a:spcPct val="90000"/>
              </a:lnSpc>
              <a:spcBef>
                <a:spcPts val="375"/>
              </a:spcBef>
              <a:spcAft>
                <a:spcPts val="0"/>
              </a:spcAft>
              <a:buClr>
                <a:schemeClr val="dk1"/>
              </a:buClr>
              <a:buSzPts val="1600"/>
              <a:buNone/>
              <a:defRPr sz="1200"/>
            </a:lvl3pPr>
            <a:lvl4pPr marL="1828800" lvl="3" indent="-228600" algn="l">
              <a:lnSpc>
                <a:spcPct val="90000"/>
              </a:lnSpc>
              <a:spcBef>
                <a:spcPts val="375"/>
              </a:spcBef>
              <a:spcAft>
                <a:spcPts val="0"/>
              </a:spcAft>
              <a:buClr>
                <a:schemeClr val="dk1"/>
              </a:buClr>
              <a:buSzPts val="1400"/>
              <a:buNone/>
              <a:defRPr sz="1050"/>
            </a:lvl4pPr>
            <a:lvl5pPr marL="2286000" lvl="4" indent="-228600" algn="l">
              <a:lnSpc>
                <a:spcPct val="90000"/>
              </a:lnSpc>
              <a:spcBef>
                <a:spcPts val="375"/>
              </a:spcBef>
              <a:spcAft>
                <a:spcPts val="0"/>
              </a:spcAft>
              <a:buClr>
                <a:schemeClr val="dk1"/>
              </a:buClr>
              <a:buSzPts val="1400"/>
              <a:buNone/>
              <a:defRPr sz="1050"/>
            </a:lvl5pPr>
            <a:lvl6pPr marL="2743200" lvl="5" indent="-228600" algn="l">
              <a:lnSpc>
                <a:spcPct val="90000"/>
              </a:lnSpc>
              <a:spcBef>
                <a:spcPts val="375"/>
              </a:spcBef>
              <a:spcAft>
                <a:spcPts val="0"/>
              </a:spcAft>
              <a:buClr>
                <a:schemeClr val="dk1"/>
              </a:buClr>
              <a:buSzPts val="1400"/>
              <a:buNone/>
              <a:defRPr sz="1050"/>
            </a:lvl6pPr>
            <a:lvl7pPr marL="3200400" lvl="6" indent="-228600" algn="l">
              <a:lnSpc>
                <a:spcPct val="90000"/>
              </a:lnSpc>
              <a:spcBef>
                <a:spcPts val="375"/>
              </a:spcBef>
              <a:spcAft>
                <a:spcPts val="0"/>
              </a:spcAft>
              <a:buClr>
                <a:schemeClr val="dk1"/>
              </a:buClr>
              <a:buSzPts val="1400"/>
              <a:buNone/>
              <a:defRPr sz="1050"/>
            </a:lvl7pPr>
            <a:lvl8pPr marL="3657600" lvl="7" indent="-228600" algn="l">
              <a:lnSpc>
                <a:spcPct val="90000"/>
              </a:lnSpc>
              <a:spcBef>
                <a:spcPts val="375"/>
              </a:spcBef>
              <a:spcAft>
                <a:spcPts val="0"/>
              </a:spcAft>
              <a:buClr>
                <a:schemeClr val="dk1"/>
              </a:buClr>
              <a:buSzPts val="1400"/>
              <a:buNone/>
              <a:defRPr sz="1050"/>
            </a:lvl8pPr>
            <a:lvl9pPr marL="4114800" lvl="8" indent="-228600" algn="l">
              <a:lnSpc>
                <a:spcPct val="90000"/>
              </a:lnSpc>
              <a:spcBef>
                <a:spcPts val="375"/>
              </a:spcBef>
              <a:spcAft>
                <a:spcPts val="0"/>
              </a:spcAft>
              <a:buClr>
                <a:schemeClr val="dk1"/>
              </a:buClr>
              <a:buSzPts val="1400"/>
              <a:buNone/>
              <a:defRPr sz="1050"/>
            </a:lvl9pPr>
          </a:lstStyle>
          <a:p>
            <a:endParaRPr/>
          </a:p>
        </p:txBody>
      </p:sp>
      <p:sp>
        <p:nvSpPr>
          <p:cNvPr id="976" name="Google Shape;976;p14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77" name="Google Shape;977;p14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78" name="Google Shape;978;p14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979"/>
        <p:cNvGrpSpPr/>
        <p:nvPr/>
      </p:nvGrpSpPr>
      <p:grpSpPr>
        <a:xfrm>
          <a:off x="0" y="0"/>
          <a:ext cx="0" cy="0"/>
          <a:chOff x="0" y="0"/>
          <a:chExt cx="0" cy="0"/>
        </a:xfrm>
      </p:grpSpPr>
      <p:sp>
        <p:nvSpPr>
          <p:cNvPr id="980" name="Google Shape;980;p143"/>
          <p:cNvSpPr txBox="1">
            <a:spLocks noGrp="1"/>
          </p:cNvSpPr>
          <p:nvPr>
            <p:ph type="title"/>
          </p:nvPr>
        </p:nvSpPr>
        <p:spPr>
          <a:xfrm rot="5400000">
            <a:off x="7133432" y="1956596"/>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1" name="Google Shape;981;p143"/>
          <p:cNvSpPr txBox="1">
            <a:spLocks noGrp="1"/>
          </p:cNvSpPr>
          <p:nvPr>
            <p:ph type="body" idx="1"/>
          </p:nvPr>
        </p:nvSpPr>
        <p:spPr>
          <a:xfrm rot="5400000">
            <a:off x="1799432" y="-596104"/>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82" name="Google Shape;982;p143"/>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83" name="Google Shape;983;p143"/>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84" name="Google Shape;984;p143"/>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6"/>
        <p:cNvGrpSpPr/>
        <p:nvPr/>
      </p:nvGrpSpPr>
      <p:grpSpPr>
        <a:xfrm>
          <a:off x="0" y="0"/>
          <a:ext cx="0" cy="0"/>
          <a:chOff x="0" y="0"/>
          <a:chExt cx="0" cy="0"/>
        </a:xfrm>
      </p:grpSpPr>
      <p:sp>
        <p:nvSpPr>
          <p:cNvPr id="117" name="Google Shape;117;p8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8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9" name="Google Shape;119;p8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8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1" name="Google Shape;121;p8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8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8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8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内容" type="objOnly">
  <p:cSld name="OBJECT_ONLY">
    <p:spTree>
      <p:nvGrpSpPr>
        <p:cNvPr id="1" name="Shape 985"/>
        <p:cNvGrpSpPr/>
        <p:nvPr/>
      </p:nvGrpSpPr>
      <p:grpSpPr>
        <a:xfrm>
          <a:off x="0" y="0"/>
          <a:ext cx="0" cy="0"/>
          <a:chOff x="0" y="0"/>
          <a:chExt cx="0" cy="0"/>
        </a:xfrm>
      </p:grpSpPr>
      <p:sp>
        <p:nvSpPr>
          <p:cNvPr id="986" name="Google Shape;986;p144"/>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87" name="Google Shape;987;p144"/>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88" name="Google Shape;988;p144"/>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89" name="Google Shape;989;p144"/>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5"/>
        <p:cNvGrpSpPr/>
        <p:nvPr/>
      </p:nvGrpSpPr>
      <p:grpSpPr>
        <a:xfrm>
          <a:off x="0" y="0"/>
          <a:ext cx="0" cy="0"/>
          <a:chOff x="0" y="0"/>
          <a:chExt cx="0" cy="0"/>
        </a:xfrm>
      </p:grpSpPr>
      <p:sp>
        <p:nvSpPr>
          <p:cNvPr id="126" name="Google Shape;126;p8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8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8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8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0"/>
        <p:cNvGrpSpPr/>
        <p:nvPr/>
      </p:nvGrpSpPr>
      <p:grpSpPr>
        <a:xfrm>
          <a:off x="0" y="0"/>
          <a:ext cx="0" cy="0"/>
          <a:chOff x="0" y="0"/>
          <a:chExt cx="0" cy="0"/>
        </a:xfrm>
      </p:grpSpPr>
      <p:sp>
        <p:nvSpPr>
          <p:cNvPr id="131" name="Google Shape;131;p8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88"/>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3" name="Google Shape;133;p8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4" name="Google Shape;134;p8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8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8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7"/>
        <p:cNvGrpSpPr/>
        <p:nvPr/>
      </p:nvGrpSpPr>
      <p:grpSpPr>
        <a:xfrm>
          <a:off x="0" y="0"/>
          <a:ext cx="0" cy="0"/>
          <a:chOff x="0" y="0"/>
          <a:chExt cx="0" cy="0"/>
        </a:xfrm>
      </p:grpSpPr>
      <p:sp>
        <p:nvSpPr>
          <p:cNvPr id="138" name="Google Shape;138;p8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89"/>
          <p:cNvSpPr>
            <a:spLocks noGrp="1"/>
          </p:cNvSpPr>
          <p:nvPr>
            <p:ph type="pic" idx="2"/>
          </p:nvPr>
        </p:nvSpPr>
        <p:spPr>
          <a:xfrm>
            <a:off x="5183188" y="987427"/>
            <a:ext cx="6172200" cy="4873625"/>
          </a:xfrm>
          <a:prstGeom prst="rect">
            <a:avLst/>
          </a:prstGeom>
          <a:noFill/>
          <a:ln>
            <a:noFill/>
          </a:ln>
        </p:spPr>
      </p:sp>
      <p:sp>
        <p:nvSpPr>
          <p:cNvPr id="140" name="Google Shape;140;p8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1" name="Google Shape;141;p8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8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8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4"/>
        <p:cNvGrpSpPr/>
        <p:nvPr/>
      </p:nvGrpSpPr>
      <p:grpSpPr>
        <a:xfrm>
          <a:off x="0" y="0"/>
          <a:ext cx="0" cy="0"/>
          <a:chOff x="0" y="0"/>
          <a:chExt cx="0" cy="0"/>
        </a:xfrm>
      </p:grpSpPr>
      <p:sp>
        <p:nvSpPr>
          <p:cNvPr id="145" name="Google Shape;145;p9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9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9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9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9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20"/>
        <p:cNvGrpSpPr/>
        <p:nvPr/>
      </p:nvGrpSpPr>
      <p:grpSpPr>
        <a:xfrm>
          <a:off x="0" y="0"/>
          <a:ext cx="0" cy="0"/>
          <a:chOff x="0" y="0"/>
          <a:chExt cx="0" cy="0"/>
        </a:xfrm>
      </p:grpSpPr>
      <p:sp>
        <p:nvSpPr>
          <p:cNvPr id="21" name="Google Shape;21;p145"/>
          <p:cNvSpPr txBox="1">
            <a:spLocks noGrp="1"/>
          </p:cNvSpPr>
          <p:nvPr>
            <p:ph type="title"/>
          </p:nvPr>
        </p:nvSpPr>
        <p:spPr>
          <a:xfrm>
            <a:off x="831851" y="1709742"/>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45"/>
          <p:cNvSpPr txBox="1">
            <a:spLocks noGrp="1"/>
          </p:cNvSpPr>
          <p:nvPr>
            <p:ph type="body" idx="1"/>
          </p:nvPr>
        </p:nvSpPr>
        <p:spPr>
          <a:xfrm>
            <a:off x="831851" y="4589467"/>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2400"/>
              <a:buNone/>
              <a:defRPr sz="1800">
                <a:solidFill>
                  <a:srgbClr val="888888"/>
                </a:solidFill>
              </a:defRPr>
            </a:lvl1pPr>
            <a:lvl2pPr marL="914400" lvl="1" indent="-228600" algn="l">
              <a:lnSpc>
                <a:spcPct val="90000"/>
              </a:lnSpc>
              <a:spcBef>
                <a:spcPts val="375"/>
              </a:spcBef>
              <a:spcAft>
                <a:spcPts val="0"/>
              </a:spcAft>
              <a:buClr>
                <a:srgbClr val="888888"/>
              </a:buClr>
              <a:buSzPts val="2000"/>
              <a:buNone/>
              <a:defRPr sz="1500">
                <a:solidFill>
                  <a:srgbClr val="888888"/>
                </a:solidFill>
              </a:defRPr>
            </a:lvl2pPr>
            <a:lvl3pPr marL="1371600" lvl="2" indent="-228600" algn="l">
              <a:lnSpc>
                <a:spcPct val="90000"/>
              </a:lnSpc>
              <a:spcBef>
                <a:spcPts val="375"/>
              </a:spcBef>
              <a:spcAft>
                <a:spcPts val="0"/>
              </a:spcAft>
              <a:buClr>
                <a:srgbClr val="888888"/>
              </a:buClr>
              <a:buSzPts val="1800"/>
              <a:buNone/>
              <a:defRPr sz="1350">
                <a:solidFill>
                  <a:srgbClr val="888888"/>
                </a:solidFill>
              </a:defRPr>
            </a:lvl3pPr>
            <a:lvl4pPr marL="1828800" lvl="3" indent="-228600" algn="l">
              <a:lnSpc>
                <a:spcPct val="90000"/>
              </a:lnSpc>
              <a:spcBef>
                <a:spcPts val="375"/>
              </a:spcBef>
              <a:spcAft>
                <a:spcPts val="0"/>
              </a:spcAft>
              <a:buClr>
                <a:srgbClr val="888888"/>
              </a:buClr>
              <a:buSzPts val="1600"/>
              <a:buNone/>
              <a:defRPr sz="1200">
                <a:solidFill>
                  <a:srgbClr val="888888"/>
                </a:solidFill>
              </a:defRPr>
            </a:lvl4pPr>
            <a:lvl5pPr marL="2286000" lvl="4" indent="-228600" algn="l">
              <a:lnSpc>
                <a:spcPct val="90000"/>
              </a:lnSpc>
              <a:spcBef>
                <a:spcPts val="375"/>
              </a:spcBef>
              <a:spcAft>
                <a:spcPts val="0"/>
              </a:spcAft>
              <a:buClr>
                <a:srgbClr val="888888"/>
              </a:buClr>
              <a:buSzPts val="1600"/>
              <a:buNone/>
              <a:defRPr sz="1200">
                <a:solidFill>
                  <a:srgbClr val="888888"/>
                </a:solidFill>
              </a:defRPr>
            </a:lvl5pPr>
            <a:lvl6pPr marL="2743200" lvl="5" indent="-228600" algn="l">
              <a:lnSpc>
                <a:spcPct val="90000"/>
              </a:lnSpc>
              <a:spcBef>
                <a:spcPts val="375"/>
              </a:spcBef>
              <a:spcAft>
                <a:spcPts val="0"/>
              </a:spcAft>
              <a:buClr>
                <a:srgbClr val="888888"/>
              </a:buClr>
              <a:buSzPts val="1600"/>
              <a:buNone/>
              <a:defRPr sz="1200">
                <a:solidFill>
                  <a:srgbClr val="888888"/>
                </a:solidFill>
              </a:defRPr>
            </a:lvl6pPr>
            <a:lvl7pPr marL="3200400" lvl="6" indent="-228600" algn="l">
              <a:lnSpc>
                <a:spcPct val="90000"/>
              </a:lnSpc>
              <a:spcBef>
                <a:spcPts val="375"/>
              </a:spcBef>
              <a:spcAft>
                <a:spcPts val="0"/>
              </a:spcAft>
              <a:buClr>
                <a:srgbClr val="888888"/>
              </a:buClr>
              <a:buSzPts val="1600"/>
              <a:buNone/>
              <a:defRPr sz="1200">
                <a:solidFill>
                  <a:srgbClr val="888888"/>
                </a:solidFill>
              </a:defRPr>
            </a:lvl7pPr>
            <a:lvl8pPr marL="3657600" lvl="7" indent="-228600" algn="l">
              <a:lnSpc>
                <a:spcPct val="90000"/>
              </a:lnSpc>
              <a:spcBef>
                <a:spcPts val="375"/>
              </a:spcBef>
              <a:spcAft>
                <a:spcPts val="0"/>
              </a:spcAft>
              <a:buClr>
                <a:srgbClr val="888888"/>
              </a:buClr>
              <a:buSzPts val="1600"/>
              <a:buNone/>
              <a:defRPr sz="1200">
                <a:solidFill>
                  <a:srgbClr val="888888"/>
                </a:solidFill>
              </a:defRPr>
            </a:lvl8pPr>
            <a:lvl9pPr marL="4114800" lvl="8" indent="-22860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3" name="Google Shape;23;p145"/>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4" name="Google Shape;24;p145"/>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25" name="Google Shape;25;p145"/>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0"/>
        <p:cNvGrpSpPr/>
        <p:nvPr/>
      </p:nvGrpSpPr>
      <p:grpSpPr>
        <a:xfrm>
          <a:off x="0" y="0"/>
          <a:ext cx="0" cy="0"/>
          <a:chOff x="0" y="0"/>
          <a:chExt cx="0" cy="0"/>
        </a:xfrm>
      </p:grpSpPr>
      <p:sp>
        <p:nvSpPr>
          <p:cNvPr id="151" name="Google Shape;151;p91"/>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91"/>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9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9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9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标题幻灯片">
  <p:cSld name="2_标题幻灯片">
    <p:spTree>
      <p:nvGrpSpPr>
        <p:cNvPr id="1" name="Shape 162"/>
        <p:cNvGrpSpPr/>
        <p:nvPr/>
      </p:nvGrpSpPr>
      <p:grpSpPr>
        <a:xfrm>
          <a:off x="0" y="0"/>
          <a:ext cx="0" cy="0"/>
          <a:chOff x="0" y="0"/>
          <a:chExt cx="0" cy="0"/>
        </a:xfrm>
      </p:grpSpPr>
      <p:pic>
        <p:nvPicPr>
          <p:cNvPr id="163" name="Google Shape;163;p58"/>
          <p:cNvPicPr preferRelativeResize="0"/>
          <p:nvPr/>
        </p:nvPicPr>
        <p:blipFill rotWithShape="1">
          <a:blip r:embed="rId2">
            <a:alphaModFix/>
          </a:blip>
          <a:srcRect r="27110"/>
          <a:stretch/>
        </p:blipFill>
        <p:spPr>
          <a:xfrm>
            <a:off x="-1" y="0"/>
            <a:ext cx="12192001" cy="6858000"/>
          </a:xfrm>
          <a:prstGeom prst="rect">
            <a:avLst/>
          </a:prstGeom>
          <a:noFill/>
          <a:ln>
            <a:noFill/>
          </a:ln>
        </p:spPr>
      </p:pic>
      <p:pic>
        <p:nvPicPr>
          <p:cNvPr id="164" name="Google Shape;164;p58"/>
          <p:cNvPicPr preferRelativeResize="0"/>
          <p:nvPr/>
        </p:nvPicPr>
        <p:blipFill rotWithShape="1">
          <a:blip r:embed="rId3">
            <a:alphaModFix/>
          </a:blip>
          <a:srcRect/>
          <a:stretch/>
        </p:blipFill>
        <p:spPr>
          <a:xfrm>
            <a:off x="-8" y="4610952"/>
            <a:ext cx="12192015" cy="22470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5"/>
        <p:cNvGrpSpPr/>
        <p:nvPr/>
      </p:nvGrpSpPr>
      <p:grpSpPr>
        <a:xfrm>
          <a:off x="0" y="0"/>
          <a:ext cx="0" cy="0"/>
          <a:chOff x="0" y="0"/>
          <a:chExt cx="0" cy="0"/>
        </a:xfrm>
      </p:grpSpPr>
      <p:sp>
        <p:nvSpPr>
          <p:cNvPr id="166" name="Google Shape;166;p9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9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8" name="Google Shape;168;p9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9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9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1"/>
        <p:cNvGrpSpPr/>
        <p:nvPr/>
      </p:nvGrpSpPr>
      <p:grpSpPr>
        <a:xfrm>
          <a:off x="0" y="0"/>
          <a:ext cx="0" cy="0"/>
          <a:chOff x="0" y="0"/>
          <a:chExt cx="0" cy="0"/>
        </a:xfrm>
      </p:grpSpPr>
      <p:sp>
        <p:nvSpPr>
          <p:cNvPr id="172" name="Google Shape;172;p93"/>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9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9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9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9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7"/>
        <p:cNvGrpSpPr/>
        <p:nvPr/>
      </p:nvGrpSpPr>
      <p:grpSpPr>
        <a:xfrm>
          <a:off x="0" y="0"/>
          <a:ext cx="0" cy="0"/>
          <a:chOff x="0" y="0"/>
          <a:chExt cx="0" cy="0"/>
        </a:xfrm>
      </p:grpSpPr>
      <p:sp>
        <p:nvSpPr>
          <p:cNvPr id="178" name="Google Shape;178;p9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9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0" name="Google Shape;180;p9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9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9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3"/>
        <p:cNvGrpSpPr/>
        <p:nvPr/>
      </p:nvGrpSpPr>
      <p:grpSpPr>
        <a:xfrm>
          <a:off x="0" y="0"/>
          <a:ext cx="0" cy="0"/>
          <a:chOff x="0" y="0"/>
          <a:chExt cx="0" cy="0"/>
        </a:xfrm>
      </p:grpSpPr>
      <p:sp>
        <p:nvSpPr>
          <p:cNvPr id="184" name="Google Shape;184;p95"/>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9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9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9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9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9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0"/>
        <p:cNvGrpSpPr/>
        <p:nvPr/>
      </p:nvGrpSpPr>
      <p:grpSpPr>
        <a:xfrm>
          <a:off x="0" y="0"/>
          <a:ext cx="0" cy="0"/>
          <a:chOff x="0" y="0"/>
          <a:chExt cx="0" cy="0"/>
        </a:xfrm>
      </p:grpSpPr>
      <p:sp>
        <p:nvSpPr>
          <p:cNvPr id="191" name="Google Shape;191;p9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9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3" name="Google Shape;193;p9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9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5" name="Google Shape;195;p9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9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9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9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9"/>
        <p:cNvGrpSpPr/>
        <p:nvPr/>
      </p:nvGrpSpPr>
      <p:grpSpPr>
        <a:xfrm>
          <a:off x="0" y="0"/>
          <a:ext cx="0" cy="0"/>
          <a:chOff x="0" y="0"/>
          <a:chExt cx="0" cy="0"/>
        </a:xfrm>
      </p:grpSpPr>
      <p:sp>
        <p:nvSpPr>
          <p:cNvPr id="200" name="Google Shape;200;p9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9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9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9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4"/>
        <p:cNvGrpSpPr/>
        <p:nvPr/>
      </p:nvGrpSpPr>
      <p:grpSpPr>
        <a:xfrm>
          <a:off x="0" y="0"/>
          <a:ext cx="0" cy="0"/>
          <a:chOff x="0" y="0"/>
          <a:chExt cx="0" cy="0"/>
        </a:xfrm>
      </p:grpSpPr>
      <p:sp>
        <p:nvSpPr>
          <p:cNvPr id="205" name="Google Shape;205;p9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9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9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8"/>
        <p:cNvGrpSpPr/>
        <p:nvPr/>
      </p:nvGrpSpPr>
      <p:grpSpPr>
        <a:xfrm>
          <a:off x="0" y="0"/>
          <a:ext cx="0" cy="0"/>
          <a:chOff x="0" y="0"/>
          <a:chExt cx="0" cy="0"/>
        </a:xfrm>
      </p:grpSpPr>
      <p:sp>
        <p:nvSpPr>
          <p:cNvPr id="209" name="Google Shape;209;p9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99"/>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11" name="Google Shape;211;p9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2" name="Google Shape;212;p9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9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9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26"/>
        <p:cNvGrpSpPr/>
        <p:nvPr/>
      </p:nvGrpSpPr>
      <p:grpSpPr>
        <a:xfrm>
          <a:off x="0" y="0"/>
          <a:ext cx="0" cy="0"/>
          <a:chOff x="0" y="0"/>
          <a:chExt cx="0" cy="0"/>
        </a:xfrm>
      </p:grpSpPr>
      <p:sp>
        <p:nvSpPr>
          <p:cNvPr id="27" name="Google Shape;27;p146"/>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4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 name="Google Shape;29;p14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0" name="Google Shape;30;p146"/>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1" name="Google Shape;31;p146"/>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32" name="Google Shape;32;p146"/>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5"/>
        <p:cNvGrpSpPr/>
        <p:nvPr/>
      </p:nvGrpSpPr>
      <p:grpSpPr>
        <a:xfrm>
          <a:off x="0" y="0"/>
          <a:ext cx="0" cy="0"/>
          <a:chOff x="0" y="0"/>
          <a:chExt cx="0" cy="0"/>
        </a:xfrm>
      </p:grpSpPr>
      <p:sp>
        <p:nvSpPr>
          <p:cNvPr id="216" name="Google Shape;216;p10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7" name="Google Shape;217;p100"/>
          <p:cNvSpPr>
            <a:spLocks noGrp="1"/>
          </p:cNvSpPr>
          <p:nvPr>
            <p:ph type="pic" idx="2"/>
          </p:nvPr>
        </p:nvSpPr>
        <p:spPr>
          <a:xfrm>
            <a:off x="5183188" y="987427"/>
            <a:ext cx="6172200" cy="4873625"/>
          </a:xfrm>
          <a:prstGeom prst="rect">
            <a:avLst/>
          </a:prstGeom>
          <a:noFill/>
          <a:ln>
            <a:noFill/>
          </a:ln>
        </p:spPr>
      </p:sp>
      <p:sp>
        <p:nvSpPr>
          <p:cNvPr id="218" name="Google Shape;218;p10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9" name="Google Shape;219;p10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10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10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2"/>
        <p:cNvGrpSpPr/>
        <p:nvPr/>
      </p:nvGrpSpPr>
      <p:grpSpPr>
        <a:xfrm>
          <a:off x="0" y="0"/>
          <a:ext cx="0" cy="0"/>
          <a:chOff x="0" y="0"/>
          <a:chExt cx="0" cy="0"/>
        </a:xfrm>
      </p:grpSpPr>
      <p:sp>
        <p:nvSpPr>
          <p:cNvPr id="223" name="Google Shape;223;p10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4" name="Google Shape;224;p10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10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10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10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8"/>
        <p:cNvGrpSpPr/>
        <p:nvPr/>
      </p:nvGrpSpPr>
      <p:grpSpPr>
        <a:xfrm>
          <a:off x="0" y="0"/>
          <a:ext cx="0" cy="0"/>
          <a:chOff x="0" y="0"/>
          <a:chExt cx="0" cy="0"/>
        </a:xfrm>
      </p:grpSpPr>
      <p:sp>
        <p:nvSpPr>
          <p:cNvPr id="229" name="Google Shape;229;p102"/>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0" name="Google Shape;230;p102"/>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 name="Google Shape;231;p10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10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10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24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1"/>
        <p:cNvGrpSpPr/>
        <p:nvPr/>
      </p:nvGrpSpPr>
      <p:grpSpPr>
        <a:xfrm>
          <a:off x="0" y="0"/>
          <a:ext cx="0" cy="0"/>
          <a:chOff x="0" y="0"/>
          <a:chExt cx="0" cy="0"/>
        </a:xfrm>
      </p:grpSpPr>
      <p:sp>
        <p:nvSpPr>
          <p:cNvPr id="242" name="Google Shape;242;p152"/>
          <p:cNvSpPr txBox="1">
            <a:spLocks noGrp="1"/>
          </p:cNvSpPr>
          <p:nvPr>
            <p:ph type="ctrTitle"/>
          </p:nvPr>
        </p:nvSpPr>
        <p:spPr>
          <a:xfrm>
            <a:off x="914400" y="2130428"/>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3" name="Google Shape;243;p15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rgbClr val="888888"/>
              </a:buClr>
              <a:buSzPts val="2400"/>
              <a:buNone/>
              <a:defRPr>
                <a:solidFill>
                  <a:srgbClr val="888888"/>
                </a:solidFill>
              </a:defRPr>
            </a:lvl1pPr>
            <a:lvl2pPr lvl="1" algn="ctr">
              <a:spcBef>
                <a:spcPts val="420"/>
              </a:spcBef>
              <a:spcAft>
                <a:spcPts val="0"/>
              </a:spcAft>
              <a:buClr>
                <a:srgbClr val="888888"/>
              </a:buClr>
              <a:buSzPts val="21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a:endParaRPr/>
          </a:p>
        </p:txBody>
      </p:sp>
      <p:sp>
        <p:nvSpPr>
          <p:cNvPr id="244" name="Google Shape;244;p152"/>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152"/>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152"/>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7"/>
        <p:cNvGrpSpPr/>
        <p:nvPr/>
      </p:nvGrpSpPr>
      <p:grpSpPr>
        <a:xfrm>
          <a:off x="0" y="0"/>
          <a:ext cx="0" cy="0"/>
          <a:chOff x="0" y="0"/>
          <a:chExt cx="0" cy="0"/>
        </a:xfrm>
      </p:grpSpPr>
      <p:sp>
        <p:nvSpPr>
          <p:cNvPr id="248" name="Google Shape;248;p15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9" name="Google Shape;249;p153"/>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0" name="Google Shape;250;p153"/>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153"/>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153"/>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3"/>
        <p:cNvGrpSpPr/>
        <p:nvPr/>
      </p:nvGrpSpPr>
      <p:grpSpPr>
        <a:xfrm>
          <a:off x="0" y="0"/>
          <a:ext cx="0" cy="0"/>
          <a:chOff x="0" y="0"/>
          <a:chExt cx="0" cy="0"/>
        </a:xfrm>
      </p:grpSpPr>
      <p:sp>
        <p:nvSpPr>
          <p:cNvPr id="254" name="Google Shape;254;p154"/>
          <p:cNvSpPr txBox="1">
            <a:spLocks noGrp="1"/>
          </p:cNvSpPr>
          <p:nvPr>
            <p:ph type="title"/>
          </p:nvPr>
        </p:nvSpPr>
        <p:spPr>
          <a:xfrm>
            <a:off x="963084" y="4406903"/>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3000"/>
              <a:buFont typeface="Calibri"/>
              <a:buNone/>
              <a:defRPr sz="3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 name="Google Shape;255;p154"/>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300"/>
              </a:spcBef>
              <a:spcAft>
                <a:spcPts val="0"/>
              </a:spcAft>
              <a:buClr>
                <a:srgbClr val="888888"/>
              </a:buClr>
              <a:buSzPts val="1500"/>
              <a:buNone/>
              <a:defRPr sz="1500">
                <a:solidFill>
                  <a:srgbClr val="888888"/>
                </a:solidFill>
              </a:defRPr>
            </a:lvl1pPr>
            <a:lvl2pPr marL="914400" lvl="1" indent="-228600" algn="l">
              <a:spcBef>
                <a:spcPts val="270"/>
              </a:spcBef>
              <a:spcAft>
                <a:spcPts val="0"/>
              </a:spcAft>
              <a:buClr>
                <a:srgbClr val="888888"/>
              </a:buClr>
              <a:buSzPts val="1350"/>
              <a:buNone/>
              <a:defRPr sz="1350">
                <a:solidFill>
                  <a:srgbClr val="888888"/>
                </a:solidFill>
              </a:defRPr>
            </a:lvl2pPr>
            <a:lvl3pPr marL="1371600" lvl="2" indent="-228600" algn="l">
              <a:spcBef>
                <a:spcPts val="240"/>
              </a:spcBef>
              <a:spcAft>
                <a:spcPts val="0"/>
              </a:spcAft>
              <a:buClr>
                <a:srgbClr val="888888"/>
              </a:buClr>
              <a:buSzPts val="1200"/>
              <a:buNone/>
              <a:defRPr sz="1200">
                <a:solidFill>
                  <a:srgbClr val="888888"/>
                </a:solidFill>
              </a:defRPr>
            </a:lvl3pPr>
            <a:lvl4pPr marL="1828800" lvl="3" indent="-228600" algn="l">
              <a:spcBef>
                <a:spcPts val="210"/>
              </a:spcBef>
              <a:spcAft>
                <a:spcPts val="0"/>
              </a:spcAft>
              <a:buClr>
                <a:srgbClr val="888888"/>
              </a:buClr>
              <a:buSzPts val="1050"/>
              <a:buNone/>
              <a:defRPr sz="1050">
                <a:solidFill>
                  <a:srgbClr val="888888"/>
                </a:solidFill>
              </a:defRPr>
            </a:lvl4pPr>
            <a:lvl5pPr marL="2286000" lvl="4" indent="-228600" algn="l">
              <a:spcBef>
                <a:spcPts val="210"/>
              </a:spcBef>
              <a:spcAft>
                <a:spcPts val="0"/>
              </a:spcAft>
              <a:buClr>
                <a:srgbClr val="888888"/>
              </a:buClr>
              <a:buSzPts val="1050"/>
              <a:buNone/>
              <a:defRPr sz="1050">
                <a:solidFill>
                  <a:srgbClr val="888888"/>
                </a:solidFill>
              </a:defRPr>
            </a:lvl5pPr>
            <a:lvl6pPr marL="2743200" lvl="5" indent="-228600" algn="l">
              <a:spcBef>
                <a:spcPts val="210"/>
              </a:spcBef>
              <a:spcAft>
                <a:spcPts val="0"/>
              </a:spcAft>
              <a:buClr>
                <a:srgbClr val="888888"/>
              </a:buClr>
              <a:buSzPts val="1050"/>
              <a:buNone/>
              <a:defRPr sz="1050">
                <a:solidFill>
                  <a:srgbClr val="888888"/>
                </a:solidFill>
              </a:defRPr>
            </a:lvl6pPr>
            <a:lvl7pPr marL="3200400" lvl="6" indent="-228600" algn="l">
              <a:spcBef>
                <a:spcPts val="210"/>
              </a:spcBef>
              <a:spcAft>
                <a:spcPts val="0"/>
              </a:spcAft>
              <a:buClr>
                <a:srgbClr val="888888"/>
              </a:buClr>
              <a:buSzPts val="1050"/>
              <a:buNone/>
              <a:defRPr sz="1050">
                <a:solidFill>
                  <a:srgbClr val="888888"/>
                </a:solidFill>
              </a:defRPr>
            </a:lvl7pPr>
            <a:lvl8pPr marL="3657600" lvl="7" indent="-228600" algn="l">
              <a:spcBef>
                <a:spcPts val="210"/>
              </a:spcBef>
              <a:spcAft>
                <a:spcPts val="0"/>
              </a:spcAft>
              <a:buClr>
                <a:srgbClr val="888888"/>
              </a:buClr>
              <a:buSzPts val="1050"/>
              <a:buNone/>
              <a:defRPr sz="1050">
                <a:solidFill>
                  <a:srgbClr val="888888"/>
                </a:solidFill>
              </a:defRPr>
            </a:lvl8pPr>
            <a:lvl9pPr marL="4114800" lvl="8" indent="-228600" algn="l">
              <a:spcBef>
                <a:spcPts val="210"/>
              </a:spcBef>
              <a:spcAft>
                <a:spcPts val="0"/>
              </a:spcAft>
              <a:buClr>
                <a:srgbClr val="888888"/>
              </a:buClr>
              <a:buSzPts val="1050"/>
              <a:buNone/>
              <a:defRPr sz="1050">
                <a:solidFill>
                  <a:srgbClr val="888888"/>
                </a:solidFill>
              </a:defRPr>
            </a:lvl9pPr>
          </a:lstStyle>
          <a:p>
            <a:endParaRPr/>
          </a:p>
        </p:txBody>
      </p:sp>
      <p:sp>
        <p:nvSpPr>
          <p:cNvPr id="256" name="Google Shape;256;p154"/>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154"/>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154"/>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9"/>
        <p:cNvGrpSpPr/>
        <p:nvPr/>
      </p:nvGrpSpPr>
      <p:grpSpPr>
        <a:xfrm>
          <a:off x="0" y="0"/>
          <a:ext cx="0" cy="0"/>
          <a:chOff x="0" y="0"/>
          <a:chExt cx="0" cy="0"/>
        </a:xfrm>
      </p:grpSpPr>
      <p:sp>
        <p:nvSpPr>
          <p:cNvPr id="260" name="Google Shape;260;p15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155"/>
          <p:cNvSpPr txBox="1">
            <a:spLocks noGrp="1"/>
          </p:cNvSpPr>
          <p:nvPr>
            <p:ph type="body" idx="1"/>
          </p:nvPr>
        </p:nvSpPr>
        <p:spPr>
          <a:xfrm>
            <a:off x="609600" y="1600203"/>
            <a:ext cx="5384800" cy="4525963"/>
          </a:xfrm>
          <a:prstGeom prst="rect">
            <a:avLst/>
          </a:prstGeom>
          <a:noFill/>
          <a:ln>
            <a:noFill/>
          </a:ln>
        </p:spPr>
        <p:txBody>
          <a:bodyPr spcFirstLastPara="1" wrap="square" lIns="91425" tIns="45700" rIns="91425" bIns="45700" anchor="t" anchorCtr="0">
            <a:norm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262" name="Google Shape;262;p155"/>
          <p:cNvSpPr txBox="1">
            <a:spLocks noGrp="1"/>
          </p:cNvSpPr>
          <p:nvPr>
            <p:ph type="body" idx="2"/>
          </p:nvPr>
        </p:nvSpPr>
        <p:spPr>
          <a:xfrm>
            <a:off x="6197600" y="1600203"/>
            <a:ext cx="5384800" cy="4525963"/>
          </a:xfrm>
          <a:prstGeom prst="rect">
            <a:avLst/>
          </a:prstGeom>
          <a:noFill/>
          <a:ln>
            <a:noFill/>
          </a:ln>
        </p:spPr>
        <p:txBody>
          <a:bodyPr spcFirstLastPara="1" wrap="square" lIns="91425" tIns="45700" rIns="91425" bIns="45700" anchor="t" anchorCtr="0">
            <a:norm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263" name="Google Shape;263;p155"/>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155"/>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155"/>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6"/>
        <p:cNvGrpSpPr/>
        <p:nvPr/>
      </p:nvGrpSpPr>
      <p:grpSpPr>
        <a:xfrm>
          <a:off x="0" y="0"/>
          <a:ext cx="0" cy="0"/>
          <a:chOff x="0" y="0"/>
          <a:chExt cx="0" cy="0"/>
        </a:xfrm>
      </p:grpSpPr>
      <p:sp>
        <p:nvSpPr>
          <p:cNvPr id="267" name="Google Shape;267;p15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3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8" name="Google Shape;268;p156"/>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269" name="Google Shape;269;p156"/>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270" name="Google Shape;270;p156"/>
          <p:cNvSpPr txBox="1">
            <a:spLocks noGrp="1"/>
          </p:cNvSpPr>
          <p:nvPr>
            <p:ph type="body" idx="3"/>
          </p:nvPr>
        </p:nvSpPr>
        <p:spPr>
          <a:xfrm>
            <a:off x="6193369"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271" name="Google Shape;271;p156"/>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272" name="Google Shape;272;p156"/>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156"/>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156"/>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5"/>
        <p:cNvGrpSpPr/>
        <p:nvPr/>
      </p:nvGrpSpPr>
      <p:grpSpPr>
        <a:xfrm>
          <a:off x="0" y="0"/>
          <a:ext cx="0" cy="0"/>
          <a:chOff x="0" y="0"/>
          <a:chExt cx="0" cy="0"/>
        </a:xfrm>
      </p:grpSpPr>
      <p:sp>
        <p:nvSpPr>
          <p:cNvPr id="276" name="Google Shape;276;p15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 name="Google Shape;277;p157"/>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 name="Google Shape;278;p157"/>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157"/>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33"/>
        <p:cNvGrpSpPr/>
        <p:nvPr/>
      </p:nvGrpSpPr>
      <p:grpSpPr>
        <a:xfrm>
          <a:off x="0" y="0"/>
          <a:ext cx="0" cy="0"/>
          <a:chOff x="0" y="0"/>
          <a:chExt cx="0" cy="0"/>
        </a:xfrm>
      </p:grpSpPr>
      <p:sp>
        <p:nvSpPr>
          <p:cNvPr id="34" name="Google Shape;34;p147"/>
          <p:cNvSpPr txBox="1">
            <a:spLocks noGrp="1"/>
          </p:cNvSpPr>
          <p:nvPr>
            <p:ph type="title"/>
          </p:nvPr>
        </p:nvSpPr>
        <p:spPr>
          <a:xfrm>
            <a:off x="839788"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47"/>
          <p:cNvSpPr txBox="1">
            <a:spLocks noGrp="1"/>
          </p:cNvSpPr>
          <p:nvPr>
            <p:ph type="body" idx="1"/>
          </p:nvPr>
        </p:nvSpPr>
        <p:spPr>
          <a:xfrm>
            <a:off x="1186775" y="1778438"/>
            <a:ext cx="4873575"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750"/>
              </a:spcBef>
              <a:spcAft>
                <a:spcPts val="0"/>
              </a:spcAft>
              <a:buClr>
                <a:schemeClr val="dk1"/>
              </a:buClr>
              <a:buSzPts val="2800"/>
              <a:buNone/>
              <a:defRPr sz="2100"/>
            </a:lvl1pPr>
            <a:lvl2pPr marL="914400" lvl="1" indent="-228600" algn="l">
              <a:lnSpc>
                <a:spcPct val="90000"/>
              </a:lnSpc>
              <a:spcBef>
                <a:spcPts val="375"/>
              </a:spcBef>
              <a:spcAft>
                <a:spcPts val="0"/>
              </a:spcAft>
              <a:buClr>
                <a:schemeClr val="dk1"/>
              </a:buClr>
              <a:buSzPts val="2400"/>
              <a:buNone/>
              <a:defRPr sz="1800"/>
            </a:lvl2pPr>
            <a:lvl3pPr marL="1371600" lvl="2" indent="-228600" algn="l">
              <a:lnSpc>
                <a:spcPct val="90000"/>
              </a:lnSpc>
              <a:spcBef>
                <a:spcPts val="375"/>
              </a:spcBef>
              <a:spcAft>
                <a:spcPts val="0"/>
              </a:spcAft>
              <a:buClr>
                <a:schemeClr val="dk1"/>
              </a:buClr>
              <a:buSzPts val="2000"/>
              <a:buNone/>
              <a:defRPr sz="1500"/>
            </a:lvl3pPr>
            <a:lvl4pPr marL="1828800" lvl="3" indent="-228600" algn="l">
              <a:lnSpc>
                <a:spcPct val="90000"/>
              </a:lnSpc>
              <a:spcBef>
                <a:spcPts val="375"/>
              </a:spcBef>
              <a:spcAft>
                <a:spcPts val="0"/>
              </a:spcAft>
              <a:buClr>
                <a:schemeClr val="dk1"/>
              </a:buClr>
              <a:buSzPts val="1800"/>
              <a:buNone/>
              <a:defRPr sz="1350"/>
            </a:lvl4pPr>
            <a:lvl5pPr marL="2286000" lvl="4" indent="-228600" algn="l">
              <a:lnSpc>
                <a:spcPct val="90000"/>
              </a:lnSpc>
              <a:spcBef>
                <a:spcPts val="375"/>
              </a:spcBef>
              <a:spcAft>
                <a:spcPts val="0"/>
              </a:spcAft>
              <a:buClr>
                <a:schemeClr val="dk1"/>
              </a:buClr>
              <a:buSzPts val="1800"/>
              <a:buNone/>
              <a:defRPr sz="1350"/>
            </a:lvl5pPr>
            <a:lvl6pPr marL="2743200" lvl="5" indent="-228600" algn="l">
              <a:lnSpc>
                <a:spcPct val="90000"/>
              </a:lnSpc>
              <a:spcBef>
                <a:spcPts val="375"/>
              </a:spcBef>
              <a:spcAft>
                <a:spcPts val="0"/>
              </a:spcAft>
              <a:buClr>
                <a:schemeClr val="dk1"/>
              </a:buClr>
              <a:buSzPts val="1800"/>
              <a:buNone/>
              <a:defRPr sz="1350"/>
            </a:lvl6pPr>
            <a:lvl7pPr marL="3200400" lvl="6" indent="-228600" algn="l">
              <a:lnSpc>
                <a:spcPct val="90000"/>
              </a:lnSpc>
              <a:spcBef>
                <a:spcPts val="375"/>
              </a:spcBef>
              <a:spcAft>
                <a:spcPts val="0"/>
              </a:spcAft>
              <a:buClr>
                <a:schemeClr val="dk1"/>
              </a:buClr>
              <a:buSzPts val="1800"/>
              <a:buNone/>
              <a:defRPr sz="1350"/>
            </a:lvl7pPr>
            <a:lvl8pPr marL="3657600" lvl="7" indent="-228600" algn="l">
              <a:lnSpc>
                <a:spcPct val="90000"/>
              </a:lnSpc>
              <a:spcBef>
                <a:spcPts val="375"/>
              </a:spcBef>
              <a:spcAft>
                <a:spcPts val="0"/>
              </a:spcAft>
              <a:buClr>
                <a:schemeClr val="dk1"/>
              </a:buClr>
              <a:buSzPts val="1800"/>
              <a:buNone/>
              <a:defRPr sz="1350"/>
            </a:lvl8pPr>
            <a:lvl9pPr marL="4114800" lvl="8" indent="-228600" algn="l">
              <a:lnSpc>
                <a:spcPct val="90000"/>
              </a:lnSpc>
              <a:spcBef>
                <a:spcPts val="375"/>
              </a:spcBef>
              <a:spcAft>
                <a:spcPts val="0"/>
              </a:spcAft>
              <a:buClr>
                <a:schemeClr val="dk1"/>
              </a:buClr>
              <a:buSzPts val="1800"/>
              <a:buNone/>
              <a:defRPr sz="1350"/>
            </a:lvl9pPr>
          </a:lstStyle>
          <a:p>
            <a:endParaRPr/>
          </a:p>
        </p:txBody>
      </p:sp>
      <p:sp>
        <p:nvSpPr>
          <p:cNvPr id="36" name="Google Shape;36;p147"/>
          <p:cNvSpPr txBox="1">
            <a:spLocks noGrp="1"/>
          </p:cNvSpPr>
          <p:nvPr>
            <p:ph type="body" idx="2"/>
          </p:nvPr>
        </p:nvSpPr>
        <p:spPr>
          <a:xfrm>
            <a:off x="1186775" y="2665379"/>
            <a:ext cx="4873575"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147"/>
          <p:cNvSpPr txBox="1">
            <a:spLocks noGrp="1"/>
          </p:cNvSpPr>
          <p:nvPr>
            <p:ph type="body" idx="3"/>
          </p:nvPr>
        </p:nvSpPr>
        <p:spPr>
          <a:xfrm>
            <a:off x="6256939"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750"/>
              </a:spcBef>
              <a:spcAft>
                <a:spcPts val="0"/>
              </a:spcAft>
              <a:buClr>
                <a:schemeClr val="dk1"/>
              </a:buClr>
              <a:buSzPts val="2800"/>
              <a:buNone/>
              <a:defRPr sz="2100"/>
            </a:lvl1pPr>
            <a:lvl2pPr marL="914400" lvl="1" indent="-228600" algn="l">
              <a:lnSpc>
                <a:spcPct val="90000"/>
              </a:lnSpc>
              <a:spcBef>
                <a:spcPts val="375"/>
              </a:spcBef>
              <a:spcAft>
                <a:spcPts val="0"/>
              </a:spcAft>
              <a:buClr>
                <a:schemeClr val="dk1"/>
              </a:buClr>
              <a:buSzPts val="2400"/>
              <a:buNone/>
              <a:defRPr sz="1800"/>
            </a:lvl2pPr>
            <a:lvl3pPr marL="1371600" lvl="2" indent="-228600" algn="l">
              <a:lnSpc>
                <a:spcPct val="90000"/>
              </a:lnSpc>
              <a:spcBef>
                <a:spcPts val="375"/>
              </a:spcBef>
              <a:spcAft>
                <a:spcPts val="0"/>
              </a:spcAft>
              <a:buClr>
                <a:schemeClr val="dk1"/>
              </a:buClr>
              <a:buSzPts val="2000"/>
              <a:buNone/>
              <a:defRPr sz="1500"/>
            </a:lvl3pPr>
            <a:lvl4pPr marL="1828800" lvl="3" indent="-228600" algn="l">
              <a:lnSpc>
                <a:spcPct val="90000"/>
              </a:lnSpc>
              <a:spcBef>
                <a:spcPts val="375"/>
              </a:spcBef>
              <a:spcAft>
                <a:spcPts val="0"/>
              </a:spcAft>
              <a:buClr>
                <a:schemeClr val="dk1"/>
              </a:buClr>
              <a:buSzPts val="1800"/>
              <a:buNone/>
              <a:defRPr sz="1350"/>
            </a:lvl4pPr>
            <a:lvl5pPr marL="2286000" lvl="4" indent="-228600" algn="l">
              <a:lnSpc>
                <a:spcPct val="90000"/>
              </a:lnSpc>
              <a:spcBef>
                <a:spcPts val="375"/>
              </a:spcBef>
              <a:spcAft>
                <a:spcPts val="0"/>
              </a:spcAft>
              <a:buClr>
                <a:schemeClr val="dk1"/>
              </a:buClr>
              <a:buSzPts val="1800"/>
              <a:buNone/>
              <a:defRPr sz="1350"/>
            </a:lvl5pPr>
            <a:lvl6pPr marL="2743200" lvl="5" indent="-228600" algn="l">
              <a:lnSpc>
                <a:spcPct val="90000"/>
              </a:lnSpc>
              <a:spcBef>
                <a:spcPts val="375"/>
              </a:spcBef>
              <a:spcAft>
                <a:spcPts val="0"/>
              </a:spcAft>
              <a:buClr>
                <a:schemeClr val="dk1"/>
              </a:buClr>
              <a:buSzPts val="1800"/>
              <a:buNone/>
              <a:defRPr sz="1350"/>
            </a:lvl6pPr>
            <a:lvl7pPr marL="3200400" lvl="6" indent="-228600" algn="l">
              <a:lnSpc>
                <a:spcPct val="90000"/>
              </a:lnSpc>
              <a:spcBef>
                <a:spcPts val="375"/>
              </a:spcBef>
              <a:spcAft>
                <a:spcPts val="0"/>
              </a:spcAft>
              <a:buClr>
                <a:schemeClr val="dk1"/>
              </a:buClr>
              <a:buSzPts val="1800"/>
              <a:buNone/>
              <a:defRPr sz="1350"/>
            </a:lvl7pPr>
            <a:lvl8pPr marL="3657600" lvl="7" indent="-228600" algn="l">
              <a:lnSpc>
                <a:spcPct val="90000"/>
              </a:lnSpc>
              <a:spcBef>
                <a:spcPts val="375"/>
              </a:spcBef>
              <a:spcAft>
                <a:spcPts val="0"/>
              </a:spcAft>
              <a:buClr>
                <a:schemeClr val="dk1"/>
              </a:buClr>
              <a:buSzPts val="1800"/>
              <a:buNone/>
              <a:defRPr sz="1350"/>
            </a:lvl8pPr>
            <a:lvl9pPr marL="4114800" lvl="8" indent="-228600" algn="l">
              <a:lnSpc>
                <a:spcPct val="90000"/>
              </a:lnSpc>
              <a:spcBef>
                <a:spcPts val="375"/>
              </a:spcBef>
              <a:spcAft>
                <a:spcPts val="0"/>
              </a:spcAft>
              <a:buClr>
                <a:schemeClr val="dk1"/>
              </a:buClr>
              <a:buSzPts val="1800"/>
              <a:buNone/>
              <a:defRPr sz="1350"/>
            </a:lvl9pPr>
          </a:lstStyle>
          <a:p>
            <a:endParaRPr/>
          </a:p>
        </p:txBody>
      </p:sp>
      <p:sp>
        <p:nvSpPr>
          <p:cNvPr id="38" name="Google Shape;38;p147"/>
          <p:cNvSpPr txBox="1">
            <a:spLocks noGrp="1"/>
          </p:cNvSpPr>
          <p:nvPr>
            <p:ph type="body" idx="4"/>
          </p:nvPr>
        </p:nvSpPr>
        <p:spPr>
          <a:xfrm>
            <a:off x="6256939"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9" name="Google Shape;39;p147"/>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40" name="Google Shape;40;p147"/>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41" name="Google Shape;41;p14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0"/>
        <p:cNvGrpSpPr/>
        <p:nvPr/>
      </p:nvGrpSpPr>
      <p:grpSpPr>
        <a:xfrm>
          <a:off x="0" y="0"/>
          <a:ext cx="0" cy="0"/>
          <a:chOff x="0" y="0"/>
          <a:chExt cx="0" cy="0"/>
        </a:xfrm>
      </p:grpSpPr>
      <p:sp>
        <p:nvSpPr>
          <p:cNvPr id="281" name="Google Shape;281;p158"/>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p158"/>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158"/>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4"/>
        <p:cNvGrpSpPr/>
        <p:nvPr/>
      </p:nvGrpSpPr>
      <p:grpSpPr>
        <a:xfrm>
          <a:off x="0" y="0"/>
          <a:ext cx="0" cy="0"/>
          <a:chOff x="0" y="0"/>
          <a:chExt cx="0" cy="0"/>
        </a:xfrm>
      </p:grpSpPr>
      <p:sp>
        <p:nvSpPr>
          <p:cNvPr id="285" name="Google Shape;285;p159"/>
          <p:cNvSpPr txBox="1">
            <a:spLocks noGrp="1"/>
          </p:cNvSpPr>
          <p:nvPr>
            <p:ph type="title"/>
          </p:nvPr>
        </p:nvSpPr>
        <p:spPr>
          <a:xfrm>
            <a:off x="609602"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5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6" name="Google Shape;286;p159"/>
          <p:cNvSpPr txBox="1">
            <a:spLocks noGrp="1"/>
          </p:cNvSpPr>
          <p:nvPr>
            <p:ph type="body" idx="1"/>
          </p:nvPr>
        </p:nvSpPr>
        <p:spPr>
          <a:xfrm>
            <a:off x="4766733" y="273053"/>
            <a:ext cx="6815667" cy="5853113"/>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61950" algn="l">
              <a:spcBef>
                <a:spcPts val="420"/>
              </a:spcBef>
              <a:spcAft>
                <a:spcPts val="0"/>
              </a:spcAft>
              <a:buClr>
                <a:schemeClr val="dk1"/>
              </a:buClr>
              <a:buSzPts val="2100"/>
              <a:buChar char="–"/>
              <a:defRPr sz="2100"/>
            </a:lvl2pPr>
            <a:lvl3pPr marL="1371600" lvl="2" indent="-342900" algn="l">
              <a:spcBef>
                <a:spcPts val="360"/>
              </a:spcBef>
              <a:spcAft>
                <a:spcPts val="0"/>
              </a:spcAft>
              <a:buClr>
                <a:schemeClr val="dk1"/>
              </a:buClr>
              <a:buSzPts val="1800"/>
              <a:buChar char="•"/>
              <a:defRPr sz="1800"/>
            </a:lvl3pPr>
            <a:lvl4pPr marL="1828800" lvl="3" indent="-323850" algn="l">
              <a:spcBef>
                <a:spcPts val="300"/>
              </a:spcBef>
              <a:spcAft>
                <a:spcPts val="0"/>
              </a:spcAft>
              <a:buClr>
                <a:schemeClr val="dk1"/>
              </a:buClr>
              <a:buSzPts val="1500"/>
              <a:buChar char="–"/>
              <a:defRPr sz="1500"/>
            </a:lvl4pPr>
            <a:lvl5pPr marL="2286000" lvl="4" indent="-323850" algn="l">
              <a:spcBef>
                <a:spcPts val="300"/>
              </a:spcBef>
              <a:spcAft>
                <a:spcPts val="0"/>
              </a:spcAft>
              <a:buClr>
                <a:schemeClr val="dk1"/>
              </a:buClr>
              <a:buSzPts val="1500"/>
              <a:buChar char="»"/>
              <a:defRPr sz="1500"/>
            </a:lvl5pPr>
            <a:lvl6pPr marL="2743200" lvl="5" indent="-323850" algn="l">
              <a:spcBef>
                <a:spcPts val="300"/>
              </a:spcBef>
              <a:spcAft>
                <a:spcPts val="0"/>
              </a:spcAft>
              <a:buClr>
                <a:schemeClr val="dk1"/>
              </a:buClr>
              <a:buSzPts val="1500"/>
              <a:buChar char="•"/>
              <a:defRPr sz="1500"/>
            </a:lvl6pPr>
            <a:lvl7pPr marL="3200400" lvl="6" indent="-323850" algn="l">
              <a:spcBef>
                <a:spcPts val="300"/>
              </a:spcBef>
              <a:spcAft>
                <a:spcPts val="0"/>
              </a:spcAft>
              <a:buClr>
                <a:schemeClr val="dk1"/>
              </a:buClr>
              <a:buSzPts val="1500"/>
              <a:buChar char="•"/>
              <a:defRPr sz="1500"/>
            </a:lvl7pPr>
            <a:lvl8pPr marL="3657600" lvl="7" indent="-323850" algn="l">
              <a:spcBef>
                <a:spcPts val="300"/>
              </a:spcBef>
              <a:spcAft>
                <a:spcPts val="0"/>
              </a:spcAft>
              <a:buClr>
                <a:schemeClr val="dk1"/>
              </a:buClr>
              <a:buSzPts val="1500"/>
              <a:buChar char="•"/>
              <a:defRPr sz="1500"/>
            </a:lvl8pPr>
            <a:lvl9pPr marL="4114800" lvl="8" indent="-323850" algn="l">
              <a:spcBef>
                <a:spcPts val="300"/>
              </a:spcBef>
              <a:spcAft>
                <a:spcPts val="0"/>
              </a:spcAft>
              <a:buClr>
                <a:schemeClr val="dk1"/>
              </a:buClr>
              <a:buSzPts val="1500"/>
              <a:buChar char="•"/>
              <a:defRPr sz="1500"/>
            </a:lvl9pPr>
          </a:lstStyle>
          <a:p>
            <a:endParaRPr/>
          </a:p>
        </p:txBody>
      </p:sp>
      <p:sp>
        <p:nvSpPr>
          <p:cNvPr id="287" name="Google Shape;287;p159"/>
          <p:cNvSpPr txBox="1">
            <a:spLocks noGrp="1"/>
          </p:cNvSpPr>
          <p:nvPr>
            <p:ph type="body" idx="2"/>
          </p:nvPr>
        </p:nvSpPr>
        <p:spPr>
          <a:xfrm>
            <a:off x="609602" y="1435103"/>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288" name="Google Shape;288;p159"/>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159"/>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159"/>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1"/>
        <p:cNvGrpSpPr/>
        <p:nvPr/>
      </p:nvGrpSpPr>
      <p:grpSpPr>
        <a:xfrm>
          <a:off x="0" y="0"/>
          <a:ext cx="0" cy="0"/>
          <a:chOff x="0" y="0"/>
          <a:chExt cx="0" cy="0"/>
        </a:xfrm>
      </p:grpSpPr>
      <p:sp>
        <p:nvSpPr>
          <p:cNvPr id="292" name="Google Shape;292;p160"/>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5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3" name="Google Shape;293;p160"/>
          <p:cNvSpPr>
            <a:spLocks noGrp="1"/>
          </p:cNvSpPr>
          <p:nvPr>
            <p:ph type="pic" idx="2"/>
          </p:nvPr>
        </p:nvSpPr>
        <p:spPr>
          <a:xfrm>
            <a:off x="2389717" y="612775"/>
            <a:ext cx="7315200" cy="4114800"/>
          </a:xfrm>
          <a:prstGeom prst="rect">
            <a:avLst/>
          </a:prstGeom>
          <a:noFill/>
          <a:ln>
            <a:noFill/>
          </a:ln>
        </p:spPr>
      </p:sp>
      <p:sp>
        <p:nvSpPr>
          <p:cNvPr id="294" name="Google Shape;294;p160"/>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295" name="Google Shape;295;p160"/>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160"/>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160"/>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8"/>
        <p:cNvGrpSpPr/>
        <p:nvPr/>
      </p:nvGrpSpPr>
      <p:grpSpPr>
        <a:xfrm>
          <a:off x="0" y="0"/>
          <a:ext cx="0" cy="0"/>
          <a:chOff x="0" y="0"/>
          <a:chExt cx="0" cy="0"/>
        </a:xfrm>
      </p:grpSpPr>
      <p:sp>
        <p:nvSpPr>
          <p:cNvPr id="299" name="Google Shape;299;p16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0" name="Google Shape;300;p161"/>
          <p:cNvSpPr txBox="1">
            <a:spLocks noGrp="1"/>
          </p:cNvSpPr>
          <p:nvPr>
            <p:ph type="body" idx="1"/>
          </p:nvPr>
        </p:nvSpPr>
        <p:spPr>
          <a:xfrm rot="5400000">
            <a:off x="3833019" y="-1623215"/>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1" name="Google Shape;301;p161"/>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161"/>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161"/>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4"/>
        <p:cNvGrpSpPr/>
        <p:nvPr/>
      </p:nvGrpSpPr>
      <p:grpSpPr>
        <a:xfrm>
          <a:off x="0" y="0"/>
          <a:ext cx="0" cy="0"/>
          <a:chOff x="0" y="0"/>
          <a:chExt cx="0" cy="0"/>
        </a:xfrm>
      </p:grpSpPr>
      <p:sp>
        <p:nvSpPr>
          <p:cNvPr id="305" name="Google Shape;305;p162"/>
          <p:cNvSpPr txBox="1">
            <a:spLocks noGrp="1"/>
          </p:cNvSpPr>
          <p:nvPr>
            <p:ph type="title"/>
          </p:nvPr>
        </p:nvSpPr>
        <p:spPr>
          <a:xfrm rot="5400000">
            <a:off x="7285038" y="1828804"/>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6" name="Google Shape;306;p162"/>
          <p:cNvSpPr txBox="1">
            <a:spLocks noGrp="1"/>
          </p:cNvSpPr>
          <p:nvPr>
            <p:ph type="body" idx="1"/>
          </p:nvPr>
        </p:nvSpPr>
        <p:spPr>
          <a:xfrm rot="5400000">
            <a:off x="1697038" y="-812796"/>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7" name="Google Shape;307;p162"/>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162"/>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162"/>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33_Title and Content">
  <p:cSld name="33_Title and Content">
    <p:spTree>
      <p:nvGrpSpPr>
        <p:cNvPr id="1" name="Shape 310"/>
        <p:cNvGrpSpPr/>
        <p:nvPr/>
      </p:nvGrpSpPr>
      <p:grpSpPr>
        <a:xfrm>
          <a:off x="0" y="0"/>
          <a:ext cx="0" cy="0"/>
          <a:chOff x="0" y="0"/>
          <a:chExt cx="0" cy="0"/>
        </a:xfrm>
      </p:grpSpPr>
      <p:sp>
        <p:nvSpPr>
          <p:cNvPr id="311" name="Google Shape;311;p16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2" name="Google Shape;312;p163"/>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3" name="Google Shape;313;p163"/>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163"/>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163"/>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316" name="Google Shape;316;p163"/>
          <p:cNvSpPr>
            <a:spLocks noGrp="1"/>
          </p:cNvSpPr>
          <p:nvPr>
            <p:ph type="pic" idx="2"/>
          </p:nvPr>
        </p:nvSpPr>
        <p:spPr>
          <a:xfrm>
            <a:off x="12301539" y="4252913"/>
            <a:ext cx="914400" cy="914400"/>
          </a:xfrm>
          <a:prstGeom prst="rect">
            <a:avLst/>
          </a:prstGeom>
          <a:no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317"/>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4"/>
        <p:cNvGrpSpPr/>
        <p:nvPr/>
      </p:nvGrpSpPr>
      <p:grpSpPr>
        <a:xfrm>
          <a:off x="0" y="0"/>
          <a:ext cx="0" cy="0"/>
          <a:chOff x="0" y="0"/>
          <a:chExt cx="0" cy="0"/>
        </a:xfrm>
      </p:grpSpPr>
      <p:sp>
        <p:nvSpPr>
          <p:cNvPr id="325" name="Google Shape;325;p6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62"/>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7" name="Google Shape;327;p62"/>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62"/>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62"/>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0"/>
        <p:cNvGrpSpPr/>
        <p:nvPr/>
      </p:nvGrpSpPr>
      <p:grpSpPr>
        <a:xfrm>
          <a:off x="0" y="0"/>
          <a:ext cx="0" cy="0"/>
          <a:chOff x="0" y="0"/>
          <a:chExt cx="0" cy="0"/>
        </a:xfrm>
      </p:grpSpPr>
      <p:sp>
        <p:nvSpPr>
          <p:cNvPr id="331" name="Google Shape;331;p165"/>
          <p:cNvSpPr txBox="1">
            <a:spLocks noGrp="1"/>
          </p:cNvSpPr>
          <p:nvPr>
            <p:ph type="ctrTitle"/>
          </p:nvPr>
        </p:nvSpPr>
        <p:spPr>
          <a:xfrm>
            <a:off x="914400" y="2130428"/>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165"/>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rgbClr val="888888"/>
              </a:buClr>
              <a:buSzPts val="2400"/>
              <a:buNone/>
              <a:defRPr>
                <a:solidFill>
                  <a:srgbClr val="888888"/>
                </a:solidFill>
              </a:defRPr>
            </a:lvl1pPr>
            <a:lvl2pPr lvl="1" algn="ctr">
              <a:spcBef>
                <a:spcPts val="420"/>
              </a:spcBef>
              <a:spcAft>
                <a:spcPts val="0"/>
              </a:spcAft>
              <a:buClr>
                <a:srgbClr val="888888"/>
              </a:buClr>
              <a:buSzPts val="21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a:endParaRPr/>
          </a:p>
        </p:txBody>
      </p:sp>
      <p:sp>
        <p:nvSpPr>
          <p:cNvPr id="333" name="Google Shape;333;p165"/>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4" name="Google Shape;334;p165"/>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165"/>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6"/>
        <p:cNvGrpSpPr/>
        <p:nvPr/>
      </p:nvGrpSpPr>
      <p:grpSpPr>
        <a:xfrm>
          <a:off x="0" y="0"/>
          <a:ext cx="0" cy="0"/>
          <a:chOff x="0" y="0"/>
          <a:chExt cx="0" cy="0"/>
        </a:xfrm>
      </p:grpSpPr>
      <p:sp>
        <p:nvSpPr>
          <p:cNvPr id="337" name="Google Shape;337;p166"/>
          <p:cNvSpPr txBox="1">
            <a:spLocks noGrp="1"/>
          </p:cNvSpPr>
          <p:nvPr>
            <p:ph type="title"/>
          </p:nvPr>
        </p:nvSpPr>
        <p:spPr>
          <a:xfrm>
            <a:off x="963084" y="4406903"/>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3000"/>
              <a:buFont typeface="Calibri"/>
              <a:buNone/>
              <a:defRPr sz="3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8" name="Google Shape;338;p166"/>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300"/>
              </a:spcBef>
              <a:spcAft>
                <a:spcPts val="0"/>
              </a:spcAft>
              <a:buClr>
                <a:srgbClr val="888888"/>
              </a:buClr>
              <a:buSzPts val="1500"/>
              <a:buNone/>
              <a:defRPr sz="1500">
                <a:solidFill>
                  <a:srgbClr val="888888"/>
                </a:solidFill>
              </a:defRPr>
            </a:lvl1pPr>
            <a:lvl2pPr marL="914400" lvl="1" indent="-228600" algn="l">
              <a:spcBef>
                <a:spcPts val="270"/>
              </a:spcBef>
              <a:spcAft>
                <a:spcPts val="0"/>
              </a:spcAft>
              <a:buClr>
                <a:srgbClr val="888888"/>
              </a:buClr>
              <a:buSzPts val="1350"/>
              <a:buNone/>
              <a:defRPr sz="1350">
                <a:solidFill>
                  <a:srgbClr val="888888"/>
                </a:solidFill>
              </a:defRPr>
            </a:lvl2pPr>
            <a:lvl3pPr marL="1371600" lvl="2" indent="-228600" algn="l">
              <a:spcBef>
                <a:spcPts val="240"/>
              </a:spcBef>
              <a:spcAft>
                <a:spcPts val="0"/>
              </a:spcAft>
              <a:buClr>
                <a:srgbClr val="888888"/>
              </a:buClr>
              <a:buSzPts val="1200"/>
              <a:buNone/>
              <a:defRPr sz="1200">
                <a:solidFill>
                  <a:srgbClr val="888888"/>
                </a:solidFill>
              </a:defRPr>
            </a:lvl3pPr>
            <a:lvl4pPr marL="1828800" lvl="3" indent="-228600" algn="l">
              <a:spcBef>
                <a:spcPts val="210"/>
              </a:spcBef>
              <a:spcAft>
                <a:spcPts val="0"/>
              </a:spcAft>
              <a:buClr>
                <a:srgbClr val="888888"/>
              </a:buClr>
              <a:buSzPts val="1050"/>
              <a:buNone/>
              <a:defRPr sz="1050">
                <a:solidFill>
                  <a:srgbClr val="888888"/>
                </a:solidFill>
              </a:defRPr>
            </a:lvl4pPr>
            <a:lvl5pPr marL="2286000" lvl="4" indent="-228600" algn="l">
              <a:spcBef>
                <a:spcPts val="210"/>
              </a:spcBef>
              <a:spcAft>
                <a:spcPts val="0"/>
              </a:spcAft>
              <a:buClr>
                <a:srgbClr val="888888"/>
              </a:buClr>
              <a:buSzPts val="1050"/>
              <a:buNone/>
              <a:defRPr sz="1050">
                <a:solidFill>
                  <a:srgbClr val="888888"/>
                </a:solidFill>
              </a:defRPr>
            </a:lvl5pPr>
            <a:lvl6pPr marL="2743200" lvl="5" indent="-228600" algn="l">
              <a:spcBef>
                <a:spcPts val="210"/>
              </a:spcBef>
              <a:spcAft>
                <a:spcPts val="0"/>
              </a:spcAft>
              <a:buClr>
                <a:srgbClr val="888888"/>
              </a:buClr>
              <a:buSzPts val="1050"/>
              <a:buNone/>
              <a:defRPr sz="1050">
                <a:solidFill>
                  <a:srgbClr val="888888"/>
                </a:solidFill>
              </a:defRPr>
            </a:lvl6pPr>
            <a:lvl7pPr marL="3200400" lvl="6" indent="-228600" algn="l">
              <a:spcBef>
                <a:spcPts val="210"/>
              </a:spcBef>
              <a:spcAft>
                <a:spcPts val="0"/>
              </a:spcAft>
              <a:buClr>
                <a:srgbClr val="888888"/>
              </a:buClr>
              <a:buSzPts val="1050"/>
              <a:buNone/>
              <a:defRPr sz="1050">
                <a:solidFill>
                  <a:srgbClr val="888888"/>
                </a:solidFill>
              </a:defRPr>
            </a:lvl7pPr>
            <a:lvl8pPr marL="3657600" lvl="7" indent="-228600" algn="l">
              <a:spcBef>
                <a:spcPts val="210"/>
              </a:spcBef>
              <a:spcAft>
                <a:spcPts val="0"/>
              </a:spcAft>
              <a:buClr>
                <a:srgbClr val="888888"/>
              </a:buClr>
              <a:buSzPts val="1050"/>
              <a:buNone/>
              <a:defRPr sz="1050">
                <a:solidFill>
                  <a:srgbClr val="888888"/>
                </a:solidFill>
              </a:defRPr>
            </a:lvl8pPr>
            <a:lvl9pPr marL="4114800" lvl="8" indent="-228600" algn="l">
              <a:spcBef>
                <a:spcPts val="210"/>
              </a:spcBef>
              <a:spcAft>
                <a:spcPts val="0"/>
              </a:spcAft>
              <a:buClr>
                <a:srgbClr val="888888"/>
              </a:buClr>
              <a:buSzPts val="1050"/>
              <a:buNone/>
              <a:defRPr sz="1050">
                <a:solidFill>
                  <a:srgbClr val="888888"/>
                </a:solidFill>
              </a:defRPr>
            </a:lvl9pPr>
          </a:lstStyle>
          <a:p>
            <a:endParaRPr/>
          </a:p>
        </p:txBody>
      </p:sp>
      <p:sp>
        <p:nvSpPr>
          <p:cNvPr id="339" name="Google Shape;339;p166"/>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0" name="Google Shape;340;p166"/>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1" name="Google Shape;341;p166"/>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42"/>
        <p:cNvGrpSpPr/>
        <p:nvPr/>
      </p:nvGrpSpPr>
      <p:grpSpPr>
        <a:xfrm>
          <a:off x="0" y="0"/>
          <a:ext cx="0" cy="0"/>
          <a:chOff x="0" y="0"/>
          <a:chExt cx="0" cy="0"/>
        </a:xfrm>
      </p:grpSpPr>
      <p:sp>
        <p:nvSpPr>
          <p:cNvPr id="43" name="Google Shape;43;p148"/>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48"/>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45" name="Google Shape;45;p148"/>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46" name="Google Shape;46;p148"/>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2"/>
        <p:cNvGrpSpPr/>
        <p:nvPr/>
      </p:nvGrpSpPr>
      <p:grpSpPr>
        <a:xfrm>
          <a:off x="0" y="0"/>
          <a:ext cx="0" cy="0"/>
          <a:chOff x="0" y="0"/>
          <a:chExt cx="0" cy="0"/>
        </a:xfrm>
      </p:grpSpPr>
      <p:sp>
        <p:nvSpPr>
          <p:cNvPr id="343" name="Google Shape;343;p16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4" name="Google Shape;344;p167"/>
          <p:cNvSpPr txBox="1">
            <a:spLocks noGrp="1"/>
          </p:cNvSpPr>
          <p:nvPr>
            <p:ph type="body" idx="1"/>
          </p:nvPr>
        </p:nvSpPr>
        <p:spPr>
          <a:xfrm>
            <a:off x="609600" y="1600203"/>
            <a:ext cx="5384800" cy="4525963"/>
          </a:xfrm>
          <a:prstGeom prst="rect">
            <a:avLst/>
          </a:prstGeom>
          <a:noFill/>
          <a:ln>
            <a:noFill/>
          </a:ln>
        </p:spPr>
        <p:txBody>
          <a:bodyPr spcFirstLastPara="1" wrap="square" lIns="91425" tIns="45700" rIns="91425" bIns="45700" anchor="t" anchorCtr="0">
            <a:norm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345" name="Google Shape;345;p167"/>
          <p:cNvSpPr txBox="1">
            <a:spLocks noGrp="1"/>
          </p:cNvSpPr>
          <p:nvPr>
            <p:ph type="body" idx="2"/>
          </p:nvPr>
        </p:nvSpPr>
        <p:spPr>
          <a:xfrm>
            <a:off x="6197600" y="1600203"/>
            <a:ext cx="5384800" cy="4525963"/>
          </a:xfrm>
          <a:prstGeom prst="rect">
            <a:avLst/>
          </a:prstGeom>
          <a:noFill/>
          <a:ln>
            <a:noFill/>
          </a:ln>
        </p:spPr>
        <p:txBody>
          <a:bodyPr spcFirstLastPara="1" wrap="square" lIns="91425" tIns="45700" rIns="91425" bIns="45700" anchor="t" anchorCtr="0">
            <a:norm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346" name="Google Shape;346;p167"/>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7" name="Google Shape;347;p167"/>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167"/>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9"/>
        <p:cNvGrpSpPr/>
        <p:nvPr/>
      </p:nvGrpSpPr>
      <p:grpSpPr>
        <a:xfrm>
          <a:off x="0" y="0"/>
          <a:ext cx="0" cy="0"/>
          <a:chOff x="0" y="0"/>
          <a:chExt cx="0" cy="0"/>
        </a:xfrm>
      </p:grpSpPr>
      <p:sp>
        <p:nvSpPr>
          <p:cNvPr id="350" name="Google Shape;350;p16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3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1" name="Google Shape;351;p168"/>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352" name="Google Shape;352;p168"/>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353" name="Google Shape;353;p168"/>
          <p:cNvSpPr txBox="1">
            <a:spLocks noGrp="1"/>
          </p:cNvSpPr>
          <p:nvPr>
            <p:ph type="body" idx="3"/>
          </p:nvPr>
        </p:nvSpPr>
        <p:spPr>
          <a:xfrm>
            <a:off x="6193369"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354" name="Google Shape;354;p168"/>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355" name="Google Shape;355;p168"/>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168"/>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168"/>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8"/>
        <p:cNvGrpSpPr/>
        <p:nvPr/>
      </p:nvGrpSpPr>
      <p:grpSpPr>
        <a:xfrm>
          <a:off x="0" y="0"/>
          <a:ext cx="0" cy="0"/>
          <a:chOff x="0" y="0"/>
          <a:chExt cx="0" cy="0"/>
        </a:xfrm>
      </p:grpSpPr>
      <p:sp>
        <p:nvSpPr>
          <p:cNvPr id="359" name="Google Shape;359;p16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0" name="Google Shape;360;p169"/>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1" name="Google Shape;361;p169"/>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2" name="Google Shape;362;p169"/>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3"/>
        <p:cNvGrpSpPr/>
        <p:nvPr/>
      </p:nvGrpSpPr>
      <p:grpSpPr>
        <a:xfrm>
          <a:off x="0" y="0"/>
          <a:ext cx="0" cy="0"/>
          <a:chOff x="0" y="0"/>
          <a:chExt cx="0" cy="0"/>
        </a:xfrm>
      </p:grpSpPr>
      <p:sp>
        <p:nvSpPr>
          <p:cNvPr id="364" name="Google Shape;364;p170"/>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170"/>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 name="Google Shape;366;p170"/>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7"/>
        <p:cNvGrpSpPr/>
        <p:nvPr/>
      </p:nvGrpSpPr>
      <p:grpSpPr>
        <a:xfrm>
          <a:off x="0" y="0"/>
          <a:ext cx="0" cy="0"/>
          <a:chOff x="0" y="0"/>
          <a:chExt cx="0" cy="0"/>
        </a:xfrm>
      </p:grpSpPr>
      <p:sp>
        <p:nvSpPr>
          <p:cNvPr id="368" name="Google Shape;368;p171"/>
          <p:cNvSpPr txBox="1">
            <a:spLocks noGrp="1"/>
          </p:cNvSpPr>
          <p:nvPr>
            <p:ph type="title"/>
          </p:nvPr>
        </p:nvSpPr>
        <p:spPr>
          <a:xfrm>
            <a:off x="609602"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5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171"/>
          <p:cNvSpPr txBox="1">
            <a:spLocks noGrp="1"/>
          </p:cNvSpPr>
          <p:nvPr>
            <p:ph type="body" idx="1"/>
          </p:nvPr>
        </p:nvSpPr>
        <p:spPr>
          <a:xfrm>
            <a:off x="4766733" y="273053"/>
            <a:ext cx="6815667" cy="5853113"/>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61950" algn="l">
              <a:spcBef>
                <a:spcPts val="420"/>
              </a:spcBef>
              <a:spcAft>
                <a:spcPts val="0"/>
              </a:spcAft>
              <a:buClr>
                <a:schemeClr val="dk1"/>
              </a:buClr>
              <a:buSzPts val="2100"/>
              <a:buChar char="–"/>
              <a:defRPr sz="2100"/>
            </a:lvl2pPr>
            <a:lvl3pPr marL="1371600" lvl="2" indent="-342900" algn="l">
              <a:spcBef>
                <a:spcPts val="360"/>
              </a:spcBef>
              <a:spcAft>
                <a:spcPts val="0"/>
              </a:spcAft>
              <a:buClr>
                <a:schemeClr val="dk1"/>
              </a:buClr>
              <a:buSzPts val="1800"/>
              <a:buChar char="•"/>
              <a:defRPr sz="1800"/>
            </a:lvl3pPr>
            <a:lvl4pPr marL="1828800" lvl="3" indent="-323850" algn="l">
              <a:spcBef>
                <a:spcPts val="300"/>
              </a:spcBef>
              <a:spcAft>
                <a:spcPts val="0"/>
              </a:spcAft>
              <a:buClr>
                <a:schemeClr val="dk1"/>
              </a:buClr>
              <a:buSzPts val="1500"/>
              <a:buChar char="–"/>
              <a:defRPr sz="1500"/>
            </a:lvl4pPr>
            <a:lvl5pPr marL="2286000" lvl="4" indent="-323850" algn="l">
              <a:spcBef>
                <a:spcPts val="300"/>
              </a:spcBef>
              <a:spcAft>
                <a:spcPts val="0"/>
              </a:spcAft>
              <a:buClr>
                <a:schemeClr val="dk1"/>
              </a:buClr>
              <a:buSzPts val="1500"/>
              <a:buChar char="»"/>
              <a:defRPr sz="1500"/>
            </a:lvl5pPr>
            <a:lvl6pPr marL="2743200" lvl="5" indent="-323850" algn="l">
              <a:spcBef>
                <a:spcPts val="300"/>
              </a:spcBef>
              <a:spcAft>
                <a:spcPts val="0"/>
              </a:spcAft>
              <a:buClr>
                <a:schemeClr val="dk1"/>
              </a:buClr>
              <a:buSzPts val="1500"/>
              <a:buChar char="•"/>
              <a:defRPr sz="1500"/>
            </a:lvl6pPr>
            <a:lvl7pPr marL="3200400" lvl="6" indent="-323850" algn="l">
              <a:spcBef>
                <a:spcPts val="300"/>
              </a:spcBef>
              <a:spcAft>
                <a:spcPts val="0"/>
              </a:spcAft>
              <a:buClr>
                <a:schemeClr val="dk1"/>
              </a:buClr>
              <a:buSzPts val="1500"/>
              <a:buChar char="•"/>
              <a:defRPr sz="1500"/>
            </a:lvl7pPr>
            <a:lvl8pPr marL="3657600" lvl="7" indent="-323850" algn="l">
              <a:spcBef>
                <a:spcPts val="300"/>
              </a:spcBef>
              <a:spcAft>
                <a:spcPts val="0"/>
              </a:spcAft>
              <a:buClr>
                <a:schemeClr val="dk1"/>
              </a:buClr>
              <a:buSzPts val="1500"/>
              <a:buChar char="•"/>
              <a:defRPr sz="1500"/>
            </a:lvl8pPr>
            <a:lvl9pPr marL="4114800" lvl="8" indent="-323850" algn="l">
              <a:spcBef>
                <a:spcPts val="300"/>
              </a:spcBef>
              <a:spcAft>
                <a:spcPts val="0"/>
              </a:spcAft>
              <a:buClr>
                <a:schemeClr val="dk1"/>
              </a:buClr>
              <a:buSzPts val="1500"/>
              <a:buChar char="•"/>
              <a:defRPr sz="1500"/>
            </a:lvl9pPr>
          </a:lstStyle>
          <a:p>
            <a:endParaRPr/>
          </a:p>
        </p:txBody>
      </p:sp>
      <p:sp>
        <p:nvSpPr>
          <p:cNvPr id="370" name="Google Shape;370;p171"/>
          <p:cNvSpPr txBox="1">
            <a:spLocks noGrp="1"/>
          </p:cNvSpPr>
          <p:nvPr>
            <p:ph type="body" idx="2"/>
          </p:nvPr>
        </p:nvSpPr>
        <p:spPr>
          <a:xfrm>
            <a:off x="609602" y="1435103"/>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371" name="Google Shape;371;p171"/>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171"/>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171"/>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4"/>
        <p:cNvGrpSpPr/>
        <p:nvPr/>
      </p:nvGrpSpPr>
      <p:grpSpPr>
        <a:xfrm>
          <a:off x="0" y="0"/>
          <a:ext cx="0" cy="0"/>
          <a:chOff x="0" y="0"/>
          <a:chExt cx="0" cy="0"/>
        </a:xfrm>
      </p:grpSpPr>
      <p:sp>
        <p:nvSpPr>
          <p:cNvPr id="375" name="Google Shape;375;p172"/>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5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72"/>
          <p:cNvSpPr>
            <a:spLocks noGrp="1"/>
          </p:cNvSpPr>
          <p:nvPr>
            <p:ph type="pic" idx="2"/>
          </p:nvPr>
        </p:nvSpPr>
        <p:spPr>
          <a:xfrm>
            <a:off x="2389717" y="612775"/>
            <a:ext cx="7315200" cy="4114800"/>
          </a:xfrm>
          <a:prstGeom prst="rect">
            <a:avLst/>
          </a:prstGeom>
          <a:noFill/>
          <a:ln>
            <a:noFill/>
          </a:ln>
        </p:spPr>
      </p:sp>
      <p:sp>
        <p:nvSpPr>
          <p:cNvPr id="377" name="Google Shape;377;p172"/>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378" name="Google Shape;378;p172"/>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172"/>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0" name="Google Shape;380;p172"/>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81"/>
        <p:cNvGrpSpPr/>
        <p:nvPr/>
      </p:nvGrpSpPr>
      <p:grpSpPr>
        <a:xfrm>
          <a:off x="0" y="0"/>
          <a:ext cx="0" cy="0"/>
          <a:chOff x="0" y="0"/>
          <a:chExt cx="0" cy="0"/>
        </a:xfrm>
      </p:grpSpPr>
      <p:sp>
        <p:nvSpPr>
          <p:cNvPr id="382" name="Google Shape;382;p17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3" name="Google Shape;383;p173"/>
          <p:cNvSpPr txBox="1">
            <a:spLocks noGrp="1"/>
          </p:cNvSpPr>
          <p:nvPr>
            <p:ph type="body" idx="1"/>
          </p:nvPr>
        </p:nvSpPr>
        <p:spPr>
          <a:xfrm rot="5400000">
            <a:off x="3833019" y="-1623215"/>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4" name="Google Shape;384;p173"/>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173"/>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6" name="Google Shape;386;p173"/>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7"/>
        <p:cNvGrpSpPr/>
        <p:nvPr/>
      </p:nvGrpSpPr>
      <p:grpSpPr>
        <a:xfrm>
          <a:off x="0" y="0"/>
          <a:ext cx="0" cy="0"/>
          <a:chOff x="0" y="0"/>
          <a:chExt cx="0" cy="0"/>
        </a:xfrm>
      </p:grpSpPr>
      <p:sp>
        <p:nvSpPr>
          <p:cNvPr id="388" name="Google Shape;388;p174"/>
          <p:cNvSpPr txBox="1">
            <a:spLocks noGrp="1"/>
          </p:cNvSpPr>
          <p:nvPr>
            <p:ph type="title"/>
          </p:nvPr>
        </p:nvSpPr>
        <p:spPr>
          <a:xfrm rot="5400000">
            <a:off x="7285038" y="1828804"/>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9" name="Google Shape;389;p174"/>
          <p:cNvSpPr txBox="1">
            <a:spLocks noGrp="1"/>
          </p:cNvSpPr>
          <p:nvPr>
            <p:ph type="body" idx="1"/>
          </p:nvPr>
        </p:nvSpPr>
        <p:spPr>
          <a:xfrm rot="5400000">
            <a:off x="1697038" y="-812796"/>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0" name="Google Shape;390;p174"/>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1" name="Google Shape;391;p174"/>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2" name="Google Shape;392;p174"/>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393"/>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33_Title and Content">
  <p:cSld name="33_Title and Content">
    <p:spTree>
      <p:nvGrpSpPr>
        <p:cNvPr id="1" name="Shape 394"/>
        <p:cNvGrpSpPr/>
        <p:nvPr/>
      </p:nvGrpSpPr>
      <p:grpSpPr>
        <a:xfrm>
          <a:off x="0" y="0"/>
          <a:ext cx="0" cy="0"/>
          <a:chOff x="0" y="0"/>
          <a:chExt cx="0" cy="0"/>
        </a:xfrm>
      </p:grpSpPr>
      <p:sp>
        <p:nvSpPr>
          <p:cNvPr id="395" name="Google Shape;395;p17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6" name="Google Shape;396;p176"/>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7" name="Google Shape;397;p176"/>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8" name="Google Shape;398;p176"/>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9" name="Google Shape;399;p176"/>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400" name="Google Shape;400;p176"/>
          <p:cNvSpPr>
            <a:spLocks noGrp="1"/>
          </p:cNvSpPr>
          <p:nvPr>
            <p:ph type="pic" idx="2"/>
          </p:nvPr>
        </p:nvSpPr>
        <p:spPr>
          <a:xfrm>
            <a:off x="12301539" y="4252913"/>
            <a:ext cx="914400" cy="9144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47"/>
        <p:cNvGrpSpPr/>
        <p:nvPr/>
      </p:nvGrpSpPr>
      <p:grpSpPr>
        <a:xfrm>
          <a:off x="0" y="0"/>
          <a:ext cx="0" cy="0"/>
          <a:chOff x="0" y="0"/>
          <a:chExt cx="0" cy="0"/>
        </a:xfrm>
      </p:grpSpPr>
      <p:sp>
        <p:nvSpPr>
          <p:cNvPr id="48" name="Google Shape;48;p149"/>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49"/>
          <p:cNvSpPr>
            <a:spLocks noGrp="1"/>
          </p:cNvSpPr>
          <p:nvPr>
            <p:ph type="pic" idx="2"/>
          </p:nvPr>
        </p:nvSpPr>
        <p:spPr>
          <a:xfrm>
            <a:off x="5183188" y="457201"/>
            <a:ext cx="6172200" cy="5403850"/>
          </a:xfrm>
          <a:prstGeom prst="rect">
            <a:avLst/>
          </a:prstGeom>
          <a:noFill/>
          <a:ln>
            <a:noFill/>
          </a:ln>
        </p:spPr>
      </p:sp>
      <p:sp>
        <p:nvSpPr>
          <p:cNvPr id="50" name="Google Shape;50;p149"/>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2000"/>
              <a:buNone/>
              <a:defRPr sz="1500"/>
            </a:lvl1pPr>
            <a:lvl2pPr marL="914400" lvl="1" indent="-228600" algn="l">
              <a:lnSpc>
                <a:spcPct val="90000"/>
              </a:lnSpc>
              <a:spcBef>
                <a:spcPts val="375"/>
              </a:spcBef>
              <a:spcAft>
                <a:spcPts val="0"/>
              </a:spcAft>
              <a:buClr>
                <a:schemeClr val="dk1"/>
              </a:buClr>
              <a:buSzPts val="1800"/>
              <a:buNone/>
              <a:defRPr sz="1350"/>
            </a:lvl2pPr>
            <a:lvl3pPr marL="1371600" lvl="2" indent="-228600" algn="l">
              <a:lnSpc>
                <a:spcPct val="90000"/>
              </a:lnSpc>
              <a:spcBef>
                <a:spcPts val="375"/>
              </a:spcBef>
              <a:spcAft>
                <a:spcPts val="0"/>
              </a:spcAft>
              <a:buClr>
                <a:schemeClr val="dk1"/>
              </a:buClr>
              <a:buSzPts val="1600"/>
              <a:buNone/>
              <a:defRPr sz="1200"/>
            </a:lvl3pPr>
            <a:lvl4pPr marL="1828800" lvl="3" indent="-228600" algn="l">
              <a:lnSpc>
                <a:spcPct val="90000"/>
              </a:lnSpc>
              <a:spcBef>
                <a:spcPts val="375"/>
              </a:spcBef>
              <a:spcAft>
                <a:spcPts val="0"/>
              </a:spcAft>
              <a:buClr>
                <a:schemeClr val="dk1"/>
              </a:buClr>
              <a:buSzPts val="1400"/>
              <a:buNone/>
              <a:defRPr sz="1050"/>
            </a:lvl4pPr>
            <a:lvl5pPr marL="2286000" lvl="4" indent="-228600" algn="l">
              <a:lnSpc>
                <a:spcPct val="90000"/>
              </a:lnSpc>
              <a:spcBef>
                <a:spcPts val="375"/>
              </a:spcBef>
              <a:spcAft>
                <a:spcPts val="0"/>
              </a:spcAft>
              <a:buClr>
                <a:schemeClr val="dk1"/>
              </a:buClr>
              <a:buSzPts val="1400"/>
              <a:buNone/>
              <a:defRPr sz="1050"/>
            </a:lvl5pPr>
            <a:lvl6pPr marL="2743200" lvl="5" indent="-228600" algn="l">
              <a:lnSpc>
                <a:spcPct val="90000"/>
              </a:lnSpc>
              <a:spcBef>
                <a:spcPts val="375"/>
              </a:spcBef>
              <a:spcAft>
                <a:spcPts val="0"/>
              </a:spcAft>
              <a:buClr>
                <a:schemeClr val="dk1"/>
              </a:buClr>
              <a:buSzPts val="1400"/>
              <a:buNone/>
              <a:defRPr sz="1050"/>
            </a:lvl6pPr>
            <a:lvl7pPr marL="3200400" lvl="6" indent="-228600" algn="l">
              <a:lnSpc>
                <a:spcPct val="90000"/>
              </a:lnSpc>
              <a:spcBef>
                <a:spcPts val="375"/>
              </a:spcBef>
              <a:spcAft>
                <a:spcPts val="0"/>
              </a:spcAft>
              <a:buClr>
                <a:schemeClr val="dk1"/>
              </a:buClr>
              <a:buSzPts val="1400"/>
              <a:buNone/>
              <a:defRPr sz="1050"/>
            </a:lvl7pPr>
            <a:lvl8pPr marL="3657600" lvl="7" indent="-228600" algn="l">
              <a:lnSpc>
                <a:spcPct val="90000"/>
              </a:lnSpc>
              <a:spcBef>
                <a:spcPts val="375"/>
              </a:spcBef>
              <a:spcAft>
                <a:spcPts val="0"/>
              </a:spcAft>
              <a:buClr>
                <a:schemeClr val="dk1"/>
              </a:buClr>
              <a:buSzPts val="1400"/>
              <a:buNone/>
              <a:defRPr sz="1050"/>
            </a:lvl8pPr>
            <a:lvl9pPr marL="4114800" lvl="8" indent="-228600" algn="l">
              <a:lnSpc>
                <a:spcPct val="90000"/>
              </a:lnSpc>
              <a:spcBef>
                <a:spcPts val="375"/>
              </a:spcBef>
              <a:spcAft>
                <a:spcPts val="0"/>
              </a:spcAft>
              <a:buClr>
                <a:schemeClr val="dk1"/>
              </a:buClr>
              <a:buSzPts val="1400"/>
              <a:buNone/>
              <a:defRPr sz="1050"/>
            </a:lvl9pPr>
          </a:lstStyle>
          <a:p>
            <a:endParaRPr/>
          </a:p>
        </p:txBody>
      </p:sp>
      <p:sp>
        <p:nvSpPr>
          <p:cNvPr id="51" name="Google Shape;51;p149"/>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52" name="Google Shape;52;p149"/>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53" name="Google Shape;53;p149"/>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401"/>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08"/>
        <p:cNvGrpSpPr/>
        <p:nvPr/>
      </p:nvGrpSpPr>
      <p:grpSpPr>
        <a:xfrm>
          <a:off x="0" y="0"/>
          <a:ext cx="0" cy="0"/>
          <a:chOff x="0" y="0"/>
          <a:chExt cx="0" cy="0"/>
        </a:xfrm>
      </p:grpSpPr>
      <p:sp>
        <p:nvSpPr>
          <p:cNvPr id="409" name="Google Shape;409;p6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64"/>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1" name="Google Shape;411;p64"/>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2" name="Google Shape;412;p64"/>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64"/>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4"/>
        <p:cNvGrpSpPr/>
        <p:nvPr/>
      </p:nvGrpSpPr>
      <p:grpSpPr>
        <a:xfrm>
          <a:off x="0" y="0"/>
          <a:ext cx="0" cy="0"/>
          <a:chOff x="0" y="0"/>
          <a:chExt cx="0" cy="0"/>
        </a:xfrm>
      </p:grpSpPr>
      <p:sp>
        <p:nvSpPr>
          <p:cNvPr id="415" name="Google Shape;415;p178"/>
          <p:cNvSpPr txBox="1">
            <a:spLocks noGrp="1"/>
          </p:cNvSpPr>
          <p:nvPr>
            <p:ph type="ctrTitle"/>
          </p:nvPr>
        </p:nvSpPr>
        <p:spPr>
          <a:xfrm>
            <a:off x="914400" y="2130428"/>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6" name="Google Shape;416;p178"/>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rgbClr val="888888"/>
              </a:buClr>
              <a:buSzPts val="2400"/>
              <a:buNone/>
              <a:defRPr>
                <a:solidFill>
                  <a:srgbClr val="888888"/>
                </a:solidFill>
              </a:defRPr>
            </a:lvl1pPr>
            <a:lvl2pPr lvl="1" algn="ctr">
              <a:spcBef>
                <a:spcPts val="420"/>
              </a:spcBef>
              <a:spcAft>
                <a:spcPts val="0"/>
              </a:spcAft>
              <a:buClr>
                <a:srgbClr val="888888"/>
              </a:buClr>
              <a:buSzPts val="21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a:endParaRPr/>
          </a:p>
        </p:txBody>
      </p:sp>
      <p:sp>
        <p:nvSpPr>
          <p:cNvPr id="417" name="Google Shape;417;p178"/>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8" name="Google Shape;418;p178"/>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9" name="Google Shape;419;p178"/>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0"/>
        <p:cNvGrpSpPr/>
        <p:nvPr/>
      </p:nvGrpSpPr>
      <p:grpSpPr>
        <a:xfrm>
          <a:off x="0" y="0"/>
          <a:ext cx="0" cy="0"/>
          <a:chOff x="0" y="0"/>
          <a:chExt cx="0" cy="0"/>
        </a:xfrm>
      </p:grpSpPr>
      <p:sp>
        <p:nvSpPr>
          <p:cNvPr id="421" name="Google Shape;421;p179"/>
          <p:cNvSpPr txBox="1">
            <a:spLocks noGrp="1"/>
          </p:cNvSpPr>
          <p:nvPr>
            <p:ph type="title"/>
          </p:nvPr>
        </p:nvSpPr>
        <p:spPr>
          <a:xfrm>
            <a:off x="963084" y="4406903"/>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3000"/>
              <a:buFont typeface="Calibri"/>
              <a:buNone/>
              <a:defRPr sz="3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2" name="Google Shape;422;p17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300"/>
              </a:spcBef>
              <a:spcAft>
                <a:spcPts val="0"/>
              </a:spcAft>
              <a:buClr>
                <a:srgbClr val="888888"/>
              </a:buClr>
              <a:buSzPts val="1500"/>
              <a:buNone/>
              <a:defRPr sz="1500">
                <a:solidFill>
                  <a:srgbClr val="888888"/>
                </a:solidFill>
              </a:defRPr>
            </a:lvl1pPr>
            <a:lvl2pPr marL="914400" lvl="1" indent="-228600" algn="l">
              <a:spcBef>
                <a:spcPts val="270"/>
              </a:spcBef>
              <a:spcAft>
                <a:spcPts val="0"/>
              </a:spcAft>
              <a:buClr>
                <a:srgbClr val="888888"/>
              </a:buClr>
              <a:buSzPts val="1350"/>
              <a:buNone/>
              <a:defRPr sz="1350">
                <a:solidFill>
                  <a:srgbClr val="888888"/>
                </a:solidFill>
              </a:defRPr>
            </a:lvl2pPr>
            <a:lvl3pPr marL="1371600" lvl="2" indent="-228600" algn="l">
              <a:spcBef>
                <a:spcPts val="240"/>
              </a:spcBef>
              <a:spcAft>
                <a:spcPts val="0"/>
              </a:spcAft>
              <a:buClr>
                <a:srgbClr val="888888"/>
              </a:buClr>
              <a:buSzPts val="1200"/>
              <a:buNone/>
              <a:defRPr sz="1200">
                <a:solidFill>
                  <a:srgbClr val="888888"/>
                </a:solidFill>
              </a:defRPr>
            </a:lvl3pPr>
            <a:lvl4pPr marL="1828800" lvl="3" indent="-228600" algn="l">
              <a:spcBef>
                <a:spcPts val="210"/>
              </a:spcBef>
              <a:spcAft>
                <a:spcPts val="0"/>
              </a:spcAft>
              <a:buClr>
                <a:srgbClr val="888888"/>
              </a:buClr>
              <a:buSzPts val="1050"/>
              <a:buNone/>
              <a:defRPr sz="1050">
                <a:solidFill>
                  <a:srgbClr val="888888"/>
                </a:solidFill>
              </a:defRPr>
            </a:lvl4pPr>
            <a:lvl5pPr marL="2286000" lvl="4" indent="-228600" algn="l">
              <a:spcBef>
                <a:spcPts val="210"/>
              </a:spcBef>
              <a:spcAft>
                <a:spcPts val="0"/>
              </a:spcAft>
              <a:buClr>
                <a:srgbClr val="888888"/>
              </a:buClr>
              <a:buSzPts val="1050"/>
              <a:buNone/>
              <a:defRPr sz="1050">
                <a:solidFill>
                  <a:srgbClr val="888888"/>
                </a:solidFill>
              </a:defRPr>
            </a:lvl5pPr>
            <a:lvl6pPr marL="2743200" lvl="5" indent="-228600" algn="l">
              <a:spcBef>
                <a:spcPts val="210"/>
              </a:spcBef>
              <a:spcAft>
                <a:spcPts val="0"/>
              </a:spcAft>
              <a:buClr>
                <a:srgbClr val="888888"/>
              </a:buClr>
              <a:buSzPts val="1050"/>
              <a:buNone/>
              <a:defRPr sz="1050">
                <a:solidFill>
                  <a:srgbClr val="888888"/>
                </a:solidFill>
              </a:defRPr>
            </a:lvl6pPr>
            <a:lvl7pPr marL="3200400" lvl="6" indent="-228600" algn="l">
              <a:spcBef>
                <a:spcPts val="210"/>
              </a:spcBef>
              <a:spcAft>
                <a:spcPts val="0"/>
              </a:spcAft>
              <a:buClr>
                <a:srgbClr val="888888"/>
              </a:buClr>
              <a:buSzPts val="1050"/>
              <a:buNone/>
              <a:defRPr sz="1050">
                <a:solidFill>
                  <a:srgbClr val="888888"/>
                </a:solidFill>
              </a:defRPr>
            </a:lvl7pPr>
            <a:lvl8pPr marL="3657600" lvl="7" indent="-228600" algn="l">
              <a:spcBef>
                <a:spcPts val="210"/>
              </a:spcBef>
              <a:spcAft>
                <a:spcPts val="0"/>
              </a:spcAft>
              <a:buClr>
                <a:srgbClr val="888888"/>
              </a:buClr>
              <a:buSzPts val="1050"/>
              <a:buNone/>
              <a:defRPr sz="1050">
                <a:solidFill>
                  <a:srgbClr val="888888"/>
                </a:solidFill>
              </a:defRPr>
            </a:lvl8pPr>
            <a:lvl9pPr marL="4114800" lvl="8" indent="-228600" algn="l">
              <a:spcBef>
                <a:spcPts val="210"/>
              </a:spcBef>
              <a:spcAft>
                <a:spcPts val="0"/>
              </a:spcAft>
              <a:buClr>
                <a:srgbClr val="888888"/>
              </a:buClr>
              <a:buSzPts val="1050"/>
              <a:buNone/>
              <a:defRPr sz="1050">
                <a:solidFill>
                  <a:srgbClr val="888888"/>
                </a:solidFill>
              </a:defRPr>
            </a:lvl9pPr>
          </a:lstStyle>
          <a:p>
            <a:endParaRPr/>
          </a:p>
        </p:txBody>
      </p:sp>
      <p:sp>
        <p:nvSpPr>
          <p:cNvPr id="423" name="Google Shape;423;p179"/>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4" name="Google Shape;424;p179"/>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5" name="Google Shape;425;p179"/>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6"/>
        <p:cNvGrpSpPr/>
        <p:nvPr/>
      </p:nvGrpSpPr>
      <p:grpSpPr>
        <a:xfrm>
          <a:off x="0" y="0"/>
          <a:ext cx="0" cy="0"/>
          <a:chOff x="0" y="0"/>
          <a:chExt cx="0" cy="0"/>
        </a:xfrm>
      </p:grpSpPr>
      <p:sp>
        <p:nvSpPr>
          <p:cNvPr id="427" name="Google Shape;427;p18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8" name="Google Shape;428;p180"/>
          <p:cNvSpPr txBox="1">
            <a:spLocks noGrp="1"/>
          </p:cNvSpPr>
          <p:nvPr>
            <p:ph type="body" idx="1"/>
          </p:nvPr>
        </p:nvSpPr>
        <p:spPr>
          <a:xfrm>
            <a:off x="609600" y="1600203"/>
            <a:ext cx="5384800" cy="4525963"/>
          </a:xfrm>
          <a:prstGeom prst="rect">
            <a:avLst/>
          </a:prstGeom>
          <a:noFill/>
          <a:ln>
            <a:noFill/>
          </a:ln>
        </p:spPr>
        <p:txBody>
          <a:bodyPr spcFirstLastPara="1" wrap="square" lIns="91425" tIns="45700" rIns="91425" bIns="45700" anchor="t" anchorCtr="0">
            <a:norm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429" name="Google Shape;429;p180"/>
          <p:cNvSpPr txBox="1">
            <a:spLocks noGrp="1"/>
          </p:cNvSpPr>
          <p:nvPr>
            <p:ph type="body" idx="2"/>
          </p:nvPr>
        </p:nvSpPr>
        <p:spPr>
          <a:xfrm>
            <a:off x="6197600" y="1600203"/>
            <a:ext cx="5384800" cy="4525963"/>
          </a:xfrm>
          <a:prstGeom prst="rect">
            <a:avLst/>
          </a:prstGeom>
          <a:noFill/>
          <a:ln>
            <a:noFill/>
          </a:ln>
        </p:spPr>
        <p:txBody>
          <a:bodyPr spcFirstLastPara="1" wrap="square" lIns="91425" tIns="45700" rIns="91425" bIns="45700" anchor="t" anchorCtr="0">
            <a:norm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430" name="Google Shape;430;p180"/>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180"/>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180"/>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3"/>
        <p:cNvGrpSpPr/>
        <p:nvPr/>
      </p:nvGrpSpPr>
      <p:grpSpPr>
        <a:xfrm>
          <a:off x="0" y="0"/>
          <a:ext cx="0" cy="0"/>
          <a:chOff x="0" y="0"/>
          <a:chExt cx="0" cy="0"/>
        </a:xfrm>
      </p:grpSpPr>
      <p:sp>
        <p:nvSpPr>
          <p:cNvPr id="434" name="Google Shape;434;p18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3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5" name="Google Shape;435;p181"/>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436" name="Google Shape;436;p181"/>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437" name="Google Shape;437;p181"/>
          <p:cNvSpPr txBox="1">
            <a:spLocks noGrp="1"/>
          </p:cNvSpPr>
          <p:nvPr>
            <p:ph type="body" idx="3"/>
          </p:nvPr>
        </p:nvSpPr>
        <p:spPr>
          <a:xfrm>
            <a:off x="6193369"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438" name="Google Shape;438;p181"/>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439" name="Google Shape;439;p181"/>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0" name="Google Shape;440;p181"/>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1" name="Google Shape;441;p181"/>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2"/>
        <p:cNvGrpSpPr/>
        <p:nvPr/>
      </p:nvGrpSpPr>
      <p:grpSpPr>
        <a:xfrm>
          <a:off x="0" y="0"/>
          <a:ext cx="0" cy="0"/>
          <a:chOff x="0" y="0"/>
          <a:chExt cx="0" cy="0"/>
        </a:xfrm>
      </p:grpSpPr>
      <p:sp>
        <p:nvSpPr>
          <p:cNvPr id="443" name="Google Shape;443;p18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4" name="Google Shape;444;p182"/>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5" name="Google Shape;445;p182"/>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6" name="Google Shape;446;p182"/>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7"/>
        <p:cNvGrpSpPr/>
        <p:nvPr/>
      </p:nvGrpSpPr>
      <p:grpSpPr>
        <a:xfrm>
          <a:off x="0" y="0"/>
          <a:ext cx="0" cy="0"/>
          <a:chOff x="0" y="0"/>
          <a:chExt cx="0" cy="0"/>
        </a:xfrm>
      </p:grpSpPr>
      <p:sp>
        <p:nvSpPr>
          <p:cNvPr id="448" name="Google Shape;448;p183"/>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9" name="Google Shape;449;p183"/>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0" name="Google Shape;450;p183"/>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51"/>
        <p:cNvGrpSpPr/>
        <p:nvPr/>
      </p:nvGrpSpPr>
      <p:grpSpPr>
        <a:xfrm>
          <a:off x="0" y="0"/>
          <a:ext cx="0" cy="0"/>
          <a:chOff x="0" y="0"/>
          <a:chExt cx="0" cy="0"/>
        </a:xfrm>
      </p:grpSpPr>
      <p:sp>
        <p:nvSpPr>
          <p:cNvPr id="452" name="Google Shape;452;p184"/>
          <p:cNvSpPr txBox="1">
            <a:spLocks noGrp="1"/>
          </p:cNvSpPr>
          <p:nvPr>
            <p:ph type="title"/>
          </p:nvPr>
        </p:nvSpPr>
        <p:spPr>
          <a:xfrm>
            <a:off x="609602"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5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3" name="Google Shape;453;p184"/>
          <p:cNvSpPr txBox="1">
            <a:spLocks noGrp="1"/>
          </p:cNvSpPr>
          <p:nvPr>
            <p:ph type="body" idx="1"/>
          </p:nvPr>
        </p:nvSpPr>
        <p:spPr>
          <a:xfrm>
            <a:off x="4766733" y="273053"/>
            <a:ext cx="6815667" cy="5853113"/>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61950" algn="l">
              <a:spcBef>
                <a:spcPts val="420"/>
              </a:spcBef>
              <a:spcAft>
                <a:spcPts val="0"/>
              </a:spcAft>
              <a:buClr>
                <a:schemeClr val="dk1"/>
              </a:buClr>
              <a:buSzPts val="2100"/>
              <a:buChar char="–"/>
              <a:defRPr sz="2100"/>
            </a:lvl2pPr>
            <a:lvl3pPr marL="1371600" lvl="2" indent="-342900" algn="l">
              <a:spcBef>
                <a:spcPts val="360"/>
              </a:spcBef>
              <a:spcAft>
                <a:spcPts val="0"/>
              </a:spcAft>
              <a:buClr>
                <a:schemeClr val="dk1"/>
              </a:buClr>
              <a:buSzPts val="1800"/>
              <a:buChar char="•"/>
              <a:defRPr sz="1800"/>
            </a:lvl3pPr>
            <a:lvl4pPr marL="1828800" lvl="3" indent="-323850" algn="l">
              <a:spcBef>
                <a:spcPts val="300"/>
              </a:spcBef>
              <a:spcAft>
                <a:spcPts val="0"/>
              </a:spcAft>
              <a:buClr>
                <a:schemeClr val="dk1"/>
              </a:buClr>
              <a:buSzPts val="1500"/>
              <a:buChar char="–"/>
              <a:defRPr sz="1500"/>
            </a:lvl4pPr>
            <a:lvl5pPr marL="2286000" lvl="4" indent="-323850" algn="l">
              <a:spcBef>
                <a:spcPts val="300"/>
              </a:spcBef>
              <a:spcAft>
                <a:spcPts val="0"/>
              </a:spcAft>
              <a:buClr>
                <a:schemeClr val="dk1"/>
              </a:buClr>
              <a:buSzPts val="1500"/>
              <a:buChar char="»"/>
              <a:defRPr sz="1500"/>
            </a:lvl5pPr>
            <a:lvl6pPr marL="2743200" lvl="5" indent="-323850" algn="l">
              <a:spcBef>
                <a:spcPts val="300"/>
              </a:spcBef>
              <a:spcAft>
                <a:spcPts val="0"/>
              </a:spcAft>
              <a:buClr>
                <a:schemeClr val="dk1"/>
              </a:buClr>
              <a:buSzPts val="1500"/>
              <a:buChar char="•"/>
              <a:defRPr sz="1500"/>
            </a:lvl6pPr>
            <a:lvl7pPr marL="3200400" lvl="6" indent="-323850" algn="l">
              <a:spcBef>
                <a:spcPts val="300"/>
              </a:spcBef>
              <a:spcAft>
                <a:spcPts val="0"/>
              </a:spcAft>
              <a:buClr>
                <a:schemeClr val="dk1"/>
              </a:buClr>
              <a:buSzPts val="1500"/>
              <a:buChar char="•"/>
              <a:defRPr sz="1500"/>
            </a:lvl7pPr>
            <a:lvl8pPr marL="3657600" lvl="7" indent="-323850" algn="l">
              <a:spcBef>
                <a:spcPts val="300"/>
              </a:spcBef>
              <a:spcAft>
                <a:spcPts val="0"/>
              </a:spcAft>
              <a:buClr>
                <a:schemeClr val="dk1"/>
              </a:buClr>
              <a:buSzPts val="1500"/>
              <a:buChar char="•"/>
              <a:defRPr sz="1500"/>
            </a:lvl8pPr>
            <a:lvl9pPr marL="4114800" lvl="8" indent="-323850" algn="l">
              <a:spcBef>
                <a:spcPts val="300"/>
              </a:spcBef>
              <a:spcAft>
                <a:spcPts val="0"/>
              </a:spcAft>
              <a:buClr>
                <a:schemeClr val="dk1"/>
              </a:buClr>
              <a:buSzPts val="1500"/>
              <a:buChar char="•"/>
              <a:defRPr sz="1500"/>
            </a:lvl9pPr>
          </a:lstStyle>
          <a:p>
            <a:endParaRPr/>
          </a:p>
        </p:txBody>
      </p:sp>
      <p:sp>
        <p:nvSpPr>
          <p:cNvPr id="454" name="Google Shape;454;p184"/>
          <p:cNvSpPr txBox="1">
            <a:spLocks noGrp="1"/>
          </p:cNvSpPr>
          <p:nvPr>
            <p:ph type="body" idx="2"/>
          </p:nvPr>
        </p:nvSpPr>
        <p:spPr>
          <a:xfrm>
            <a:off x="609602" y="1435103"/>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455" name="Google Shape;455;p184"/>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6" name="Google Shape;456;p184"/>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7" name="Google Shape;457;p184"/>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58"/>
        <p:cNvGrpSpPr/>
        <p:nvPr/>
      </p:nvGrpSpPr>
      <p:grpSpPr>
        <a:xfrm>
          <a:off x="0" y="0"/>
          <a:ext cx="0" cy="0"/>
          <a:chOff x="0" y="0"/>
          <a:chExt cx="0" cy="0"/>
        </a:xfrm>
      </p:grpSpPr>
      <p:sp>
        <p:nvSpPr>
          <p:cNvPr id="459" name="Google Shape;459;p185"/>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5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0" name="Google Shape;460;p185"/>
          <p:cNvSpPr>
            <a:spLocks noGrp="1"/>
          </p:cNvSpPr>
          <p:nvPr>
            <p:ph type="pic" idx="2"/>
          </p:nvPr>
        </p:nvSpPr>
        <p:spPr>
          <a:xfrm>
            <a:off x="2389717" y="612775"/>
            <a:ext cx="7315200" cy="4114800"/>
          </a:xfrm>
          <a:prstGeom prst="rect">
            <a:avLst/>
          </a:prstGeom>
          <a:noFill/>
          <a:ln>
            <a:noFill/>
          </a:ln>
        </p:spPr>
      </p:sp>
      <p:sp>
        <p:nvSpPr>
          <p:cNvPr id="461" name="Google Shape;461;p185"/>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462" name="Google Shape;462;p185"/>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3" name="Google Shape;463;p185"/>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4" name="Google Shape;464;p185"/>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54"/>
        <p:cNvGrpSpPr/>
        <p:nvPr/>
      </p:nvGrpSpPr>
      <p:grpSpPr>
        <a:xfrm>
          <a:off x="0" y="0"/>
          <a:ext cx="0" cy="0"/>
          <a:chOff x="0" y="0"/>
          <a:chExt cx="0" cy="0"/>
        </a:xfrm>
      </p:grpSpPr>
      <p:sp>
        <p:nvSpPr>
          <p:cNvPr id="55" name="Google Shape;55;p150"/>
          <p:cNvSpPr txBox="1">
            <a:spLocks noGrp="1"/>
          </p:cNvSpPr>
          <p:nvPr>
            <p:ph type="title"/>
          </p:nvPr>
        </p:nvSpPr>
        <p:spPr>
          <a:xfrm rot="5400000">
            <a:off x="7133432" y="1956596"/>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50"/>
          <p:cNvSpPr txBox="1">
            <a:spLocks noGrp="1"/>
          </p:cNvSpPr>
          <p:nvPr>
            <p:ph type="body" idx="1"/>
          </p:nvPr>
        </p:nvSpPr>
        <p:spPr>
          <a:xfrm rot="5400000">
            <a:off x="1799432" y="-596104"/>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7" name="Google Shape;57;p150"/>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58" name="Google Shape;58;p150"/>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59" name="Google Shape;59;p150"/>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65"/>
        <p:cNvGrpSpPr/>
        <p:nvPr/>
      </p:nvGrpSpPr>
      <p:grpSpPr>
        <a:xfrm>
          <a:off x="0" y="0"/>
          <a:ext cx="0" cy="0"/>
          <a:chOff x="0" y="0"/>
          <a:chExt cx="0" cy="0"/>
        </a:xfrm>
      </p:grpSpPr>
      <p:sp>
        <p:nvSpPr>
          <p:cNvPr id="466" name="Google Shape;466;p18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7" name="Google Shape;467;p186"/>
          <p:cNvSpPr txBox="1">
            <a:spLocks noGrp="1"/>
          </p:cNvSpPr>
          <p:nvPr>
            <p:ph type="body" idx="1"/>
          </p:nvPr>
        </p:nvSpPr>
        <p:spPr>
          <a:xfrm rot="5400000">
            <a:off x="3833019" y="-1623215"/>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68" name="Google Shape;468;p186"/>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186"/>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186"/>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71"/>
        <p:cNvGrpSpPr/>
        <p:nvPr/>
      </p:nvGrpSpPr>
      <p:grpSpPr>
        <a:xfrm>
          <a:off x="0" y="0"/>
          <a:ext cx="0" cy="0"/>
          <a:chOff x="0" y="0"/>
          <a:chExt cx="0" cy="0"/>
        </a:xfrm>
      </p:grpSpPr>
      <p:sp>
        <p:nvSpPr>
          <p:cNvPr id="472" name="Google Shape;472;p187"/>
          <p:cNvSpPr txBox="1">
            <a:spLocks noGrp="1"/>
          </p:cNvSpPr>
          <p:nvPr>
            <p:ph type="title"/>
          </p:nvPr>
        </p:nvSpPr>
        <p:spPr>
          <a:xfrm rot="5400000">
            <a:off x="7285038" y="1828804"/>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3" name="Google Shape;473;p187"/>
          <p:cNvSpPr txBox="1">
            <a:spLocks noGrp="1"/>
          </p:cNvSpPr>
          <p:nvPr>
            <p:ph type="body" idx="1"/>
          </p:nvPr>
        </p:nvSpPr>
        <p:spPr>
          <a:xfrm rot="5400000">
            <a:off x="1697038" y="-812796"/>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74" name="Google Shape;474;p187"/>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5" name="Google Shape;475;p187"/>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187"/>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47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33_Title and Content">
  <p:cSld name="33_Title and Content">
    <p:spTree>
      <p:nvGrpSpPr>
        <p:cNvPr id="1" name="Shape 478"/>
        <p:cNvGrpSpPr/>
        <p:nvPr/>
      </p:nvGrpSpPr>
      <p:grpSpPr>
        <a:xfrm>
          <a:off x="0" y="0"/>
          <a:ext cx="0" cy="0"/>
          <a:chOff x="0" y="0"/>
          <a:chExt cx="0" cy="0"/>
        </a:xfrm>
      </p:grpSpPr>
      <p:sp>
        <p:nvSpPr>
          <p:cNvPr id="479" name="Google Shape;479;p18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0" name="Google Shape;480;p189"/>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1" name="Google Shape;481;p189"/>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189"/>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3" name="Google Shape;483;p189"/>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484" name="Google Shape;484;p189"/>
          <p:cNvSpPr>
            <a:spLocks noGrp="1"/>
          </p:cNvSpPr>
          <p:nvPr>
            <p:ph type="pic" idx="2"/>
          </p:nvPr>
        </p:nvSpPr>
        <p:spPr>
          <a:xfrm>
            <a:off x="12301539" y="4252913"/>
            <a:ext cx="914400" cy="914400"/>
          </a:xfrm>
          <a:prstGeom prst="rect">
            <a:avLst/>
          </a:prstGeom>
          <a:noFill/>
          <a:ln>
            <a:noFill/>
          </a:ln>
        </p:spPr>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485"/>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92"/>
        <p:cNvGrpSpPr/>
        <p:nvPr/>
      </p:nvGrpSpPr>
      <p:grpSpPr>
        <a:xfrm>
          <a:off x="0" y="0"/>
          <a:ext cx="0" cy="0"/>
          <a:chOff x="0" y="0"/>
          <a:chExt cx="0" cy="0"/>
        </a:xfrm>
      </p:grpSpPr>
      <p:sp>
        <p:nvSpPr>
          <p:cNvPr id="493" name="Google Shape;493;p6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4" name="Google Shape;494;p66"/>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95" name="Google Shape;495;p66"/>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6" name="Google Shape;496;p66"/>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7" name="Google Shape;497;p66"/>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98"/>
        <p:cNvGrpSpPr/>
        <p:nvPr/>
      </p:nvGrpSpPr>
      <p:grpSpPr>
        <a:xfrm>
          <a:off x="0" y="0"/>
          <a:ext cx="0" cy="0"/>
          <a:chOff x="0" y="0"/>
          <a:chExt cx="0" cy="0"/>
        </a:xfrm>
      </p:grpSpPr>
      <p:sp>
        <p:nvSpPr>
          <p:cNvPr id="499" name="Google Shape;499;p191"/>
          <p:cNvSpPr txBox="1">
            <a:spLocks noGrp="1"/>
          </p:cNvSpPr>
          <p:nvPr>
            <p:ph type="ctrTitle"/>
          </p:nvPr>
        </p:nvSpPr>
        <p:spPr>
          <a:xfrm>
            <a:off x="914400" y="2130428"/>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p191"/>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rgbClr val="888888"/>
              </a:buClr>
              <a:buSzPts val="2400"/>
              <a:buNone/>
              <a:defRPr>
                <a:solidFill>
                  <a:srgbClr val="888888"/>
                </a:solidFill>
              </a:defRPr>
            </a:lvl1pPr>
            <a:lvl2pPr lvl="1" algn="ctr">
              <a:spcBef>
                <a:spcPts val="420"/>
              </a:spcBef>
              <a:spcAft>
                <a:spcPts val="0"/>
              </a:spcAft>
              <a:buClr>
                <a:srgbClr val="888888"/>
              </a:buClr>
              <a:buSzPts val="21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a:endParaRPr/>
          </a:p>
        </p:txBody>
      </p:sp>
      <p:sp>
        <p:nvSpPr>
          <p:cNvPr id="501" name="Google Shape;501;p191"/>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2" name="Google Shape;502;p191"/>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191"/>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4"/>
        <p:cNvGrpSpPr/>
        <p:nvPr/>
      </p:nvGrpSpPr>
      <p:grpSpPr>
        <a:xfrm>
          <a:off x="0" y="0"/>
          <a:ext cx="0" cy="0"/>
          <a:chOff x="0" y="0"/>
          <a:chExt cx="0" cy="0"/>
        </a:xfrm>
      </p:grpSpPr>
      <p:sp>
        <p:nvSpPr>
          <p:cNvPr id="505" name="Google Shape;505;p192"/>
          <p:cNvSpPr txBox="1">
            <a:spLocks noGrp="1"/>
          </p:cNvSpPr>
          <p:nvPr>
            <p:ph type="title"/>
          </p:nvPr>
        </p:nvSpPr>
        <p:spPr>
          <a:xfrm>
            <a:off x="963084" y="4406903"/>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3000"/>
              <a:buFont typeface="Calibri"/>
              <a:buNone/>
              <a:defRPr sz="3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6" name="Google Shape;506;p192"/>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300"/>
              </a:spcBef>
              <a:spcAft>
                <a:spcPts val="0"/>
              </a:spcAft>
              <a:buClr>
                <a:srgbClr val="888888"/>
              </a:buClr>
              <a:buSzPts val="1500"/>
              <a:buNone/>
              <a:defRPr sz="1500">
                <a:solidFill>
                  <a:srgbClr val="888888"/>
                </a:solidFill>
              </a:defRPr>
            </a:lvl1pPr>
            <a:lvl2pPr marL="914400" lvl="1" indent="-228600" algn="l">
              <a:spcBef>
                <a:spcPts val="270"/>
              </a:spcBef>
              <a:spcAft>
                <a:spcPts val="0"/>
              </a:spcAft>
              <a:buClr>
                <a:srgbClr val="888888"/>
              </a:buClr>
              <a:buSzPts val="1350"/>
              <a:buNone/>
              <a:defRPr sz="1350">
                <a:solidFill>
                  <a:srgbClr val="888888"/>
                </a:solidFill>
              </a:defRPr>
            </a:lvl2pPr>
            <a:lvl3pPr marL="1371600" lvl="2" indent="-228600" algn="l">
              <a:spcBef>
                <a:spcPts val="240"/>
              </a:spcBef>
              <a:spcAft>
                <a:spcPts val="0"/>
              </a:spcAft>
              <a:buClr>
                <a:srgbClr val="888888"/>
              </a:buClr>
              <a:buSzPts val="1200"/>
              <a:buNone/>
              <a:defRPr sz="1200">
                <a:solidFill>
                  <a:srgbClr val="888888"/>
                </a:solidFill>
              </a:defRPr>
            </a:lvl3pPr>
            <a:lvl4pPr marL="1828800" lvl="3" indent="-228600" algn="l">
              <a:spcBef>
                <a:spcPts val="210"/>
              </a:spcBef>
              <a:spcAft>
                <a:spcPts val="0"/>
              </a:spcAft>
              <a:buClr>
                <a:srgbClr val="888888"/>
              </a:buClr>
              <a:buSzPts val="1050"/>
              <a:buNone/>
              <a:defRPr sz="1050">
                <a:solidFill>
                  <a:srgbClr val="888888"/>
                </a:solidFill>
              </a:defRPr>
            </a:lvl4pPr>
            <a:lvl5pPr marL="2286000" lvl="4" indent="-228600" algn="l">
              <a:spcBef>
                <a:spcPts val="210"/>
              </a:spcBef>
              <a:spcAft>
                <a:spcPts val="0"/>
              </a:spcAft>
              <a:buClr>
                <a:srgbClr val="888888"/>
              </a:buClr>
              <a:buSzPts val="1050"/>
              <a:buNone/>
              <a:defRPr sz="1050">
                <a:solidFill>
                  <a:srgbClr val="888888"/>
                </a:solidFill>
              </a:defRPr>
            </a:lvl5pPr>
            <a:lvl6pPr marL="2743200" lvl="5" indent="-228600" algn="l">
              <a:spcBef>
                <a:spcPts val="210"/>
              </a:spcBef>
              <a:spcAft>
                <a:spcPts val="0"/>
              </a:spcAft>
              <a:buClr>
                <a:srgbClr val="888888"/>
              </a:buClr>
              <a:buSzPts val="1050"/>
              <a:buNone/>
              <a:defRPr sz="1050">
                <a:solidFill>
                  <a:srgbClr val="888888"/>
                </a:solidFill>
              </a:defRPr>
            </a:lvl6pPr>
            <a:lvl7pPr marL="3200400" lvl="6" indent="-228600" algn="l">
              <a:spcBef>
                <a:spcPts val="210"/>
              </a:spcBef>
              <a:spcAft>
                <a:spcPts val="0"/>
              </a:spcAft>
              <a:buClr>
                <a:srgbClr val="888888"/>
              </a:buClr>
              <a:buSzPts val="1050"/>
              <a:buNone/>
              <a:defRPr sz="1050">
                <a:solidFill>
                  <a:srgbClr val="888888"/>
                </a:solidFill>
              </a:defRPr>
            </a:lvl7pPr>
            <a:lvl8pPr marL="3657600" lvl="7" indent="-228600" algn="l">
              <a:spcBef>
                <a:spcPts val="210"/>
              </a:spcBef>
              <a:spcAft>
                <a:spcPts val="0"/>
              </a:spcAft>
              <a:buClr>
                <a:srgbClr val="888888"/>
              </a:buClr>
              <a:buSzPts val="1050"/>
              <a:buNone/>
              <a:defRPr sz="1050">
                <a:solidFill>
                  <a:srgbClr val="888888"/>
                </a:solidFill>
              </a:defRPr>
            </a:lvl8pPr>
            <a:lvl9pPr marL="4114800" lvl="8" indent="-228600" algn="l">
              <a:spcBef>
                <a:spcPts val="210"/>
              </a:spcBef>
              <a:spcAft>
                <a:spcPts val="0"/>
              </a:spcAft>
              <a:buClr>
                <a:srgbClr val="888888"/>
              </a:buClr>
              <a:buSzPts val="1050"/>
              <a:buNone/>
              <a:defRPr sz="1050">
                <a:solidFill>
                  <a:srgbClr val="888888"/>
                </a:solidFill>
              </a:defRPr>
            </a:lvl9pPr>
          </a:lstStyle>
          <a:p>
            <a:endParaRPr/>
          </a:p>
        </p:txBody>
      </p:sp>
      <p:sp>
        <p:nvSpPr>
          <p:cNvPr id="507" name="Google Shape;507;p192"/>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92"/>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192"/>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0"/>
        <p:cNvGrpSpPr/>
        <p:nvPr/>
      </p:nvGrpSpPr>
      <p:grpSpPr>
        <a:xfrm>
          <a:off x="0" y="0"/>
          <a:ext cx="0" cy="0"/>
          <a:chOff x="0" y="0"/>
          <a:chExt cx="0" cy="0"/>
        </a:xfrm>
      </p:grpSpPr>
      <p:sp>
        <p:nvSpPr>
          <p:cNvPr id="511" name="Google Shape;511;p19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2" name="Google Shape;512;p193"/>
          <p:cNvSpPr txBox="1">
            <a:spLocks noGrp="1"/>
          </p:cNvSpPr>
          <p:nvPr>
            <p:ph type="body" idx="1"/>
          </p:nvPr>
        </p:nvSpPr>
        <p:spPr>
          <a:xfrm>
            <a:off x="609600" y="1600203"/>
            <a:ext cx="5384800" cy="4525963"/>
          </a:xfrm>
          <a:prstGeom prst="rect">
            <a:avLst/>
          </a:prstGeom>
          <a:noFill/>
          <a:ln>
            <a:noFill/>
          </a:ln>
        </p:spPr>
        <p:txBody>
          <a:bodyPr spcFirstLastPara="1" wrap="square" lIns="91425" tIns="45700" rIns="91425" bIns="45700" anchor="t" anchorCtr="0">
            <a:norm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513" name="Google Shape;513;p193"/>
          <p:cNvSpPr txBox="1">
            <a:spLocks noGrp="1"/>
          </p:cNvSpPr>
          <p:nvPr>
            <p:ph type="body" idx="2"/>
          </p:nvPr>
        </p:nvSpPr>
        <p:spPr>
          <a:xfrm>
            <a:off x="6197600" y="1600203"/>
            <a:ext cx="5384800" cy="4525963"/>
          </a:xfrm>
          <a:prstGeom prst="rect">
            <a:avLst/>
          </a:prstGeom>
          <a:noFill/>
          <a:ln>
            <a:noFill/>
          </a:ln>
        </p:spPr>
        <p:txBody>
          <a:bodyPr spcFirstLastPara="1" wrap="square" lIns="91425" tIns="45700" rIns="91425" bIns="45700" anchor="t" anchorCtr="0">
            <a:norm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514" name="Google Shape;514;p193"/>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193"/>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193"/>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7"/>
        <p:cNvGrpSpPr/>
        <p:nvPr/>
      </p:nvGrpSpPr>
      <p:grpSpPr>
        <a:xfrm>
          <a:off x="0" y="0"/>
          <a:ext cx="0" cy="0"/>
          <a:chOff x="0" y="0"/>
          <a:chExt cx="0" cy="0"/>
        </a:xfrm>
      </p:grpSpPr>
      <p:sp>
        <p:nvSpPr>
          <p:cNvPr id="518" name="Google Shape;518;p19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3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9" name="Google Shape;519;p194"/>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520" name="Google Shape;520;p194"/>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521" name="Google Shape;521;p194"/>
          <p:cNvSpPr txBox="1">
            <a:spLocks noGrp="1"/>
          </p:cNvSpPr>
          <p:nvPr>
            <p:ph type="body" idx="3"/>
          </p:nvPr>
        </p:nvSpPr>
        <p:spPr>
          <a:xfrm>
            <a:off x="6193369"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522" name="Google Shape;522;p194"/>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523" name="Google Shape;523;p194"/>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4" name="Google Shape;524;p194"/>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5" name="Google Shape;525;p194"/>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内容" type="objOnly">
  <p:cSld name="OBJECT_ONLY">
    <p:spTree>
      <p:nvGrpSpPr>
        <p:cNvPr id="1" name="Shape 60"/>
        <p:cNvGrpSpPr/>
        <p:nvPr/>
      </p:nvGrpSpPr>
      <p:grpSpPr>
        <a:xfrm>
          <a:off x="0" y="0"/>
          <a:ext cx="0" cy="0"/>
          <a:chOff x="0" y="0"/>
          <a:chExt cx="0" cy="0"/>
        </a:xfrm>
      </p:grpSpPr>
      <p:sp>
        <p:nvSpPr>
          <p:cNvPr id="61" name="Google Shape;61;p151"/>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2" name="Google Shape;62;p15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63" name="Google Shape;63;p15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64" name="Google Shape;64;p15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lvl="1"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lvl="2"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lvl="3"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lvl="4"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lvl="5"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lvl="6"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lvl="7"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lvl="8" indent="0" algn="r">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6"/>
        <p:cNvGrpSpPr/>
        <p:nvPr/>
      </p:nvGrpSpPr>
      <p:grpSpPr>
        <a:xfrm>
          <a:off x="0" y="0"/>
          <a:ext cx="0" cy="0"/>
          <a:chOff x="0" y="0"/>
          <a:chExt cx="0" cy="0"/>
        </a:xfrm>
      </p:grpSpPr>
      <p:sp>
        <p:nvSpPr>
          <p:cNvPr id="527" name="Google Shape;527;p19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8" name="Google Shape;528;p195"/>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195"/>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0" name="Google Shape;530;p195"/>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1"/>
        <p:cNvGrpSpPr/>
        <p:nvPr/>
      </p:nvGrpSpPr>
      <p:grpSpPr>
        <a:xfrm>
          <a:off x="0" y="0"/>
          <a:ext cx="0" cy="0"/>
          <a:chOff x="0" y="0"/>
          <a:chExt cx="0" cy="0"/>
        </a:xfrm>
      </p:grpSpPr>
      <p:sp>
        <p:nvSpPr>
          <p:cNvPr id="532" name="Google Shape;532;p196"/>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3" name="Google Shape;533;p196"/>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196"/>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35"/>
        <p:cNvGrpSpPr/>
        <p:nvPr/>
      </p:nvGrpSpPr>
      <p:grpSpPr>
        <a:xfrm>
          <a:off x="0" y="0"/>
          <a:ext cx="0" cy="0"/>
          <a:chOff x="0" y="0"/>
          <a:chExt cx="0" cy="0"/>
        </a:xfrm>
      </p:grpSpPr>
      <p:sp>
        <p:nvSpPr>
          <p:cNvPr id="536" name="Google Shape;536;p197"/>
          <p:cNvSpPr txBox="1">
            <a:spLocks noGrp="1"/>
          </p:cNvSpPr>
          <p:nvPr>
            <p:ph type="title"/>
          </p:nvPr>
        </p:nvSpPr>
        <p:spPr>
          <a:xfrm>
            <a:off x="609602"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5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7" name="Google Shape;537;p197"/>
          <p:cNvSpPr txBox="1">
            <a:spLocks noGrp="1"/>
          </p:cNvSpPr>
          <p:nvPr>
            <p:ph type="body" idx="1"/>
          </p:nvPr>
        </p:nvSpPr>
        <p:spPr>
          <a:xfrm>
            <a:off x="4766733" y="273053"/>
            <a:ext cx="6815667" cy="5853113"/>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61950" algn="l">
              <a:spcBef>
                <a:spcPts val="420"/>
              </a:spcBef>
              <a:spcAft>
                <a:spcPts val="0"/>
              </a:spcAft>
              <a:buClr>
                <a:schemeClr val="dk1"/>
              </a:buClr>
              <a:buSzPts val="2100"/>
              <a:buChar char="–"/>
              <a:defRPr sz="2100"/>
            </a:lvl2pPr>
            <a:lvl3pPr marL="1371600" lvl="2" indent="-342900" algn="l">
              <a:spcBef>
                <a:spcPts val="360"/>
              </a:spcBef>
              <a:spcAft>
                <a:spcPts val="0"/>
              </a:spcAft>
              <a:buClr>
                <a:schemeClr val="dk1"/>
              </a:buClr>
              <a:buSzPts val="1800"/>
              <a:buChar char="•"/>
              <a:defRPr sz="1800"/>
            </a:lvl3pPr>
            <a:lvl4pPr marL="1828800" lvl="3" indent="-323850" algn="l">
              <a:spcBef>
                <a:spcPts val="300"/>
              </a:spcBef>
              <a:spcAft>
                <a:spcPts val="0"/>
              </a:spcAft>
              <a:buClr>
                <a:schemeClr val="dk1"/>
              </a:buClr>
              <a:buSzPts val="1500"/>
              <a:buChar char="–"/>
              <a:defRPr sz="1500"/>
            </a:lvl4pPr>
            <a:lvl5pPr marL="2286000" lvl="4" indent="-323850" algn="l">
              <a:spcBef>
                <a:spcPts val="300"/>
              </a:spcBef>
              <a:spcAft>
                <a:spcPts val="0"/>
              </a:spcAft>
              <a:buClr>
                <a:schemeClr val="dk1"/>
              </a:buClr>
              <a:buSzPts val="1500"/>
              <a:buChar char="»"/>
              <a:defRPr sz="1500"/>
            </a:lvl5pPr>
            <a:lvl6pPr marL="2743200" lvl="5" indent="-323850" algn="l">
              <a:spcBef>
                <a:spcPts val="300"/>
              </a:spcBef>
              <a:spcAft>
                <a:spcPts val="0"/>
              </a:spcAft>
              <a:buClr>
                <a:schemeClr val="dk1"/>
              </a:buClr>
              <a:buSzPts val="1500"/>
              <a:buChar char="•"/>
              <a:defRPr sz="1500"/>
            </a:lvl6pPr>
            <a:lvl7pPr marL="3200400" lvl="6" indent="-323850" algn="l">
              <a:spcBef>
                <a:spcPts val="300"/>
              </a:spcBef>
              <a:spcAft>
                <a:spcPts val="0"/>
              </a:spcAft>
              <a:buClr>
                <a:schemeClr val="dk1"/>
              </a:buClr>
              <a:buSzPts val="1500"/>
              <a:buChar char="•"/>
              <a:defRPr sz="1500"/>
            </a:lvl7pPr>
            <a:lvl8pPr marL="3657600" lvl="7" indent="-323850" algn="l">
              <a:spcBef>
                <a:spcPts val="300"/>
              </a:spcBef>
              <a:spcAft>
                <a:spcPts val="0"/>
              </a:spcAft>
              <a:buClr>
                <a:schemeClr val="dk1"/>
              </a:buClr>
              <a:buSzPts val="1500"/>
              <a:buChar char="•"/>
              <a:defRPr sz="1500"/>
            </a:lvl8pPr>
            <a:lvl9pPr marL="4114800" lvl="8" indent="-323850" algn="l">
              <a:spcBef>
                <a:spcPts val="300"/>
              </a:spcBef>
              <a:spcAft>
                <a:spcPts val="0"/>
              </a:spcAft>
              <a:buClr>
                <a:schemeClr val="dk1"/>
              </a:buClr>
              <a:buSzPts val="1500"/>
              <a:buChar char="•"/>
              <a:defRPr sz="1500"/>
            </a:lvl9pPr>
          </a:lstStyle>
          <a:p>
            <a:endParaRPr/>
          </a:p>
        </p:txBody>
      </p:sp>
      <p:sp>
        <p:nvSpPr>
          <p:cNvPr id="538" name="Google Shape;538;p197"/>
          <p:cNvSpPr txBox="1">
            <a:spLocks noGrp="1"/>
          </p:cNvSpPr>
          <p:nvPr>
            <p:ph type="body" idx="2"/>
          </p:nvPr>
        </p:nvSpPr>
        <p:spPr>
          <a:xfrm>
            <a:off x="609602" y="1435103"/>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539" name="Google Shape;539;p197"/>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0" name="Google Shape;540;p197"/>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1" name="Google Shape;541;p197"/>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42"/>
        <p:cNvGrpSpPr/>
        <p:nvPr/>
      </p:nvGrpSpPr>
      <p:grpSpPr>
        <a:xfrm>
          <a:off x="0" y="0"/>
          <a:ext cx="0" cy="0"/>
          <a:chOff x="0" y="0"/>
          <a:chExt cx="0" cy="0"/>
        </a:xfrm>
      </p:grpSpPr>
      <p:sp>
        <p:nvSpPr>
          <p:cNvPr id="543" name="Google Shape;543;p198"/>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5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4" name="Google Shape;544;p198"/>
          <p:cNvSpPr>
            <a:spLocks noGrp="1"/>
          </p:cNvSpPr>
          <p:nvPr>
            <p:ph type="pic" idx="2"/>
          </p:nvPr>
        </p:nvSpPr>
        <p:spPr>
          <a:xfrm>
            <a:off x="2389717" y="612775"/>
            <a:ext cx="7315200" cy="4114800"/>
          </a:xfrm>
          <a:prstGeom prst="rect">
            <a:avLst/>
          </a:prstGeom>
          <a:noFill/>
          <a:ln>
            <a:noFill/>
          </a:ln>
        </p:spPr>
      </p:sp>
      <p:sp>
        <p:nvSpPr>
          <p:cNvPr id="545" name="Google Shape;545;p198"/>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546" name="Google Shape;546;p198"/>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7" name="Google Shape;547;p198"/>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8" name="Google Shape;548;p198"/>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49"/>
        <p:cNvGrpSpPr/>
        <p:nvPr/>
      </p:nvGrpSpPr>
      <p:grpSpPr>
        <a:xfrm>
          <a:off x="0" y="0"/>
          <a:ext cx="0" cy="0"/>
          <a:chOff x="0" y="0"/>
          <a:chExt cx="0" cy="0"/>
        </a:xfrm>
      </p:grpSpPr>
      <p:sp>
        <p:nvSpPr>
          <p:cNvPr id="550" name="Google Shape;550;p19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1" name="Google Shape;551;p199"/>
          <p:cNvSpPr txBox="1">
            <a:spLocks noGrp="1"/>
          </p:cNvSpPr>
          <p:nvPr>
            <p:ph type="body" idx="1"/>
          </p:nvPr>
        </p:nvSpPr>
        <p:spPr>
          <a:xfrm rot="5400000">
            <a:off x="3833019" y="-1623215"/>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52" name="Google Shape;552;p199"/>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3" name="Google Shape;553;p199"/>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4" name="Google Shape;554;p199"/>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55"/>
        <p:cNvGrpSpPr/>
        <p:nvPr/>
      </p:nvGrpSpPr>
      <p:grpSpPr>
        <a:xfrm>
          <a:off x="0" y="0"/>
          <a:ext cx="0" cy="0"/>
          <a:chOff x="0" y="0"/>
          <a:chExt cx="0" cy="0"/>
        </a:xfrm>
      </p:grpSpPr>
      <p:sp>
        <p:nvSpPr>
          <p:cNvPr id="556" name="Google Shape;556;p200"/>
          <p:cNvSpPr txBox="1">
            <a:spLocks noGrp="1"/>
          </p:cNvSpPr>
          <p:nvPr>
            <p:ph type="title"/>
          </p:nvPr>
        </p:nvSpPr>
        <p:spPr>
          <a:xfrm rot="5400000">
            <a:off x="7285038" y="1828804"/>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7" name="Google Shape;557;p200"/>
          <p:cNvSpPr txBox="1">
            <a:spLocks noGrp="1"/>
          </p:cNvSpPr>
          <p:nvPr>
            <p:ph type="body" idx="1"/>
          </p:nvPr>
        </p:nvSpPr>
        <p:spPr>
          <a:xfrm rot="5400000">
            <a:off x="1697038" y="-812796"/>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58" name="Google Shape;558;p200"/>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9" name="Google Shape;559;p200"/>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0" name="Google Shape;560;p200"/>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56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33_Title and Content">
  <p:cSld name="33_Title and Content">
    <p:spTree>
      <p:nvGrpSpPr>
        <p:cNvPr id="1" name="Shape 562"/>
        <p:cNvGrpSpPr/>
        <p:nvPr/>
      </p:nvGrpSpPr>
      <p:grpSpPr>
        <a:xfrm>
          <a:off x="0" y="0"/>
          <a:ext cx="0" cy="0"/>
          <a:chOff x="0" y="0"/>
          <a:chExt cx="0" cy="0"/>
        </a:xfrm>
      </p:grpSpPr>
      <p:sp>
        <p:nvSpPr>
          <p:cNvPr id="563" name="Google Shape;563;p20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4" name="Google Shape;564;p202"/>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65" name="Google Shape;565;p202"/>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6" name="Google Shape;566;p202"/>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7" name="Google Shape;567;p202"/>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568" name="Google Shape;568;p202"/>
          <p:cNvSpPr>
            <a:spLocks noGrp="1"/>
          </p:cNvSpPr>
          <p:nvPr>
            <p:ph type="pic" idx="2"/>
          </p:nvPr>
        </p:nvSpPr>
        <p:spPr>
          <a:xfrm>
            <a:off x="12301539" y="4252913"/>
            <a:ext cx="914400" cy="914400"/>
          </a:xfrm>
          <a:prstGeom prst="rect">
            <a:avLst/>
          </a:prstGeom>
          <a:noFill/>
          <a:ln>
            <a:noFill/>
          </a:ln>
        </p:spPr>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569"/>
        <p:cNvGrpSpPr/>
        <p:nvPr/>
      </p:nvGrpSpPr>
      <p:grpSpPr>
        <a:xfrm>
          <a:off x="0" y="0"/>
          <a:ext cx="0" cy="0"/>
          <a:chOff x="0" y="0"/>
          <a:chExt cx="0" cy="0"/>
        </a:xfrm>
      </p:grpSpPr>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76"/>
        <p:cNvGrpSpPr/>
        <p:nvPr/>
      </p:nvGrpSpPr>
      <p:grpSpPr>
        <a:xfrm>
          <a:off x="0" y="0"/>
          <a:ext cx="0" cy="0"/>
          <a:chOff x="0" y="0"/>
          <a:chExt cx="0" cy="0"/>
        </a:xfrm>
      </p:grpSpPr>
      <p:sp>
        <p:nvSpPr>
          <p:cNvPr id="577" name="Google Shape;577;p6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8" name="Google Shape;578;p68"/>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79" name="Google Shape;579;p68"/>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0" name="Google Shape;580;p68"/>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1" name="Google Shape;581;p68"/>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1"/>
        <p:cNvGrpSpPr/>
        <p:nvPr/>
      </p:nvGrpSpPr>
      <p:grpSpPr>
        <a:xfrm>
          <a:off x="0" y="0"/>
          <a:ext cx="0" cy="0"/>
          <a:chOff x="0" y="0"/>
          <a:chExt cx="0" cy="0"/>
        </a:xfrm>
      </p:grpSpPr>
      <p:sp>
        <p:nvSpPr>
          <p:cNvPr id="72" name="Google Shape;72;p5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5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5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2"/>
        <p:cNvGrpSpPr/>
        <p:nvPr/>
      </p:nvGrpSpPr>
      <p:grpSpPr>
        <a:xfrm>
          <a:off x="0" y="0"/>
          <a:ext cx="0" cy="0"/>
          <a:chOff x="0" y="0"/>
          <a:chExt cx="0" cy="0"/>
        </a:xfrm>
      </p:grpSpPr>
      <p:sp>
        <p:nvSpPr>
          <p:cNvPr id="583" name="Google Shape;583;p204"/>
          <p:cNvSpPr txBox="1">
            <a:spLocks noGrp="1"/>
          </p:cNvSpPr>
          <p:nvPr>
            <p:ph type="ctrTitle"/>
          </p:nvPr>
        </p:nvSpPr>
        <p:spPr>
          <a:xfrm>
            <a:off x="914400" y="2130428"/>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4" name="Google Shape;584;p204"/>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rgbClr val="888888"/>
              </a:buClr>
              <a:buSzPts val="2400"/>
              <a:buNone/>
              <a:defRPr>
                <a:solidFill>
                  <a:srgbClr val="888888"/>
                </a:solidFill>
              </a:defRPr>
            </a:lvl1pPr>
            <a:lvl2pPr lvl="1" algn="ctr">
              <a:spcBef>
                <a:spcPts val="420"/>
              </a:spcBef>
              <a:spcAft>
                <a:spcPts val="0"/>
              </a:spcAft>
              <a:buClr>
                <a:srgbClr val="888888"/>
              </a:buClr>
              <a:buSzPts val="21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a:endParaRPr/>
          </a:p>
        </p:txBody>
      </p:sp>
      <p:sp>
        <p:nvSpPr>
          <p:cNvPr id="585" name="Google Shape;585;p204"/>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6" name="Google Shape;586;p204"/>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7" name="Google Shape;587;p204"/>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8"/>
        <p:cNvGrpSpPr/>
        <p:nvPr/>
      </p:nvGrpSpPr>
      <p:grpSpPr>
        <a:xfrm>
          <a:off x="0" y="0"/>
          <a:ext cx="0" cy="0"/>
          <a:chOff x="0" y="0"/>
          <a:chExt cx="0" cy="0"/>
        </a:xfrm>
      </p:grpSpPr>
      <p:sp>
        <p:nvSpPr>
          <p:cNvPr id="589" name="Google Shape;589;p205"/>
          <p:cNvSpPr txBox="1">
            <a:spLocks noGrp="1"/>
          </p:cNvSpPr>
          <p:nvPr>
            <p:ph type="title"/>
          </p:nvPr>
        </p:nvSpPr>
        <p:spPr>
          <a:xfrm>
            <a:off x="963084" y="4406903"/>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3000"/>
              <a:buFont typeface="Calibri"/>
              <a:buNone/>
              <a:defRPr sz="3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0" name="Google Shape;590;p205"/>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300"/>
              </a:spcBef>
              <a:spcAft>
                <a:spcPts val="0"/>
              </a:spcAft>
              <a:buClr>
                <a:srgbClr val="888888"/>
              </a:buClr>
              <a:buSzPts val="1500"/>
              <a:buNone/>
              <a:defRPr sz="1500">
                <a:solidFill>
                  <a:srgbClr val="888888"/>
                </a:solidFill>
              </a:defRPr>
            </a:lvl1pPr>
            <a:lvl2pPr marL="914400" lvl="1" indent="-228600" algn="l">
              <a:spcBef>
                <a:spcPts val="270"/>
              </a:spcBef>
              <a:spcAft>
                <a:spcPts val="0"/>
              </a:spcAft>
              <a:buClr>
                <a:srgbClr val="888888"/>
              </a:buClr>
              <a:buSzPts val="1350"/>
              <a:buNone/>
              <a:defRPr sz="1350">
                <a:solidFill>
                  <a:srgbClr val="888888"/>
                </a:solidFill>
              </a:defRPr>
            </a:lvl2pPr>
            <a:lvl3pPr marL="1371600" lvl="2" indent="-228600" algn="l">
              <a:spcBef>
                <a:spcPts val="240"/>
              </a:spcBef>
              <a:spcAft>
                <a:spcPts val="0"/>
              </a:spcAft>
              <a:buClr>
                <a:srgbClr val="888888"/>
              </a:buClr>
              <a:buSzPts val="1200"/>
              <a:buNone/>
              <a:defRPr sz="1200">
                <a:solidFill>
                  <a:srgbClr val="888888"/>
                </a:solidFill>
              </a:defRPr>
            </a:lvl3pPr>
            <a:lvl4pPr marL="1828800" lvl="3" indent="-228600" algn="l">
              <a:spcBef>
                <a:spcPts val="210"/>
              </a:spcBef>
              <a:spcAft>
                <a:spcPts val="0"/>
              </a:spcAft>
              <a:buClr>
                <a:srgbClr val="888888"/>
              </a:buClr>
              <a:buSzPts val="1050"/>
              <a:buNone/>
              <a:defRPr sz="1050">
                <a:solidFill>
                  <a:srgbClr val="888888"/>
                </a:solidFill>
              </a:defRPr>
            </a:lvl4pPr>
            <a:lvl5pPr marL="2286000" lvl="4" indent="-228600" algn="l">
              <a:spcBef>
                <a:spcPts val="210"/>
              </a:spcBef>
              <a:spcAft>
                <a:spcPts val="0"/>
              </a:spcAft>
              <a:buClr>
                <a:srgbClr val="888888"/>
              </a:buClr>
              <a:buSzPts val="1050"/>
              <a:buNone/>
              <a:defRPr sz="1050">
                <a:solidFill>
                  <a:srgbClr val="888888"/>
                </a:solidFill>
              </a:defRPr>
            </a:lvl5pPr>
            <a:lvl6pPr marL="2743200" lvl="5" indent="-228600" algn="l">
              <a:spcBef>
                <a:spcPts val="210"/>
              </a:spcBef>
              <a:spcAft>
                <a:spcPts val="0"/>
              </a:spcAft>
              <a:buClr>
                <a:srgbClr val="888888"/>
              </a:buClr>
              <a:buSzPts val="1050"/>
              <a:buNone/>
              <a:defRPr sz="1050">
                <a:solidFill>
                  <a:srgbClr val="888888"/>
                </a:solidFill>
              </a:defRPr>
            </a:lvl6pPr>
            <a:lvl7pPr marL="3200400" lvl="6" indent="-228600" algn="l">
              <a:spcBef>
                <a:spcPts val="210"/>
              </a:spcBef>
              <a:spcAft>
                <a:spcPts val="0"/>
              </a:spcAft>
              <a:buClr>
                <a:srgbClr val="888888"/>
              </a:buClr>
              <a:buSzPts val="1050"/>
              <a:buNone/>
              <a:defRPr sz="1050">
                <a:solidFill>
                  <a:srgbClr val="888888"/>
                </a:solidFill>
              </a:defRPr>
            </a:lvl7pPr>
            <a:lvl8pPr marL="3657600" lvl="7" indent="-228600" algn="l">
              <a:spcBef>
                <a:spcPts val="210"/>
              </a:spcBef>
              <a:spcAft>
                <a:spcPts val="0"/>
              </a:spcAft>
              <a:buClr>
                <a:srgbClr val="888888"/>
              </a:buClr>
              <a:buSzPts val="1050"/>
              <a:buNone/>
              <a:defRPr sz="1050">
                <a:solidFill>
                  <a:srgbClr val="888888"/>
                </a:solidFill>
              </a:defRPr>
            </a:lvl8pPr>
            <a:lvl9pPr marL="4114800" lvl="8" indent="-228600" algn="l">
              <a:spcBef>
                <a:spcPts val="210"/>
              </a:spcBef>
              <a:spcAft>
                <a:spcPts val="0"/>
              </a:spcAft>
              <a:buClr>
                <a:srgbClr val="888888"/>
              </a:buClr>
              <a:buSzPts val="1050"/>
              <a:buNone/>
              <a:defRPr sz="1050">
                <a:solidFill>
                  <a:srgbClr val="888888"/>
                </a:solidFill>
              </a:defRPr>
            </a:lvl9pPr>
          </a:lstStyle>
          <a:p>
            <a:endParaRPr/>
          </a:p>
        </p:txBody>
      </p:sp>
      <p:sp>
        <p:nvSpPr>
          <p:cNvPr id="591" name="Google Shape;591;p205"/>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2" name="Google Shape;592;p205"/>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3" name="Google Shape;593;p205"/>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94"/>
        <p:cNvGrpSpPr/>
        <p:nvPr/>
      </p:nvGrpSpPr>
      <p:grpSpPr>
        <a:xfrm>
          <a:off x="0" y="0"/>
          <a:ext cx="0" cy="0"/>
          <a:chOff x="0" y="0"/>
          <a:chExt cx="0" cy="0"/>
        </a:xfrm>
      </p:grpSpPr>
      <p:sp>
        <p:nvSpPr>
          <p:cNvPr id="595" name="Google Shape;595;p20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6" name="Google Shape;596;p206"/>
          <p:cNvSpPr txBox="1">
            <a:spLocks noGrp="1"/>
          </p:cNvSpPr>
          <p:nvPr>
            <p:ph type="body" idx="1"/>
          </p:nvPr>
        </p:nvSpPr>
        <p:spPr>
          <a:xfrm>
            <a:off x="609600" y="1600203"/>
            <a:ext cx="5384800" cy="4525963"/>
          </a:xfrm>
          <a:prstGeom prst="rect">
            <a:avLst/>
          </a:prstGeom>
          <a:noFill/>
          <a:ln>
            <a:noFill/>
          </a:ln>
        </p:spPr>
        <p:txBody>
          <a:bodyPr spcFirstLastPara="1" wrap="square" lIns="91425" tIns="45700" rIns="91425" bIns="45700" anchor="t" anchorCtr="0">
            <a:norm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597" name="Google Shape;597;p206"/>
          <p:cNvSpPr txBox="1">
            <a:spLocks noGrp="1"/>
          </p:cNvSpPr>
          <p:nvPr>
            <p:ph type="body" idx="2"/>
          </p:nvPr>
        </p:nvSpPr>
        <p:spPr>
          <a:xfrm>
            <a:off x="6197600" y="1600203"/>
            <a:ext cx="5384800" cy="4525963"/>
          </a:xfrm>
          <a:prstGeom prst="rect">
            <a:avLst/>
          </a:prstGeom>
          <a:noFill/>
          <a:ln>
            <a:noFill/>
          </a:ln>
        </p:spPr>
        <p:txBody>
          <a:bodyPr spcFirstLastPara="1" wrap="square" lIns="91425" tIns="45700" rIns="91425" bIns="45700" anchor="t" anchorCtr="0">
            <a:normAutofit/>
          </a:bodyPr>
          <a:lstStyle>
            <a:lvl1pPr marL="457200" lvl="0" indent="-361950" algn="l">
              <a:spcBef>
                <a:spcPts val="420"/>
              </a:spcBef>
              <a:spcAft>
                <a:spcPts val="0"/>
              </a:spcAft>
              <a:buClr>
                <a:schemeClr val="dk1"/>
              </a:buClr>
              <a:buSzPts val="2100"/>
              <a:buChar char="•"/>
              <a:defRPr sz="2100"/>
            </a:lvl1pPr>
            <a:lvl2pPr marL="914400" lvl="1" indent="-342900" algn="l">
              <a:spcBef>
                <a:spcPts val="360"/>
              </a:spcBef>
              <a:spcAft>
                <a:spcPts val="0"/>
              </a:spcAft>
              <a:buClr>
                <a:schemeClr val="dk1"/>
              </a:buClr>
              <a:buSzPts val="1800"/>
              <a:buChar char="–"/>
              <a:defRPr sz="1800"/>
            </a:lvl2pPr>
            <a:lvl3pPr marL="1371600" lvl="2" indent="-323850" algn="l">
              <a:spcBef>
                <a:spcPts val="300"/>
              </a:spcBef>
              <a:spcAft>
                <a:spcPts val="0"/>
              </a:spcAft>
              <a:buClr>
                <a:schemeClr val="dk1"/>
              </a:buClr>
              <a:buSzPts val="1500"/>
              <a:buChar char="•"/>
              <a:defRPr sz="1500"/>
            </a:lvl3pPr>
            <a:lvl4pPr marL="1828800" lvl="3" indent="-314325" algn="l">
              <a:spcBef>
                <a:spcPts val="270"/>
              </a:spcBef>
              <a:spcAft>
                <a:spcPts val="0"/>
              </a:spcAft>
              <a:buClr>
                <a:schemeClr val="dk1"/>
              </a:buClr>
              <a:buSzPts val="1350"/>
              <a:buChar char="–"/>
              <a:defRPr sz="1350"/>
            </a:lvl4pPr>
            <a:lvl5pPr marL="2286000" lvl="4" indent="-314325" algn="l">
              <a:spcBef>
                <a:spcPts val="270"/>
              </a:spcBef>
              <a:spcAft>
                <a:spcPts val="0"/>
              </a:spcAft>
              <a:buClr>
                <a:schemeClr val="dk1"/>
              </a:buClr>
              <a:buSzPts val="1350"/>
              <a:buChar char="»"/>
              <a:defRPr sz="1350"/>
            </a:lvl5pPr>
            <a:lvl6pPr marL="2743200" lvl="5" indent="-314325" algn="l">
              <a:spcBef>
                <a:spcPts val="270"/>
              </a:spcBef>
              <a:spcAft>
                <a:spcPts val="0"/>
              </a:spcAft>
              <a:buClr>
                <a:schemeClr val="dk1"/>
              </a:buClr>
              <a:buSzPts val="1350"/>
              <a:buChar char="•"/>
              <a:defRPr sz="1350"/>
            </a:lvl6pPr>
            <a:lvl7pPr marL="3200400" lvl="6" indent="-314325" algn="l">
              <a:spcBef>
                <a:spcPts val="270"/>
              </a:spcBef>
              <a:spcAft>
                <a:spcPts val="0"/>
              </a:spcAft>
              <a:buClr>
                <a:schemeClr val="dk1"/>
              </a:buClr>
              <a:buSzPts val="1350"/>
              <a:buChar char="•"/>
              <a:defRPr sz="1350"/>
            </a:lvl7pPr>
            <a:lvl8pPr marL="3657600" lvl="7" indent="-314325" algn="l">
              <a:spcBef>
                <a:spcPts val="270"/>
              </a:spcBef>
              <a:spcAft>
                <a:spcPts val="0"/>
              </a:spcAft>
              <a:buClr>
                <a:schemeClr val="dk1"/>
              </a:buClr>
              <a:buSzPts val="1350"/>
              <a:buChar char="•"/>
              <a:defRPr sz="1350"/>
            </a:lvl8pPr>
            <a:lvl9pPr marL="4114800" lvl="8" indent="-314325" algn="l">
              <a:spcBef>
                <a:spcPts val="270"/>
              </a:spcBef>
              <a:spcAft>
                <a:spcPts val="0"/>
              </a:spcAft>
              <a:buClr>
                <a:schemeClr val="dk1"/>
              </a:buClr>
              <a:buSzPts val="1350"/>
              <a:buChar char="•"/>
              <a:defRPr sz="1350"/>
            </a:lvl9pPr>
          </a:lstStyle>
          <a:p>
            <a:endParaRPr/>
          </a:p>
        </p:txBody>
      </p:sp>
      <p:sp>
        <p:nvSpPr>
          <p:cNvPr id="598" name="Google Shape;598;p206"/>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9" name="Google Shape;599;p206"/>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0" name="Google Shape;600;p206"/>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01"/>
        <p:cNvGrpSpPr/>
        <p:nvPr/>
      </p:nvGrpSpPr>
      <p:grpSpPr>
        <a:xfrm>
          <a:off x="0" y="0"/>
          <a:ext cx="0" cy="0"/>
          <a:chOff x="0" y="0"/>
          <a:chExt cx="0" cy="0"/>
        </a:xfrm>
      </p:grpSpPr>
      <p:sp>
        <p:nvSpPr>
          <p:cNvPr id="602" name="Google Shape;602;p20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33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3" name="Google Shape;603;p207"/>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604" name="Google Shape;604;p207"/>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605" name="Google Shape;605;p207"/>
          <p:cNvSpPr txBox="1">
            <a:spLocks noGrp="1"/>
          </p:cNvSpPr>
          <p:nvPr>
            <p:ph type="body" idx="3"/>
          </p:nvPr>
        </p:nvSpPr>
        <p:spPr>
          <a:xfrm>
            <a:off x="6193369"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360"/>
              </a:spcBef>
              <a:spcAft>
                <a:spcPts val="0"/>
              </a:spcAft>
              <a:buClr>
                <a:schemeClr val="dk1"/>
              </a:buClr>
              <a:buSzPts val="1800"/>
              <a:buNone/>
              <a:defRPr sz="1800" b="1"/>
            </a:lvl1pPr>
            <a:lvl2pPr marL="914400" lvl="1" indent="-228600" algn="l">
              <a:spcBef>
                <a:spcPts val="300"/>
              </a:spcBef>
              <a:spcAft>
                <a:spcPts val="0"/>
              </a:spcAft>
              <a:buClr>
                <a:schemeClr val="dk1"/>
              </a:buClr>
              <a:buSzPts val="1500"/>
              <a:buNone/>
              <a:defRPr sz="1500" b="1"/>
            </a:lvl2pPr>
            <a:lvl3pPr marL="1371600" lvl="2" indent="-228600" algn="l">
              <a:spcBef>
                <a:spcPts val="270"/>
              </a:spcBef>
              <a:spcAft>
                <a:spcPts val="0"/>
              </a:spcAft>
              <a:buClr>
                <a:schemeClr val="dk1"/>
              </a:buClr>
              <a:buSzPts val="1350"/>
              <a:buNone/>
              <a:defRPr sz="1350" b="1"/>
            </a:lvl3pPr>
            <a:lvl4pPr marL="1828800" lvl="3" indent="-228600" algn="l">
              <a:spcBef>
                <a:spcPts val="240"/>
              </a:spcBef>
              <a:spcAft>
                <a:spcPts val="0"/>
              </a:spcAft>
              <a:buClr>
                <a:schemeClr val="dk1"/>
              </a:buClr>
              <a:buSzPts val="1200"/>
              <a:buNone/>
              <a:defRPr sz="1200" b="1"/>
            </a:lvl4pPr>
            <a:lvl5pPr marL="2286000" lvl="4" indent="-228600" algn="l">
              <a:spcBef>
                <a:spcPts val="240"/>
              </a:spcBef>
              <a:spcAft>
                <a:spcPts val="0"/>
              </a:spcAft>
              <a:buClr>
                <a:schemeClr val="dk1"/>
              </a:buClr>
              <a:buSzPts val="1200"/>
              <a:buNone/>
              <a:defRPr sz="1200" b="1"/>
            </a:lvl5pPr>
            <a:lvl6pPr marL="2743200" lvl="5" indent="-228600" algn="l">
              <a:spcBef>
                <a:spcPts val="240"/>
              </a:spcBef>
              <a:spcAft>
                <a:spcPts val="0"/>
              </a:spcAft>
              <a:buClr>
                <a:schemeClr val="dk1"/>
              </a:buClr>
              <a:buSzPts val="1200"/>
              <a:buNone/>
              <a:defRPr sz="1200" b="1"/>
            </a:lvl6pPr>
            <a:lvl7pPr marL="3200400" lvl="6" indent="-228600" algn="l">
              <a:spcBef>
                <a:spcPts val="240"/>
              </a:spcBef>
              <a:spcAft>
                <a:spcPts val="0"/>
              </a:spcAft>
              <a:buClr>
                <a:schemeClr val="dk1"/>
              </a:buClr>
              <a:buSzPts val="1200"/>
              <a:buNone/>
              <a:defRPr sz="1200" b="1"/>
            </a:lvl7pPr>
            <a:lvl8pPr marL="3657600" lvl="7" indent="-228600" algn="l">
              <a:spcBef>
                <a:spcPts val="240"/>
              </a:spcBef>
              <a:spcAft>
                <a:spcPts val="0"/>
              </a:spcAft>
              <a:buClr>
                <a:schemeClr val="dk1"/>
              </a:buClr>
              <a:buSzPts val="1200"/>
              <a:buNone/>
              <a:defRPr sz="1200" b="1"/>
            </a:lvl8pPr>
            <a:lvl9pPr marL="4114800" lvl="8" indent="-228600" algn="l">
              <a:spcBef>
                <a:spcPts val="240"/>
              </a:spcBef>
              <a:spcAft>
                <a:spcPts val="0"/>
              </a:spcAft>
              <a:buClr>
                <a:schemeClr val="dk1"/>
              </a:buClr>
              <a:buSzPts val="1200"/>
              <a:buNone/>
              <a:defRPr sz="1200" b="1"/>
            </a:lvl9pPr>
          </a:lstStyle>
          <a:p>
            <a:endParaRPr/>
          </a:p>
        </p:txBody>
      </p:sp>
      <p:sp>
        <p:nvSpPr>
          <p:cNvPr id="606" name="Google Shape;606;p207"/>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sz="1800"/>
            </a:lvl1pPr>
            <a:lvl2pPr marL="914400" lvl="1" indent="-323850" algn="l">
              <a:spcBef>
                <a:spcPts val="300"/>
              </a:spcBef>
              <a:spcAft>
                <a:spcPts val="0"/>
              </a:spcAft>
              <a:buClr>
                <a:schemeClr val="dk1"/>
              </a:buClr>
              <a:buSzPts val="1500"/>
              <a:buChar char="–"/>
              <a:defRPr sz="1500"/>
            </a:lvl2pPr>
            <a:lvl3pPr marL="1371600" lvl="2" indent="-314325" algn="l">
              <a:spcBef>
                <a:spcPts val="270"/>
              </a:spcBef>
              <a:spcAft>
                <a:spcPts val="0"/>
              </a:spcAft>
              <a:buClr>
                <a:schemeClr val="dk1"/>
              </a:buClr>
              <a:buSzPts val="1350"/>
              <a:buChar char="•"/>
              <a:defRPr sz="1350"/>
            </a:lvl3pPr>
            <a:lvl4pPr marL="1828800" lvl="3" indent="-304800" algn="l">
              <a:spcBef>
                <a:spcPts val="240"/>
              </a:spcBef>
              <a:spcAft>
                <a:spcPts val="0"/>
              </a:spcAft>
              <a:buClr>
                <a:schemeClr val="dk1"/>
              </a:buClr>
              <a:buSzPts val="1200"/>
              <a:buChar char="–"/>
              <a:defRPr sz="1200"/>
            </a:lvl4pPr>
            <a:lvl5pPr marL="2286000" lvl="4" indent="-304800" algn="l">
              <a:spcBef>
                <a:spcPts val="240"/>
              </a:spcBef>
              <a:spcAft>
                <a:spcPts val="0"/>
              </a:spcAft>
              <a:buClr>
                <a:schemeClr val="dk1"/>
              </a:buClr>
              <a:buSzPts val="1200"/>
              <a:buChar char="»"/>
              <a:defRPr sz="1200"/>
            </a:lvl5pPr>
            <a:lvl6pPr marL="2743200" lvl="5" indent="-304800" algn="l">
              <a:spcBef>
                <a:spcPts val="240"/>
              </a:spcBef>
              <a:spcAft>
                <a:spcPts val="0"/>
              </a:spcAft>
              <a:buClr>
                <a:schemeClr val="dk1"/>
              </a:buClr>
              <a:buSzPts val="1200"/>
              <a:buChar char="•"/>
              <a:defRPr sz="1200"/>
            </a:lvl6pPr>
            <a:lvl7pPr marL="3200400" lvl="6" indent="-304800" algn="l">
              <a:spcBef>
                <a:spcPts val="240"/>
              </a:spcBef>
              <a:spcAft>
                <a:spcPts val="0"/>
              </a:spcAft>
              <a:buClr>
                <a:schemeClr val="dk1"/>
              </a:buClr>
              <a:buSzPts val="1200"/>
              <a:buChar char="•"/>
              <a:defRPr sz="1200"/>
            </a:lvl7pPr>
            <a:lvl8pPr marL="3657600" lvl="7" indent="-304800" algn="l">
              <a:spcBef>
                <a:spcPts val="240"/>
              </a:spcBef>
              <a:spcAft>
                <a:spcPts val="0"/>
              </a:spcAft>
              <a:buClr>
                <a:schemeClr val="dk1"/>
              </a:buClr>
              <a:buSzPts val="1200"/>
              <a:buChar char="•"/>
              <a:defRPr sz="1200"/>
            </a:lvl8pPr>
            <a:lvl9pPr marL="4114800" lvl="8" indent="-304800" algn="l">
              <a:spcBef>
                <a:spcPts val="240"/>
              </a:spcBef>
              <a:spcAft>
                <a:spcPts val="0"/>
              </a:spcAft>
              <a:buClr>
                <a:schemeClr val="dk1"/>
              </a:buClr>
              <a:buSzPts val="1200"/>
              <a:buChar char="•"/>
              <a:defRPr sz="1200"/>
            </a:lvl9pPr>
          </a:lstStyle>
          <a:p>
            <a:endParaRPr/>
          </a:p>
        </p:txBody>
      </p:sp>
      <p:sp>
        <p:nvSpPr>
          <p:cNvPr id="607" name="Google Shape;607;p207"/>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8" name="Google Shape;608;p207"/>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9" name="Google Shape;609;p207"/>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0"/>
        <p:cNvGrpSpPr/>
        <p:nvPr/>
      </p:nvGrpSpPr>
      <p:grpSpPr>
        <a:xfrm>
          <a:off x="0" y="0"/>
          <a:ext cx="0" cy="0"/>
          <a:chOff x="0" y="0"/>
          <a:chExt cx="0" cy="0"/>
        </a:xfrm>
      </p:grpSpPr>
      <p:sp>
        <p:nvSpPr>
          <p:cNvPr id="611" name="Google Shape;611;p20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2" name="Google Shape;612;p208"/>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3" name="Google Shape;613;p208"/>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4" name="Google Shape;614;p208"/>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5"/>
        <p:cNvGrpSpPr/>
        <p:nvPr/>
      </p:nvGrpSpPr>
      <p:grpSpPr>
        <a:xfrm>
          <a:off x="0" y="0"/>
          <a:ext cx="0" cy="0"/>
          <a:chOff x="0" y="0"/>
          <a:chExt cx="0" cy="0"/>
        </a:xfrm>
      </p:grpSpPr>
      <p:sp>
        <p:nvSpPr>
          <p:cNvPr id="616" name="Google Shape;616;p209"/>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7" name="Google Shape;617;p209"/>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8" name="Google Shape;618;p209"/>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9"/>
        <p:cNvGrpSpPr/>
        <p:nvPr/>
      </p:nvGrpSpPr>
      <p:grpSpPr>
        <a:xfrm>
          <a:off x="0" y="0"/>
          <a:ext cx="0" cy="0"/>
          <a:chOff x="0" y="0"/>
          <a:chExt cx="0" cy="0"/>
        </a:xfrm>
      </p:grpSpPr>
      <p:sp>
        <p:nvSpPr>
          <p:cNvPr id="620" name="Google Shape;620;p210"/>
          <p:cNvSpPr txBox="1">
            <a:spLocks noGrp="1"/>
          </p:cNvSpPr>
          <p:nvPr>
            <p:ph type="title"/>
          </p:nvPr>
        </p:nvSpPr>
        <p:spPr>
          <a:xfrm>
            <a:off x="609602"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5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1" name="Google Shape;621;p210"/>
          <p:cNvSpPr txBox="1">
            <a:spLocks noGrp="1"/>
          </p:cNvSpPr>
          <p:nvPr>
            <p:ph type="body" idx="1"/>
          </p:nvPr>
        </p:nvSpPr>
        <p:spPr>
          <a:xfrm>
            <a:off x="4766733" y="273053"/>
            <a:ext cx="6815667" cy="5853113"/>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61950" algn="l">
              <a:spcBef>
                <a:spcPts val="420"/>
              </a:spcBef>
              <a:spcAft>
                <a:spcPts val="0"/>
              </a:spcAft>
              <a:buClr>
                <a:schemeClr val="dk1"/>
              </a:buClr>
              <a:buSzPts val="2100"/>
              <a:buChar char="–"/>
              <a:defRPr sz="2100"/>
            </a:lvl2pPr>
            <a:lvl3pPr marL="1371600" lvl="2" indent="-342900" algn="l">
              <a:spcBef>
                <a:spcPts val="360"/>
              </a:spcBef>
              <a:spcAft>
                <a:spcPts val="0"/>
              </a:spcAft>
              <a:buClr>
                <a:schemeClr val="dk1"/>
              </a:buClr>
              <a:buSzPts val="1800"/>
              <a:buChar char="•"/>
              <a:defRPr sz="1800"/>
            </a:lvl3pPr>
            <a:lvl4pPr marL="1828800" lvl="3" indent="-323850" algn="l">
              <a:spcBef>
                <a:spcPts val="300"/>
              </a:spcBef>
              <a:spcAft>
                <a:spcPts val="0"/>
              </a:spcAft>
              <a:buClr>
                <a:schemeClr val="dk1"/>
              </a:buClr>
              <a:buSzPts val="1500"/>
              <a:buChar char="–"/>
              <a:defRPr sz="1500"/>
            </a:lvl4pPr>
            <a:lvl5pPr marL="2286000" lvl="4" indent="-323850" algn="l">
              <a:spcBef>
                <a:spcPts val="300"/>
              </a:spcBef>
              <a:spcAft>
                <a:spcPts val="0"/>
              </a:spcAft>
              <a:buClr>
                <a:schemeClr val="dk1"/>
              </a:buClr>
              <a:buSzPts val="1500"/>
              <a:buChar char="»"/>
              <a:defRPr sz="1500"/>
            </a:lvl5pPr>
            <a:lvl6pPr marL="2743200" lvl="5" indent="-323850" algn="l">
              <a:spcBef>
                <a:spcPts val="300"/>
              </a:spcBef>
              <a:spcAft>
                <a:spcPts val="0"/>
              </a:spcAft>
              <a:buClr>
                <a:schemeClr val="dk1"/>
              </a:buClr>
              <a:buSzPts val="1500"/>
              <a:buChar char="•"/>
              <a:defRPr sz="1500"/>
            </a:lvl6pPr>
            <a:lvl7pPr marL="3200400" lvl="6" indent="-323850" algn="l">
              <a:spcBef>
                <a:spcPts val="300"/>
              </a:spcBef>
              <a:spcAft>
                <a:spcPts val="0"/>
              </a:spcAft>
              <a:buClr>
                <a:schemeClr val="dk1"/>
              </a:buClr>
              <a:buSzPts val="1500"/>
              <a:buChar char="•"/>
              <a:defRPr sz="1500"/>
            </a:lvl7pPr>
            <a:lvl8pPr marL="3657600" lvl="7" indent="-323850" algn="l">
              <a:spcBef>
                <a:spcPts val="300"/>
              </a:spcBef>
              <a:spcAft>
                <a:spcPts val="0"/>
              </a:spcAft>
              <a:buClr>
                <a:schemeClr val="dk1"/>
              </a:buClr>
              <a:buSzPts val="1500"/>
              <a:buChar char="•"/>
              <a:defRPr sz="1500"/>
            </a:lvl8pPr>
            <a:lvl9pPr marL="4114800" lvl="8" indent="-323850" algn="l">
              <a:spcBef>
                <a:spcPts val="300"/>
              </a:spcBef>
              <a:spcAft>
                <a:spcPts val="0"/>
              </a:spcAft>
              <a:buClr>
                <a:schemeClr val="dk1"/>
              </a:buClr>
              <a:buSzPts val="1500"/>
              <a:buChar char="•"/>
              <a:defRPr sz="1500"/>
            </a:lvl9pPr>
          </a:lstStyle>
          <a:p>
            <a:endParaRPr/>
          </a:p>
        </p:txBody>
      </p:sp>
      <p:sp>
        <p:nvSpPr>
          <p:cNvPr id="622" name="Google Shape;622;p210"/>
          <p:cNvSpPr txBox="1">
            <a:spLocks noGrp="1"/>
          </p:cNvSpPr>
          <p:nvPr>
            <p:ph type="body" idx="2"/>
          </p:nvPr>
        </p:nvSpPr>
        <p:spPr>
          <a:xfrm>
            <a:off x="609602" y="1435103"/>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623" name="Google Shape;623;p210"/>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4" name="Google Shape;624;p210"/>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5" name="Google Shape;625;p210"/>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6"/>
        <p:cNvGrpSpPr/>
        <p:nvPr/>
      </p:nvGrpSpPr>
      <p:grpSpPr>
        <a:xfrm>
          <a:off x="0" y="0"/>
          <a:ext cx="0" cy="0"/>
          <a:chOff x="0" y="0"/>
          <a:chExt cx="0" cy="0"/>
        </a:xfrm>
      </p:grpSpPr>
      <p:sp>
        <p:nvSpPr>
          <p:cNvPr id="627" name="Google Shape;627;p211"/>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5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8" name="Google Shape;628;p211"/>
          <p:cNvSpPr>
            <a:spLocks noGrp="1"/>
          </p:cNvSpPr>
          <p:nvPr>
            <p:ph type="pic" idx="2"/>
          </p:nvPr>
        </p:nvSpPr>
        <p:spPr>
          <a:xfrm>
            <a:off x="2389717" y="612775"/>
            <a:ext cx="7315200" cy="4114800"/>
          </a:xfrm>
          <a:prstGeom prst="rect">
            <a:avLst/>
          </a:prstGeom>
          <a:noFill/>
          <a:ln>
            <a:noFill/>
          </a:ln>
        </p:spPr>
      </p:sp>
      <p:sp>
        <p:nvSpPr>
          <p:cNvPr id="629" name="Google Shape;629;p211"/>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630" name="Google Shape;630;p211"/>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1" name="Google Shape;631;p211"/>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2" name="Google Shape;632;p211"/>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33"/>
        <p:cNvGrpSpPr/>
        <p:nvPr/>
      </p:nvGrpSpPr>
      <p:grpSpPr>
        <a:xfrm>
          <a:off x="0" y="0"/>
          <a:ext cx="0" cy="0"/>
          <a:chOff x="0" y="0"/>
          <a:chExt cx="0" cy="0"/>
        </a:xfrm>
      </p:grpSpPr>
      <p:sp>
        <p:nvSpPr>
          <p:cNvPr id="634" name="Google Shape;634;p21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5" name="Google Shape;635;p212"/>
          <p:cNvSpPr txBox="1">
            <a:spLocks noGrp="1"/>
          </p:cNvSpPr>
          <p:nvPr>
            <p:ph type="body" idx="1"/>
          </p:nvPr>
        </p:nvSpPr>
        <p:spPr>
          <a:xfrm rot="5400000">
            <a:off x="3833019" y="-1623215"/>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36" name="Google Shape;636;p212"/>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7" name="Google Shape;637;p212"/>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8" name="Google Shape;638;p212"/>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39"/>
        <p:cNvGrpSpPr/>
        <p:nvPr/>
      </p:nvGrpSpPr>
      <p:grpSpPr>
        <a:xfrm>
          <a:off x="0" y="0"/>
          <a:ext cx="0" cy="0"/>
          <a:chOff x="0" y="0"/>
          <a:chExt cx="0" cy="0"/>
        </a:xfrm>
      </p:grpSpPr>
      <p:sp>
        <p:nvSpPr>
          <p:cNvPr id="640" name="Google Shape;640;p213"/>
          <p:cNvSpPr txBox="1">
            <a:spLocks noGrp="1"/>
          </p:cNvSpPr>
          <p:nvPr>
            <p:ph type="title"/>
          </p:nvPr>
        </p:nvSpPr>
        <p:spPr>
          <a:xfrm rot="5400000">
            <a:off x="7285038" y="1828804"/>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1" name="Google Shape;641;p213"/>
          <p:cNvSpPr txBox="1">
            <a:spLocks noGrp="1"/>
          </p:cNvSpPr>
          <p:nvPr>
            <p:ph type="body" idx="1"/>
          </p:nvPr>
        </p:nvSpPr>
        <p:spPr>
          <a:xfrm rot="5400000">
            <a:off x="1697038" y="-812796"/>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42" name="Google Shape;642;p213"/>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3" name="Google Shape;643;p213"/>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4" name="Google Shape;644;p213"/>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5" Type="http://schemas.openxmlformats.org/officeDocument/2006/relationships/slideLayout" Target="../slideLayouts/slideLayout115.xml"/><Relationship Id="rId4" Type="http://schemas.openxmlformats.org/officeDocument/2006/relationships/slideLayout" Target="../slideLayouts/slideLayout114.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5" Type="http://schemas.openxmlformats.org/officeDocument/2006/relationships/slideLayout" Target="../slideLayouts/slideLayout123.xml"/><Relationship Id="rId4" Type="http://schemas.openxmlformats.org/officeDocument/2006/relationships/slideLayout" Target="../slideLayouts/slideLayout122.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5" Type="http://schemas.openxmlformats.org/officeDocument/2006/relationships/slideLayout" Target="../slideLayouts/slideLayout131.xml"/><Relationship Id="rId4" Type="http://schemas.openxmlformats.org/officeDocument/2006/relationships/slideLayout" Target="../slideLayouts/slideLayout130.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5" Type="http://schemas.openxmlformats.org/officeDocument/2006/relationships/slideLayout" Target="../slideLayouts/slideLayout139.xml"/><Relationship Id="rId4" Type="http://schemas.openxmlformats.org/officeDocument/2006/relationships/slideLayout" Target="../slideLayouts/slideLayout138.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5" Type="http://schemas.openxmlformats.org/officeDocument/2006/relationships/slideLayout" Target="../slideLayouts/slideLayout147.xml"/><Relationship Id="rId4" Type="http://schemas.openxmlformats.org/officeDocument/2006/relationships/slideLayout" Target="../slideLayouts/slideLayout146.xml"/><Relationship Id="rId9"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image" Target="../media/image4.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4.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image" Target="../media/image4.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5.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4.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6.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6" Type="http://schemas.openxmlformats.org/officeDocument/2006/relationships/image" Target="../media/image4.png"/><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theme" Target="../theme/theme7.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6" Type="http://schemas.openxmlformats.org/officeDocument/2006/relationships/image" Target="../media/image4.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8.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5" Type="http://schemas.openxmlformats.org/officeDocument/2006/relationships/slideLayout" Target="../slideLayouts/slideLayout107.xml"/><Relationship Id="rId4" Type="http://schemas.openxmlformats.org/officeDocument/2006/relationships/slideLayout" Target="../slideLayouts/slideLayout106.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3"/>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53"/>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Arial"/>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13" name="Google Shape;13;p53"/>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Arial"/>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14" name="Google Shape;14;p53"/>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0"/>
        <p:cNvGrpSpPr/>
        <p:nvPr/>
      </p:nvGrpSpPr>
      <p:grpSpPr>
        <a:xfrm>
          <a:off x="0" y="0"/>
          <a:ext cx="0" cy="0"/>
          <a:chOff x="0" y="0"/>
          <a:chExt cx="0" cy="0"/>
        </a:xfrm>
      </p:grpSpPr>
      <p:sp>
        <p:nvSpPr>
          <p:cNvPr id="711" name="Google Shape;711;p71"/>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12" name="Google Shape;712;p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13" name="Google Shape;713;p7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Arial"/>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714" name="Google Shape;714;p7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Arial"/>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715" name="Google Shape;715;p7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6"/>
        <p:cNvGrpSpPr/>
        <p:nvPr/>
      </p:nvGrpSpPr>
      <p:grpSpPr>
        <a:xfrm>
          <a:off x="0" y="0"/>
          <a:ext cx="0" cy="0"/>
          <a:chOff x="0" y="0"/>
          <a:chExt cx="0" cy="0"/>
        </a:xfrm>
      </p:grpSpPr>
      <p:sp>
        <p:nvSpPr>
          <p:cNvPr id="767" name="Google Shape;767;p73"/>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68" name="Google Shape;768;p7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69" name="Google Shape;769;p73"/>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Arial"/>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770" name="Google Shape;770;p73"/>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Arial"/>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771" name="Google Shape;771;p73"/>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2"/>
        <p:cNvGrpSpPr/>
        <p:nvPr/>
      </p:nvGrpSpPr>
      <p:grpSpPr>
        <a:xfrm>
          <a:off x="0" y="0"/>
          <a:ext cx="0" cy="0"/>
          <a:chOff x="0" y="0"/>
          <a:chExt cx="0" cy="0"/>
        </a:xfrm>
      </p:grpSpPr>
      <p:sp>
        <p:nvSpPr>
          <p:cNvPr id="823" name="Google Shape;823;p75"/>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4" name="Google Shape;824;p7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25" name="Google Shape;825;p75"/>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Arial"/>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826" name="Google Shape;826;p75"/>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Arial"/>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827" name="Google Shape;827;p75"/>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8"/>
        <p:cNvGrpSpPr/>
        <p:nvPr/>
      </p:nvGrpSpPr>
      <p:grpSpPr>
        <a:xfrm>
          <a:off x="0" y="0"/>
          <a:ext cx="0" cy="0"/>
          <a:chOff x="0" y="0"/>
          <a:chExt cx="0" cy="0"/>
        </a:xfrm>
      </p:grpSpPr>
      <p:sp>
        <p:nvSpPr>
          <p:cNvPr id="879" name="Google Shape;879;p78"/>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80" name="Google Shape;880;p7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81" name="Google Shape;881;p78"/>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Arial"/>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882" name="Google Shape;882;p78"/>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Arial"/>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883" name="Google Shape;883;p78"/>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4"/>
        <p:cNvGrpSpPr/>
        <p:nvPr/>
      </p:nvGrpSpPr>
      <p:grpSpPr>
        <a:xfrm>
          <a:off x="0" y="0"/>
          <a:ext cx="0" cy="0"/>
          <a:chOff x="0" y="0"/>
          <a:chExt cx="0" cy="0"/>
        </a:xfrm>
      </p:grpSpPr>
      <p:sp>
        <p:nvSpPr>
          <p:cNvPr id="935" name="Google Shape;935;p81"/>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36" name="Google Shape;936;p8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37" name="Google Shape;937;p8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Arial"/>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938" name="Google Shape;938;p8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Arial"/>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939" name="Google Shape;939;p8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spcBef>
                <a:spcPts val="0"/>
              </a:spcBef>
              <a:buClr>
                <a:srgbClr val="888888"/>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
        <p:cNvGrpSpPr/>
        <p:nvPr/>
      </p:nvGrpSpPr>
      <p:grpSpPr>
        <a:xfrm>
          <a:off x="0" y="0"/>
          <a:ext cx="0" cy="0"/>
          <a:chOff x="0" y="0"/>
          <a:chExt cx="0" cy="0"/>
        </a:xfrm>
      </p:grpSpPr>
      <p:sp>
        <p:nvSpPr>
          <p:cNvPr id="66" name="Google Shape;66;p55"/>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Google Shape;68;p5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5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5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6"/>
        <p:cNvGrpSpPr/>
        <p:nvPr/>
      </p:nvGrpSpPr>
      <p:grpSpPr>
        <a:xfrm>
          <a:off x="0" y="0"/>
          <a:ext cx="0" cy="0"/>
          <a:chOff x="0" y="0"/>
          <a:chExt cx="0" cy="0"/>
        </a:xfrm>
      </p:grpSpPr>
      <p:sp>
        <p:nvSpPr>
          <p:cNvPr id="157" name="Google Shape;157;p5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8" name="Google Shape;158;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 name="Google Shape;159;p5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0" name="Google Shape;160;p5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1" name="Google Shape;161;p5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234"/>
        <p:cNvGrpSpPr/>
        <p:nvPr/>
      </p:nvGrpSpPr>
      <p:grpSpPr>
        <a:xfrm>
          <a:off x="0" y="0"/>
          <a:ext cx="0" cy="0"/>
          <a:chOff x="0" y="0"/>
          <a:chExt cx="0" cy="0"/>
        </a:xfrm>
      </p:grpSpPr>
      <p:sp>
        <p:nvSpPr>
          <p:cNvPr id="235" name="Google Shape;235;p5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6" name="Google Shape;236;p59"/>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37" name="Google Shape;237;p59"/>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8" name="Google Shape;238;p59"/>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9" name="Google Shape;239;p59"/>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318"/>
        <p:cNvGrpSpPr/>
        <p:nvPr/>
      </p:nvGrpSpPr>
      <p:grpSpPr>
        <a:xfrm>
          <a:off x="0" y="0"/>
          <a:ext cx="0" cy="0"/>
          <a:chOff x="0" y="0"/>
          <a:chExt cx="0" cy="0"/>
        </a:xfrm>
      </p:grpSpPr>
      <p:sp>
        <p:nvSpPr>
          <p:cNvPr id="319" name="Google Shape;319;p6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0" name="Google Shape;320;p61"/>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321" name="Google Shape;321;p61"/>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2" name="Google Shape;322;p61"/>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3" name="Google Shape;323;p61"/>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402"/>
        <p:cNvGrpSpPr/>
        <p:nvPr/>
      </p:nvGrpSpPr>
      <p:grpSpPr>
        <a:xfrm>
          <a:off x="0" y="0"/>
          <a:ext cx="0" cy="0"/>
          <a:chOff x="0" y="0"/>
          <a:chExt cx="0" cy="0"/>
        </a:xfrm>
      </p:grpSpPr>
      <p:sp>
        <p:nvSpPr>
          <p:cNvPr id="403" name="Google Shape;403;p6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4" name="Google Shape;404;p63"/>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05" name="Google Shape;405;p63"/>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6" name="Google Shape;406;p63"/>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7" name="Google Shape;407;p63"/>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486"/>
        <p:cNvGrpSpPr/>
        <p:nvPr/>
      </p:nvGrpSpPr>
      <p:grpSpPr>
        <a:xfrm>
          <a:off x="0" y="0"/>
          <a:ext cx="0" cy="0"/>
          <a:chOff x="0" y="0"/>
          <a:chExt cx="0" cy="0"/>
        </a:xfrm>
      </p:grpSpPr>
      <p:sp>
        <p:nvSpPr>
          <p:cNvPr id="487" name="Google Shape;487;p6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8" name="Google Shape;488;p65"/>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489" name="Google Shape;489;p65"/>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0" name="Google Shape;490;p65"/>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1" name="Google Shape;491;p65"/>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570"/>
        <p:cNvGrpSpPr/>
        <p:nvPr/>
      </p:nvGrpSpPr>
      <p:grpSpPr>
        <a:xfrm>
          <a:off x="0" y="0"/>
          <a:ext cx="0" cy="0"/>
          <a:chOff x="0" y="0"/>
          <a:chExt cx="0" cy="0"/>
        </a:xfrm>
      </p:grpSpPr>
      <p:sp>
        <p:nvSpPr>
          <p:cNvPr id="571" name="Google Shape;571;p6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2" name="Google Shape;572;p67"/>
          <p:cNvSpPr txBox="1">
            <a:spLocks noGrp="1"/>
          </p:cNvSpPr>
          <p:nvPr>
            <p:ph type="body" idx="1"/>
          </p:nvPr>
        </p:nvSpPr>
        <p:spPr>
          <a:xfrm>
            <a:off x="609600" y="1600203"/>
            <a:ext cx="10972800" cy="4525963"/>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73" name="Google Shape;573;p67"/>
          <p:cNvSpPr txBox="1">
            <a:spLocks noGrp="1"/>
          </p:cNvSpPr>
          <p:nvPr>
            <p:ph type="dt" idx="10"/>
          </p:nvPr>
        </p:nvSpPr>
        <p:spPr>
          <a:xfrm>
            <a:off x="609600" y="6356353"/>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4" name="Google Shape;574;p67"/>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5" name="Google Shape;575;p67"/>
          <p:cNvSpPr txBox="1">
            <a:spLocks noGrp="1"/>
          </p:cNvSpPr>
          <p:nvPr>
            <p:ph type="sldNum" idx="12"/>
          </p:nvPr>
        </p:nvSpPr>
        <p:spPr>
          <a:xfrm>
            <a:off x="8737600" y="6356353"/>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4"/>
        <p:cNvGrpSpPr/>
        <p:nvPr/>
      </p:nvGrpSpPr>
      <p:grpSpPr>
        <a:xfrm>
          <a:off x="0" y="0"/>
          <a:ext cx="0" cy="0"/>
          <a:chOff x="0" y="0"/>
          <a:chExt cx="0" cy="0"/>
        </a:xfrm>
      </p:grpSpPr>
      <p:sp>
        <p:nvSpPr>
          <p:cNvPr id="655" name="Google Shape;655;p6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56" name="Google Shape;656;p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57" name="Google Shape;657;p6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58" name="Google Shape;658;p6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Arial"/>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59" name="Google Shape;659;p6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spcBef>
                <a:spcPts val="0"/>
              </a:spcBef>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0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0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1.png"/><Relationship Id="rId7"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60.png"/><Relationship Id="rId5" Type="http://schemas.openxmlformats.org/officeDocument/2006/relationships/image" Target="../media/image36.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1.pn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60.png"/><Relationship Id="rId5" Type="http://schemas.openxmlformats.org/officeDocument/2006/relationships/image" Target="../media/image36.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1.pn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60.png"/><Relationship Id="rId5" Type="http://schemas.openxmlformats.org/officeDocument/2006/relationships/image" Target="../media/image36.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g"/><Relationship Id="rId7"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1.png"/><Relationship Id="rId7"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60.png"/><Relationship Id="rId5" Type="http://schemas.openxmlformats.org/officeDocument/2006/relationships/image" Target="../media/image36.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73.pn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2.jp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63.png"/><Relationship Id="rId5" Type="http://schemas.openxmlformats.org/officeDocument/2006/relationships/image" Target="../media/image36.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74.png"/><Relationship Id="rId5" Type="http://schemas.openxmlformats.org/officeDocument/2006/relationships/image" Target="../media/image36.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0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60.png"/><Relationship Id="rId5" Type="http://schemas.openxmlformats.org/officeDocument/2006/relationships/image" Target="../media/image36.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03.xml"/></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46.png"/><Relationship Id="rId7"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111.xml"/><Relationship Id="rId6" Type="http://schemas.openxmlformats.org/officeDocument/2006/relationships/image" Target="../media/image76.jpg"/><Relationship Id="rId5" Type="http://schemas.openxmlformats.org/officeDocument/2006/relationships/image" Target="../media/image75.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1.png"/><Relationship Id="rId7"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60.png"/><Relationship Id="rId5" Type="http://schemas.openxmlformats.org/officeDocument/2006/relationships/image" Target="../media/image36.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79.jpg"/><Relationship Id="rId2" Type="http://schemas.openxmlformats.org/officeDocument/2006/relationships/notesSlide" Target="../notesSlides/notesSlide27.xml"/><Relationship Id="rId1" Type="http://schemas.openxmlformats.org/officeDocument/2006/relationships/slideLayout" Target="../slideLayouts/slideLayout11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1.png"/><Relationship Id="rId7"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60.png"/><Relationship Id="rId5" Type="http://schemas.openxmlformats.org/officeDocument/2006/relationships/image" Target="../media/image36.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27.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54.png"/><Relationship Id="rId4" Type="http://schemas.openxmlformats.org/officeDocument/2006/relationships/image" Target="../media/image80.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6.gif"/><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127.xml"/><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127.xml"/><Relationship Id="rId5" Type="http://schemas.openxmlformats.org/officeDocument/2006/relationships/image" Target="../media/image87.pn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127.xml"/><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8.xml"/><Relationship Id="rId4" Type="http://schemas.openxmlformats.org/officeDocument/2006/relationships/image" Target="../media/image90.jpe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127.xml"/><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8.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127.xml"/><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127.xml"/><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0.xml"/><Relationship Id="rId5" Type="http://schemas.openxmlformats.org/officeDocument/2006/relationships/image" Target="../media/image93.png"/><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10.xml"/><Relationship Id="rId5" Type="http://schemas.openxmlformats.org/officeDocument/2006/relationships/image" Target="../media/image95.png"/><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96.jpg"/><Relationship Id="rId2" Type="http://schemas.openxmlformats.org/officeDocument/2006/relationships/notesSlide" Target="../notesSlides/notesSlide38.xml"/><Relationship Id="rId1" Type="http://schemas.openxmlformats.org/officeDocument/2006/relationships/slideLayout" Target="../slideLayouts/slideLayout13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image" Target="../media/image60.png"/><Relationship Id="rId5" Type="http://schemas.openxmlformats.org/officeDocument/2006/relationships/image" Target="../media/image36.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image" Target="../media/image60.png"/><Relationship Id="rId5" Type="http://schemas.openxmlformats.org/officeDocument/2006/relationships/image" Target="../media/image36.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9.xml"/><Relationship Id="rId5" Type="http://schemas.openxmlformats.org/officeDocument/2006/relationships/image" Target="../media/image12.jpg"/><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111.xml"/><Relationship Id="rId4" Type="http://schemas.openxmlformats.org/officeDocument/2006/relationships/image" Target="../media/image97.jpg"/></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3.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99.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00.png"/><Relationship Id="rId4"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6.xml"/><Relationship Id="rId1" Type="http://schemas.openxmlformats.org/officeDocument/2006/relationships/slideLayout" Target="../slideLayouts/slideLayout111.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jpg"/></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image" Target="../media/image25.png"/><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9.xml"/><Relationship Id="rId1" Type="http://schemas.openxmlformats.org/officeDocument/2006/relationships/slideLayout" Target="../slideLayouts/slideLayout111.xml"/></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14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5.xml"/><Relationship Id="rId6" Type="http://schemas.openxmlformats.org/officeDocument/2006/relationships/image" Target="../media/image23.jp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8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pic>
        <p:nvPicPr>
          <p:cNvPr id="995" name="Google Shape;995;p1"/>
          <p:cNvPicPr preferRelativeResize="0"/>
          <p:nvPr/>
        </p:nvPicPr>
        <p:blipFill rotWithShape="1">
          <a:blip r:embed="rId3">
            <a:alphaModFix/>
          </a:blip>
          <a:srcRect/>
          <a:stretch/>
        </p:blipFill>
        <p:spPr>
          <a:xfrm>
            <a:off x="8657478" y="1116513"/>
            <a:ext cx="1680634" cy="1237390"/>
          </a:xfrm>
          <a:prstGeom prst="rect">
            <a:avLst/>
          </a:prstGeom>
          <a:noFill/>
          <a:ln>
            <a:noFill/>
          </a:ln>
        </p:spPr>
      </p:pic>
      <p:pic>
        <p:nvPicPr>
          <p:cNvPr id="996" name="Google Shape;996;p1"/>
          <p:cNvPicPr preferRelativeResize="0"/>
          <p:nvPr/>
        </p:nvPicPr>
        <p:blipFill rotWithShape="1">
          <a:blip r:embed="rId4">
            <a:alphaModFix/>
          </a:blip>
          <a:srcRect/>
          <a:stretch/>
        </p:blipFill>
        <p:spPr>
          <a:xfrm>
            <a:off x="6096001" y="4035007"/>
            <a:ext cx="4049189" cy="1811036"/>
          </a:xfrm>
          <a:prstGeom prst="rect">
            <a:avLst/>
          </a:prstGeom>
          <a:noFill/>
          <a:ln>
            <a:noFill/>
          </a:ln>
        </p:spPr>
      </p:pic>
      <p:pic>
        <p:nvPicPr>
          <p:cNvPr id="997" name="Google Shape;997;p1"/>
          <p:cNvPicPr preferRelativeResize="0"/>
          <p:nvPr/>
        </p:nvPicPr>
        <p:blipFill rotWithShape="1">
          <a:blip r:embed="rId5">
            <a:alphaModFix/>
          </a:blip>
          <a:srcRect/>
          <a:stretch/>
        </p:blipFill>
        <p:spPr>
          <a:xfrm>
            <a:off x="1368744" y="3472170"/>
            <a:ext cx="2734150" cy="2734150"/>
          </a:xfrm>
          <a:prstGeom prst="rect">
            <a:avLst/>
          </a:prstGeom>
          <a:noFill/>
          <a:ln>
            <a:noFill/>
          </a:ln>
        </p:spPr>
      </p:pic>
      <p:pic>
        <p:nvPicPr>
          <p:cNvPr id="998" name="Google Shape;998;p1"/>
          <p:cNvPicPr preferRelativeResize="0"/>
          <p:nvPr/>
        </p:nvPicPr>
        <p:blipFill rotWithShape="1">
          <a:blip r:embed="rId6">
            <a:alphaModFix/>
          </a:blip>
          <a:srcRect/>
          <a:stretch/>
        </p:blipFill>
        <p:spPr>
          <a:xfrm>
            <a:off x="4741232" y="1432614"/>
            <a:ext cx="2871465" cy="859610"/>
          </a:xfrm>
          <a:prstGeom prst="rect">
            <a:avLst/>
          </a:prstGeom>
          <a:noFill/>
          <a:ln>
            <a:noFill/>
          </a:ln>
        </p:spPr>
      </p:pic>
      <p:pic>
        <p:nvPicPr>
          <p:cNvPr id="999" name="Google Shape;999;p1"/>
          <p:cNvPicPr preferRelativeResize="0"/>
          <p:nvPr/>
        </p:nvPicPr>
        <p:blipFill rotWithShape="1">
          <a:blip r:embed="rId7">
            <a:alphaModFix/>
          </a:blip>
          <a:srcRect/>
          <a:stretch/>
        </p:blipFill>
        <p:spPr>
          <a:xfrm>
            <a:off x="2927331" y="2386496"/>
            <a:ext cx="6337341" cy="208501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95"/>
                                        </p:tgtEl>
                                        <p:attrNameLst>
                                          <p:attrName>style.visibility</p:attrName>
                                        </p:attrNameLst>
                                      </p:cBhvr>
                                      <p:to>
                                        <p:strVal val="visible"/>
                                      </p:to>
                                    </p:set>
                                    <p:animEffect transition="in" filter="fade">
                                      <p:cBhvr>
                                        <p:cTn id="7" dur="1000"/>
                                        <p:tgtEl>
                                          <p:spTgt spid="995"/>
                                        </p:tgtEl>
                                      </p:cBhvr>
                                    </p:animEffect>
                                  </p:childTnLst>
                                </p:cTn>
                              </p:par>
                              <p:par>
                                <p:cTn id="8" presetID="2" presetClass="entr" presetSubtype="4" fill="hold" nodeType="withEffect">
                                  <p:stCondLst>
                                    <p:cond delay="0"/>
                                  </p:stCondLst>
                                  <p:childTnLst>
                                    <p:set>
                                      <p:cBhvr>
                                        <p:cTn id="9" dur="1" fill="hold">
                                          <p:stCondLst>
                                            <p:cond delay="0"/>
                                          </p:stCondLst>
                                        </p:cTn>
                                        <p:tgtEl>
                                          <p:spTgt spid="996"/>
                                        </p:tgtEl>
                                        <p:attrNameLst>
                                          <p:attrName>style.visibility</p:attrName>
                                        </p:attrNameLst>
                                      </p:cBhvr>
                                      <p:to>
                                        <p:strVal val="visible"/>
                                      </p:to>
                                    </p:set>
                                    <p:anim calcmode="lin" valueType="num">
                                      <p:cBhvr additive="base">
                                        <p:cTn id="10" dur="750"/>
                                        <p:tgtEl>
                                          <p:spTgt spid="996"/>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998"/>
                                        </p:tgtEl>
                                        <p:attrNameLst>
                                          <p:attrName>style.visibility</p:attrName>
                                        </p:attrNameLst>
                                      </p:cBhvr>
                                      <p:to>
                                        <p:strVal val="visible"/>
                                      </p:to>
                                    </p:set>
                                    <p:animEffect transition="in" filter="fade">
                                      <p:cBhvr>
                                        <p:cTn id="13" dur="500"/>
                                        <p:tgtEl>
                                          <p:spTgt spid="998"/>
                                        </p:tgtEl>
                                      </p:cBhvr>
                                    </p:animEffect>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997"/>
                                        </p:tgtEl>
                                        <p:attrNameLst>
                                          <p:attrName>style.visibility</p:attrName>
                                        </p:attrNameLst>
                                      </p:cBhvr>
                                      <p:to>
                                        <p:strVal val="visible"/>
                                      </p:to>
                                    </p:set>
                                    <p:anim calcmode="lin" valueType="num">
                                      <p:cBhvr additive="base">
                                        <p:cTn id="17" dur="500"/>
                                        <p:tgtEl>
                                          <p:spTgt spid="997"/>
                                        </p:tgtEl>
                                        <p:attrNameLst>
                                          <p:attrName>ppt_w</p:attrName>
                                        </p:attrNameLst>
                                      </p:cBhvr>
                                      <p:tavLst>
                                        <p:tav tm="0">
                                          <p:val>
                                            <p:strVal val="0"/>
                                          </p:val>
                                        </p:tav>
                                        <p:tav tm="100000">
                                          <p:val>
                                            <p:strVal val="#ppt_w"/>
                                          </p:val>
                                        </p:tav>
                                      </p:tavLst>
                                    </p:anim>
                                    <p:anim calcmode="lin" valueType="num">
                                      <p:cBhvr additive="base">
                                        <p:cTn id="18" dur="500"/>
                                        <p:tgtEl>
                                          <p:spTgt spid="997"/>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999"/>
                                        </p:tgtEl>
                                        <p:attrNameLst>
                                          <p:attrName>style.visibility</p:attrName>
                                        </p:attrNameLst>
                                      </p:cBhvr>
                                      <p:to>
                                        <p:strVal val="visible"/>
                                      </p:to>
                                    </p:set>
                                    <p:anim calcmode="lin" valueType="num">
                                      <p:cBhvr additive="base">
                                        <p:cTn id="23" dur="500"/>
                                        <p:tgtEl>
                                          <p:spTgt spid="999"/>
                                        </p:tgtEl>
                                        <p:attrNameLst>
                                          <p:attrName>ppt_w</p:attrName>
                                        </p:attrNameLst>
                                      </p:cBhvr>
                                      <p:tavLst>
                                        <p:tav tm="0">
                                          <p:val>
                                            <p:strVal val="0"/>
                                          </p:val>
                                        </p:tav>
                                        <p:tav tm="100000">
                                          <p:val>
                                            <p:strVal val="#ppt_w"/>
                                          </p:val>
                                        </p:tav>
                                      </p:tavLst>
                                    </p:anim>
                                    <p:anim calcmode="lin" valueType="num">
                                      <p:cBhvr additive="base">
                                        <p:cTn id="24" dur="500"/>
                                        <p:tgtEl>
                                          <p:spTgt spid="99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9"/>
        <p:cNvGrpSpPr/>
        <p:nvPr/>
      </p:nvGrpSpPr>
      <p:grpSpPr>
        <a:xfrm>
          <a:off x="0" y="0"/>
          <a:ext cx="0" cy="0"/>
          <a:chOff x="0" y="0"/>
          <a:chExt cx="0" cy="0"/>
        </a:xfrm>
      </p:grpSpPr>
      <p:pic>
        <p:nvPicPr>
          <p:cNvPr id="1130" name="Google Shape;1130;p10"/>
          <p:cNvPicPr preferRelativeResize="0"/>
          <p:nvPr/>
        </p:nvPicPr>
        <p:blipFill rotWithShape="1">
          <a:blip r:embed="rId4">
            <a:alphaModFix/>
          </a:blip>
          <a:srcRect/>
          <a:stretch/>
        </p:blipFill>
        <p:spPr>
          <a:xfrm>
            <a:off x="1975831" y="1483510"/>
            <a:ext cx="8155522" cy="3957170"/>
          </a:xfrm>
          <a:prstGeom prst="rect">
            <a:avLst/>
          </a:prstGeom>
          <a:noFill/>
          <a:ln>
            <a:noFill/>
          </a:ln>
        </p:spPr>
      </p:pic>
      <p:pic>
        <p:nvPicPr>
          <p:cNvPr id="1131" name="Google Shape;1131;p10"/>
          <p:cNvPicPr preferRelativeResize="0"/>
          <p:nvPr/>
        </p:nvPicPr>
        <p:blipFill rotWithShape="1">
          <a:blip r:embed="rId5">
            <a:alphaModFix/>
          </a:blip>
          <a:srcRect l="5710" t="5213" r="6945"/>
          <a:stretch/>
        </p:blipFill>
        <p:spPr>
          <a:xfrm>
            <a:off x="3892296" y="185098"/>
            <a:ext cx="4014216" cy="98751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1136"/>
        <p:cNvGrpSpPr/>
        <p:nvPr/>
      </p:nvGrpSpPr>
      <p:grpSpPr>
        <a:xfrm>
          <a:off x="0" y="0"/>
          <a:ext cx="0" cy="0"/>
          <a:chOff x="0" y="0"/>
          <a:chExt cx="0" cy="0"/>
        </a:xfrm>
      </p:grpSpPr>
      <p:pic>
        <p:nvPicPr>
          <p:cNvPr id="1137" name="Google Shape;1137;p11" descr="5"/>
          <p:cNvPicPr preferRelativeResize="0"/>
          <p:nvPr/>
        </p:nvPicPr>
        <p:blipFill rotWithShape="1">
          <a:blip r:embed="rId3">
            <a:alphaModFix/>
          </a:blip>
          <a:srcRect/>
          <a:stretch/>
        </p:blipFill>
        <p:spPr>
          <a:xfrm>
            <a:off x="0" y="-228600"/>
            <a:ext cx="12191999" cy="7178040"/>
          </a:xfrm>
          <a:prstGeom prst="rect">
            <a:avLst/>
          </a:prstGeom>
          <a:noFill/>
          <a:ln>
            <a:noFill/>
          </a:ln>
        </p:spPr>
      </p:pic>
      <p:pic>
        <p:nvPicPr>
          <p:cNvPr id="1138" name="Google Shape;1138;p11" descr="02"/>
          <p:cNvPicPr preferRelativeResize="0"/>
          <p:nvPr/>
        </p:nvPicPr>
        <p:blipFill rotWithShape="1">
          <a:blip r:embed="rId4">
            <a:alphaModFix/>
          </a:blip>
          <a:srcRect/>
          <a:stretch/>
        </p:blipFill>
        <p:spPr>
          <a:xfrm>
            <a:off x="1346757" y="2785074"/>
            <a:ext cx="7032096" cy="1525059"/>
          </a:xfrm>
          <a:prstGeom prst="rect">
            <a:avLst/>
          </a:prstGeom>
          <a:noFill/>
          <a:ln>
            <a:noFill/>
          </a:ln>
        </p:spPr>
      </p:pic>
      <p:pic>
        <p:nvPicPr>
          <p:cNvPr id="1139" name="Google Shape;1139;p11" descr="PPT素材-13"/>
          <p:cNvPicPr preferRelativeResize="0"/>
          <p:nvPr/>
        </p:nvPicPr>
        <p:blipFill rotWithShape="1">
          <a:blip r:embed="rId5">
            <a:alphaModFix/>
          </a:blip>
          <a:srcRect/>
          <a:stretch/>
        </p:blipFill>
        <p:spPr>
          <a:xfrm>
            <a:off x="7728491" y="4041749"/>
            <a:ext cx="3193645" cy="3042321"/>
          </a:xfrm>
          <a:prstGeom prst="rect">
            <a:avLst/>
          </a:prstGeom>
          <a:noFill/>
          <a:ln>
            <a:noFill/>
          </a:ln>
        </p:spPr>
      </p:pic>
      <p:sp>
        <p:nvSpPr>
          <p:cNvPr id="1140" name="Google Shape;1140;p11"/>
          <p:cNvSpPr txBox="1"/>
          <p:nvPr/>
        </p:nvSpPr>
        <p:spPr>
          <a:xfrm>
            <a:off x="4033271" y="-84856"/>
            <a:ext cx="5491729" cy="1151084"/>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en-US" sz="4000" b="1">
                <a:solidFill>
                  <a:srgbClr val="4472C4"/>
                </a:solidFill>
                <a:latin typeface="Arial"/>
                <a:ea typeface="Arial"/>
                <a:cs typeface="Arial"/>
                <a:sym typeface="Arial"/>
              </a:rPr>
              <a:t>YÊU CẦU CẦN ĐẠT</a:t>
            </a:r>
            <a:endParaRPr sz="4000" b="1">
              <a:solidFill>
                <a:srgbClr val="4472C4"/>
              </a:solidFill>
              <a:latin typeface="Arial"/>
              <a:ea typeface="Arial"/>
              <a:cs typeface="Arial"/>
              <a:sym typeface="Arial"/>
            </a:endParaRPr>
          </a:p>
        </p:txBody>
      </p:sp>
      <p:sp>
        <p:nvSpPr>
          <p:cNvPr id="1141" name="Google Shape;1141;p11"/>
          <p:cNvSpPr txBox="1"/>
          <p:nvPr/>
        </p:nvSpPr>
        <p:spPr>
          <a:xfrm>
            <a:off x="3125061" y="4764157"/>
            <a:ext cx="41870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FFFFFF"/>
                </a:solidFill>
                <a:latin typeface="Calibri"/>
                <a:ea typeface="Calibri"/>
                <a:cs typeface="Calibri"/>
                <a:sym typeface="Calibri"/>
              </a:rPr>
              <a:t>4</a:t>
            </a:r>
            <a:endParaRPr sz="3600">
              <a:solidFill>
                <a:srgbClr val="FFFFFF"/>
              </a:solidFill>
              <a:latin typeface="Calibri"/>
              <a:ea typeface="Calibri"/>
              <a:cs typeface="Calibri"/>
              <a:sym typeface="Calibri"/>
            </a:endParaRPr>
          </a:p>
        </p:txBody>
      </p:sp>
      <p:pic>
        <p:nvPicPr>
          <p:cNvPr id="1142" name="Google Shape;1142;p11" descr="01"/>
          <p:cNvPicPr preferRelativeResize="0"/>
          <p:nvPr/>
        </p:nvPicPr>
        <p:blipFill rotWithShape="1">
          <a:blip r:embed="rId6">
            <a:alphaModFix/>
          </a:blip>
          <a:srcRect/>
          <a:stretch/>
        </p:blipFill>
        <p:spPr>
          <a:xfrm>
            <a:off x="1334464" y="1361055"/>
            <a:ext cx="7102401" cy="1409136"/>
          </a:xfrm>
          <a:prstGeom prst="rect">
            <a:avLst/>
          </a:prstGeom>
          <a:noFill/>
          <a:ln>
            <a:noFill/>
          </a:ln>
        </p:spPr>
      </p:pic>
      <p:sp>
        <p:nvSpPr>
          <p:cNvPr id="1143" name="Google Shape;1143;p11"/>
          <p:cNvSpPr txBox="1"/>
          <p:nvPr/>
        </p:nvSpPr>
        <p:spPr>
          <a:xfrm>
            <a:off x="3543766" y="1631847"/>
            <a:ext cx="459134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0000"/>
                </a:solidFill>
                <a:latin typeface="Arial"/>
                <a:ea typeface="Arial"/>
                <a:cs typeface="Arial"/>
                <a:sym typeface="Arial"/>
              </a:rPr>
              <a:t>Đọc đúng, bước đầu thể hiện lời nói của nhân vật. Dựa vào tranh, kể lại câu chuyện.</a:t>
            </a:r>
            <a:endParaRPr sz="2000">
              <a:solidFill>
                <a:srgbClr val="000000"/>
              </a:solidFill>
              <a:latin typeface="Arial"/>
              <a:ea typeface="Arial"/>
              <a:cs typeface="Arial"/>
              <a:sym typeface="Arial"/>
            </a:endParaRPr>
          </a:p>
        </p:txBody>
      </p:sp>
      <p:pic>
        <p:nvPicPr>
          <p:cNvPr id="1144" name="Google Shape;1144;p11" descr="03"/>
          <p:cNvPicPr preferRelativeResize="0"/>
          <p:nvPr/>
        </p:nvPicPr>
        <p:blipFill rotWithShape="1">
          <a:blip r:embed="rId7">
            <a:alphaModFix/>
          </a:blip>
          <a:srcRect/>
          <a:stretch/>
        </p:blipFill>
        <p:spPr>
          <a:xfrm>
            <a:off x="1334463" y="4263255"/>
            <a:ext cx="7067248" cy="1436099"/>
          </a:xfrm>
          <a:prstGeom prst="rect">
            <a:avLst/>
          </a:prstGeom>
          <a:noFill/>
          <a:ln>
            <a:noFill/>
          </a:ln>
        </p:spPr>
      </p:pic>
      <p:pic>
        <p:nvPicPr>
          <p:cNvPr id="1145" name="Google Shape;1145;p11" descr="png-0730"/>
          <p:cNvPicPr preferRelativeResize="0"/>
          <p:nvPr/>
        </p:nvPicPr>
        <p:blipFill rotWithShape="1">
          <a:blip r:embed="rId8">
            <a:alphaModFix/>
          </a:blip>
          <a:srcRect/>
          <a:stretch/>
        </p:blipFill>
        <p:spPr>
          <a:xfrm>
            <a:off x="1741754" y="1651782"/>
            <a:ext cx="1096962" cy="1008062"/>
          </a:xfrm>
          <a:prstGeom prst="rect">
            <a:avLst/>
          </a:prstGeom>
          <a:noFill/>
          <a:ln>
            <a:noFill/>
          </a:ln>
        </p:spPr>
      </p:pic>
      <p:pic>
        <p:nvPicPr>
          <p:cNvPr id="1146" name="Google Shape;1146;p11" descr="png-0731"/>
          <p:cNvPicPr preferRelativeResize="0"/>
          <p:nvPr/>
        </p:nvPicPr>
        <p:blipFill rotWithShape="1">
          <a:blip r:embed="rId9">
            <a:alphaModFix/>
          </a:blip>
          <a:srcRect/>
          <a:stretch/>
        </p:blipFill>
        <p:spPr>
          <a:xfrm>
            <a:off x="2028099" y="3083113"/>
            <a:ext cx="1096962" cy="1096962"/>
          </a:xfrm>
          <a:prstGeom prst="rect">
            <a:avLst/>
          </a:prstGeom>
          <a:noFill/>
          <a:ln>
            <a:noFill/>
          </a:ln>
        </p:spPr>
      </p:pic>
      <p:pic>
        <p:nvPicPr>
          <p:cNvPr id="1147" name="Google Shape;1147;p11" descr="png-0731副本"/>
          <p:cNvPicPr preferRelativeResize="0"/>
          <p:nvPr/>
        </p:nvPicPr>
        <p:blipFill rotWithShape="1">
          <a:blip r:embed="rId10">
            <a:alphaModFix/>
          </a:blip>
          <a:srcRect/>
          <a:stretch/>
        </p:blipFill>
        <p:spPr>
          <a:xfrm>
            <a:off x="1741754" y="4441233"/>
            <a:ext cx="939800" cy="1111250"/>
          </a:xfrm>
          <a:prstGeom prst="rect">
            <a:avLst/>
          </a:prstGeom>
          <a:noFill/>
          <a:ln>
            <a:noFill/>
          </a:ln>
        </p:spPr>
      </p:pic>
      <p:sp>
        <p:nvSpPr>
          <p:cNvPr id="1148" name="Google Shape;1148;p11"/>
          <p:cNvSpPr txBox="1"/>
          <p:nvPr/>
        </p:nvSpPr>
        <p:spPr>
          <a:xfrm>
            <a:off x="3605156" y="3347791"/>
            <a:ext cx="448424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Hiểu nội dung và ý nghĩa câu chuyện</a:t>
            </a:r>
            <a:endParaRPr sz="2000">
              <a:solidFill>
                <a:srgbClr val="000000"/>
              </a:solidFill>
              <a:latin typeface="Arial"/>
              <a:ea typeface="Arial"/>
              <a:cs typeface="Arial"/>
              <a:sym typeface="Arial"/>
            </a:endParaRPr>
          </a:p>
        </p:txBody>
      </p:sp>
      <p:sp>
        <p:nvSpPr>
          <p:cNvPr id="1149" name="Google Shape;1149;p11"/>
          <p:cNvSpPr txBox="1"/>
          <p:nvPr/>
        </p:nvSpPr>
        <p:spPr>
          <a:xfrm>
            <a:off x="3605157" y="4753114"/>
            <a:ext cx="470524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rgbClr val="000000"/>
                </a:solidFill>
                <a:latin typeface="Arial"/>
                <a:ea typeface="Arial"/>
                <a:cs typeface="Arial"/>
                <a:sym typeface="Arial"/>
              </a:rPr>
              <a:t>Có hứng thú và đam mê đọc sách</a:t>
            </a:r>
            <a:endParaRPr sz="220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5"/>
                                        </p:tgtEl>
                                        <p:attrNameLst>
                                          <p:attrName>style.visibility</p:attrName>
                                        </p:attrNameLst>
                                      </p:cBhvr>
                                      <p:to>
                                        <p:strVal val="visible"/>
                                      </p:to>
                                    </p:set>
                                    <p:animEffect transition="in" filter="fade">
                                      <p:cBhvr>
                                        <p:cTn id="7" dur="500"/>
                                        <p:tgtEl>
                                          <p:spTgt spid="1145"/>
                                        </p:tgtEl>
                                      </p:cBhvr>
                                    </p:animEffect>
                                  </p:childTnLst>
                                </p:cTn>
                              </p:par>
                              <p:par>
                                <p:cTn id="8" presetID="10" presetClass="entr" presetSubtype="0" fill="hold" nodeType="withEffect">
                                  <p:stCondLst>
                                    <p:cond delay="0"/>
                                  </p:stCondLst>
                                  <p:childTnLst>
                                    <p:set>
                                      <p:cBhvr>
                                        <p:cTn id="9" dur="1" fill="hold">
                                          <p:stCondLst>
                                            <p:cond delay="0"/>
                                          </p:stCondLst>
                                        </p:cTn>
                                        <p:tgtEl>
                                          <p:spTgt spid="1142"/>
                                        </p:tgtEl>
                                        <p:attrNameLst>
                                          <p:attrName>style.visibility</p:attrName>
                                        </p:attrNameLst>
                                      </p:cBhvr>
                                      <p:to>
                                        <p:strVal val="visible"/>
                                      </p:to>
                                    </p:set>
                                    <p:animEffect transition="in" filter="fade">
                                      <p:cBhvr>
                                        <p:cTn id="10" dur="500"/>
                                        <p:tgtEl>
                                          <p:spTgt spid="1142"/>
                                        </p:tgtEl>
                                      </p:cBhvr>
                                    </p:animEffect>
                                  </p:childTnLst>
                                </p:cTn>
                              </p:par>
                              <p:par>
                                <p:cTn id="11" presetID="10" presetClass="entr" presetSubtype="0" fill="hold" nodeType="withEffect">
                                  <p:stCondLst>
                                    <p:cond delay="0"/>
                                  </p:stCondLst>
                                  <p:childTnLst>
                                    <p:set>
                                      <p:cBhvr>
                                        <p:cTn id="12" dur="1" fill="hold">
                                          <p:stCondLst>
                                            <p:cond delay="0"/>
                                          </p:stCondLst>
                                        </p:cTn>
                                        <p:tgtEl>
                                          <p:spTgt spid="1143"/>
                                        </p:tgtEl>
                                        <p:attrNameLst>
                                          <p:attrName>style.visibility</p:attrName>
                                        </p:attrNameLst>
                                      </p:cBhvr>
                                      <p:to>
                                        <p:strVal val="visible"/>
                                      </p:to>
                                    </p:set>
                                    <p:animEffect transition="in" filter="fade">
                                      <p:cBhvr>
                                        <p:cTn id="13" dur="500"/>
                                        <p:tgtEl>
                                          <p:spTgt spid="1143"/>
                                        </p:tgtEl>
                                      </p:cBhvr>
                                    </p:animEffect>
                                  </p:childTnLst>
                                </p:cTn>
                              </p:par>
                              <p:par>
                                <p:cTn id="14" presetID="10" presetClass="entr" presetSubtype="0" fill="hold" nodeType="withEffect">
                                  <p:stCondLst>
                                    <p:cond delay="0"/>
                                  </p:stCondLst>
                                  <p:childTnLst>
                                    <p:set>
                                      <p:cBhvr>
                                        <p:cTn id="15" dur="1" fill="hold">
                                          <p:stCondLst>
                                            <p:cond delay="0"/>
                                          </p:stCondLst>
                                        </p:cTn>
                                        <p:tgtEl>
                                          <p:spTgt spid="1146"/>
                                        </p:tgtEl>
                                        <p:attrNameLst>
                                          <p:attrName>style.visibility</p:attrName>
                                        </p:attrNameLst>
                                      </p:cBhvr>
                                      <p:to>
                                        <p:strVal val="visible"/>
                                      </p:to>
                                    </p:set>
                                    <p:animEffect transition="in" filter="fade">
                                      <p:cBhvr>
                                        <p:cTn id="16" dur="500"/>
                                        <p:tgtEl>
                                          <p:spTgt spid="1146"/>
                                        </p:tgtEl>
                                      </p:cBhvr>
                                    </p:animEffect>
                                  </p:childTnLst>
                                </p:cTn>
                              </p:par>
                              <p:par>
                                <p:cTn id="17" presetID="10" presetClass="entr" presetSubtype="0" fill="hold" nodeType="withEffect">
                                  <p:stCondLst>
                                    <p:cond delay="0"/>
                                  </p:stCondLst>
                                  <p:childTnLst>
                                    <p:set>
                                      <p:cBhvr>
                                        <p:cTn id="18" dur="1" fill="hold">
                                          <p:stCondLst>
                                            <p:cond delay="0"/>
                                          </p:stCondLst>
                                        </p:cTn>
                                        <p:tgtEl>
                                          <p:spTgt spid="1138"/>
                                        </p:tgtEl>
                                        <p:attrNameLst>
                                          <p:attrName>style.visibility</p:attrName>
                                        </p:attrNameLst>
                                      </p:cBhvr>
                                      <p:to>
                                        <p:strVal val="visible"/>
                                      </p:to>
                                    </p:set>
                                    <p:animEffect transition="in" filter="fade">
                                      <p:cBhvr>
                                        <p:cTn id="19" dur="500"/>
                                        <p:tgtEl>
                                          <p:spTgt spid="1138"/>
                                        </p:tgtEl>
                                      </p:cBhvr>
                                    </p:animEffect>
                                  </p:childTnLst>
                                </p:cTn>
                              </p:par>
                              <p:par>
                                <p:cTn id="20" presetID="10" presetClass="entr" presetSubtype="0" fill="hold" nodeType="withEffect">
                                  <p:stCondLst>
                                    <p:cond delay="0"/>
                                  </p:stCondLst>
                                  <p:childTnLst>
                                    <p:set>
                                      <p:cBhvr>
                                        <p:cTn id="21" dur="1" fill="hold">
                                          <p:stCondLst>
                                            <p:cond delay="0"/>
                                          </p:stCondLst>
                                        </p:cTn>
                                        <p:tgtEl>
                                          <p:spTgt spid="1148"/>
                                        </p:tgtEl>
                                        <p:attrNameLst>
                                          <p:attrName>style.visibility</p:attrName>
                                        </p:attrNameLst>
                                      </p:cBhvr>
                                      <p:to>
                                        <p:strVal val="visible"/>
                                      </p:to>
                                    </p:set>
                                    <p:animEffect transition="in" filter="fade">
                                      <p:cBhvr>
                                        <p:cTn id="22" dur="500"/>
                                        <p:tgtEl>
                                          <p:spTgt spid="1148"/>
                                        </p:tgtEl>
                                      </p:cBhvr>
                                    </p:animEffect>
                                  </p:childTnLst>
                                </p:cTn>
                              </p:par>
                              <p:par>
                                <p:cTn id="23" presetID="10" presetClass="entr" presetSubtype="0" fill="hold" nodeType="withEffect">
                                  <p:stCondLst>
                                    <p:cond delay="0"/>
                                  </p:stCondLst>
                                  <p:childTnLst>
                                    <p:set>
                                      <p:cBhvr>
                                        <p:cTn id="24" dur="1" fill="hold">
                                          <p:stCondLst>
                                            <p:cond delay="0"/>
                                          </p:stCondLst>
                                        </p:cTn>
                                        <p:tgtEl>
                                          <p:spTgt spid="1147"/>
                                        </p:tgtEl>
                                        <p:attrNameLst>
                                          <p:attrName>style.visibility</p:attrName>
                                        </p:attrNameLst>
                                      </p:cBhvr>
                                      <p:to>
                                        <p:strVal val="visible"/>
                                      </p:to>
                                    </p:set>
                                    <p:animEffect transition="in" filter="fade">
                                      <p:cBhvr>
                                        <p:cTn id="25" dur="500"/>
                                        <p:tgtEl>
                                          <p:spTgt spid="1147"/>
                                        </p:tgtEl>
                                      </p:cBhvr>
                                    </p:animEffect>
                                  </p:childTnLst>
                                </p:cTn>
                              </p:par>
                              <p:par>
                                <p:cTn id="26" presetID="10" presetClass="entr" presetSubtype="0" fill="hold" nodeType="withEffect">
                                  <p:stCondLst>
                                    <p:cond delay="0"/>
                                  </p:stCondLst>
                                  <p:childTnLst>
                                    <p:set>
                                      <p:cBhvr>
                                        <p:cTn id="27" dur="1" fill="hold">
                                          <p:stCondLst>
                                            <p:cond delay="0"/>
                                          </p:stCondLst>
                                        </p:cTn>
                                        <p:tgtEl>
                                          <p:spTgt spid="1144"/>
                                        </p:tgtEl>
                                        <p:attrNameLst>
                                          <p:attrName>style.visibility</p:attrName>
                                        </p:attrNameLst>
                                      </p:cBhvr>
                                      <p:to>
                                        <p:strVal val="visible"/>
                                      </p:to>
                                    </p:set>
                                    <p:animEffect transition="in" filter="fade">
                                      <p:cBhvr>
                                        <p:cTn id="28" dur="500"/>
                                        <p:tgtEl>
                                          <p:spTgt spid="1144"/>
                                        </p:tgtEl>
                                      </p:cBhvr>
                                    </p:animEffect>
                                  </p:childTnLst>
                                </p:cTn>
                              </p:par>
                              <p:par>
                                <p:cTn id="29" presetID="10" presetClass="entr" presetSubtype="0" fill="hold" nodeType="withEffect">
                                  <p:stCondLst>
                                    <p:cond delay="0"/>
                                  </p:stCondLst>
                                  <p:childTnLst>
                                    <p:set>
                                      <p:cBhvr>
                                        <p:cTn id="30" dur="1" fill="hold">
                                          <p:stCondLst>
                                            <p:cond delay="0"/>
                                          </p:stCondLst>
                                        </p:cTn>
                                        <p:tgtEl>
                                          <p:spTgt spid="1149"/>
                                        </p:tgtEl>
                                        <p:attrNameLst>
                                          <p:attrName>style.visibility</p:attrName>
                                        </p:attrNameLst>
                                      </p:cBhvr>
                                      <p:to>
                                        <p:strVal val="visible"/>
                                      </p:to>
                                    </p:set>
                                    <p:animEffect transition="in" filter="fade">
                                      <p:cBhvr>
                                        <p:cTn id="31" dur="500"/>
                                        <p:tgtEl>
                                          <p:spTgt spid="1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pic>
        <p:nvPicPr>
          <p:cNvPr id="1154" name="Google Shape;1154;p12" descr="F:\1-原创素材\1_mm1102\PPT\PPT_014\materaials\pageimg_g16.png"/>
          <p:cNvPicPr preferRelativeResize="0"/>
          <p:nvPr/>
        </p:nvPicPr>
        <p:blipFill rotWithShape="1">
          <a:blip r:embed="rId3">
            <a:alphaModFix/>
          </a:blip>
          <a:srcRect/>
          <a:stretch/>
        </p:blipFill>
        <p:spPr>
          <a:xfrm>
            <a:off x="2716274" y="520722"/>
            <a:ext cx="7739753" cy="4723309"/>
          </a:xfrm>
          <a:prstGeom prst="rect">
            <a:avLst/>
          </a:prstGeom>
          <a:noFill/>
          <a:ln>
            <a:noFill/>
          </a:ln>
        </p:spPr>
      </p:pic>
      <p:pic>
        <p:nvPicPr>
          <p:cNvPr id="1155" name="Google Shape;1155;p12" descr="E:\丫头\png\小人\卡通类素材\yunf.png"/>
          <p:cNvPicPr preferRelativeResize="0"/>
          <p:nvPr/>
        </p:nvPicPr>
        <p:blipFill rotWithShape="1">
          <a:blip r:embed="rId4">
            <a:alphaModFix/>
          </a:blip>
          <a:srcRect/>
          <a:stretch/>
        </p:blipFill>
        <p:spPr>
          <a:xfrm>
            <a:off x="9186863" y="898092"/>
            <a:ext cx="1269162" cy="532803"/>
          </a:xfrm>
          <a:prstGeom prst="rect">
            <a:avLst/>
          </a:prstGeom>
          <a:noFill/>
          <a:ln>
            <a:noFill/>
          </a:ln>
        </p:spPr>
      </p:pic>
      <p:grpSp>
        <p:nvGrpSpPr>
          <p:cNvPr id="1156" name="Google Shape;1156;p12"/>
          <p:cNvGrpSpPr/>
          <p:nvPr/>
        </p:nvGrpSpPr>
        <p:grpSpPr>
          <a:xfrm>
            <a:off x="8792786" y="1807029"/>
            <a:ext cx="463503" cy="619473"/>
            <a:chOff x="-2033679" y="889419"/>
            <a:chExt cx="463503" cy="619473"/>
          </a:xfrm>
        </p:grpSpPr>
        <p:pic>
          <p:nvPicPr>
            <p:cNvPr id="1157" name="Google Shape;1157;p12" descr="E:\丫头\png\小人\卡通类素材\ry.png"/>
            <p:cNvPicPr preferRelativeResize="0"/>
            <p:nvPr/>
          </p:nvPicPr>
          <p:blipFill rotWithShape="1">
            <a:blip r:embed="rId5">
              <a:alphaModFix/>
            </a:blip>
            <a:srcRect b="41007"/>
            <a:stretch/>
          </p:blipFill>
          <p:spPr>
            <a:xfrm>
              <a:off x="-2033679" y="889419"/>
              <a:ext cx="463503" cy="540000"/>
            </a:xfrm>
            <a:prstGeom prst="rect">
              <a:avLst/>
            </a:prstGeom>
            <a:noFill/>
            <a:ln>
              <a:noFill/>
            </a:ln>
          </p:spPr>
        </p:pic>
        <p:pic>
          <p:nvPicPr>
            <p:cNvPr id="1158" name="Google Shape;1158;p12" descr="E:\丫头\png\小人\卡通类素材\ry.png"/>
            <p:cNvPicPr preferRelativeResize="0"/>
            <p:nvPr/>
          </p:nvPicPr>
          <p:blipFill rotWithShape="1">
            <a:blip r:embed="rId6">
              <a:alphaModFix/>
            </a:blip>
            <a:srcRect t="58991"/>
            <a:stretch/>
          </p:blipFill>
          <p:spPr>
            <a:xfrm>
              <a:off x="-1995208" y="1220892"/>
              <a:ext cx="355608" cy="288000"/>
            </a:xfrm>
            <a:prstGeom prst="rect">
              <a:avLst/>
            </a:prstGeom>
            <a:noFill/>
            <a:ln>
              <a:noFill/>
            </a:ln>
          </p:spPr>
        </p:pic>
      </p:grpSp>
      <p:pic>
        <p:nvPicPr>
          <p:cNvPr id="1159" name="Google Shape;1159;p12" descr="E:\丫头\png\小人\卡通类素材\yunf.png"/>
          <p:cNvPicPr preferRelativeResize="0"/>
          <p:nvPr/>
        </p:nvPicPr>
        <p:blipFill rotWithShape="1">
          <a:blip r:embed="rId7">
            <a:alphaModFix/>
          </a:blip>
          <a:srcRect/>
          <a:stretch/>
        </p:blipFill>
        <p:spPr>
          <a:xfrm>
            <a:off x="2042344" y="253238"/>
            <a:ext cx="1347858" cy="565839"/>
          </a:xfrm>
          <a:prstGeom prst="rect">
            <a:avLst/>
          </a:prstGeom>
          <a:noFill/>
          <a:ln>
            <a:noFill/>
          </a:ln>
        </p:spPr>
      </p:pic>
      <p:grpSp>
        <p:nvGrpSpPr>
          <p:cNvPr id="1160" name="Google Shape;1160;p12"/>
          <p:cNvGrpSpPr/>
          <p:nvPr/>
        </p:nvGrpSpPr>
        <p:grpSpPr>
          <a:xfrm>
            <a:off x="3305150" y="4182336"/>
            <a:ext cx="463503" cy="619473"/>
            <a:chOff x="-2033679" y="889419"/>
            <a:chExt cx="463503" cy="619473"/>
          </a:xfrm>
        </p:grpSpPr>
        <p:pic>
          <p:nvPicPr>
            <p:cNvPr id="1161" name="Google Shape;1161;p12" descr="E:\丫头\png\小人\卡通类素材\ry.png"/>
            <p:cNvPicPr preferRelativeResize="0"/>
            <p:nvPr/>
          </p:nvPicPr>
          <p:blipFill rotWithShape="1">
            <a:blip r:embed="rId5">
              <a:alphaModFix/>
            </a:blip>
            <a:srcRect b="41007"/>
            <a:stretch/>
          </p:blipFill>
          <p:spPr>
            <a:xfrm>
              <a:off x="-2033679" y="889419"/>
              <a:ext cx="463503" cy="540000"/>
            </a:xfrm>
            <a:prstGeom prst="rect">
              <a:avLst/>
            </a:prstGeom>
            <a:noFill/>
            <a:ln>
              <a:noFill/>
            </a:ln>
          </p:spPr>
        </p:pic>
        <p:pic>
          <p:nvPicPr>
            <p:cNvPr id="1162" name="Google Shape;1162;p12" descr="E:\丫头\png\小人\卡通类素材\ry.png"/>
            <p:cNvPicPr preferRelativeResize="0"/>
            <p:nvPr/>
          </p:nvPicPr>
          <p:blipFill rotWithShape="1">
            <a:blip r:embed="rId6">
              <a:alphaModFix/>
            </a:blip>
            <a:srcRect t="58991"/>
            <a:stretch/>
          </p:blipFill>
          <p:spPr>
            <a:xfrm>
              <a:off x="-1995208" y="1220892"/>
              <a:ext cx="355608" cy="288000"/>
            </a:xfrm>
            <a:prstGeom prst="rect">
              <a:avLst/>
            </a:prstGeom>
            <a:noFill/>
            <a:ln>
              <a:noFill/>
            </a:ln>
          </p:spPr>
        </p:pic>
      </p:grpSp>
      <p:pic>
        <p:nvPicPr>
          <p:cNvPr id="1163" name="Google Shape;1163;p12"/>
          <p:cNvPicPr preferRelativeResize="0"/>
          <p:nvPr/>
        </p:nvPicPr>
        <p:blipFill rotWithShape="1">
          <a:blip r:embed="rId8">
            <a:alphaModFix/>
          </a:blip>
          <a:srcRect/>
          <a:stretch/>
        </p:blipFill>
        <p:spPr>
          <a:xfrm>
            <a:off x="8279907" y="129381"/>
            <a:ext cx="1102698" cy="1022486"/>
          </a:xfrm>
          <a:prstGeom prst="rect">
            <a:avLst/>
          </a:prstGeom>
          <a:noFill/>
          <a:ln>
            <a:noFill/>
          </a:ln>
        </p:spPr>
      </p:pic>
      <p:pic>
        <p:nvPicPr>
          <p:cNvPr id="1164" name="Google Shape;1164;p12"/>
          <p:cNvPicPr preferRelativeResize="0"/>
          <p:nvPr/>
        </p:nvPicPr>
        <p:blipFill rotWithShape="1">
          <a:blip r:embed="rId9">
            <a:alphaModFix/>
          </a:blip>
          <a:srcRect/>
          <a:stretch/>
        </p:blipFill>
        <p:spPr>
          <a:xfrm>
            <a:off x="5404566" y="1022227"/>
            <a:ext cx="3279407" cy="451783"/>
          </a:xfrm>
          <a:prstGeom prst="rect">
            <a:avLst/>
          </a:prstGeom>
          <a:noFill/>
          <a:ln>
            <a:noFill/>
          </a:ln>
        </p:spPr>
      </p:pic>
      <p:pic>
        <p:nvPicPr>
          <p:cNvPr id="1165" name="Google Shape;1165;p12"/>
          <p:cNvPicPr preferRelativeResize="0"/>
          <p:nvPr/>
        </p:nvPicPr>
        <p:blipFill rotWithShape="1">
          <a:blip r:embed="rId10">
            <a:alphaModFix/>
          </a:blip>
          <a:srcRect/>
          <a:stretch/>
        </p:blipFill>
        <p:spPr>
          <a:xfrm>
            <a:off x="3852945" y="1965851"/>
            <a:ext cx="5968501" cy="2786113"/>
          </a:xfrm>
          <a:prstGeom prst="rect">
            <a:avLst/>
          </a:prstGeom>
          <a:noFill/>
          <a:ln>
            <a:noFill/>
          </a:ln>
        </p:spPr>
      </p:pic>
      <p:grpSp>
        <p:nvGrpSpPr>
          <p:cNvPr id="1166" name="Google Shape;1166;p12"/>
          <p:cNvGrpSpPr/>
          <p:nvPr/>
        </p:nvGrpSpPr>
        <p:grpSpPr>
          <a:xfrm>
            <a:off x="1457866" y="3666745"/>
            <a:ext cx="4135214" cy="3224851"/>
            <a:chOff x="-215774" y="2347510"/>
            <a:chExt cx="5315675" cy="4504460"/>
          </a:xfrm>
        </p:grpSpPr>
        <p:pic>
          <p:nvPicPr>
            <p:cNvPr id="1167" name="Google Shape;1167;p12" descr="图片包含 餐桌&#10;&#10;描述已自动生成"/>
            <p:cNvPicPr preferRelativeResize="0"/>
            <p:nvPr/>
          </p:nvPicPr>
          <p:blipFill rotWithShape="1">
            <a:blip r:embed="rId11">
              <a:alphaModFix/>
            </a:blip>
            <a:srcRect/>
            <a:stretch/>
          </p:blipFill>
          <p:spPr>
            <a:xfrm>
              <a:off x="-215774" y="2347510"/>
              <a:ext cx="5315675" cy="4504460"/>
            </a:xfrm>
            <a:prstGeom prst="rect">
              <a:avLst/>
            </a:prstGeom>
            <a:noFill/>
            <a:ln>
              <a:noFill/>
            </a:ln>
          </p:spPr>
        </p:pic>
        <p:sp>
          <p:nvSpPr>
            <p:cNvPr id="1168" name="Google Shape;1168;p12"/>
            <p:cNvSpPr/>
            <p:nvPr/>
          </p:nvSpPr>
          <p:spPr>
            <a:xfrm rot="-658498">
              <a:off x="1112362" y="3487658"/>
              <a:ext cx="1395167" cy="443321"/>
            </a:xfrm>
            <a:prstGeom prst="rect">
              <a:avLst/>
            </a:prstGeom>
            <a:solidFill>
              <a:srgbClr val="4B482F"/>
            </a:solidFill>
            <a:ln w="25400" cap="flat" cmpd="sng">
              <a:solidFill>
                <a:srgbClr val="4B48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169" name="Google Shape;1169;p12"/>
            <p:cNvSpPr/>
            <p:nvPr/>
          </p:nvSpPr>
          <p:spPr>
            <a:xfrm rot="908466">
              <a:off x="404064" y="5261910"/>
              <a:ext cx="1288938" cy="305204"/>
            </a:xfrm>
            <a:prstGeom prst="rect">
              <a:avLst/>
            </a:prstGeom>
            <a:solidFill>
              <a:srgbClr val="ED8C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170" name="Google Shape;1170;p12"/>
            <p:cNvSpPr/>
            <p:nvPr/>
          </p:nvSpPr>
          <p:spPr>
            <a:xfrm rot="908466">
              <a:off x="1021930" y="5538136"/>
              <a:ext cx="546638" cy="305204"/>
            </a:xfrm>
            <a:prstGeom prst="rect">
              <a:avLst/>
            </a:prstGeom>
            <a:solidFill>
              <a:srgbClr val="ED8C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171" name="Google Shape;1171;p12"/>
            <p:cNvSpPr/>
            <p:nvPr/>
          </p:nvSpPr>
          <p:spPr>
            <a:xfrm rot="-658498">
              <a:off x="1665321" y="3777486"/>
              <a:ext cx="837105" cy="443321"/>
            </a:xfrm>
            <a:prstGeom prst="rect">
              <a:avLst/>
            </a:prstGeom>
            <a:solidFill>
              <a:srgbClr val="4B482F"/>
            </a:solidFill>
            <a:ln w="25400" cap="flat" cmpd="sng">
              <a:solidFill>
                <a:srgbClr val="4B48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sp>
        <p:nvSpPr>
          <p:cNvPr id="1172" name="Google Shape;1172;p12"/>
          <p:cNvSpPr txBox="1"/>
          <p:nvPr/>
        </p:nvSpPr>
        <p:spPr>
          <a:xfrm rot="-643180">
            <a:off x="1049809" y="3014372"/>
            <a:ext cx="2383926"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6DAA2D"/>
                </a:solidFill>
                <a:latin typeface="Coiny"/>
                <a:ea typeface="Coiny"/>
                <a:cs typeface="Coiny"/>
                <a:sym typeface="Coiny"/>
              </a:rPr>
              <a:t>01</a:t>
            </a:r>
            <a:endParaRPr sz="3200" b="1">
              <a:solidFill>
                <a:srgbClr val="6DAA2D"/>
              </a:solidFill>
              <a:latin typeface="Coiny"/>
              <a:ea typeface="Coiny"/>
              <a:cs typeface="Coiny"/>
              <a:sym typeface="Coin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54"/>
                                        </p:tgtEl>
                                        <p:attrNameLst>
                                          <p:attrName>style.visibility</p:attrName>
                                        </p:attrNameLst>
                                      </p:cBhvr>
                                      <p:to>
                                        <p:strVal val="visible"/>
                                      </p:to>
                                    </p:set>
                                    <p:animEffect transition="in" filter="fade">
                                      <p:cBhvr>
                                        <p:cTn id="7" dur="500"/>
                                        <p:tgtEl>
                                          <p:spTgt spid="1154"/>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164"/>
                                        </p:tgtEl>
                                        <p:attrNameLst>
                                          <p:attrName>style.visibility</p:attrName>
                                        </p:attrNameLst>
                                      </p:cBhvr>
                                      <p:to>
                                        <p:strVal val="visible"/>
                                      </p:to>
                                    </p:set>
                                    <p:anim calcmode="lin" valueType="num">
                                      <p:cBhvr additive="base">
                                        <p:cTn id="11" dur="500"/>
                                        <p:tgtEl>
                                          <p:spTgt spid="1164"/>
                                        </p:tgtEl>
                                        <p:attrNameLst>
                                          <p:attrName>ppt_y</p:attrName>
                                        </p:attrNameLst>
                                      </p:cBhvr>
                                      <p:tavLst>
                                        <p:tav tm="0">
                                          <p:val>
                                            <p:strVal val="#ppt_y-1"/>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1159"/>
                                        </p:tgtEl>
                                        <p:attrNameLst>
                                          <p:attrName>style.visibility</p:attrName>
                                        </p:attrNameLst>
                                      </p:cBhvr>
                                      <p:to>
                                        <p:strVal val="visible"/>
                                      </p:to>
                                    </p:set>
                                    <p:animEffect transition="in" filter="fade">
                                      <p:cBhvr>
                                        <p:cTn id="14" dur="500"/>
                                        <p:tgtEl>
                                          <p:spTgt spid="1159"/>
                                        </p:tgtEl>
                                      </p:cBhvr>
                                    </p:animEffect>
                                  </p:childTnLst>
                                </p:cTn>
                              </p:par>
                              <p:par>
                                <p:cTn id="15" presetID="10" presetClass="entr" presetSubtype="0" fill="hold" nodeType="withEffect">
                                  <p:stCondLst>
                                    <p:cond delay="0"/>
                                  </p:stCondLst>
                                  <p:childTnLst>
                                    <p:set>
                                      <p:cBhvr>
                                        <p:cTn id="16" dur="1" fill="hold">
                                          <p:stCondLst>
                                            <p:cond delay="0"/>
                                          </p:stCondLst>
                                        </p:cTn>
                                        <p:tgtEl>
                                          <p:spTgt spid="1155"/>
                                        </p:tgtEl>
                                        <p:attrNameLst>
                                          <p:attrName>style.visibility</p:attrName>
                                        </p:attrNameLst>
                                      </p:cBhvr>
                                      <p:to>
                                        <p:strVal val="visible"/>
                                      </p:to>
                                    </p:set>
                                    <p:animEffect transition="in" filter="fade">
                                      <p:cBhvr>
                                        <p:cTn id="17" dur="500"/>
                                        <p:tgtEl>
                                          <p:spTgt spid="1155"/>
                                        </p:tgtEl>
                                      </p:cBhvr>
                                    </p:animEffect>
                                  </p:childTnLst>
                                </p:cTn>
                              </p:par>
                              <p:par>
                                <p:cTn id="18" presetID="10" presetClass="entr" presetSubtype="0" fill="hold" nodeType="withEffect">
                                  <p:stCondLst>
                                    <p:cond delay="0"/>
                                  </p:stCondLst>
                                  <p:childTnLst>
                                    <p:set>
                                      <p:cBhvr>
                                        <p:cTn id="19" dur="1" fill="hold">
                                          <p:stCondLst>
                                            <p:cond delay="0"/>
                                          </p:stCondLst>
                                        </p:cTn>
                                        <p:tgtEl>
                                          <p:spTgt spid="1156"/>
                                        </p:tgtEl>
                                        <p:attrNameLst>
                                          <p:attrName>style.visibility</p:attrName>
                                        </p:attrNameLst>
                                      </p:cBhvr>
                                      <p:to>
                                        <p:strVal val="visible"/>
                                      </p:to>
                                    </p:set>
                                    <p:animEffect transition="in" filter="fade">
                                      <p:cBhvr>
                                        <p:cTn id="20" dur="500"/>
                                        <p:tgtEl>
                                          <p:spTgt spid="1156"/>
                                        </p:tgtEl>
                                      </p:cBhvr>
                                    </p:animEffect>
                                  </p:childTnLst>
                                </p:cTn>
                              </p:par>
                              <p:par>
                                <p:cTn id="21" presetID="10" presetClass="entr" presetSubtype="0" fill="hold" nodeType="withEffect">
                                  <p:stCondLst>
                                    <p:cond delay="0"/>
                                  </p:stCondLst>
                                  <p:childTnLst>
                                    <p:set>
                                      <p:cBhvr>
                                        <p:cTn id="22" dur="1" fill="hold">
                                          <p:stCondLst>
                                            <p:cond delay="0"/>
                                          </p:stCondLst>
                                        </p:cTn>
                                        <p:tgtEl>
                                          <p:spTgt spid="1160"/>
                                        </p:tgtEl>
                                        <p:attrNameLst>
                                          <p:attrName>style.visibility</p:attrName>
                                        </p:attrNameLst>
                                      </p:cBhvr>
                                      <p:to>
                                        <p:strVal val="visible"/>
                                      </p:to>
                                    </p:set>
                                    <p:animEffect transition="in" filter="fade">
                                      <p:cBhvr>
                                        <p:cTn id="23" dur="500"/>
                                        <p:tgtEl>
                                          <p:spTgt spid="1160"/>
                                        </p:tgtEl>
                                      </p:cBhvr>
                                    </p:animEffect>
                                  </p:childTnLst>
                                </p:cTn>
                              </p:par>
                              <p:par>
                                <p:cTn id="24" presetID="10" presetClass="entr" presetSubtype="0" fill="hold" nodeType="withEffect">
                                  <p:stCondLst>
                                    <p:cond delay="0"/>
                                  </p:stCondLst>
                                  <p:childTnLst>
                                    <p:set>
                                      <p:cBhvr>
                                        <p:cTn id="25" dur="1" fill="hold">
                                          <p:stCondLst>
                                            <p:cond delay="0"/>
                                          </p:stCondLst>
                                        </p:cTn>
                                        <p:tgtEl>
                                          <p:spTgt spid="1163"/>
                                        </p:tgtEl>
                                        <p:attrNameLst>
                                          <p:attrName>style.visibility</p:attrName>
                                        </p:attrNameLst>
                                      </p:cBhvr>
                                      <p:to>
                                        <p:strVal val="visible"/>
                                      </p:to>
                                    </p:set>
                                    <p:animEffect transition="in" filter="fade">
                                      <p:cBhvr>
                                        <p:cTn id="26" dur="1000"/>
                                        <p:tgtEl>
                                          <p:spTgt spid="1163"/>
                                        </p:tgtEl>
                                      </p:cBhvr>
                                    </p:animEffect>
                                  </p:childTnLst>
                                </p:cTn>
                              </p:par>
                              <p:par>
                                <p:cTn id="27" presetID="10" presetClass="entr" presetSubtype="0" fill="hold" nodeType="withEffect">
                                  <p:stCondLst>
                                    <p:cond delay="0"/>
                                  </p:stCondLst>
                                  <p:childTnLst>
                                    <p:set>
                                      <p:cBhvr>
                                        <p:cTn id="28" dur="1" fill="hold">
                                          <p:stCondLst>
                                            <p:cond delay="0"/>
                                          </p:stCondLst>
                                        </p:cTn>
                                        <p:tgtEl>
                                          <p:spTgt spid="1165"/>
                                        </p:tgtEl>
                                        <p:attrNameLst>
                                          <p:attrName>style.visibility</p:attrName>
                                        </p:attrNameLst>
                                      </p:cBhvr>
                                      <p:to>
                                        <p:strVal val="visible"/>
                                      </p:to>
                                    </p:set>
                                    <p:animEffect transition="in" filter="fade">
                                      <p:cBhvr>
                                        <p:cTn id="29" dur="500"/>
                                        <p:tgtEl>
                                          <p:spTgt spid="1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pic>
        <p:nvPicPr>
          <p:cNvPr id="1177" name="Google Shape;1177;p13" descr="F:\1-原创素材\1_mm1102\PPT\PPT_014\materaials\pageimg_g16.png"/>
          <p:cNvPicPr preferRelativeResize="0"/>
          <p:nvPr/>
        </p:nvPicPr>
        <p:blipFill rotWithShape="1">
          <a:blip r:embed="rId3">
            <a:alphaModFix/>
          </a:blip>
          <a:srcRect/>
          <a:stretch/>
        </p:blipFill>
        <p:spPr>
          <a:xfrm>
            <a:off x="1493649" y="287201"/>
            <a:ext cx="9101512" cy="5559552"/>
          </a:xfrm>
          <a:prstGeom prst="rect">
            <a:avLst/>
          </a:prstGeom>
          <a:noFill/>
          <a:ln>
            <a:noFill/>
          </a:ln>
        </p:spPr>
      </p:pic>
      <p:sp>
        <p:nvSpPr>
          <p:cNvPr id="1178" name="Google Shape;1178;p13"/>
          <p:cNvSpPr/>
          <p:nvPr/>
        </p:nvSpPr>
        <p:spPr>
          <a:xfrm>
            <a:off x="3223724" y="332346"/>
            <a:ext cx="240516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0070C0"/>
                </a:solidFill>
                <a:latin typeface="Arial"/>
                <a:ea typeface="Arial"/>
                <a:cs typeface="Arial"/>
                <a:sym typeface="Arial"/>
              </a:rPr>
              <a:t>Đọc mẫu</a:t>
            </a:r>
            <a:endParaRPr sz="3200" b="1">
              <a:solidFill>
                <a:srgbClr val="0070C0"/>
              </a:solidFill>
              <a:latin typeface="Arial"/>
              <a:ea typeface="Arial"/>
              <a:cs typeface="Arial"/>
              <a:sym typeface="Arial"/>
            </a:endParaRPr>
          </a:p>
        </p:txBody>
      </p:sp>
      <p:pic>
        <p:nvPicPr>
          <p:cNvPr id="1179" name="Google Shape;1179;p13"/>
          <p:cNvPicPr preferRelativeResize="0"/>
          <p:nvPr/>
        </p:nvPicPr>
        <p:blipFill rotWithShape="1">
          <a:blip r:embed="rId4">
            <a:alphaModFix/>
          </a:blip>
          <a:srcRect/>
          <a:stretch/>
        </p:blipFill>
        <p:spPr>
          <a:xfrm>
            <a:off x="3768772" y="3478955"/>
            <a:ext cx="4580573" cy="1169382"/>
          </a:xfrm>
          <a:prstGeom prst="rect">
            <a:avLst/>
          </a:prstGeom>
          <a:noFill/>
          <a:ln>
            <a:noFill/>
          </a:ln>
        </p:spPr>
      </p:pic>
      <p:pic>
        <p:nvPicPr>
          <p:cNvPr id="1180" name="Google Shape;1180;p13" descr="A close-up of a toy&#10;&#10;Description automatically generated with medium confidence"/>
          <p:cNvPicPr preferRelativeResize="0"/>
          <p:nvPr/>
        </p:nvPicPr>
        <p:blipFill rotWithShape="1">
          <a:blip r:embed="rId5">
            <a:alphaModFix/>
          </a:blip>
          <a:srcRect/>
          <a:stretch/>
        </p:blipFill>
        <p:spPr>
          <a:xfrm>
            <a:off x="5159044" y="1365396"/>
            <a:ext cx="1866721" cy="2246561"/>
          </a:xfrm>
          <a:prstGeom prst="rect">
            <a:avLst/>
          </a:prstGeom>
          <a:noFill/>
          <a:ln>
            <a:noFill/>
          </a:ln>
        </p:spPr>
      </p:pic>
      <p:sp>
        <p:nvSpPr>
          <p:cNvPr id="1181" name="Google Shape;1181;p13"/>
          <p:cNvSpPr/>
          <p:nvPr/>
        </p:nvSpPr>
        <p:spPr>
          <a:xfrm>
            <a:off x="4446947" y="5282707"/>
            <a:ext cx="3565491" cy="702766"/>
          </a:xfrm>
          <a:prstGeom prst="cloud">
            <a:avLst/>
          </a:prstGeom>
          <a:solidFill>
            <a:srgbClr val="EC9DAE"/>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0000"/>
                </a:solidFill>
                <a:latin typeface="Arial"/>
                <a:ea typeface="Arial"/>
                <a:cs typeface="Arial"/>
                <a:sym typeface="Arial"/>
              </a:rPr>
              <a:t>MẮT DÕI</a:t>
            </a:r>
            <a:endParaRPr sz="2400" b="1">
              <a:solidFill>
                <a:srgbClr val="000000"/>
              </a:solidFill>
              <a:latin typeface="Arial"/>
              <a:ea typeface="Arial"/>
              <a:cs typeface="Arial"/>
              <a:sym typeface="Arial"/>
            </a:endParaRPr>
          </a:p>
        </p:txBody>
      </p:sp>
      <p:sp>
        <p:nvSpPr>
          <p:cNvPr id="1182" name="Google Shape;1182;p13"/>
          <p:cNvSpPr/>
          <p:nvPr/>
        </p:nvSpPr>
        <p:spPr>
          <a:xfrm>
            <a:off x="8046928" y="2201641"/>
            <a:ext cx="2682550" cy="702766"/>
          </a:xfrm>
          <a:prstGeom prst="cloud">
            <a:avLst/>
          </a:prstGeom>
          <a:solidFill>
            <a:srgbClr val="FFD966"/>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0000"/>
                </a:solidFill>
                <a:latin typeface="Arial"/>
                <a:ea typeface="Arial"/>
                <a:cs typeface="Arial"/>
                <a:sym typeface="Arial"/>
              </a:rPr>
              <a:t>TAI NGHE</a:t>
            </a:r>
            <a:endParaRPr sz="2400" b="1">
              <a:solidFill>
                <a:srgbClr val="000000"/>
              </a:solidFill>
              <a:latin typeface="Arial"/>
              <a:ea typeface="Arial"/>
              <a:cs typeface="Arial"/>
              <a:sym typeface="Arial"/>
            </a:endParaRPr>
          </a:p>
        </p:txBody>
      </p:sp>
      <p:sp>
        <p:nvSpPr>
          <p:cNvPr id="1183" name="Google Shape;1183;p13"/>
          <p:cNvSpPr/>
          <p:nvPr/>
        </p:nvSpPr>
        <p:spPr>
          <a:xfrm>
            <a:off x="1886842" y="2356304"/>
            <a:ext cx="2357229" cy="702766"/>
          </a:xfrm>
          <a:prstGeom prst="cloud">
            <a:avLst/>
          </a:prstGeom>
          <a:solidFill>
            <a:srgbClr val="F4B08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0000"/>
                </a:solidFill>
                <a:latin typeface="Arial"/>
                <a:ea typeface="Arial"/>
                <a:cs typeface="Arial"/>
                <a:sym typeface="Arial"/>
              </a:rPr>
              <a:t>TAY DÒ</a:t>
            </a:r>
            <a:endParaRPr sz="2400" b="1">
              <a:solidFill>
                <a:srgbClr val="000000"/>
              </a:solidFill>
              <a:latin typeface="Arial"/>
              <a:ea typeface="Arial"/>
              <a:cs typeface="Arial"/>
              <a:sym typeface="Arial"/>
            </a:endParaRPr>
          </a:p>
        </p:txBody>
      </p:sp>
      <p:pic>
        <p:nvPicPr>
          <p:cNvPr id="1184" name="Google Shape;1184;p13" descr="Check out Arrow icon created by 4B Icons | Graphic design posters, Mini  drawings, Desktop wallpaper art"/>
          <p:cNvPicPr preferRelativeResize="0"/>
          <p:nvPr/>
        </p:nvPicPr>
        <p:blipFill rotWithShape="1">
          <a:blip r:embed="rId6">
            <a:alphaModFix/>
          </a:blip>
          <a:srcRect/>
          <a:stretch/>
        </p:blipFill>
        <p:spPr>
          <a:xfrm rot="-8650192" flipH="1">
            <a:off x="5690976" y="4504522"/>
            <a:ext cx="832155" cy="867663"/>
          </a:xfrm>
          <a:prstGeom prst="rect">
            <a:avLst/>
          </a:prstGeom>
          <a:noFill/>
          <a:ln>
            <a:noFill/>
          </a:ln>
        </p:spPr>
      </p:pic>
      <p:pic>
        <p:nvPicPr>
          <p:cNvPr id="1185" name="Google Shape;1185;p13" descr="Check out Arrow icon created by 4B Icons | Graphic design posters, Mini  drawings, Desktop wallpaper art"/>
          <p:cNvPicPr preferRelativeResize="0"/>
          <p:nvPr/>
        </p:nvPicPr>
        <p:blipFill rotWithShape="1">
          <a:blip r:embed="rId6">
            <a:alphaModFix/>
          </a:blip>
          <a:srcRect/>
          <a:stretch/>
        </p:blipFill>
        <p:spPr>
          <a:xfrm rot="7726325" flipH="1">
            <a:off x="7208033" y="2446566"/>
            <a:ext cx="867663" cy="832155"/>
          </a:xfrm>
          <a:prstGeom prst="rect">
            <a:avLst/>
          </a:prstGeom>
          <a:noFill/>
          <a:ln>
            <a:noFill/>
          </a:ln>
        </p:spPr>
      </p:pic>
      <p:pic>
        <p:nvPicPr>
          <p:cNvPr id="1186" name="Google Shape;1186;p13" descr="Check out Arrow icon created by 4B Icons | Graphic design posters, Mini  drawings, Desktop wallpaper art"/>
          <p:cNvPicPr preferRelativeResize="0"/>
          <p:nvPr/>
        </p:nvPicPr>
        <p:blipFill rotWithShape="1">
          <a:blip r:embed="rId6">
            <a:alphaModFix/>
          </a:blip>
          <a:srcRect/>
          <a:stretch/>
        </p:blipFill>
        <p:spPr>
          <a:xfrm rot="-7726325">
            <a:off x="4013116" y="2446474"/>
            <a:ext cx="867663" cy="832155"/>
          </a:xfrm>
          <a:prstGeom prst="rect">
            <a:avLst/>
          </a:prstGeom>
          <a:noFill/>
          <a:ln>
            <a:noFill/>
          </a:ln>
        </p:spPr>
      </p:pic>
      <p:pic>
        <p:nvPicPr>
          <p:cNvPr id="1187" name="Google Shape;1187;p13"/>
          <p:cNvPicPr preferRelativeResize="0"/>
          <p:nvPr/>
        </p:nvPicPr>
        <p:blipFill rotWithShape="1">
          <a:blip r:embed="rId7">
            <a:alphaModFix/>
          </a:blip>
          <a:srcRect/>
          <a:stretch/>
        </p:blipFill>
        <p:spPr>
          <a:xfrm>
            <a:off x="2623300" y="275314"/>
            <a:ext cx="600425" cy="69884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77"/>
                                        </p:tgtEl>
                                        <p:attrNameLst>
                                          <p:attrName>style.visibility</p:attrName>
                                        </p:attrNameLst>
                                      </p:cBhvr>
                                      <p:to>
                                        <p:strVal val="visible"/>
                                      </p:to>
                                    </p:set>
                                    <p:animEffect transition="in" filter="fade">
                                      <p:cBhvr>
                                        <p:cTn id="7" dur="500"/>
                                        <p:tgtEl>
                                          <p:spTgt spid="117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87"/>
                                        </p:tgtEl>
                                        <p:attrNameLst>
                                          <p:attrName>style.visibility</p:attrName>
                                        </p:attrNameLst>
                                      </p:cBhvr>
                                      <p:to>
                                        <p:strVal val="visible"/>
                                      </p:to>
                                    </p:set>
                                    <p:animEffect transition="in" filter="fade">
                                      <p:cBhvr>
                                        <p:cTn id="11" dur="500"/>
                                        <p:tgtEl>
                                          <p:spTgt spid="1187"/>
                                        </p:tgtEl>
                                      </p:cBhvr>
                                    </p:animEffect>
                                  </p:childTnLst>
                                </p:cTn>
                              </p:par>
                              <p:par>
                                <p:cTn id="12" presetID="10" presetClass="entr" presetSubtype="0" fill="hold" nodeType="withEffect">
                                  <p:stCondLst>
                                    <p:cond delay="0"/>
                                  </p:stCondLst>
                                  <p:childTnLst>
                                    <p:set>
                                      <p:cBhvr>
                                        <p:cTn id="13" dur="1" fill="hold">
                                          <p:stCondLst>
                                            <p:cond delay="0"/>
                                          </p:stCondLst>
                                        </p:cTn>
                                        <p:tgtEl>
                                          <p:spTgt spid="1178"/>
                                        </p:tgtEl>
                                        <p:attrNameLst>
                                          <p:attrName>style.visibility</p:attrName>
                                        </p:attrNameLst>
                                      </p:cBhvr>
                                      <p:to>
                                        <p:strVal val="visible"/>
                                      </p:to>
                                    </p:set>
                                    <p:animEffect transition="in" filter="fade">
                                      <p:cBhvr>
                                        <p:cTn id="14" dur="500"/>
                                        <p:tgtEl>
                                          <p:spTgt spid="117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180"/>
                                        </p:tgtEl>
                                        <p:attrNameLst>
                                          <p:attrName>style.visibility</p:attrName>
                                        </p:attrNameLst>
                                      </p:cBhvr>
                                      <p:to>
                                        <p:strVal val="visible"/>
                                      </p:to>
                                    </p:set>
                                    <p:animEffect transition="in" filter="fade">
                                      <p:cBhvr>
                                        <p:cTn id="18" dur="500"/>
                                        <p:tgtEl>
                                          <p:spTgt spid="1180"/>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179"/>
                                        </p:tgtEl>
                                        <p:attrNameLst>
                                          <p:attrName>style.visibility</p:attrName>
                                        </p:attrNameLst>
                                      </p:cBhvr>
                                      <p:to>
                                        <p:strVal val="visible"/>
                                      </p:to>
                                    </p:set>
                                    <p:animEffect transition="in" filter="fade">
                                      <p:cBhvr>
                                        <p:cTn id="22" dur="1000"/>
                                        <p:tgtEl>
                                          <p:spTgt spid="1179"/>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1181"/>
                                        </p:tgtEl>
                                        <p:attrNameLst>
                                          <p:attrName>style.visibility</p:attrName>
                                        </p:attrNameLst>
                                      </p:cBhvr>
                                      <p:to>
                                        <p:strVal val="visible"/>
                                      </p:to>
                                    </p:set>
                                    <p:animEffect transition="in" filter="fade">
                                      <p:cBhvr>
                                        <p:cTn id="26" dur="500"/>
                                        <p:tgtEl>
                                          <p:spTgt spid="1181"/>
                                        </p:tgtEl>
                                      </p:cBhvr>
                                    </p:animEffect>
                                  </p:childTnLst>
                                </p:cTn>
                              </p:par>
                              <p:par>
                                <p:cTn id="27" presetID="10" presetClass="entr" presetSubtype="0" fill="hold" nodeType="withEffect">
                                  <p:stCondLst>
                                    <p:cond delay="0"/>
                                  </p:stCondLst>
                                  <p:childTnLst>
                                    <p:set>
                                      <p:cBhvr>
                                        <p:cTn id="28" dur="1" fill="hold">
                                          <p:stCondLst>
                                            <p:cond delay="0"/>
                                          </p:stCondLst>
                                        </p:cTn>
                                        <p:tgtEl>
                                          <p:spTgt spid="1184"/>
                                        </p:tgtEl>
                                        <p:attrNameLst>
                                          <p:attrName>style.visibility</p:attrName>
                                        </p:attrNameLst>
                                      </p:cBhvr>
                                      <p:to>
                                        <p:strVal val="visible"/>
                                      </p:to>
                                    </p:set>
                                    <p:animEffect transition="in" filter="fade">
                                      <p:cBhvr>
                                        <p:cTn id="29" dur="500"/>
                                        <p:tgtEl>
                                          <p:spTgt spid="1184"/>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1182"/>
                                        </p:tgtEl>
                                        <p:attrNameLst>
                                          <p:attrName>style.visibility</p:attrName>
                                        </p:attrNameLst>
                                      </p:cBhvr>
                                      <p:to>
                                        <p:strVal val="visible"/>
                                      </p:to>
                                    </p:set>
                                    <p:animEffect transition="in" filter="fade">
                                      <p:cBhvr>
                                        <p:cTn id="33" dur="500"/>
                                        <p:tgtEl>
                                          <p:spTgt spid="1182"/>
                                        </p:tgtEl>
                                      </p:cBhvr>
                                    </p:animEffect>
                                  </p:childTnLst>
                                </p:cTn>
                              </p:par>
                              <p:par>
                                <p:cTn id="34" presetID="10" presetClass="entr" presetSubtype="0" fill="hold" nodeType="withEffect">
                                  <p:stCondLst>
                                    <p:cond delay="0"/>
                                  </p:stCondLst>
                                  <p:childTnLst>
                                    <p:set>
                                      <p:cBhvr>
                                        <p:cTn id="35" dur="1" fill="hold">
                                          <p:stCondLst>
                                            <p:cond delay="0"/>
                                          </p:stCondLst>
                                        </p:cTn>
                                        <p:tgtEl>
                                          <p:spTgt spid="1185"/>
                                        </p:tgtEl>
                                        <p:attrNameLst>
                                          <p:attrName>style.visibility</p:attrName>
                                        </p:attrNameLst>
                                      </p:cBhvr>
                                      <p:to>
                                        <p:strVal val="visible"/>
                                      </p:to>
                                    </p:set>
                                    <p:animEffect transition="in" filter="fade">
                                      <p:cBhvr>
                                        <p:cTn id="36" dur="500"/>
                                        <p:tgtEl>
                                          <p:spTgt spid="1185"/>
                                        </p:tgtEl>
                                      </p:cBhvr>
                                    </p:animEffect>
                                  </p:childTnLst>
                                </p:cTn>
                              </p:par>
                            </p:childTnLst>
                          </p:cTn>
                        </p:par>
                        <p:par>
                          <p:cTn id="37" fill="hold">
                            <p:stCondLst>
                              <p:cond delay="3500"/>
                            </p:stCondLst>
                            <p:childTnLst>
                              <p:par>
                                <p:cTn id="38" presetID="10" presetClass="entr" presetSubtype="0" fill="hold" nodeType="afterEffect">
                                  <p:stCondLst>
                                    <p:cond delay="0"/>
                                  </p:stCondLst>
                                  <p:childTnLst>
                                    <p:set>
                                      <p:cBhvr>
                                        <p:cTn id="39" dur="1" fill="hold">
                                          <p:stCondLst>
                                            <p:cond delay="0"/>
                                          </p:stCondLst>
                                        </p:cTn>
                                        <p:tgtEl>
                                          <p:spTgt spid="1183"/>
                                        </p:tgtEl>
                                        <p:attrNameLst>
                                          <p:attrName>style.visibility</p:attrName>
                                        </p:attrNameLst>
                                      </p:cBhvr>
                                      <p:to>
                                        <p:strVal val="visible"/>
                                      </p:to>
                                    </p:set>
                                    <p:animEffect transition="in" filter="fade">
                                      <p:cBhvr>
                                        <p:cTn id="40" dur="500"/>
                                        <p:tgtEl>
                                          <p:spTgt spid="1183"/>
                                        </p:tgtEl>
                                      </p:cBhvr>
                                    </p:animEffect>
                                  </p:childTnLst>
                                </p:cTn>
                              </p:par>
                              <p:par>
                                <p:cTn id="41" presetID="10" presetClass="entr" presetSubtype="0" fill="hold" nodeType="withEffect">
                                  <p:stCondLst>
                                    <p:cond delay="0"/>
                                  </p:stCondLst>
                                  <p:childTnLst>
                                    <p:set>
                                      <p:cBhvr>
                                        <p:cTn id="42" dur="1" fill="hold">
                                          <p:stCondLst>
                                            <p:cond delay="0"/>
                                          </p:stCondLst>
                                        </p:cTn>
                                        <p:tgtEl>
                                          <p:spTgt spid="1186"/>
                                        </p:tgtEl>
                                        <p:attrNameLst>
                                          <p:attrName>style.visibility</p:attrName>
                                        </p:attrNameLst>
                                      </p:cBhvr>
                                      <p:to>
                                        <p:strVal val="visible"/>
                                      </p:to>
                                    </p:set>
                                    <p:animEffect transition="in" filter="fade">
                                      <p:cBhvr>
                                        <p:cTn id="43" dur="500"/>
                                        <p:tgtEl>
                                          <p:spTgt spid="1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pic>
        <p:nvPicPr>
          <p:cNvPr id="1192" name="Google Shape;1192;p14"/>
          <p:cNvPicPr preferRelativeResize="0"/>
          <p:nvPr/>
        </p:nvPicPr>
        <p:blipFill rotWithShape="1">
          <a:blip r:embed="rId3">
            <a:alphaModFix/>
          </a:blip>
          <a:srcRect t="71035" b="9032"/>
          <a:stretch/>
        </p:blipFill>
        <p:spPr>
          <a:xfrm>
            <a:off x="1524000" y="6281928"/>
            <a:ext cx="9144000" cy="576072"/>
          </a:xfrm>
          <a:prstGeom prst="rect">
            <a:avLst/>
          </a:prstGeom>
          <a:noFill/>
          <a:ln>
            <a:noFill/>
          </a:ln>
        </p:spPr>
      </p:pic>
      <p:grpSp>
        <p:nvGrpSpPr>
          <p:cNvPr id="1193" name="Google Shape;1193;p14"/>
          <p:cNvGrpSpPr/>
          <p:nvPr/>
        </p:nvGrpSpPr>
        <p:grpSpPr>
          <a:xfrm>
            <a:off x="1524000" y="-62204"/>
            <a:ext cx="9144000" cy="368301"/>
            <a:chOff x="0" y="-127508"/>
            <a:chExt cx="12192000" cy="1361811"/>
          </a:xfrm>
        </p:grpSpPr>
        <p:sp>
          <p:nvSpPr>
            <p:cNvPr id="1194" name="Google Shape;1194;p14"/>
            <p:cNvSpPr/>
            <p:nvPr/>
          </p:nvSpPr>
          <p:spPr>
            <a:xfrm rot="10800000">
              <a:off x="0" y="64722"/>
              <a:ext cx="12192000" cy="1169581"/>
            </a:xfrm>
            <a:prstGeom prst="round2SameRect">
              <a:avLst>
                <a:gd name="adj1" fmla="val 50000"/>
                <a:gd name="adj2" fmla="val 0"/>
              </a:avLst>
            </a:prstGeom>
            <a:solidFill>
              <a:srgbClr val="AFDFFF"/>
            </a:solidFill>
            <a:ln w="12700" cap="flat" cmpd="sng">
              <a:solidFill>
                <a:srgbClr val="71C6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95" name="Google Shape;1195;p14"/>
            <p:cNvSpPr/>
            <p:nvPr/>
          </p:nvSpPr>
          <p:spPr>
            <a:xfrm rot="10800000">
              <a:off x="0" y="-127508"/>
              <a:ext cx="12192000" cy="798297"/>
            </a:xfrm>
            <a:prstGeom prst="round2SameRect">
              <a:avLst>
                <a:gd name="adj1" fmla="val 50000"/>
                <a:gd name="adj2" fmla="val 0"/>
              </a:avLst>
            </a:prstGeom>
            <a:solidFill>
              <a:srgbClr val="71C6FF"/>
            </a:solidFill>
            <a:ln w="12700" cap="flat" cmpd="sng">
              <a:solidFill>
                <a:srgbClr val="71C6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pic>
        <p:nvPicPr>
          <p:cNvPr id="1196" name="Google Shape;1196;p14"/>
          <p:cNvPicPr preferRelativeResize="0"/>
          <p:nvPr/>
        </p:nvPicPr>
        <p:blipFill rotWithShape="1">
          <a:blip r:embed="rId4">
            <a:alphaModFix/>
          </a:blip>
          <a:srcRect l="1771" t="2351" r="1"/>
          <a:stretch/>
        </p:blipFill>
        <p:spPr>
          <a:xfrm>
            <a:off x="1524001" y="-53394"/>
            <a:ext cx="1137215" cy="939106"/>
          </a:xfrm>
          <a:prstGeom prst="rect">
            <a:avLst/>
          </a:prstGeom>
          <a:noFill/>
          <a:ln>
            <a:noFill/>
          </a:ln>
        </p:spPr>
      </p:pic>
      <p:pic>
        <p:nvPicPr>
          <p:cNvPr id="1197" name="Google Shape;1197;p14"/>
          <p:cNvPicPr preferRelativeResize="0"/>
          <p:nvPr/>
        </p:nvPicPr>
        <p:blipFill rotWithShape="1">
          <a:blip r:embed="rId5">
            <a:alphaModFix/>
          </a:blip>
          <a:srcRect/>
          <a:stretch/>
        </p:blipFill>
        <p:spPr>
          <a:xfrm>
            <a:off x="9048984" y="43799"/>
            <a:ext cx="1534831" cy="744720"/>
          </a:xfrm>
          <a:prstGeom prst="rect">
            <a:avLst/>
          </a:prstGeom>
          <a:noFill/>
          <a:ln>
            <a:noFill/>
          </a:ln>
        </p:spPr>
      </p:pic>
      <p:pic>
        <p:nvPicPr>
          <p:cNvPr id="1198" name="Google Shape;1198;p14"/>
          <p:cNvPicPr preferRelativeResize="0"/>
          <p:nvPr/>
        </p:nvPicPr>
        <p:blipFill rotWithShape="1">
          <a:blip r:embed="rId6">
            <a:alphaModFix/>
          </a:blip>
          <a:srcRect/>
          <a:stretch/>
        </p:blipFill>
        <p:spPr>
          <a:xfrm>
            <a:off x="5189002" y="140870"/>
            <a:ext cx="2558809" cy="961565"/>
          </a:xfrm>
          <a:prstGeom prst="rect">
            <a:avLst/>
          </a:prstGeom>
          <a:noFill/>
          <a:ln>
            <a:noFill/>
          </a:ln>
        </p:spPr>
      </p:pic>
      <p:pic>
        <p:nvPicPr>
          <p:cNvPr id="1199" name="Google Shape;1199;p14"/>
          <p:cNvPicPr preferRelativeResize="0"/>
          <p:nvPr/>
        </p:nvPicPr>
        <p:blipFill rotWithShape="1">
          <a:blip r:embed="rId7">
            <a:alphaModFix/>
          </a:blip>
          <a:srcRect/>
          <a:stretch/>
        </p:blipFill>
        <p:spPr>
          <a:xfrm>
            <a:off x="2499301" y="840785"/>
            <a:ext cx="7117140" cy="2864855"/>
          </a:xfrm>
          <a:prstGeom prst="rect">
            <a:avLst/>
          </a:prstGeom>
          <a:noFill/>
          <a:ln>
            <a:noFill/>
          </a:ln>
        </p:spPr>
      </p:pic>
      <p:pic>
        <p:nvPicPr>
          <p:cNvPr id="1200" name="Google Shape;1200;p14"/>
          <p:cNvPicPr preferRelativeResize="0"/>
          <p:nvPr/>
        </p:nvPicPr>
        <p:blipFill rotWithShape="1">
          <a:blip r:embed="rId8">
            <a:alphaModFix/>
          </a:blip>
          <a:srcRect/>
          <a:stretch/>
        </p:blipFill>
        <p:spPr>
          <a:xfrm>
            <a:off x="2447611" y="3641632"/>
            <a:ext cx="7168830" cy="324090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pic>
        <p:nvPicPr>
          <p:cNvPr id="1205" name="Google Shape;1205;p15"/>
          <p:cNvPicPr preferRelativeResize="0"/>
          <p:nvPr/>
        </p:nvPicPr>
        <p:blipFill rotWithShape="1">
          <a:blip r:embed="rId3">
            <a:alphaModFix/>
          </a:blip>
          <a:srcRect t="71035" b="9032"/>
          <a:stretch/>
        </p:blipFill>
        <p:spPr>
          <a:xfrm>
            <a:off x="1524000" y="6281928"/>
            <a:ext cx="9144000" cy="576072"/>
          </a:xfrm>
          <a:prstGeom prst="rect">
            <a:avLst/>
          </a:prstGeom>
          <a:noFill/>
          <a:ln>
            <a:noFill/>
          </a:ln>
        </p:spPr>
      </p:pic>
      <p:grpSp>
        <p:nvGrpSpPr>
          <p:cNvPr id="1206" name="Google Shape;1206;p15"/>
          <p:cNvGrpSpPr/>
          <p:nvPr/>
        </p:nvGrpSpPr>
        <p:grpSpPr>
          <a:xfrm>
            <a:off x="1524000" y="-62204"/>
            <a:ext cx="9144000" cy="368301"/>
            <a:chOff x="0" y="-127508"/>
            <a:chExt cx="12192000" cy="1361811"/>
          </a:xfrm>
        </p:grpSpPr>
        <p:sp>
          <p:nvSpPr>
            <p:cNvPr id="1207" name="Google Shape;1207;p15"/>
            <p:cNvSpPr/>
            <p:nvPr/>
          </p:nvSpPr>
          <p:spPr>
            <a:xfrm rot="10800000">
              <a:off x="0" y="64722"/>
              <a:ext cx="12192000" cy="1169581"/>
            </a:xfrm>
            <a:prstGeom prst="round2SameRect">
              <a:avLst>
                <a:gd name="adj1" fmla="val 50000"/>
                <a:gd name="adj2" fmla="val 0"/>
              </a:avLst>
            </a:prstGeom>
            <a:solidFill>
              <a:srgbClr val="AFDFFF"/>
            </a:solidFill>
            <a:ln w="12700" cap="flat" cmpd="sng">
              <a:solidFill>
                <a:srgbClr val="71C6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08" name="Google Shape;1208;p15"/>
            <p:cNvSpPr/>
            <p:nvPr/>
          </p:nvSpPr>
          <p:spPr>
            <a:xfrm rot="10800000">
              <a:off x="0" y="-127508"/>
              <a:ext cx="12192000" cy="798297"/>
            </a:xfrm>
            <a:prstGeom prst="round2SameRect">
              <a:avLst>
                <a:gd name="adj1" fmla="val 50000"/>
                <a:gd name="adj2" fmla="val 0"/>
              </a:avLst>
            </a:prstGeom>
            <a:solidFill>
              <a:srgbClr val="71C6FF"/>
            </a:solidFill>
            <a:ln w="12700" cap="flat" cmpd="sng">
              <a:solidFill>
                <a:srgbClr val="71C6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pic>
        <p:nvPicPr>
          <p:cNvPr id="1209" name="Google Shape;1209;p15"/>
          <p:cNvPicPr preferRelativeResize="0"/>
          <p:nvPr/>
        </p:nvPicPr>
        <p:blipFill rotWithShape="1">
          <a:blip r:embed="rId4">
            <a:alphaModFix/>
          </a:blip>
          <a:srcRect l="1771" t="2351" r="1"/>
          <a:stretch/>
        </p:blipFill>
        <p:spPr>
          <a:xfrm>
            <a:off x="1524001" y="-53394"/>
            <a:ext cx="1137215" cy="939106"/>
          </a:xfrm>
          <a:prstGeom prst="rect">
            <a:avLst/>
          </a:prstGeom>
          <a:noFill/>
          <a:ln>
            <a:noFill/>
          </a:ln>
        </p:spPr>
      </p:pic>
      <p:pic>
        <p:nvPicPr>
          <p:cNvPr id="1210" name="Google Shape;1210;p15"/>
          <p:cNvPicPr preferRelativeResize="0"/>
          <p:nvPr/>
        </p:nvPicPr>
        <p:blipFill rotWithShape="1">
          <a:blip r:embed="rId5">
            <a:alphaModFix/>
          </a:blip>
          <a:srcRect/>
          <a:stretch/>
        </p:blipFill>
        <p:spPr>
          <a:xfrm>
            <a:off x="9048984" y="43799"/>
            <a:ext cx="1534831" cy="744720"/>
          </a:xfrm>
          <a:prstGeom prst="rect">
            <a:avLst/>
          </a:prstGeom>
          <a:noFill/>
          <a:ln>
            <a:noFill/>
          </a:ln>
        </p:spPr>
      </p:pic>
      <p:pic>
        <p:nvPicPr>
          <p:cNvPr id="1211" name="Google Shape;1211;p15"/>
          <p:cNvPicPr preferRelativeResize="0"/>
          <p:nvPr/>
        </p:nvPicPr>
        <p:blipFill rotWithShape="1">
          <a:blip r:embed="rId6">
            <a:alphaModFix/>
          </a:blip>
          <a:srcRect/>
          <a:stretch/>
        </p:blipFill>
        <p:spPr>
          <a:xfrm>
            <a:off x="5189002" y="140870"/>
            <a:ext cx="2558809" cy="961565"/>
          </a:xfrm>
          <a:prstGeom prst="rect">
            <a:avLst/>
          </a:prstGeom>
          <a:noFill/>
          <a:ln>
            <a:noFill/>
          </a:ln>
        </p:spPr>
      </p:pic>
      <p:pic>
        <p:nvPicPr>
          <p:cNvPr id="1212" name="Google Shape;1212;p15"/>
          <p:cNvPicPr preferRelativeResize="0"/>
          <p:nvPr/>
        </p:nvPicPr>
        <p:blipFill rotWithShape="1">
          <a:blip r:embed="rId7">
            <a:alphaModFix/>
          </a:blip>
          <a:srcRect/>
          <a:stretch/>
        </p:blipFill>
        <p:spPr>
          <a:xfrm>
            <a:off x="2499301" y="840785"/>
            <a:ext cx="7117140" cy="2864855"/>
          </a:xfrm>
          <a:prstGeom prst="rect">
            <a:avLst/>
          </a:prstGeom>
          <a:noFill/>
          <a:ln>
            <a:noFill/>
          </a:ln>
        </p:spPr>
      </p:pic>
      <p:pic>
        <p:nvPicPr>
          <p:cNvPr id="1213" name="Google Shape;1213;p15"/>
          <p:cNvPicPr preferRelativeResize="0"/>
          <p:nvPr/>
        </p:nvPicPr>
        <p:blipFill rotWithShape="1">
          <a:blip r:embed="rId8">
            <a:alphaModFix/>
          </a:blip>
          <a:srcRect/>
          <a:stretch/>
        </p:blipFill>
        <p:spPr>
          <a:xfrm>
            <a:off x="2447611" y="3641632"/>
            <a:ext cx="7168830" cy="3240909"/>
          </a:xfrm>
          <a:prstGeom prst="rect">
            <a:avLst/>
          </a:prstGeom>
          <a:noFill/>
          <a:ln>
            <a:noFill/>
          </a:ln>
        </p:spPr>
      </p:pic>
      <p:grpSp>
        <p:nvGrpSpPr>
          <p:cNvPr id="1214" name="Google Shape;1214;p15"/>
          <p:cNvGrpSpPr/>
          <p:nvPr/>
        </p:nvGrpSpPr>
        <p:grpSpPr>
          <a:xfrm>
            <a:off x="2319527" y="688383"/>
            <a:ext cx="7223760" cy="1634194"/>
            <a:chOff x="931170" y="2446706"/>
            <a:chExt cx="2233271" cy="1459978"/>
          </a:xfrm>
        </p:grpSpPr>
        <p:sp>
          <p:nvSpPr>
            <p:cNvPr id="1215" name="Google Shape;1215;p15"/>
            <p:cNvSpPr/>
            <p:nvPr/>
          </p:nvSpPr>
          <p:spPr>
            <a:xfrm>
              <a:off x="984720" y="2607489"/>
              <a:ext cx="2179721" cy="1299195"/>
            </a:xfrm>
            <a:prstGeom prst="rect">
              <a:avLst/>
            </a:prstGeom>
            <a:noFill/>
            <a:ln w="28575"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0000"/>
                </a:solidFill>
                <a:latin typeface="Calibri"/>
                <a:ea typeface="Calibri"/>
                <a:cs typeface="Calibri"/>
                <a:sym typeface="Calibri"/>
              </a:endParaRPr>
            </a:p>
          </p:txBody>
        </p:sp>
        <p:sp>
          <p:nvSpPr>
            <p:cNvPr id="1216" name="Google Shape;1216;p15"/>
            <p:cNvSpPr/>
            <p:nvPr/>
          </p:nvSpPr>
          <p:spPr>
            <a:xfrm>
              <a:off x="931170" y="2446706"/>
              <a:ext cx="107663" cy="336773"/>
            </a:xfrm>
            <a:prstGeom prst="ellipse">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000000"/>
                  </a:solidFill>
                  <a:latin typeface="Arial"/>
                  <a:ea typeface="Arial"/>
                  <a:cs typeface="Arial"/>
                  <a:sym typeface="Arial"/>
                </a:rPr>
                <a:t>1</a:t>
              </a:r>
              <a:endParaRPr sz="2400">
                <a:solidFill>
                  <a:srgbClr val="000000"/>
                </a:solidFill>
                <a:latin typeface="Calibri"/>
                <a:ea typeface="Calibri"/>
                <a:cs typeface="Calibri"/>
                <a:sym typeface="Calibri"/>
              </a:endParaRPr>
            </a:p>
          </p:txBody>
        </p:sp>
      </p:grpSp>
      <p:grpSp>
        <p:nvGrpSpPr>
          <p:cNvPr id="1217" name="Google Shape;1217;p15"/>
          <p:cNvGrpSpPr/>
          <p:nvPr/>
        </p:nvGrpSpPr>
        <p:grpSpPr>
          <a:xfrm>
            <a:off x="2319528" y="2347701"/>
            <a:ext cx="7223760" cy="1892624"/>
            <a:chOff x="939651" y="2515596"/>
            <a:chExt cx="2224790" cy="1750341"/>
          </a:xfrm>
        </p:grpSpPr>
        <p:sp>
          <p:nvSpPr>
            <p:cNvPr id="1218" name="Google Shape;1218;p15"/>
            <p:cNvSpPr/>
            <p:nvPr/>
          </p:nvSpPr>
          <p:spPr>
            <a:xfrm>
              <a:off x="984720" y="2607489"/>
              <a:ext cx="2179721" cy="1658448"/>
            </a:xfrm>
            <a:prstGeom prst="rect">
              <a:avLst/>
            </a:prstGeom>
            <a:noFill/>
            <a:ln w="28575" cap="flat" cmpd="sng">
              <a:solidFill>
                <a:srgbClr val="002060"/>
              </a:solidFill>
              <a:prstDash val="lg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0000"/>
                </a:solidFill>
                <a:latin typeface="Calibri"/>
                <a:ea typeface="Calibri"/>
                <a:cs typeface="Calibri"/>
                <a:sym typeface="Calibri"/>
              </a:endParaRPr>
            </a:p>
          </p:txBody>
        </p:sp>
        <p:sp>
          <p:nvSpPr>
            <p:cNvPr id="1219" name="Google Shape;1219;p15"/>
            <p:cNvSpPr/>
            <p:nvPr/>
          </p:nvSpPr>
          <p:spPr>
            <a:xfrm>
              <a:off x="939651" y="2515596"/>
              <a:ext cx="105234" cy="262376"/>
            </a:xfrm>
            <a:prstGeom prst="ellipse">
              <a:avLst/>
            </a:prstGeom>
            <a:solidFill>
              <a:schemeClr val="l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000000"/>
                  </a:solidFill>
                  <a:latin typeface="Arial"/>
                  <a:ea typeface="Arial"/>
                  <a:cs typeface="Arial"/>
                  <a:sym typeface="Arial"/>
                </a:rPr>
                <a:t>2</a:t>
              </a:r>
              <a:endParaRPr sz="2400">
                <a:solidFill>
                  <a:srgbClr val="000000"/>
                </a:solidFill>
                <a:latin typeface="Calibri"/>
                <a:ea typeface="Calibri"/>
                <a:cs typeface="Calibri"/>
                <a:sym typeface="Calibri"/>
              </a:endParaRPr>
            </a:p>
          </p:txBody>
        </p:sp>
      </p:grpSp>
      <p:grpSp>
        <p:nvGrpSpPr>
          <p:cNvPr id="1220" name="Google Shape;1220;p15"/>
          <p:cNvGrpSpPr/>
          <p:nvPr/>
        </p:nvGrpSpPr>
        <p:grpSpPr>
          <a:xfrm>
            <a:off x="2319529" y="4237686"/>
            <a:ext cx="7223759" cy="2268800"/>
            <a:chOff x="939651" y="2446706"/>
            <a:chExt cx="2224790" cy="2143817"/>
          </a:xfrm>
        </p:grpSpPr>
        <p:sp>
          <p:nvSpPr>
            <p:cNvPr id="1221" name="Google Shape;1221;p15"/>
            <p:cNvSpPr/>
            <p:nvPr/>
          </p:nvSpPr>
          <p:spPr>
            <a:xfrm>
              <a:off x="984720" y="2607489"/>
              <a:ext cx="2179721" cy="1983034"/>
            </a:xfrm>
            <a:prstGeom prst="rect">
              <a:avLst/>
            </a:prstGeom>
            <a:noFill/>
            <a:ln w="28575" cap="flat" cmpd="sng">
              <a:solidFill>
                <a:srgbClr val="833C0B"/>
              </a:solidFill>
              <a:prstDash val="lg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0000"/>
                </a:solidFill>
                <a:latin typeface="Calibri"/>
                <a:ea typeface="Calibri"/>
                <a:cs typeface="Calibri"/>
                <a:sym typeface="Calibri"/>
              </a:endParaRPr>
            </a:p>
          </p:txBody>
        </p:sp>
        <p:sp>
          <p:nvSpPr>
            <p:cNvPr id="1222" name="Google Shape;1222;p15"/>
            <p:cNvSpPr/>
            <p:nvPr/>
          </p:nvSpPr>
          <p:spPr>
            <a:xfrm>
              <a:off x="939651" y="2446706"/>
              <a:ext cx="87864" cy="331266"/>
            </a:xfrm>
            <a:prstGeom prst="ellipse">
              <a:avLst/>
            </a:prstGeom>
            <a:solidFill>
              <a:schemeClr val="lt1"/>
            </a:solidFill>
            <a:ln w="12700" cap="flat" cmpd="sng">
              <a:solidFill>
                <a:srgbClr val="833C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000000"/>
                  </a:solidFill>
                  <a:latin typeface="Arial"/>
                  <a:ea typeface="Arial"/>
                  <a:cs typeface="Arial"/>
                  <a:sym typeface="Arial"/>
                </a:rPr>
                <a:t>3</a:t>
              </a:r>
              <a:endParaRPr sz="24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4"/>
                                        </p:tgtEl>
                                        <p:attrNameLst>
                                          <p:attrName>style.visibility</p:attrName>
                                        </p:attrNameLst>
                                      </p:cBhvr>
                                      <p:to>
                                        <p:strVal val="visible"/>
                                      </p:to>
                                    </p:set>
                                    <p:animEffect transition="in" filter="fade">
                                      <p:cBhvr>
                                        <p:cTn id="7" dur="1000"/>
                                        <p:tgtEl>
                                          <p:spTgt spid="12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17"/>
                                        </p:tgtEl>
                                        <p:attrNameLst>
                                          <p:attrName>style.visibility</p:attrName>
                                        </p:attrNameLst>
                                      </p:cBhvr>
                                      <p:to>
                                        <p:strVal val="visible"/>
                                      </p:to>
                                    </p:set>
                                    <p:animEffect transition="in" filter="fade">
                                      <p:cBhvr>
                                        <p:cTn id="12" dur="1000"/>
                                        <p:tgtEl>
                                          <p:spTgt spid="12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0"/>
                                        </p:tgtEl>
                                        <p:attrNameLst>
                                          <p:attrName>style.visibility</p:attrName>
                                        </p:attrNameLst>
                                      </p:cBhvr>
                                      <p:to>
                                        <p:strVal val="visible"/>
                                      </p:to>
                                    </p:set>
                                    <p:animEffect transition="in" filter="fade">
                                      <p:cBhvr>
                                        <p:cTn id="17" dur="1000"/>
                                        <p:tgtEl>
                                          <p:spTgt spid="1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pic>
        <p:nvPicPr>
          <p:cNvPr id="1227" name="Google Shape;1227;p16"/>
          <p:cNvPicPr preferRelativeResize="0"/>
          <p:nvPr/>
        </p:nvPicPr>
        <p:blipFill rotWithShape="1">
          <a:blip r:embed="rId3">
            <a:alphaModFix/>
          </a:blip>
          <a:srcRect t="71035" b="9032"/>
          <a:stretch/>
        </p:blipFill>
        <p:spPr>
          <a:xfrm>
            <a:off x="1524000" y="6281928"/>
            <a:ext cx="9144000" cy="576072"/>
          </a:xfrm>
          <a:prstGeom prst="rect">
            <a:avLst/>
          </a:prstGeom>
          <a:noFill/>
          <a:ln>
            <a:noFill/>
          </a:ln>
        </p:spPr>
      </p:pic>
      <p:grpSp>
        <p:nvGrpSpPr>
          <p:cNvPr id="1228" name="Google Shape;1228;p16"/>
          <p:cNvGrpSpPr/>
          <p:nvPr/>
        </p:nvGrpSpPr>
        <p:grpSpPr>
          <a:xfrm>
            <a:off x="1524000" y="-62204"/>
            <a:ext cx="9144000" cy="368301"/>
            <a:chOff x="0" y="-127508"/>
            <a:chExt cx="12192000" cy="1361811"/>
          </a:xfrm>
        </p:grpSpPr>
        <p:sp>
          <p:nvSpPr>
            <p:cNvPr id="1229" name="Google Shape;1229;p16"/>
            <p:cNvSpPr/>
            <p:nvPr/>
          </p:nvSpPr>
          <p:spPr>
            <a:xfrm rot="10800000">
              <a:off x="0" y="64722"/>
              <a:ext cx="12192000" cy="1169581"/>
            </a:xfrm>
            <a:prstGeom prst="round2SameRect">
              <a:avLst>
                <a:gd name="adj1" fmla="val 50000"/>
                <a:gd name="adj2" fmla="val 0"/>
              </a:avLst>
            </a:prstGeom>
            <a:solidFill>
              <a:srgbClr val="AFDFFF"/>
            </a:solidFill>
            <a:ln w="12700" cap="flat" cmpd="sng">
              <a:solidFill>
                <a:srgbClr val="71C6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30" name="Google Shape;1230;p16"/>
            <p:cNvSpPr/>
            <p:nvPr/>
          </p:nvSpPr>
          <p:spPr>
            <a:xfrm rot="10800000">
              <a:off x="0" y="-127508"/>
              <a:ext cx="12192000" cy="798297"/>
            </a:xfrm>
            <a:prstGeom prst="round2SameRect">
              <a:avLst>
                <a:gd name="adj1" fmla="val 50000"/>
                <a:gd name="adj2" fmla="val 0"/>
              </a:avLst>
            </a:prstGeom>
            <a:solidFill>
              <a:srgbClr val="71C6FF"/>
            </a:solidFill>
            <a:ln w="12700" cap="flat" cmpd="sng">
              <a:solidFill>
                <a:srgbClr val="71C6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pic>
        <p:nvPicPr>
          <p:cNvPr id="1231" name="Google Shape;1231;p16"/>
          <p:cNvPicPr preferRelativeResize="0"/>
          <p:nvPr/>
        </p:nvPicPr>
        <p:blipFill rotWithShape="1">
          <a:blip r:embed="rId4">
            <a:alphaModFix/>
          </a:blip>
          <a:srcRect l="1771" t="2351" r="1"/>
          <a:stretch/>
        </p:blipFill>
        <p:spPr>
          <a:xfrm>
            <a:off x="1524001" y="-53394"/>
            <a:ext cx="1137215" cy="939106"/>
          </a:xfrm>
          <a:prstGeom prst="rect">
            <a:avLst/>
          </a:prstGeom>
          <a:noFill/>
          <a:ln>
            <a:noFill/>
          </a:ln>
        </p:spPr>
      </p:pic>
      <p:pic>
        <p:nvPicPr>
          <p:cNvPr id="1232" name="Google Shape;1232;p16"/>
          <p:cNvPicPr preferRelativeResize="0"/>
          <p:nvPr/>
        </p:nvPicPr>
        <p:blipFill rotWithShape="1">
          <a:blip r:embed="rId5">
            <a:alphaModFix/>
          </a:blip>
          <a:srcRect/>
          <a:stretch/>
        </p:blipFill>
        <p:spPr>
          <a:xfrm>
            <a:off x="9048984" y="43799"/>
            <a:ext cx="1534831" cy="744720"/>
          </a:xfrm>
          <a:prstGeom prst="rect">
            <a:avLst/>
          </a:prstGeom>
          <a:noFill/>
          <a:ln>
            <a:noFill/>
          </a:ln>
        </p:spPr>
      </p:pic>
      <p:pic>
        <p:nvPicPr>
          <p:cNvPr id="1233" name="Google Shape;1233;p16"/>
          <p:cNvPicPr preferRelativeResize="0"/>
          <p:nvPr/>
        </p:nvPicPr>
        <p:blipFill rotWithShape="1">
          <a:blip r:embed="rId6">
            <a:alphaModFix/>
          </a:blip>
          <a:srcRect/>
          <a:stretch/>
        </p:blipFill>
        <p:spPr>
          <a:xfrm>
            <a:off x="5189002" y="140870"/>
            <a:ext cx="2558809" cy="961565"/>
          </a:xfrm>
          <a:prstGeom prst="rect">
            <a:avLst/>
          </a:prstGeom>
          <a:noFill/>
          <a:ln>
            <a:noFill/>
          </a:ln>
        </p:spPr>
      </p:pic>
      <p:pic>
        <p:nvPicPr>
          <p:cNvPr id="1234" name="Google Shape;1234;p16"/>
          <p:cNvPicPr preferRelativeResize="0"/>
          <p:nvPr/>
        </p:nvPicPr>
        <p:blipFill rotWithShape="1">
          <a:blip r:embed="rId7">
            <a:alphaModFix/>
          </a:blip>
          <a:srcRect/>
          <a:stretch/>
        </p:blipFill>
        <p:spPr>
          <a:xfrm>
            <a:off x="2499301" y="840785"/>
            <a:ext cx="7117140" cy="2864855"/>
          </a:xfrm>
          <a:prstGeom prst="rect">
            <a:avLst/>
          </a:prstGeom>
          <a:noFill/>
          <a:ln>
            <a:noFill/>
          </a:ln>
        </p:spPr>
      </p:pic>
      <p:pic>
        <p:nvPicPr>
          <p:cNvPr id="1235" name="Google Shape;1235;p16"/>
          <p:cNvPicPr preferRelativeResize="0"/>
          <p:nvPr/>
        </p:nvPicPr>
        <p:blipFill rotWithShape="1">
          <a:blip r:embed="rId8">
            <a:alphaModFix/>
          </a:blip>
          <a:srcRect/>
          <a:stretch/>
        </p:blipFill>
        <p:spPr>
          <a:xfrm>
            <a:off x="2447611" y="3641632"/>
            <a:ext cx="7168830" cy="3240909"/>
          </a:xfrm>
          <a:prstGeom prst="rect">
            <a:avLst/>
          </a:prstGeom>
          <a:noFill/>
          <a:ln>
            <a:noFill/>
          </a:ln>
        </p:spPr>
      </p:pic>
      <p:pic>
        <p:nvPicPr>
          <p:cNvPr id="1236" name="Google Shape;1236;p16"/>
          <p:cNvPicPr preferRelativeResize="0"/>
          <p:nvPr/>
        </p:nvPicPr>
        <p:blipFill rotWithShape="1">
          <a:blip r:embed="rId9">
            <a:alphaModFix/>
          </a:blip>
          <a:srcRect b="28649"/>
          <a:stretch/>
        </p:blipFill>
        <p:spPr>
          <a:xfrm>
            <a:off x="2430092" y="673564"/>
            <a:ext cx="565626" cy="479491"/>
          </a:xfrm>
          <a:prstGeom prst="rect">
            <a:avLst/>
          </a:prstGeom>
          <a:noFill/>
          <a:ln>
            <a:noFill/>
          </a:ln>
        </p:spPr>
      </p:pic>
      <p:pic>
        <p:nvPicPr>
          <p:cNvPr id="1237" name="Google Shape;1237;p16"/>
          <p:cNvPicPr preferRelativeResize="0"/>
          <p:nvPr/>
        </p:nvPicPr>
        <p:blipFill rotWithShape="1">
          <a:blip r:embed="rId10">
            <a:alphaModFix/>
          </a:blip>
          <a:srcRect t="14324" b="14323"/>
          <a:stretch/>
        </p:blipFill>
        <p:spPr>
          <a:xfrm>
            <a:off x="2388214" y="2336811"/>
            <a:ext cx="607505" cy="514993"/>
          </a:xfrm>
          <a:prstGeom prst="rect">
            <a:avLst/>
          </a:prstGeom>
          <a:noFill/>
          <a:ln>
            <a:noFill/>
          </a:ln>
        </p:spPr>
      </p:pic>
      <p:sp>
        <p:nvSpPr>
          <p:cNvPr id="1238" name="Google Shape;1238;p16"/>
          <p:cNvSpPr/>
          <p:nvPr/>
        </p:nvSpPr>
        <p:spPr>
          <a:xfrm>
            <a:off x="2537679" y="4315838"/>
            <a:ext cx="308573" cy="272917"/>
          </a:xfrm>
          <a:prstGeom prst="ellipse">
            <a:avLst/>
          </a:prstGeom>
          <a:solidFill>
            <a:srgbClr val="F57389"/>
          </a:soli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FFFFF"/>
                </a:solidFill>
                <a:latin typeface="Times New Roman"/>
                <a:ea typeface="Times New Roman"/>
                <a:cs typeface="Times New Roman"/>
                <a:sym typeface="Times New Roman"/>
              </a:rPr>
              <a:t>3</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36"/>
                                        </p:tgtEl>
                                        <p:attrNameLst>
                                          <p:attrName>style.visibility</p:attrName>
                                        </p:attrNameLst>
                                      </p:cBhvr>
                                      <p:to>
                                        <p:strVal val="visible"/>
                                      </p:to>
                                    </p:set>
                                    <p:animEffect transition="in" filter="fade">
                                      <p:cBhvr>
                                        <p:cTn id="7" dur="500"/>
                                        <p:tgtEl>
                                          <p:spTgt spid="1236"/>
                                        </p:tgtEl>
                                      </p:cBhvr>
                                    </p:animEffect>
                                  </p:childTnLst>
                                </p:cTn>
                              </p:par>
                              <p:par>
                                <p:cTn id="8" presetID="10" presetClass="entr" presetSubtype="0" fill="hold" nodeType="withEffect">
                                  <p:stCondLst>
                                    <p:cond delay="0"/>
                                  </p:stCondLst>
                                  <p:childTnLst>
                                    <p:set>
                                      <p:cBhvr>
                                        <p:cTn id="9" dur="1" fill="hold">
                                          <p:stCondLst>
                                            <p:cond delay="0"/>
                                          </p:stCondLst>
                                        </p:cTn>
                                        <p:tgtEl>
                                          <p:spTgt spid="1237"/>
                                        </p:tgtEl>
                                        <p:attrNameLst>
                                          <p:attrName>style.visibility</p:attrName>
                                        </p:attrNameLst>
                                      </p:cBhvr>
                                      <p:to>
                                        <p:strVal val="visible"/>
                                      </p:to>
                                    </p:set>
                                    <p:animEffect transition="in" filter="fade">
                                      <p:cBhvr>
                                        <p:cTn id="10" dur="500"/>
                                        <p:tgtEl>
                                          <p:spTgt spid="1237"/>
                                        </p:tgtEl>
                                      </p:cBhvr>
                                    </p:animEffect>
                                  </p:childTnLst>
                                </p:cTn>
                              </p:par>
                              <p:par>
                                <p:cTn id="11" presetID="10" presetClass="entr" presetSubtype="0" fill="hold" nodeType="withEffect">
                                  <p:stCondLst>
                                    <p:cond delay="0"/>
                                  </p:stCondLst>
                                  <p:childTnLst>
                                    <p:set>
                                      <p:cBhvr>
                                        <p:cTn id="12" dur="1" fill="hold">
                                          <p:stCondLst>
                                            <p:cond delay="0"/>
                                          </p:stCondLst>
                                        </p:cTn>
                                        <p:tgtEl>
                                          <p:spTgt spid="1238"/>
                                        </p:tgtEl>
                                        <p:attrNameLst>
                                          <p:attrName>style.visibility</p:attrName>
                                        </p:attrNameLst>
                                      </p:cBhvr>
                                      <p:to>
                                        <p:strVal val="visible"/>
                                      </p:to>
                                    </p:set>
                                    <p:animEffect transition="in" filter="fade">
                                      <p:cBhvr>
                                        <p:cTn id="13" dur="500"/>
                                        <p:tgtEl>
                                          <p:spTgt spid="1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pic>
        <p:nvPicPr>
          <p:cNvPr id="1244" name="Google Shape;1244;p17"/>
          <p:cNvPicPr preferRelativeResize="0"/>
          <p:nvPr/>
        </p:nvPicPr>
        <p:blipFill rotWithShape="1">
          <a:blip r:embed="rId3">
            <a:alphaModFix/>
          </a:blip>
          <a:srcRect/>
          <a:stretch/>
        </p:blipFill>
        <p:spPr>
          <a:xfrm>
            <a:off x="1524001" y="1"/>
            <a:ext cx="9144000" cy="6857911"/>
          </a:xfrm>
          <a:prstGeom prst="rect">
            <a:avLst/>
          </a:prstGeom>
          <a:noFill/>
          <a:ln>
            <a:noFill/>
          </a:ln>
        </p:spPr>
      </p:pic>
      <p:pic>
        <p:nvPicPr>
          <p:cNvPr id="1245" name="Google Shape;1245;p17"/>
          <p:cNvPicPr preferRelativeResize="0"/>
          <p:nvPr/>
        </p:nvPicPr>
        <p:blipFill rotWithShape="1">
          <a:blip r:embed="rId4">
            <a:alphaModFix/>
          </a:blip>
          <a:srcRect/>
          <a:stretch/>
        </p:blipFill>
        <p:spPr>
          <a:xfrm>
            <a:off x="973075" y="-45062"/>
            <a:ext cx="3396431" cy="1940818"/>
          </a:xfrm>
          <a:prstGeom prst="rect">
            <a:avLst/>
          </a:prstGeom>
          <a:noFill/>
          <a:ln>
            <a:noFill/>
          </a:ln>
        </p:spPr>
      </p:pic>
      <p:sp>
        <p:nvSpPr>
          <p:cNvPr id="1246" name="Google Shape;1246;p17"/>
          <p:cNvSpPr txBox="1"/>
          <p:nvPr/>
        </p:nvSpPr>
        <p:spPr>
          <a:xfrm rot="-550395">
            <a:off x="1770709" y="935181"/>
            <a:ext cx="332908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lt1"/>
                </a:solidFill>
                <a:latin typeface="Microsoft Yahei"/>
                <a:ea typeface="Microsoft Yahei"/>
                <a:cs typeface="Microsoft Yahei"/>
                <a:sym typeface="Microsoft Yahei"/>
              </a:rPr>
              <a:t>my question</a:t>
            </a:r>
            <a:endParaRPr sz="2400">
              <a:solidFill>
                <a:schemeClr val="lt1"/>
              </a:solidFill>
              <a:latin typeface="Microsoft Yahei"/>
              <a:ea typeface="Microsoft Yahei"/>
              <a:cs typeface="Microsoft Yahei"/>
              <a:sym typeface="Microsoft Yahei"/>
            </a:endParaRPr>
          </a:p>
        </p:txBody>
      </p:sp>
      <p:pic>
        <p:nvPicPr>
          <p:cNvPr id="1247" name="Google Shape;1247;p17"/>
          <p:cNvPicPr preferRelativeResize="0"/>
          <p:nvPr/>
        </p:nvPicPr>
        <p:blipFill rotWithShape="1">
          <a:blip r:embed="rId5">
            <a:alphaModFix/>
          </a:blip>
          <a:srcRect/>
          <a:stretch/>
        </p:blipFill>
        <p:spPr>
          <a:xfrm>
            <a:off x="1286351" y="4846736"/>
            <a:ext cx="9834136" cy="2165035"/>
          </a:xfrm>
          <a:prstGeom prst="rect">
            <a:avLst/>
          </a:prstGeom>
          <a:noFill/>
          <a:ln>
            <a:noFill/>
          </a:ln>
        </p:spPr>
      </p:pic>
      <p:pic>
        <p:nvPicPr>
          <p:cNvPr id="1248" name="Google Shape;1248;p17"/>
          <p:cNvPicPr preferRelativeResize="0"/>
          <p:nvPr/>
        </p:nvPicPr>
        <p:blipFill rotWithShape="1">
          <a:blip r:embed="rId6">
            <a:alphaModFix/>
          </a:blip>
          <a:srcRect/>
          <a:stretch/>
        </p:blipFill>
        <p:spPr>
          <a:xfrm>
            <a:off x="4985595" y="5221494"/>
            <a:ext cx="2612367" cy="1572060"/>
          </a:xfrm>
          <a:prstGeom prst="rect">
            <a:avLst/>
          </a:prstGeom>
          <a:noFill/>
          <a:ln>
            <a:noFill/>
          </a:ln>
        </p:spPr>
      </p:pic>
      <p:pic>
        <p:nvPicPr>
          <p:cNvPr id="1249" name="Google Shape;1249;p17"/>
          <p:cNvPicPr preferRelativeResize="0"/>
          <p:nvPr/>
        </p:nvPicPr>
        <p:blipFill rotWithShape="1">
          <a:blip r:embed="rId7">
            <a:alphaModFix/>
          </a:blip>
          <a:srcRect/>
          <a:stretch/>
        </p:blipFill>
        <p:spPr>
          <a:xfrm>
            <a:off x="9481149" y="1"/>
            <a:ext cx="1186852" cy="1214991"/>
          </a:xfrm>
          <a:prstGeom prst="rect">
            <a:avLst/>
          </a:prstGeom>
          <a:noFill/>
          <a:ln>
            <a:noFill/>
          </a:ln>
        </p:spPr>
      </p:pic>
      <p:pic>
        <p:nvPicPr>
          <p:cNvPr id="1250" name="Google Shape;1250;p17" descr="图片包含 餐桌, 就坐&#10;&#10;已生成高可信度的说明"/>
          <p:cNvPicPr preferRelativeResize="0"/>
          <p:nvPr/>
        </p:nvPicPr>
        <p:blipFill rotWithShape="1">
          <a:blip r:embed="rId8">
            <a:alphaModFix/>
          </a:blip>
          <a:srcRect/>
          <a:stretch/>
        </p:blipFill>
        <p:spPr>
          <a:xfrm flipH="1">
            <a:off x="1969617" y="925348"/>
            <a:ext cx="8104959" cy="4449271"/>
          </a:xfrm>
          <a:prstGeom prst="rect">
            <a:avLst/>
          </a:prstGeom>
          <a:noFill/>
          <a:ln>
            <a:noFill/>
          </a:ln>
        </p:spPr>
      </p:pic>
      <p:sp>
        <p:nvSpPr>
          <p:cNvPr id="1251" name="Google Shape;1251;p17"/>
          <p:cNvSpPr/>
          <p:nvPr/>
        </p:nvSpPr>
        <p:spPr>
          <a:xfrm>
            <a:off x="2386919" y="2950278"/>
            <a:ext cx="7418167" cy="84760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733">
                <a:solidFill>
                  <a:schemeClr val="dk1"/>
                </a:solidFill>
                <a:latin typeface="Arial"/>
                <a:ea typeface="Arial"/>
                <a:cs typeface="Arial"/>
                <a:sym typeface="Arial"/>
              </a:rPr>
              <a:t>Con thấy có từ ngữ nào khó đọc?</a:t>
            </a:r>
            <a:endParaRPr sz="4800">
              <a:solidFill>
                <a:srgbClr val="C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46"/>
                                        </p:tgtEl>
                                        <p:attrNameLst>
                                          <p:attrName>style.visibility</p:attrName>
                                        </p:attrNameLst>
                                      </p:cBhvr>
                                      <p:to>
                                        <p:strVal val="visible"/>
                                      </p:to>
                                    </p:set>
                                    <p:animEffect transition="in" filter="fade">
                                      <p:cBhvr>
                                        <p:cTn id="7" dur="500"/>
                                        <p:tgtEl>
                                          <p:spTgt spid="124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48"/>
                                        </p:tgtEl>
                                        <p:attrNameLst>
                                          <p:attrName>style.visibility</p:attrName>
                                        </p:attrNameLst>
                                      </p:cBhvr>
                                      <p:to>
                                        <p:strVal val="visible"/>
                                      </p:to>
                                    </p:set>
                                    <p:animEffect transition="in" filter="fade">
                                      <p:cBhvr>
                                        <p:cTn id="11" dur="1000"/>
                                        <p:tgtEl>
                                          <p:spTgt spid="124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249"/>
                                        </p:tgtEl>
                                        <p:attrNameLst>
                                          <p:attrName>style.visibility</p:attrName>
                                        </p:attrNameLst>
                                      </p:cBhvr>
                                      <p:to>
                                        <p:strVal val="visible"/>
                                      </p:to>
                                    </p:set>
                                    <p:animEffect transition="in" filter="fade">
                                      <p:cBhvr>
                                        <p:cTn id="15" dur="1000"/>
                                        <p:tgtEl>
                                          <p:spTgt spid="1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pic>
        <p:nvPicPr>
          <p:cNvPr id="1256" name="Google Shape;1256;p18"/>
          <p:cNvPicPr preferRelativeResize="0"/>
          <p:nvPr/>
        </p:nvPicPr>
        <p:blipFill rotWithShape="1">
          <a:blip r:embed="rId3">
            <a:alphaModFix/>
          </a:blip>
          <a:srcRect t="71035" b="9032"/>
          <a:stretch/>
        </p:blipFill>
        <p:spPr>
          <a:xfrm>
            <a:off x="1524000" y="6281928"/>
            <a:ext cx="9144000" cy="576072"/>
          </a:xfrm>
          <a:prstGeom prst="rect">
            <a:avLst/>
          </a:prstGeom>
          <a:noFill/>
          <a:ln>
            <a:noFill/>
          </a:ln>
        </p:spPr>
      </p:pic>
      <p:grpSp>
        <p:nvGrpSpPr>
          <p:cNvPr id="1257" name="Google Shape;1257;p18"/>
          <p:cNvGrpSpPr/>
          <p:nvPr/>
        </p:nvGrpSpPr>
        <p:grpSpPr>
          <a:xfrm>
            <a:off x="1524000" y="-62204"/>
            <a:ext cx="9144000" cy="368301"/>
            <a:chOff x="0" y="-127508"/>
            <a:chExt cx="12192000" cy="1361811"/>
          </a:xfrm>
        </p:grpSpPr>
        <p:sp>
          <p:nvSpPr>
            <p:cNvPr id="1258" name="Google Shape;1258;p18"/>
            <p:cNvSpPr/>
            <p:nvPr/>
          </p:nvSpPr>
          <p:spPr>
            <a:xfrm rot="10800000">
              <a:off x="0" y="64722"/>
              <a:ext cx="12192000" cy="1169581"/>
            </a:xfrm>
            <a:prstGeom prst="round2SameRect">
              <a:avLst>
                <a:gd name="adj1" fmla="val 50000"/>
                <a:gd name="adj2" fmla="val 0"/>
              </a:avLst>
            </a:prstGeom>
            <a:solidFill>
              <a:srgbClr val="AFDFFF"/>
            </a:solidFill>
            <a:ln w="12700" cap="flat" cmpd="sng">
              <a:solidFill>
                <a:srgbClr val="71C6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59" name="Google Shape;1259;p18"/>
            <p:cNvSpPr/>
            <p:nvPr/>
          </p:nvSpPr>
          <p:spPr>
            <a:xfrm rot="10800000">
              <a:off x="0" y="-127508"/>
              <a:ext cx="12192000" cy="798297"/>
            </a:xfrm>
            <a:prstGeom prst="round2SameRect">
              <a:avLst>
                <a:gd name="adj1" fmla="val 50000"/>
                <a:gd name="adj2" fmla="val 0"/>
              </a:avLst>
            </a:prstGeom>
            <a:solidFill>
              <a:srgbClr val="71C6FF"/>
            </a:solidFill>
            <a:ln w="12700" cap="flat" cmpd="sng">
              <a:solidFill>
                <a:srgbClr val="71C6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pic>
        <p:nvPicPr>
          <p:cNvPr id="1260" name="Google Shape;1260;p18"/>
          <p:cNvPicPr preferRelativeResize="0"/>
          <p:nvPr/>
        </p:nvPicPr>
        <p:blipFill rotWithShape="1">
          <a:blip r:embed="rId4">
            <a:alphaModFix/>
          </a:blip>
          <a:srcRect l="1771" t="2351" r="1"/>
          <a:stretch/>
        </p:blipFill>
        <p:spPr>
          <a:xfrm>
            <a:off x="1524001" y="-53394"/>
            <a:ext cx="1137215" cy="939106"/>
          </a:xfrm>
          <a:prstGeom prst="rect">
            <a:avLst/>
          </a:prstGeom>
          <a:noFill/>
          <a:ln>
            <a:noFill/>
          </a:ln>
        </p:spPr>
      </p:pic>
      <p:pic>
        <p:nvPicPr>
          <p:cNvPr id="1261" name="Google Shape;1261;p18"/>
          <p:cNvPicPr preferRelativeResize="0"/>
          <p:nvPr/>
        </p:nvPicPr>
        <p:blipFill rotWithShape="1">
          <a:blip r:embed="rId5">
            <a:alphaModFix/>
          </a:blip>
          <a:srcRect/>
          <a:stretch/>
        </p:blipFill>
        <p:spPr>
          <a:xfrm>
            <a:off x="9048984" y="43799"/>
            <a:ext cx="1534831" cy="744720"/>
          </a:xfrm>
          <a:prstGeom prst="rect">
            <a:avLst/>
          </a:prstGeom>
          <a:noFill/>
          <a:ln>
            <a:noFill/>
          </a:ln>
        </p:spPr>
      </p:pic>
      <p:pic>
        <p:nvPicPr>
          <p:cNvPr id="1262" name="Google Shape;1262;p18"/>
          <p:cNvPicPr preferRelativeResize="0"/>
          <p:nvPr/>
        </p:nvPicPr>
        <p:blipFill rotWithShape="1">
          <a:blip r:embed="rId6">
            <a:alphaModFix/>
          </a:blip>
          <a:srcRect/>
          <a:stretch/>
        </p:blipFill>
        <p:spPr>
          <a:xfrm>
            <a:off x="5189002" y="140870"/>
            <a:ext cx="2558809" cy="961565"/>
          </a:xfrm>
          <a:prstGeom prst="rect">
            <a:avLst/>
          </a:prstGeom>
          <a:noFill/>
          <a:ln>
            <a:noFill/>
          </a:ln>
        </p:spPr>
      </p:pic>
      <p:pic>
        <p:nvPicPr>
          <p:cNvPr id="1263" name="Google Shape;1263;p18"/>
          <p:cNvPicPr preferRelativeResize="0"/>
          <p:nvPr/>
        </p:nvPicPr>
        <p:blipFill rotWithShape="1">
          <a:blip r:embed="rId7">
            <a:alphaModFix/>
          </a:blip>
          <a:srcRect/>
          <a:stretch/>
        </p:blipFill>
        <p:spPr>
          <a:xfrm>
            <a:off x="2499301" y="840785"/>
            <a:ext cx="7117140" cy="2864855"/>
          </a:xfrm>
          <a:prstGeom prst="rect">
            <a:avLst/>
          </a:prstGeom>
          <a:noFill/>
          <a:ln>
            <a:noFill/>
          </a:ln>
        </p:spPr>
      </p:pic>
      <p:pic>
        <p:nvPicPr>
          <p:cNvPr id="1264" name="Google Shape;1264;p18"/>
          <p:cNvPicPr preferRelativeResize="0"/>
          <p:nvPr/>
        </p:nvPicPr>
        <p:blipFill rotWithShape="1">
          <a:blip r:embed="rId8">
            <a:alphaModFix/>
          </a:blip>
          <a:srcRect/>
          <a:stretch/>
        </p:blipFill>
        <p:spPr>
          <a:xfrm>
            <a:off x="2447611" y="3641632"/>
            <a:ext cx="7168830" cy="3240909"/>
          </a:xfrm>
          <a:prstGeom prst="rect">
            <a:avLst/>
          </a:prstGeom>
          <a:noFill/>
          <a:ln>
            <a:noFill/>
          </a:ln>
        </p:spPr>
      </p:pic>
      <p:pic>
        <p:nvPicPr>
          <p:cNvPr id="1265" name="Google Shape;1265;p18"/>
          <p:cNvPicPr preferRelativeResize="0"/>
          <p:nvPr/>
        </p:nvPicPr>
        <p:blipFill rotWithShape="1">
          <a:blip r:embed="rId9">
            <a:alphaModFix/>
          </a:blip>
          <a:srcRect b="28649"/>
          <a:stretch/>
        </p:blipFill>
        <p:spPr>
          <a:xfrm>
            <a:off x="2430092" y="673564"/>
            <a:ext cx="565626" cy="479491"/>
          </a:xfrm>
          <a:prstGeom prst="rect">
            <a:avLst/>
          </a:prstGeom>
          <a:noFill/>
          <a:ln>
            <a:noFill/>
          </a:ln>
        </p:spPr>
      </p:pic>
      <p:pic>
        <p:nvPicPr>
          <p:cNvPr id="1266" name="Google Shape;1266;p18"/>
          <p:cNvPicPr preferRelativeResize="0"/>
          <p:nvPr/>
        </p:nvPicPr>
        <p:blipFill rotWithShape="1">
          <a:blip r:embed="rId10">
            <a:alphaModFix/>
          </a:blip>
          <a:srcRect t="14324" b="14323"/>
          <a:stretch/>
        </p:blipFill>
        <p:spPr>
          <a:xfrm>
            <a:off x="2388214" y="2336811"/>
            <a:ext cx="607505" cy="514993"/>
          </a:xfrm>
          <a:prstGeom prst="rect">
            <a:avLst/>
          </a:prstGeom>
          <a:noFill/>
          <a:ln>
            <a:noFill/>
          </a:ln>
        </p:spPr>
      </p:pic>
      <p:sp>
        <p:nvSpPr>
          <p:cNvPr id="1267" name="Google Shape;1267;p18"/>
          <p:cNvSpPr/>
          <p:nvPr/>
        </p:nvSpPr>
        <p:spPr>
          <a:xfrm>
            <a:off x="2537679" y="4315838"/>
            <a:ext cx="308573" cy="272917"/>
          </a:xfrm>
          <a:prstGeom prst="ellipse">
            <a:avLst/>
          </a:prstGeom>
          <a:solidFill>
            <a:srgbClr val="F57389"/>
          </a:soli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FFFFF"/>
                </a:solidFill>
                <a:latin typeface="Times New Roman"/>
                <a:ea typeface="Times New Roman"/>
                <a:cs typeface="Times New Roman"/>
                <a:sym typeface="Times New Roman"/>
              </a:rPr>
              <a:t>3</a:t>
            </a:r>
            <a:endParaRPr/>
          </a:p>
        </p:txBody>
      </p:sp>
      <p:cxnSp>
        <p:nvCxnSpPr>
          <p:cNvPr id="1268" name="Google Shape;1268;p18"/>
          <p:cNvCxnSpPr/>
          <p:nvPr/>
        </p:nvCxnSpPr>
        <p:spPr>
          <a:xfrm>
            <a:off x="3820764" y="1114713"/>
            <a:ext cx="556165" cy="0"/>
          </a:xfrm>
          <a:prstGeom prst="straightConnector1">
            <a:avLst/>
          </a:prstGeom>
          <a:noFill/>
          <a:ln w="28575" cap="flat" cmpd="sng">
            <a:solidFill>
              <a:srgbClr val="FF0000"/>
            </a:solidFill>
            <a:prstDash val="solid"/>
            <a:miter lim="800000"/>
            <a:headEnd type="none" w="sm" len="sm"/>
            <a:tailEnd type="none" w="sm" len="sm"/>
          </a:ln>
        </p:spPr>
      </p:cxnSp>
      <p:cxnSp>
        <p:nvCxnSpPr>
          <p:cNvPr id="1269" name="Google Shape;1269;p18"/>
          <p:cNvCxnSpPr/>
          <p:nvPr/>
        </p:nvCxnSpPr>
        <p:spPr>
          <a:xfrm rot="10800000" flipH="1">
            <a:off x="6762084" y="1401037"/>
            <a:ext cx="632365" cy="4331"/>
          </a:xfrm>
          <a:prstGeom prst="straightConnector1">
            <a:avLst/>
          </a:prstGeom>
          <a:noFill/>
          <a:ln w="28575" cap="flat" cmpd="sng">
            <a:solidFill>
              <a:srgbClr val="FF0000"/>
            </a:solidFill>
            <a:prstDash val="solid"/>
            <a:miter lim="800000"/>
            <a:headEnd type="none" w="sm" len="sm"/>
            <a:tailEnd type="none" w="sm" len="sm"/>
          </a:ln>
        </p:spPr>
      </p:cxnSp>
      <p:cxnSp>
        <p:nvCxnSpPr>
          <p:cNvPr id="1270" name="Google Shape;1270;p18"/>
          <p:cNvCxnSpPr/>
          <p:nvPr/>
        </p:nvCxnSpPr>
        <p:spPr>
          <a:xfrm rot="10800000" flipH="1">
            <a:off x="2661216" y="4889395"/>
            <a:ext cx="614077" cy="14288"/>
          </a:xfrm>
          <a:prstGeom prst="straightConnector1">
            <a:avLst/>
          </a:prstGeom>
          <a:noFill/>
          <a:ln w="28575" cap="flat" cmpd="sng">
            <a:solidFill>
              <a:srgbClr val="FF0000"/>
            </a:solidFill>
            <a:prstDash val="solid"/>
            <a:miter lim="800000"/>
            <a:headEnd type="none" w="sm" len="sm"/>
            <a:tailEnd type="none" w="sm" len="sm"/>
          </a:ln>
        </p:spPr>
      </p:cxnSp>
      <p:cxnSp>
        <p:nvCxnSpPr>
          <p:cNvPr id="1271" name="Google Shape;1271;p18"/>
          <p:cNvCxnSpPr/>
          <p:nvPr/>
        </p:nvCxnSpPr>
        <p:spPr>
          <a:xfrm rot="10800000" flipH="1">
            <a:off x="3112199" y="5204324"/>
            <a:ext cx="726853" cy="14288"/>
          </a:xfrm>
          <a:prstGeom prst="straightConnector1">
            <a:avLst/>
          </a:prstGeom>
          <a:noFill/>
          <a:ln w="28575" cap="flat" cmpd="sng">
            <a:solidFill>
              <a:srgbClr val="FF0000"/>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65"/>
                                        </p:tgtEl>
                                        <p:attrNameLst>
                                          <p:attrName>style.visibility</p:attrName>
                                        </p:attrNameLst>
                                      </p:cBhvr>
                                      <p:to>
                                        <p:strVal val="visible"/>
                                      </p:to>
                                    </p:set>
                                    <p:animEffect transition="in" filter="fade">
                                      <p:cBhvr>
                                        <p:cTn id="7" dur="500"/>
                                        <p:tgtEl>
                                          <p:spTgt spid="1265"/>
                                        </p:tgtEl>
                                      </p:cBhvr>
                                    </p:animEffect>
                                  </p:childTnLst>
                                </p:cTn>
                              </p:par>
                              <p:par>
                                <p:cTn id="8" presetID="10" presetClass="entr" presetSubtype="0" fill="hold" nodeType="withEffect">
                                  <p:stCondLst>
                                    <p:cond delay="0"/>
                                  </p:stCondLst>
                                  <p:childTnLst>
                                    <p:set>
                                      <p:cBhvr>
                                        <p:cTn id="9" dur="1" fill="hold">
                                          <p:stCondLst>
                                            <p:cond delay="0"/>
                                          </p:stCondLst>
                                        </p:cTn>
                                        <p:tgtEl>
                                          <p:spTgt spid="1266"/>
                                        </p:tgtEl>
                                        <p:attrNameLst>
                                          <p:attrName>style.visibility</p:attrName>
                                        </p:attrNameLst>
                                      </p:cBhvr>
                                      <p:to>
                                        <p:strVal val="visible"/>
                                      </p:to>
                                    </p:set>
                                    <p:animEffect transition="in" filter="fade">
                                      <p:cBhvr>
                                        <p:cTn id="10" dur="500"/>
                                        <p:tgtEl>
                                          <p:spTgt spid="1266"/>
                                        </p:tgtEl>
                                      </p:cBhvr>
                                    </p:animEffect>
                                  </p:childTnLst>
                                </p:cTn>
                              </p:par>
                              <p:par>
                                <p:cTn id="11" presetID="10" presetClass="entr" presetSubtype="0" fill="hold" nodeType="withEffect">
                                  <p:stCondLst>
                                    <p:cond delay="0"/>
                                  </p:stCondLst>
                                  <p:childTnLst>
                                    <p:set>
                                      <p:cBhvr>
                                        <p:cTn id="12" dur="1" fill="hold">
                                          <p:stCondLst>
                                            <p:cond delay="0"/>
                                          </p:stCondLst>
                                        </p:cTn>
                                        <p:tgtEl>
                                          <p:spTgt spid="1267"/>
                                        </p:tgtEl>
                                        <p:attrNameLst>
                                          <p:attrName>style.visibility</p:attrName>
                                        </p:attrNameLst>
                                      </p:cBhvr>
                                      <p:to>
                                        <p:strVal val="visible"/>
                                      </p:to>
                                    </p:set>
                                    <p:animEffect transition="in" filter="fade">
                                      <p:cBhvr>
                                        <p:cTn id="13" dur="500"/>
                                        <p:tgtEl>
                                          <p:spTgt spid="126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68"/>
                                        </p:tgtEl>
                                        <p:attrNameLst>
                                          <p:attrName>style.visibility</p:attrName>
                                        </p:attrNameLst>
                                      </p:cBhvr>
                                      <p:to>
                                        <p:strVal val="visible"/>
                                      </p:to>
                                    </p:set>
                                    <p:animEffect transition="in" filter="fade">
                                      <p:cBhvr>
                                        <p:cTn id="18" dur="500"/>
                                        <p:tgtEl>
                                          <p:spTgt spid="1268"/>
                                        </p:tgtEl>
                                      </p:cBhvr>
                                    </p:animEffect>
                                  </p:childTnLst>
                                </p:cTn>
                              </p:par>
                              <p:par>
                                <p:cTn id="19" presetID="10" presetClass="entr" presetSubtype="0" fill="hold" nodeType="withEffect">
                                  <p:stCondLst>
                                    <p:cond delay="0"/>
                                  </p:stCondLst>
                                  <p:childTnLst>
                                    <p:set>
                                      <p:cBhvr>
                                        <p:cTn id="20" dur="1" fill="hold">
                                          <p:stCondLst>
                                            <p:cond delay="0"/>
                                          </p:stCondLst>
                                        </p:cTn>
                                        <p:tgtEl>
                                          <p:spTgt spid="1269"/>
                                        </p:tgtEl>
                                        <p:attrNameLst>
                                          <p:attrName>style.visibility</p:attrName>
                                        </p:attrNameLst>
                                      </p:cBhvr>
                                      <p:to>
                                        <p:strVal val="visible"/>
                                      </p:to>
                                    </p:set>
                                    <p:animEffect transition="in" filter="fade">
                                      <p:cBhvr>
                                        <p:cTn id="21" dur="500"/>
                                        <p:tgtEl>
                                          <p:spTgt spid="1269"/>
                                        </p:tgtEl>
                                      </p:cBhvr>
                                    </p:animEffect>
                                  </p:childTnLst>
                                </p:cTn>
                              </p:par>
                              <p:par>
                                <p:cTn id="22" presetID="10" presetClass="entr" presetSubtype="0" fill="hold" nodeType="withEffect">
                                  <p:stCondLst>
                                    <p:cond delay="0"/>
                                  </p:stCondLst>
                                  <p:childTnLst>
                                    <p:set>
                                      <p:cBhvr>
                                        <p:cTn id="23" dur="1" fill="hold">
                                          <p:stCondLst>
                                            <p:cond delay="0"/>
                                          </p:stCondLst>
                                        </p:cTn>
                                        <p:tgtEl>
                                          <p:spTgt spid="1270"/>
                                        </p:tgtEl>
                                        <p:attrNameLst>
                                          <p:attrName>style.visibility</p:attrName>
                                        </p:attrNameLst>
                                      </p:cBhvr>
                                      <p:to>
                                        <p:strVal val="visible"/>
                                      </p:to>
                                    </p:set>
                                    <p:animEffect transition="in" filter="fade">
                                      <p:cBhvr>
                                        <p:cTn id="24" dur="500"/>
                                        <p:tgtEl>
                                          <p:spTgt spid="1270"/>
                                        </p:tgtEl>
                                      </p:cBhvr>
                                    </p:animEffect>
                                  </p:childTnLst>
                                </p:cTn>
                              </p:par>
                              <p:par>
                                <p:cTn id="25" presetID="10" presetClass="entr" presetSubtype="0" fill="hold" nodeType="withEffect">
                                  <p:stCondLst>
                                    <p:cond delay="0"/>
                                  </p:stCondLst>
                                  <p:childTnLst>
                                    <p:set>
                                      <p:cBhvr>
                                        <p:cTn id="26" dur="1" fill="hold">
                                          <p:stCondLst>
                                            <p:cond delay="0"/>
                                          </p:stCondLst>
                                        </p:cTn>
                                        <p:tgtEl>
                                          <p:spTgt spid="1271"/>
                                        </p:tgtEl>
                                        <p:attrNameLst>
                                          <p:attrName>style.visibility</p:attrName>
                                        </p:attrNameLst>
                                      </p:cBhvr>
                                      <p:to>
                                        <p:strVal val="visible"/>
                                      </p:to>
                                    </p:set>
                                    <p:animEffect transition="in" filter="fade">
                                      <p:cBhvr>
                                        <p:cTn id="27" dur="500"/>
                                        <p:tgtEl>
                                          <p:spTgt spid="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pic>
        <p:nvPicPr>
          <p:cNvPr id="1276" name="Google Shape;1276;p19" descr="图片包含 室内, 物体&#10;&#10;描述已自动生成"/>
          <p:cNvPicPr preferRelativeResize="0"/>
          <p:nvPr/>
        </p:nvPicPr>
        <p:blipFill rotWithShape="1">
          <a:blip r:embed="rId3">
            <a:alphaModFix/>
          </a:blip>
          <a:srcRect/>
          <a:stretch/>
        </p:blipFill>
        <p:spPr>
          <a:xfrm>
            <a:off x="909492" y="-460058"/>
            <a:ext cx="10097970" cy="7144573"/>
          </a:xfrm>
          <a:prstGeom prst="rect">
            <a:avLst/>
          </a:prstGeom>
          <a:noFill/>
          <a:ln>
            <a:noFill/>
          </a:ln>
        </p:spPr>
      </p:pic>
      <p:pic>
        <p:nvPicPr>
          <p:cNvPr id="1277" name="Google Shape;1277;p19"/>
          <p:cNvPicPr preferRelativeResize="0"/>
          <p:nvPr/>
        </p:nvPicPr>
        <p:blipFill rotWithShape="1">
          <a:blip r:embed="rId4">
            <a:alphaModFix/>
          </a:blip>
          <a:srcRect/>
          <a:stretch/>
        </p:blipFill>
        <p:spPr>
          <a:xfrm>
            <a:off x="247671" y="3112228"/>
            <a:ext cx="4601708" cy="4601708"/>
          </a:xfrm>
          <a:prstGeom prst="rect">
            <a:avLst/>
          </a:prstGeom>
          <a:noFill/>
          <a:ln>
            <a:noFill/>
          </a:ln>
        </p:spPr>
      </p:pic>
      <p:pic>
        <p:nvPicPr>
          <p:cNvPr id="1278" name="Google Shape;1278;p19"/>
          <p:cNvPicPr preferRelativeResize="0"/>
          <p:nvPr/>
        </p:nvPicPr>
        <p:blipFill rotWithShape="1">
          <a:blip r:embed="rId5">
            <a:alphaModFix/>
          </a:blip>
          <a:srcRect/>
          <a:stretch/>
        </p:blipFill>
        <p:spPr>
          <a:xfrm>
            <a:off x="7749102" y="2427362"/>
            <a:ext cx="3019765" cy="4419017"/>
          </a:xfrm>
          <a:prstGeom prst="rect">
            <a:avLst/>
          </a:prstGeom>
          <a:noFill/>
          <a:ln>
            <a:noFill/>
          </a:ln>
        </p:spPr>
      </p:pic>
      <p:sp>
        <p:nvSpPr>
          <p:cNvPr id="1279" name="Google Shape;1279;p19"/>
          <p:cNvSpPr/>
          <p:nvPr/>
        </p:nvSpPr>
        <p:spPr>
          <a:xfrm>
            <a:off x="3584527" y="1167571"/>
            <a:ext cx="5302669" cy="630014"/>
          </a:xfrm>
          <a:prstGeom prst="roundRect">
            <a:avLst>
              <a:gd name="adj" fmla="val 16667"/>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FF0000"/>
                </a:solidFill>
                <a:latin typeface="Arial"/>
                <a:ea typeface="Arial"/>
                <a:cs typeface="Arial"/>
                <a:sym typeface="Arial"/>
              </a:rPr>
              <a:t>Luyện đọc từ khó</a:t>
            </a:r>
            <a:endParaRPr sz="3600" b="1">
              <a:solidFill>
                <a:srgbClr val="FF0000"/>
              </a:solidFill>
              <a:latin typeface="Arial"/>
              <a:ea typeface="Arial"/>
              <a:cs typeface="Arial"/>
              <a:sym typeface="Arial"/>
            </a:endParaRPr>
          </a:p>
        </p:txBody>
      </p:sp>
      <p:sp>
        <p:nvSpPr>
          <p:cNvPr id="1280" name="Google Shape;1280;p19"/>
          <p:cNvSpPr txBox="1"/>
          <p:nvPr/>
        </p:nvSpPr>
        <p:spPr>
          <a:xfrm>
            <a:off x="5505492" y="2006059"/>
            <a:ext cx="241147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70C0"/>
                </a:solidFill>
                <a:latin typeface="Arial"/>
                <a:ea typeface="Arial"/>
                <a:cs typeface="Arial"/>
                <a:sym typeface="Arial"/>
              </a:rPr>
              <a:t>trở lại</a:t>
            </a:r>
            <a:endParaRPr sz="3200">
              <a:solidFill>
                <a:srgbClr val="0070C0"/>
              </a:solidFill>
              <a:latin typeface="Arial"/>
              <a:ea typeface="Arial"/>
              <a:cs typeface="Arial"/>
              <a:sym typeface="Arial"/>
            </a:endParaRPr>
          </a:p>
        </p:txBody>
      </p:sp>
      <p:sp>
        <p:nvSpPr>
          <p:cNvPr id="1281" name="Google Shape;1281;p19"/>
          <p:cNvSpPr txBox="1"/>
          <p:nvPr/>
        </p:nvSpPr>
        <p:spPr>
          <a:xfrm>
            <a:off x="5516612" y="2635835"/>
            <a:ext cx="262766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70C0"/>
                </a:solidFill>
                <a:latin typeface="Arial"/>
                <a:ea typeface="Arial"/>
                <a:cs typeface="Arial"/>
                <a:sym typeface="Arial"/>
              </a:rPr>
              <a:t>lớp học</a:t>
            </a:r>
            <a:endParaRPr sz="3200">
              <a:solidFill>
                <a:srgbClr val="0070C0"/>
              </a:solidFill>
              <a:latin typeface="Arial"/>
              <a:ea typeface="Arial"/>
              <a:cs typeface="Arial"/>
              <a:sym typeface="Arial"/>
            </a:endParaRPr>
          </a:p>
        </p:txBody>
      </p:sp>
      <p:sp>
        <p:nvSpPr>
          <p:cNvPr id="1282" name="Google Shape;1282;p19"/>
          <p:cNvSpPr txBox="1"/>
          <p:nvPr/>
        </p:nvSpPr>
        <p:spPr>
          <a:xfrm>
            <a:off x="5516612" y="3265611"/>
            <a:ext cx="297823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70C0"/>
                </a:solidFill>
                <a:latin typeface="Arial"/>
                <a:ea typeface="Arial"/>
                <a:cs typeface="Arial"/>
                <a:sym typeface="Arial"/>
              </a:rPr>
              <a:t>sôi nổi</a:t>
            </a:r>
            <a:endParaRPr sz="3200">
              <a:solidFill>
                <a:srgbClr val="0070C0"/>
              </a:solidFill>
              <a:latin typeface="Arial"/>
              <a:ea typeface="Arial"/>
              <a:cs typeface="Arial"/>
              <a:sym typeface="Arial"/>
            </a:endParaRPr>
          </a:p>
        </p:txBody>
      </p:sp>
      <p:sp>
        <p:nvSpPr>
          <p:cNvPr id="1283" name="Google Shape;1283;p19"/>
          <p:cNvSpPr txBox="1"/>
          <p:nvPr/>
        </p:nvSpPr>
        <p:spPr>
          <a:xfrm>
            <a:off x="5516613" y="3895387"/>
            <a:ext cx="324282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70C0"/>
                </a:solidFill>
                <a:latin typeface="Arial"/>
                <a:ea typeface="Arial"/>
                <a:cs typeface="Arial"/>
                <a:sym typeface="Arial"/>
              </a:rPr>
              <a:t>một nửa</a:t>
            </a:r>
            <a:endParaRPr sz="3200">
              <a:solidFill>
                <a:srgbClr val="0070C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80"/>
                                        </p:tgtEl>
                                        <p:attrNameLst>
                                          <p:attrName>style.visibility</p:attrName>
                                        </p:attrNameLst>
                                      </p:cBhvr>
                                      <p:to>
                                        <p:strVal val="visible"/>
                                      </p:to>
                                    </p:set>
                                    <p:animEffect transition="in" filter="fade">
                                      <p:cBhvr>
                                        <p:cTn id="7" dur="2000"/>
                                        <p:tgtEl>
                                          <p:spTgt spid="1280"/>
                                        </p:tgtEl>
                                      </p:cBhvr>
                                    </p:animEffect>
                                  </p:childTnLst>
                                </p:cTn>
                              </p:par>
                              <p:par>
                                <p:cTn id="8" presetID="10" presetClass="entr" presetSubtype="0" fill="hold" nodeType="withEffect">
                                  <p:stCondLst>
                                    <p:cond delay="0"/>
                                  </p:stCondLst>
                                  <p:childTnLst>
                                    <p:set>
                                      <p:cBhvr>
                                        <p:cTn id="9" dur="1" fill="hold">
                                          <p:stCondLst>
                                            <p:cond delay="0"/>
                                          </p:stCondLst>
                                        </p:cTn>
                                        <p:tgtEl>
                                          <p:spTgt spid="1281"/>
                                        </p:tgtEl>
                                        <p:attrNameLst>
                                          <p:attrName>style.visibility</p:attrName>
                                        </p:attrNameLst>
                                      </p:cBhvr>
                                      <p:to>
                                        <p:strVal val="visible"/>
                                      </p:to>
                                    </p:set>
                                    <p:animEffect transition="in" filter="fade">
                                      <p:cBhvr>
                                        <p:cTn id="10" dur="2000"/>
                                        <p:tgtEl>
                                          <p:spTgt spid="1281"/>
                                        </p:tgtEl>
                                      </p:cBhvr>
                                    </p:animEffect>
                                  </p:childTnLst>
                                </p:cTn>
                              </p:par>
                              <p:par>
                                <p:cTn id="11" presetID="10" presetClass="entr" presetSubtype="0" fill="hold" nodeType="withEffect">
                                  <p:stCondLst>
                                    <p:cond delay="0"/>
                                  </p:stCondLst>
                                  <p:childTnLst>
                                    <p:set>
                                      <p:cBhvr>
                                        <p:cTn id="12" dur="1" fill="hold">
                                          <p:stCondLst>
                                            <p:cond delay="0"/>
                                          </p:stCondLst>
                                        </p:cTn>
                                        <p:tgtEl>
                                          <p:spTgt spid="1282"/>
                                        </p:tgtEl>
                                        <p:attrNameLst>
                                          <p:attrName>style.visibility</p:attrName>
                                        </p:attrNameLst>
                                      </p:cBhvr>
                                      <p:to>
                                        <p:strVal val="visible"/>
                                      </p:to>
                                    </p:set>
                                    <p:animEffect transition="in" filter="fade">
                                      <p:cBhvr>
                                        <p:cTn id="13" dur="2000"/>
                                        <p:tgtEl>
                                          <p:spTgt spid="1282"/>
                                        </p:tgtEl>
                                      </p:cBhvr>
                                    </p:animEffect>
                                  </p:childTnLst>
                                </p:cTn>
                              </p:par>
                              <p:par>
                                <p:cTn id="14" presetID="10" presetClass="entr" presetSubtype="0" fill="hold" nodeType="withEffect">
                                  <p:stCondLst>
                                    <p:cond delay="0"/>
                                  </p:stCondLst>
                                  <p:childTnLst>
                                    <p:set>
                                      <p:cBhvr>
                                        <p:cTn id="15" dur="1" fill="hold">
                                          <p:stCondLst>
                                            <p:cond delay="0"/>
                                          </p:stCondLst>
                                        </p:cTn>
                                        <p:tgtEl>
                                          <p:spTgt spid="1283"/>
                                        </p:tgtEl>
                                        <p:attrNameLst>
                                          <p:attrName>style.visibility</p:attrName>
                                        </p:attrNameLst>
                                      </p:cBhvr>
                                      <p:to>
                                        <p:strVal val="visible"/>
                                      </p:to>
                                    </p:set>
                                    <p:animEffect transition="in" filter="fade">
                                      <p:cBhvr>
                                        <p:cTn id="16" dur="2000"/>
                                        <p:tgtEl>
                                          <p:spTgt spid="1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3"/>
        <p:cNvGrpSpPr/>
        <p:nvPr/>
      </p:nvGrpSpPr>
      <p:grpSpPr>
        <a:xfrm>
          <a:off x="0" y="0"/>
          <a:ext cx="0" cy="0"/>
          <a:chOff x="0" y="0"/>
          <a:chExt cx="0" cy="0"/>
        </a:xfrm>
      </p:grpSpPr>
      <p:pic>
        <p:nvPicPr>
          <p:cNvPr id="1004" name="Google Shape;1004;p2"/>
          <p:cNvPicPr preferRelativeResize="0"/>
          <p:nvPr/>
        </p:nvPicPr>
        <p:blipFill rotWithShape="1">
          <a:blip r:embed="rId4">
            <a:alphaModFix/>
          </a:blip>
          <a:srcRect/>
          <a:stretch/>
        </p:blipFill>
        <p:spPr>
          <a:xfrm flipH="1">
            <a:off x="1016000" y="1278766"/>
            <a:ext cx="8293979" cy="5629142"/>
          </a:xfrm>
          <a:prstGeom prst="rect">
            <a:avLst/>
          </a:prstGeom>
          <a:noFill/>
          <a:ln>
            <a:noFill/>
          </a:ln>
        </p:spPr>
      </p:pic>
      <p:sp>
        <p:nvSpPr>
          <p:cNvPr id="1005" name="Google Shape;1005;p2"/>
          <p:cNvSpPr/>
          <p:nvPr/>
        </p:nvSpPr>
        <p:spPr>
          <a:xfrm>
            <a:off x="1445454" y="385009"/>
            <a:ext cx="8701339" cy="1297488"/>
          </a:xfrm>
          <a:prstGeom prst="roundRect">
            <a:avLst>
              <a:gd name="adj" fmla="val 16667"/>
            </a:avLst>
          </a:prstGeom>
          <a:solidFill>
            <a:srgbClr val="2E75B5"/>
          </a:solidFill>
          <a:ln w="12700" cap="flat" cmpd="sng">
            <a:solidFill>
              <a:srgbClr val="BBD6E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2E75B5"/>
              </a:solidFill>
              <a:latin typeface="Arial"/>
              <a:ea typeface="Arial"/>
              <a:cs typeface="Arial"/>
              <a:sym typeface="Arial"/>
            </a:endParaRPr>
          </a:p>
        </p:txBody>
      </p:sp>
      <p:pic>
        <p:nvPicPr>
          <p:cNvPr id="1006" name="Google Shape;1006;p2"/>
          <p:cNvPicPr preferRelativeResize="0"/>
          <p:nvPr/>
        </p:nvPicPr>
        <p:blipFill rotWithShape="1">
          <a:blip r:embed="rId5">
            <a:alphaModFix/>
          </a:blip>
          <a:srcRect/>
          <a:stretch/>
        </p:blipFill>
        <p:spPr>
          <a:xfrm>
            <a:off x="7749288" y="3643532"/>
            <a:ext cx="3613836" cy="3613836"/>
          </a:xfrm>
          <a:prstGeom prst="rect">
            <a:avLst/>
          </a:prstGeom>
          <a:noFill/>
          <a:ln>
            <a:noFill/>
          </a:ln>
        </p:spPr>
      </p:pic>
      <p:sp>
        <p:nvSpPr>
          <p:cNvPr id="1007" name="Google Shape;1007;p2"/>
          <p:cNvSpPr/>
          <p:nvPr/>
        </p:nvSpPr>
        <p:spPr>
          <a:xfrm>
            <a:off x="1445454" y="133111"/>
            <a:ext cx="2772229" cy="1935536"/>
          </a:xfrm>
          <a:prstGeom prst="ellipse">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rgbClr val="FFFFFF"/>
              </a:solidFill>
              <a:latin typeface="Arial"/>
              <a:ea typeface="Arial"/>
              <a:cs typeface="Arial"/>
              <a:sym typeface="Arial"/>
            </a:endParaRPr>
          </a:p>
        </p:txBody>
      </p:sp>
      <p:grpSp>
        <p:nvGrpSpPr>
          <p:cNvPr id="1008" name="Google Shape;1008;p2"/>
          <p:cNvGrpSpPr/>
          <p:nvPr/>
        </p:nvGrpSpPr>
        <p:grpSpPr>
          <a:xfrm>
            <a:off x="1723436" y="613465"/>
            <a:ext cx="2411176" cy="923330"/>
            <a:chOff x="354833" y="617893"/>
            <a:chExt cx="1628157" cy="923330"/>
          </a:xfrm>
        </p:grpSpPr>
        <p:sp>
          <p:nvSpPr>
            <p:cNvPr id="1009" name="Google Shape;1009;p2"/>
            <p:cNvSpPr txBox="1"/>
            <p:nvPr/>
          </p:nvSpPr>
          <p:spPr>
            <a:xfrm>
              <a:off x="369343" y="617893"/>
              <a:ext cx="161364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0" i="0" u="none" strike="noStrike" cap="none">
                  <a:solidFill>
                    <a:srgbClr val="FFFFFF"/>
                  </a:solidFill>
                  <a:latin typeface="Arial"/>
                  <a:ea typeface="Arial"/>
                  <a:cs typeface="Arial"/>
                  <a:sym typeface="Arial"/>
                </a:rPr>
                <a:t>BÀI 4</a:t>
              </a:r>
              <a:endParaRPr/>
            </a:p>
          </p:txBody>
        </p:sp>
        <p:sp>
          <p:nvSpPr>
            <p:cNvPr id="1010" name="Google Shape;1010;p2"/>
            <p:cNvSpPr txBox="1"/>
            <p:nvPr/>
          </p:nvSpPr>
          <p:spPr>
            <a:xfrm>
              <a:off x="354833" y="617893"/>
              <a:ext cx="161364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2E75B5"/>
                  </a:solidFill>
                  <a:latin typeface="Arial"/>
                  <a:ea typeface="Arial"/>
                  <a:cs typeface="Arial"/>
                  <a:sym typeface="Arial"/>
                </a:rPr>
                <a:t>BÀI 15</a:t>
              </a:r>
              <a:endParaRPr/>
            </a:p>
          </p:txBody>
        </p:sp>
      </p:grpSp>
      <p:sp>
        <p:nvSpPr>
          <p:cNvPr id="1011" name="Google Shape;1011;p2"/>
          <p:cNvSpPr txBox="1"/>
          <p:nvPr/>
        </p:nvSpPr>
        <p:spPr>
          <a:xfrm>
            <a:off x="5495596" y="659091"/>
            <a:ext cx="842335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FFFF"/>
                </a:solidFill>
                <a:latin typeface="Calibri"/>
                <a:ea typeface="Calibri"/>
                <a:cs typeface="Calibri"/>
                <a:sym typeface="Calibri"/>
              </a:rPr>
              <a:t>TIẾT 1</a:t>
            </a:r>
            <a:endParaRPr sz="5400">
              <a:solidFill>
                <a:srgbClr val="FFFFFF"/>
              </a:solidFill>
              <a:latin typeface="Arial"/>
              <a:ea typeface="Arial"/>
              <a:cs typeface="Arial"/>
              <a:sym typeface="Arial"/>
            </a:endParaRPr>
          </a:p>
        </p:txBody>
      </p:sp>
      <p:sp>
        <p:nvSpPr>
          <p:cNvPr id="1012" name="Google Shape;1012;p2"/>
          <p:cNvSpPr txBox="1"/>
          <p:nvPr/>
        </p:nvSpPr>
        <p:spPr>
          <a:xfrm>
            <a:off x="4373264" y="3952172"/>
            <a:ext cx="3041009" cy="132824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6000" b="1">
                <a:solidFill>
                  <a:srgbClr val="FF0000"/>
                </a:solidFill>
                <a:latin typeface="Calibri"/>
                <a:ea typeface="Calibri"/>
                <a:cs typeface="Calibri"/>
                <a:sym typeface="Calibri"/>
              </a:rPr>
              <a:t>ĐỌC</a:t>
            </a:r>
            <a:endParaRPr sz="6000" b="1">
              <a:solidFill>
                <a:srgbClr val="FF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pic>
        <p:nvPicPr>
          <p:cNvPr id="1288" name="Google Shape;1288;p20"/>
          <p:cNvPicPr preferRelativeResize="0"/>
          <p:nvPr/>
        </p:nvPicPr>
        <p:blipFill rotWithShape="1">
          <a:blip r:embed="rId3">
            <a:alphaModFix/>
          </a:blip>
          <a:srcRect t="71035" b="9032"/>
          <a:stretch/>
        </p:blipFill>
        <p:spPr>
          <a:xfrm>
            <a:off x="1524000" y="6281928"/>
            <a:ext cx="9144000" cy="576072"/>
          </a:xfrm>
          <a:prstGeom prst="rect">
            <a:avLst/>
          </a:prstGeom>
          <a:noFill/>
          <a:ln>
            <a:noFill/>
          </a:ln>
        </p:spPr>
      </p:pic>
      <p:grpSp>
        <p:nvGrpSpPr>
          <p:cNvPr id="1289" name="Google Shape;1289;p20"/>
          <p:cNvGrpSpPr/>
          <p:nvPr/>
        </p:nvGrpSpPr>
        <p:grpSpPr>
          <a:xfrm>
            <a:off x="1524000" y="-62204"/>
            <a:ext cx="9144000" cy="368301"/>
            <a:chOff x="0" y="-127508"/>
            <a:chExt cx="12192000" cy="1361811"/>
          </a:xfrm>
        </p:grpSpPr>
        <p:sp>
          <p:nvSpPr>
            <p:cNvPr id="1290" name="Google Shape;1290;p20"/>
            <p:cNvSpPr/>
            <p:nvPr/>
          </p:nvSpPr>
          <p:spPr>
            <a:xfrm rot="10800000">
              <a:off x="0" y="64722"/>
              <a:ext cx="12192000" cy="1169581"/>
            </a:xfrm>
            <a:prstGeom prst="round2SameRect">
              <a:avLst>
                <a:gd name="adj1" fmla="val 50000"/>
                <a:gd name="adj2" fmla="val 0"/>
              </a:avLst>
            </a:prstGeom>
            <a:solidFill>
              <a:srgbClr val="AFDFFF"/>
            </a:solidFill>
            <a:ln w="12700" cap="flat" cmpd="sng">
              <a:solidFill>
                <a:srgbClr val="71C6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91" name="Google Shape;1291;p20"/>
            <p:cNvSpPr/>
            <p:nvPr/>
          </p:nvSpPr>
          <p:spPr>
            <a:xfrm rot="10800000">
              <a:off x="0" y="-127508"/>
              <a:ext cx="12192000" cy="798297"/>
            </a:xfrm>
            <a:prstGeom prst="round2SameRect">
              <a:avLst>
                <a:gd name="adj1" fmla="val 50000"/>
                <a:gd name="adj2" fmla="val 0"/>
              </a:avLst>
            </a:prstGeom>
            <a:solidFill>
              <a:srgbClr val="71C6FF"/>
            </a:solidFill>
            <a:ln w="12700" cap="flat" cmpd="sng">
              <a:solidFill>
                <a:srgbClr val="71C6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pic>
        <p:nvPicPr>
          <p:cNvPr id="1292" name="Google Shape;1292;p20"/>
          <p:cNvPicPr preferRelativeResize="0"/>
          <p:nvPr/>
        </p:nvPicPr>
        <p:blipFill rotWithShape="1">
          <a:blip r:embed="rId4">
            <a:alphaModFix/>
          </a:blip>
          <a:srcRect l="1771" t="2351" r="1"/>
          <a:stretch/>
        </p:blipFill>
        <p:spPr>
          <a:xfrm>
            <a:off x="1524001" y="-53394"/>
            <a:ext cx="1137215" cy="939106"/>
          </a:xfrm>
          <a:prstGeom prst="rect">
            <a:avLst/>
          </a:prstGeom>
          <a:noFill/>
          <a:ln>
            <a:noFill/>
          </a:ln>
        </p:spPr>
      </p:pic>
      <p:pic>
        <p:nvPicPr>
          <p:cNvPr id="1293" name="Google Shape;1293;p20"/>
          <p:cNvPicPr preferRelativeResize="0"/>
          <p:nvPr/>
        </p:nvPicPr>
        <p:blipFill rotWithShape="1">
          <a:blip r:embed="rId5">
            <a:alphaModFix/>
          </a:blip>
          <a:srcRect/>
          <a:stretch/>
        </p:blipFill>
        <p:spPr>
          <a:xfrm>
            <a:off x="6940016" y="5067466"/>
            <a:ext cx="3690198" cy="1790534"/>
          </a:xfrm>
          <a:prstGeom prst="rect">
            <a:avLst/>
          </a:prstGeom>
          <a:noFill/>
          <a:ln>
            <a:noFill/>
          </a:ln>
        </p:spPr>
      </p:pic>
      <p:sp>
        <p:nvSpPr>
          <p:cNvPr id="1294" name="Google Shape;1294;p20"/>
          <p:cNvSpPr txBox="1"/>
          <p:nvPr/>
        </p:nvSpPr>
        <p:spPr>
          <a:xfrm>
            <a:off x="1945229" y="1310052"/>
            <a:ext cx="8301542" cy="3970318"/>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400">
                <a:solidFill>
                  <a:srgbClr val="000000"/>
                </a:solidFill>
                <a:latin typeface="Calibri"/>
                <a:ea typeface="Calibri"/>
                <a:cs typeface="Calibri"/>
                <a:sym typeface="Calibri"/>
              </a:rPr>
              <a:t>    </a:t>
            </a:r>
            <a:r>
              <a:rPr lang="en-US" sz="2400">
                <a:solidFill>
                  <a:srgbClr val="000000"/>
                </a:solidFill>
                <a:latin typeface="Arial"/>
                <a:ea typeface="Arial"/>
                <a:cs typeface="Arial"/>
                <a:sym typeface="Arial"/>
              </a:rPr>
              <a:t>Khi quay trở lại trường sau kì nghỉ, các bạn hò reo vui sướng vì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ngay tại đó nữa.</a:t>
            </a:r>
            <a:endParaRPr/>
          </a:p>
          <a:p>
            <a:pPr marL="0" marR="0" lvl="0" indent="0" algn="just" rtl="0">
              <a:lnSpc>
                <a:spcPct val="150000"/>
              </a:lnSpc>
              <a:spcBef>
                <a:spcPts val="0"/>
              </a:spcBef>
              <a:spcAft>
                <a:spcPts val="0"/>
              </a:spcAft>
              <a:buNone/>
            </a:pPr>
            <a:endParaRPr sz="2400">
              <a:solidFill>
                <a:srgbClr val="000000"/>
              </a:solidFill>
              <a:latin typeface="Arial"/>
              <a:ea typeface="Arial"/>
              <a:cs typeface="Arial"/>
              <a:sym typeface="Arial"/>
            </a:endParaRPr>
          </a:p>
        </p:txBody>
      </p:sp>
      <p:pic>
        <p:nvPicPr>
          <p:cNvPr id="1295" name="Google Shape;1295;p20"/>
          <p:cNvPicPr preferRelativeResize="0"/>
          <p:nvPr/>
        </p:nvPicPr>
        <p:blipFill rotWithShape="1">
          <a:blip r:embed="rId6">
            <a:alphaModFix/>
          </a:blip>
          <a:srcRect b="28649"/>
          <a:stretch/>
        </p:blipFill>
        <p:spPr>
          <a:xfrm>
            <a:off x="1659633" y="1266127"/>
            <a:ext cx="720772" cy="611011"/>
          </a:xfrm>
          <a:prstGeom prst="rect">
            <a:avLst/>
          </a:prstGeom>
          <a:noFill/>
          <a:ln>
            <a:noFill/>
          </a:ln>
        </p:spPr>
      </p:pic>
      <p:pic>
        <p:nvPicPr>
          <p:cNvPr id="1296" name="Google Shape;1296;p20"/>
          <p:cNvPicPr preferRelativeResize="0"/>
          <p:nvPr/>
        </p:nvPicPr>
        <p:blipFill rotWithShape="1">
          <a:blip r:embed="rId7">
            <a:alphaModFix/>
          </a:blip>
          <a:srcRect/>
          <a:stretch/>
        </p:blipFill>
        <p:spPr>
          <a:xfrm>
            <a:off x="5106706" y="416160"/>
            <a:ext cx="2558809" cy="9615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94"/>
                                        </p:tgtEl>
                                        <p:attrNameLst>
                                          <p:attrName>style.visibility</p:attrName>
                                        </p:attrNameLst>
                                      </p:cBhvr>
                                      <p:to>
                                        <p:strVal val="visible"/>
                                      </p:to>
                                    </p:set>
                                    <p:animEffect transition="in" filter="fade">
                                      <p:cBhvr>
                                        <p:cTn id="7" dur="500"/>
                                        <p:tgtEl>
                                          <p:spTgt spid="1294"/>
                                        </p:tgtEl>
                                      </p:cBhvr>
                                    </p:animEffect>
                                  </p:childTnLst>
                                </p:cTn>
                              </p:par>
                              <p:par>
                                <p:cTn id="8" presetID="10" presetClass="entr" presetSubtype="0" fill="hold" nodeType="withEffect">
                                  <p:stCondLst>
                                    <p:cond delay="0"/>
                                  </p:stCondLst>
                                  <p:childTnLst>
                                    <p:set>
                                      <p:cBhvr>
                                        <p:cTn id="9" dur="1" fill="hold">
                                          <p:stCondLst>
                                            <p:cond delay="0"/>
                                          </p:stCondLst>
                                        </p:cTn>
                                        <p:tgtEl>
                                          <p:spTgt spid="1295"/>
                                        </p:tgtEl>
                                        <p:attrNameLst>
                                          <p:attrName>style.visibility</p:attrName>
                                        </p:attrNameLst>
                                      </p:cBhvr>
                                      <p:to>
                                        <p:strVal val="visible"/>
                                      </p:to>
                                    </p:set>
                                    <p:animEffect transition="in" filter="fade">
                                      <p:cBhvr>
                                        <p:cTn id="10" dur="500"/>
                                        <p:tgtEl>
                                          <p:spTgt spid="1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pic>
        <p:nvPicPr>
          <p:cNvPr id="1301" name="Google Shape;1301;p21"/>
          <p:cNvPicPr preferRelativeResize="0"/>
          <p:nvPr/>
        </p:nvPicPr>
        <p:blipFill rotWithShape="1">
          <a:blip r:embed="rId3">
            <a:alphaModFix/>
          </a:blip>
          <a:srcRect t="71035" b="9032"/>
          <a:stretch/>
        </p:blipFill>
        <p:spPr>
          <a:xfrm>
            <a:off x="1524000" y="6281928"/>
            <a:ext cx="9144000" cy="576072"/>
          </a:xfrm>
          <a:prstGeom prst="rect">
            <a:avLst/>
          </a:prstGeom>
          <a:noFill/>
          <a:ln>
            <a:noFill/>
          </a:ln>
        </p:spPr>
      </p:pic>
      <p:grpSp>
        <p:nvGrpSpPr>
          <p:cNvPr id="1302" name="Google Shape;1302;p21"/>
          <p:cNvGrpSpPr/>
          <p:nvPr/>
        </p:nvGrpSpPr>
        <p:grpSpPr>
          <a:xfrm>
            <a:off x="1524000" y="-62204"/>
            <a:ext cx="9144000" cy="368301"/>
            <a:chOff x="0" y="-127508"/>
            <a:chExt cx="12192000" cy="1361811"/>
          </a:xfrm>
        </p:grpSpPr>
        <p:sp>
          <p:nvSpPr>
            <p:cNvPr id="1303" name="Google Shape;1303;p21"/>
            <p:cNvSpPr/>
            <p:nvPr/>
          </p:nvSpPr>
          <p:spPr>
            <a:xfrm rot="10800000">
              <a:off x="0" y="64722"/>
              <a:ext cx="12192000" cy="1169581"/>
            </a:xfrm>
            <a:prstGeom prst="round2SameRect">
              <a:avLst>
                <a:gd name="adj1" fmla="val 50000"/>
                <a:gd name="adj2" fmla="val 0"/>
              </a:avLst>
            </a:prstGeom>
            <a:solidFill>
              <a:srgbClr val="AFDFFF"/>
            </a:solidFill>
            <a:ln w="12700" cap="flat" cmpd="sng">
              <a:solidFill>
                <a:srgbClr val="71C6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04" name="Google Shape;1304;p21"/>
            <p:cNvSpPr/>
            <p:nvPr/>
          </p:nvSpPr>
          <p:spPr>
            <a:xfrm rot="10800000">
              <a:off x="0" y="-127508"/>
              <a:ext cx="12192000" cy="798297"/>
            </a:xfrm>
            <a:prstGeom prst="round2SameRect">
              <a:avLst>
                <a:gd name="adj1" fmla="val 50000"/>
                <a:gd name="adj2" fmla="val 0"/>
              </a:avLst>
            </a:prstGeom>
            <a:solidFill>
              <a:srgbClr val="71C6FF"/>
            </a:solidFill>
            <a:ln w="12700" cap="flat" cmpd="sng">
              <a:solidFill>
                <a:srgbClr val="71C6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pic>
        <p:nvPicPr>
          <p:cNvPr id="1305" name="Google Shape;1305;p21"/>
          <p:cNvPicPr preferRelativeResize="0"/>
          <p:nvPr/>
        </p:nvPicPr>
        <p:blipFill rotWithShape="1">
          <a:blip r:embed="rId4">
            <a:alphaModFix/>
          </a:blip>
          <a:srcRect l="1771" t="2351" r="1"/>
          <a:stretch/>
        </p:blipFill>
        <p:spPr>
          <a:xfrm>
            <a:off x="1524001" y="-53394"/>
            <a:ext cx="1137215" cy="939106"/>
          </a:xfrm>
          <a:prstGeom prst="rect">
            <a:avLst/>
          </a:prstGeom>
          <a:noFill/>
          <a:ln>
            <a:noFill/>
          </a:ln>
        </p:spPr>
      </p:pic>
      <p:pic>
        <p:nvPicPr>
          <p:cNvPr id="1306" name="Google Shape;1306;p21"/>
          <p:cNvPicPr preferRelativeResize="0"/>
          <p:nvPr/>
        </p:nvPicPr>
        <p:blipFill rotWithShape="1">
          <a:blip r:embed="rId5">
            <a:alphaModFix/>
          </a:blip>
          <a:srcRect/>
          <a:stretch/>
        </p:blipFill>
        <p:spPr>
          <a:xfrm>
            <a:off x="7470368" y="5255815"/>
            <a:ext cx="3197632" cy="1551534"/>
          </a:xfrm>
          <a:prstGeom prst="rect">
            <a:avLst/>
          </a:prstGeom>
          <a:noFill/>
          <a:ln>
            <a:noFill/>
          </a:ln>
        </p:spPr>
      </p:pic>
      <p:sp>
        <p:nvSpPr>
          <p:cNvPr id="1307" name="Google Shape;1307;p21"/>
          <p:cNvSpPr txBox="1"/>
          <p:nvPr/>
        </p:nvSpPr>
        <p:spPr>
          <a:xfrm>
            <a:off x="1945229" y="1310052"/>
            <a:ext cx="8301542" cy="3970318"/>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400">
                <a:solidFill>
                  <a:srgbClr val="000000"/>
                </a:solidFill>
                <a:latin typeface="Calibri"/>
                <a:ea typeface="Calibri"/>
                <a:cs typeface="Calibri"/>
                <a:sym typeface="Calibri"/>
              </a:rPr>
              <a:t>     </a:t>
            </a:r>
            <a:r>
              <a:rPr lang="en-US" sz="2400">
                <a:solidFill>
                  <a:srgbClr val="000000"/>
                </a:solidFill>
                <a:latin typeface="Arial"/>
                <a:ea typeface="Arial"/>
                <a:cs typeface="Arial"/>
                <a:sym typeface="Arial"/>
              </a:rPr>
              <a:t>Thầy hiệu trưởng nói:</a:t>
            </a:r>
            <a:endParaRPr/>
          </a:p>
          <a:p>
            <a:pPr marL="0" marR="0" lvl="0" indent="0" algn="just" rtl="0">
              <a:lnSpc>
                <a:spcPct val="150000"/>
              </a:lnSpc>
              <a:spcBef>
                <a:spcPts val="0"/>
              </a:spcBef>
              <a:spcAft>
                <a:spcPts val="0"/>
              </a:spcAft>
              <a:buNone/>
            </a:pPr>
            <a:r>
              <a:rPr lang="en-US" sz="2400">
                <a:solidFill>
                  <a:srgbClr val="000000"/>
                </a:solidFill>
                <a:latin typeface="Arial"/>
                <a:ea typeface="Arial"/>
                <a:cs typeface="Arial"/>
                <a:sym typeface="Arial"/>
              </a:rPr>
              <a:t>     -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endParaRPr/>
          </a:p>
        </p:txBody>
      </p:sp>
      <p:pic>
        <p:nvPicPr>
          <p:cNvPr id="1308" name="Google Shape;1308;p21"/>
          <p:cNvPicPr preferRelativeResize="0"/>
          <p:nvPr/>
        </p:nvPicPr>
        <p:blipFill rotWithShape="1">
          <a:blip r:embed="rId6">
            <a:alphaModFix/>
          </a:blip>
          <a:srcRect t="14324" b="14323"/>
          <a:stretch/>
        </p:blipFill>
        <p:spPr>
          <a:xfrm>
            <a:off x="1705962" y="1363016"/>
            <a:ext cx="773290" cy="655532"/>
          </a:xfrm>
          <a:prstGeom prst="rect">
            <a:avLst/>
          </a:prstGeom>
          <a:noFill/>
          <a:ln>
            <a:noFill/>
          </a:ln>
        </p:spPr>
      </p:pic>
      <p:pic>
        <p:nvPicPr>
          <p:cNvPr id="1309" name="Google Shape;1309;p21"/>
          <p:cNvPicPr preferRelativeResize="0"/>
          <p:nvPr/>
        </p:nvPicPr>
        <p:blipFill rotWithShape="1">
          <a:blip r:embed="rId7">
            <a:alphaModFix/>
          </a:blip>
          <a:srcRect/>
          <a:stretch/>
        </p:blipFill>
        <p:spPr>
          <a:xfrm>
            <a:off x="5051842" y="297837"/>
            <a:ext cx="2558809" cy="9615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07"/>
                                        </p:tgtEl>
                                        <p:attrNameLst>
                                          <p:attrName>style.visibility</p:attrName>
                                        </p:attrNameLst>
                                      </p:cBhvr>
                                      <p:to>
                                        <p:strVal val="visible"/>
                                      </p:to>
                                    </p:set>
                                    <p:animEffect transition="in" filter="fade">
                                      <p:cBhvr>
                                        <p:cTn id="7" dur="500"/>
                                        <p:tgtEl>
                                          <p:spTgt spid="1307"/>
                                        </p:tgtEl>
                                      </p:cBhvr>
                                    </p:animEffect>
                                  </p:childTnLst>
                                </p:cTn>
                              </p:par>
                              <p:par>
                                <p:cTn id="8" presetID="10" presetClass="entr" presetSubtype="0" fill="hold" nodeType="withEffect">
                                  <p:stCondLst>
                                    <p:cond delay="0"/>
                                  </p:stCondLst>
                                  <p:childTnLst>
                                    <p:set>
                                      <p:cBhvr>
                                        <p:cTn id="9" dur="1" fill="hold">
                                          <p:stCondLst>
                                            <p:cond delay="0"/>
                                          </p:stCondLst>
                                        </p:cTn>
                                        <p:tgtEl>
                                          <p:spTgt spid="1308"/>
                                        </p:tgtEl>
                                        <p:attrNameLst>
                                          <p:attrName>style.visibility</p:attrName>
                                        </p:attrNameLst>
                                      </p:cBhvr>
                                      <p:to>
                                        <p:strVal val="visible"/>
                                      </p:to>
                                    </p:set>
                                    <p:animEffect transition="in" filter="fade">
                                      <p:cBhvr>
                                        <p:cTn id="10" dur="500"/>
                                        <p:tgtEl>
                                          <p:spTgt spid="1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pic>
        <p:nvPicPr>
          <p:cNvPr id="1314" name="Google Shape;1314;p22" descr="F:\1-原创素材\1_mm1102\PPT\PPT_014\materaials\pageimg_g16.png"/>
          <p:cNvPicPr preferRelativeResize="0"/>
          <p:nvPr/>
        </p:nvPicPr>
        <p:blipFill rotWithShape="1">
          <a:blip r:embed="rId3">
            <a:alphaModFix/>
          </a:blip>
          <a:srcRect/>
          <a:stretch/>
        </p:blipFill>
        <p:spPr>
          <a:xfrm>
            <a:off x="1570482" y="949986"/>
            <a:ext cx="9052560" cy="4178808"/>
          </a:xfrm>
          <a:prstGeom prst="rect">
            <a:avLst/>
          </a:prstGeom>
          <a:noFill/>
          <a:ln>
            <a:noFill/>
          </a:ln>
        </p:spPr>
      </p:pic>
      <p:grpSp>
        <p:nvGrpSpPr>
          <p:cNvPr id="1315" name="Google Shape;1315;p22"/>
          <p:cNvGrpSpPr/>
          <p:nvPr/>
        </p:nvGrpSpPr>
        <p:grpSpPr>
          <a:xfrm>
            <a:off x="3683907" y="473073"/>
            <a:ext cx="5455796" cy="707886"/>
            <a:chOff x="1053394" y="206467"/>
            <a:chExt cx="2880723" cy="489398"/>
          </a:xfrm>
        </p:grpSpPr>
        <p:sp>
          <p:nvSpPr>
            <p:cNvPr id="1316" name="Google Shape;1316;p22"/>
            <p:cNvSpPr/>
            <p:nvPr/>
          </p:nvSpPr>
          <p:spPr>
            <a:xfrm>
              <a:off x="1106327" y="206467"/>
              <a:ext cx="2827790" cy="432581"/>
            </a:xfrm>
            <a:custGeom>
              <a:avLst/>
              <a:gdLst/>
              <a:ahLst/>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F7CAAC"/>
            </a:solidFill>
            <a:ln w="12700" cap="flat" cmpd="sng">
              <a:solidFill>
                <a:srgbClr val="833C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1317" name="Google Shape;1317;p22"/>
            <p:cNvSpPr/>
            <p:nvPr/>
          </p:nvSpPr>
          <p:spPr>
            <a:xfrm>
              <a:off x="1053394" y="206467"/>
              <a:ext cx="2880723" cy="4893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0000"/>
                  </a:solidFill>
                  <a:latin typeface="Calibri"/>
                  <a:ea typeface="Calibri"/>
                  <a:cs typeface="Calibri"/>
                  <a:sym typeface="Calibri"/>
                </a:rPr>
                <a:t>Ngắt nghỉ câu dài</a:t>
              </a:r>
              <a:endParaRPr sz="4000" b="1">
                <a:solidFill>
                  <a:srgbClr val="000000"/>
                </a:solidFill>
                <a:latin typeface="Calibri"/>
                <a:ea typeface="Calibri"/>
                <a:cs typeface="Calibri"/>
                <a:sym typeface="Calibri"/>
              </a:endParaRPr>
            </a:p>
          </p:txBody>
        </p:sp>
      </p:grpSp>
      <p:sp>
        <p:nvSpPr>
          <p:cNvPr id="1318" name="Google Shape;1318;p22"/>
          <p:cNvSpPr txBox="1"/>
          <p:nvPr/>
        </p:nvSpPr>
        <p:spPr>
          <a:xfrm>
            <a:off x="2575560" y="2907146"/>
            <a:ext cx="7379208"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0000"/>
                </a:solidFill>
                <a:latin typeface="Arial"/>
                <a:ea typeface="Arial"/>
                <a:cs typeface="Arial"/>
                <a:sym typeface="Arial"/>
              </a:rPr>
              <a:t>Nếu ở nhà có sách gì các em muốn bạn khác cùng đọc, hãy mang đến đây.</a:t>
            </a:r>
            <a:endParaRPr sz="2800">
              <a:solidFill>
                <a:srgbClr val="000000"/>
              </a:solidFill>
              <a:latin typeface="Arial"/>
              <a:ea typeface="Arial"/>
              <a:cs typeface="Arial"/>
              <a:sym typeface="Arial"/>
            </a:endParaRPr>
          </a:p>
        </p:txBody>
      </p:sp>
      <p:cxnSp>
        <p:nvCxnSpPr>
          <p:cNvPr id="1319" name="Google Shape;1319;p22"/>
          <p:cNvCxnSpPr/>
          <p:nvPr/>
        </p:nvCxnSpPr>
        <p:spPr>
          <a:xfrm flipH="1">
            <a:off x="6096762" y="2907146"/>
            <a:ext cx="95250" cy="477053"/>
          </a:xfrm>
          <a:prstGeom prst="straightConnector1">
            <a:avLst/>
          </a:prstGeom>
          <a:noFill/>
          <a:ln w="28575" cap="flat" cmpd="sng">
            <a:solidFill>
              <a:srgbClr val="FF0000"/>
            </a:solidFill>
            <a:prstDash val="solid"/>
            <a:round/>
            <a:headEnd type="none" w="sm" len="sm"/>
            <a:tailEnd type="none" w="sm" len="sm"/>
          </a:ln>
        </p:spPr>
      </p:cxnSp>
      <p:grpSp>
        <p:nvGrpSpPr>
          <p:cNvPr id="1320" name="Google Shape;1320;p22"/>
          <p:cNvGrpSpPr/>
          <p:nvPr/>
        </p:nvGrpSpPr>
        <p:grpSpPr>
          <a:xfrm>
            <a:off x="7385305" y="3384198"/>
            <a:ext cx="91440" cy="392274"/>
            <a:chOff x="9319876" y="4056710"/>
            <a:chExt cx="208238" cy="593225"/>
          </a:xfrm>
        </p:grpSpPr>
        <p:cxnSp>
          <p:nvCxnSpPr>
            <p:cNvPr id="1321" name="Google Shape;1321;p22"/>
            <p:cNvCxnSpPr/>
            <p:nvPr/>
          </p:nvCxnSpPr>
          <p:spPr>
            <a:xfrm flipH="1">
              <a:off x="9319876" y="4056710"/>
              <a:ext cx="95250" cy="584774"/>
            </a:xfrm>
            <a:prstGeom prst="straightConnector1">
              <a:avLst/>
            </a:prstGeom>
            <a:noFill/>
            <a:ln w="28575" cap="flat" cmpd="sng">
              <a:solidFill>
                <a:srgbClr val="FF0000"/>
              </a:solidFill>
              <a:prstDash val="solid"/>
              <a:round/>
              <a:headEnd type="none" w="sm" len="sm"/>
              <a:tailEnd type="none" w="sm" len="sm"/>
            </a:ln>
          </p:spPr>
        </p:cxnSp>
        <p:cxnSp>
          <p:nvCxnSpPr>
            <p:cNvPr id="1322" name="Google Shape;1322;p22"/>
            <p:cNvCxnSpPr/>
            <p:nvPr/>
          </p:nvCxnSpPr>
          <p:spPr>
            <a:xfrm flipH="1">
              <a:off x="9432864" y="4065161"/>
              <a:ext cx="95250" cy="584774"/>
            </a:xfrm>
            <a:prstGeom prst="straightConnector1">
              <a:avLst/>
            </a:prstGeom>
            <a:noFill/>
            <a:ln w="28575" cap="flat" cmpd="sng">
              <a:solidFill>
                <a:srgbClr val="FF0000"/>
              </a:solidFill>
              <a:prstDash val="solid"/>
              <a:round/>
              <a:headEnd type="none" w="sm" len="sm"/>
              <a:tailEnd type="none" w="sm" len="sm"/>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14"/>
                                        </p:tgtEl>
                                        <p:attrNameLst>
                                          <p:attrName>style.visibility</p:attrName>
                                        </p:attrNameLst>
                                      </p:cBhvr>
                                      <p:to>
                                        <p:strVal val="visible"/>
                                      </p:to>
                                    </p:set>
                                    <p:animEffect transition="in" filter="fade">
                                      <p:cBhvr>
                                        <p:cTn id="7" dur="500"/>
                                        <p:tgtEl>
                                          <p:spTgt spid="1314"/>
                                        </p:tgtEl>
                                      </p:cBhvr>
                                    </p:animEffect>
                                  </p:childTnLst>
                                </p:cTn>
                              </p:par>
                              <p:par>
                                <p:cTn id="8" presetID="2" presetClass="entr" presetSubtype="8" fill="hold" nodeType="withEffect">
                                  <p:stCondLst>
                                    <p:cond delay="0"/>
                                  </p:stCondLst>
                                  <p:childTnLst>
                                    <p:set>
                                      <p:cBhvr>
                                        <p:cTn id="9" dur="1" fill="hold">
                                          <p:stCondLst>
                                            <p:cond delay="0"/>
                                          </p:stCondLst>
                                        </p:cTn>
                                        <p:tgtEl>
                                          <p:spTgt spid="1315"/>
                                        </p:tgtEl>
                                        <p:attrNameLst>
                                          <p:attrName>style.visibility</p:attrName>
                                        </p:attrNameLst>
                                      </p:cBhvr>
                                      <p:to>
                                        <p:strVal val="visible"/>
                                      </p:to>
                                    </p:set>
                                    <p:anim calcmode="lin" valueType="num">
                                      <p:cBhvr additive="base">
                                        <p:cTn id="10" dur="500"/>
                                        <p:tgtEl>
                                          <p:spTgt spid="1315"/>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0"/>
                                  </p:stCondLst>
                                  <p:childTnLst>
                                    <p:set>
                                      <p:cBhvr>
                                        <p:cTn id="12" dur="1" fill="hold">
                                          <p:stCondLst>
                                            <p:cond delay="0"/>
                                          </p:stCondLst>
                                        </p:cTn>
                                        <p:tgtEl>
                                          <p:spTgt spid="1318"/>
                                        </p:tgtEl>
                                        <p:attrNameLst>
                                          <p:attrName>style.visibility</p:attrName>
                                        </p:attrNameLst>
                                      </p:cBhvr>
                                      <p:to>
                                        <p:strVal val="visible"/>
                                      </p:to>
                                    </p:set>
                                    <p:animEffect transition="in" filter="fade">
                                      <p:cBhvr>
                                        <p:cTn id="13" dur="500"/>
                                        <p:tgtEl>
                                          <p:spTgt spid="13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19"/>
                                        </p:tgtEl>
                                        <p:attrNameLst>
                                          <p:attrName>style.visibility</p:attrName>
                                        </p:attrNameLst>
                                      </p:cBhvr>
                                      <p:to>
                                        <p:strVal val="visible"/>
                                      </p:to>
                                    </p:set>
                                    <p:animEffect transition="in" filter="fade">
                                      <p:cBhvr>
                                        <p:cTn id="18" dur="500"/>
                                        <p:tgtEl>
                                          <p:spTgt spid="1319"/>
                                        </p:tgtEl>
                                      </p:cBhvr>
                                    </p:animEffect>
                                  </p:childTnLst>
                                </p:cTn>
                              </p:par>
                              <p:par>
                                <p:cTn id="19" presetID="10" presetClass="entr" presetSubtype="0" fill="hold" nodeType="withEffect">
                                  <p:stCondLst>
                                    <p:cond delay="0"/>
                                  </p:stCondLst>
                                  <p:childTnLst>
                                    <p:set>
                                      <p:cBhvr>
                                        <p:cTn id="20" dur="1" fill="hold">
                                          <p:stCondLst>
                                            <p:cond delay="0"/>
                                          </p:stCondLst>
                                        </p:cTn>
                                        <p:tgtEl>
                                          <p:spTgt spid="1320"/>
                                        </p:tgtEl>
                                        <p:attrNameLst>
                                          <p:attrName>style.visibility</p:attrName>
                                        </p:attrNameLst>
                                      </p:cBhvr>
                                      <p:to>
                                        <p:strVal val="visible"/>
                                      </p:to>
                                    </p:set>
                                    <p:animEffect transition="in" filter="fade">
                                      <p:cBhvr>
                                        <p:cTn id="21" dur="500"/>
                                        <p:tgtEl>
                                          <p:spTgt spid="1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pic>
        <p:nvPicPr>
          <p:cNvPr id="1327" name="Google Shape;1327;p23"/>
          <p:cNvPicPr preferRelativeResize="0"/>
          <p:nvPr/>
        </p:nvPicPr>
        <p:blipFill rotWithShape="1">
          <a:blip r:embed="rId3">
            <a:alphaModFix/>
          </a:blip>
          <a:srcRect t="71035" b="9032"/>
          <a:stretch/>
        </p:blipFill>
        <p:spPr>
          <a:xfrm>
            <a:off x="1524000" y="6281928"/>
            <a:ext cx="9144000" cy="576072"/>
          </a:xfrm>
          <a:prstGeom prst="rect">
            <a:avLst/>
          </a:prstGeom>
          <a:noFill/>
          <a:ln>
            <a:noFill/>
          </a:ln>
        </p:spPr>
      </p:pic>
      <p:grpSp>
        <p:nvGrpSpPr>
          <p:cNvPr id="1328" name="Google Shape;1328;p23"/>
          <p:cNvGrpSpPr/>
          <p:nvPr/>
        </p:nvGrpSpPr>
        <p:grpSpPr>
          <a:xfrm>
            <a:off x="1524000" y="-62204"/>
            <a:ext cx="9144000" cy="368301"/>
            <a:chOff x="0" y="-127508"/>
            <a:chExt cx="12192000" cy="1361811"/>
          </a:xfrm>
        </p:grpSpPr>
        <p:sp>
          <p:nvSpPr>
            <p:cNvPr id="1329" name="Google Shape;1329;p23"/>
            <p:cNvSpPr/>
            <p:nvPr/>
          </p:nvSpPr>
          <p:spPr>
            <a:xfrm rot="10800000">
              <a:off x="0" y="64722"/>
              <a:ext cx="12192000" cy="1169581"/>
            </a:xfrm>
            <a:prstGeom prst="round2SameRect">
              <a:avLst>
                <a:gd name="adj1" fmla="val 50000"/>
                <a:gd name="adj2" fmla="val 0"/>
              </a:avLst>
            </a:prstGeom>
            <a:solidFill>
              <a:srgbClr val="AFDFFF"/>
            </a:solidFill>
            <a:ln w="12700" cap="flat" cmpd="sng">
              <a:solidFill>
                <a:srgbClr val="71C6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30" name="Google Shape;1330;p23"/>
            <p:cNvSpPr/>
            <p:nvPr/>
          </p:nvSpPr>
          <p:spPr>
            <a:xfrm rot="10800000">
              <a:off x="0" y="-127508"/>
              <a:ext cx="12192000" cy="798297"/>
            </a:xfrm>
            <a:prstGeom prst="round2SameRect">
              <a:avLst>
                <a:gd name="adj1" fmla="val 50000"/>
                <a:gd name="adj2" fmla="val 0"/>
              </a:avLst>
            </a:prstGeom>
            <a:solidFill>
              <a:srgbClr val="71C6FF"/>
            </a:solidFill>
            <a:ln w="12700" cap="flat" cmpd="sng">
              <a:solidFill>
                <a:srgbClr val="71C6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pic>
        <p:nvPicPr>
          <p:cNvPr id="1331" name="Google Shape;1331;p23"/>
          <p:cNvPicPr preferRelativeResize="0"/>
          <p:nvPr/>
        </p:nvPicPr>
        <p:blipFill rotWithShape="1">
          <a:blip r:embed="rId4">
            <a:alphaModFix/>
          </a:blip>
          <a:srcRect l="1771" t="2351" r="1"/>
          <a:stretch/>
        </p:blipFill>
        <p:spPr>
          <a:xfrm>
            <a:off x="1524001" y="-53394"/>
            <a:ext cx="1137215" cy="939106"/>
          </a:xfrm>
          <a:prstGeom prst="rect">
            <a:avLst/>
          </a:prstGeom>
          <a:noFill/>
          <a:ln>
            <a:noFill/>
          </a:ln>
        </p:spPr>
      </p:pic>
      <p:pic>
        <p:nvPicPr>
          <p:cNvPr id="1332" name="Google Shape;1332;p23"/>
          <p:cNvPicPr preferRelativeResize="0"/>
          <p:nvPr/>
        </p:nvPicPr>
        <p:blipFill rotWithShape="1">
          <a:blip r:embed="rId5">
            <a:alphaModFix/>
          </a:blip>
          <a:srcRect/>
          <a:stretch/>
        </p:blipFill>
        <p:spPr>
          <a:xfrm>
            <a:off x="7470368" y="5255815"/>
            <a:ext cx="3197632" cy="1551534"/>
          </a:xfrm>
          <a:prstGeom prst="rect">
            <a:avLst/>
          </a:prstGeom>
          <a:noFill/>
          <a:ln>
            <a:noFill/>
          </a:ln>
        </p:spPr>
      </p:pic>
      <p:sp>
        <p:nvSpPr>
          <p:cNvPr id="1333" name="Google Shape;1333;p23"/>
          <p:cNvSpPr txBox="1"/>
          <p:nvPr/>
        </p:nvSpPr>
        <p:spPr>
          <a:xfrm>
            <a:off x="1945229" y="1187416"/>
            <a:ext cx="8301542" cy="4524315"/>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400">
                <a:solidFill>
                  <a:srgbClr val="000000"/>
                </a:solidFill>
                <a:latin typeface="Calibri"/>
                <a:ea typeface="Calibri"/>
                <a:cs typeface="Calibri"/>
                <a:sym typeface="Calibri"/>
              </a:rPr>
              <a:t>     </a:t>
            </a:r>
            <a:r>
              <a:rPr lang="en-US" sz="2400">
                <a:solidFill>
                  <a:srgbClr val="000000"/>
                </a:solidFill>
                <a:latin typeface="Arial"/>
                <a:ea typeface="Arial"/>
                <a:cs typeface="Arial"/>
                <a:sym typeface="Arial"/>
              </a:rPr>
              <a:t>Thế là tất cả học sinh có mặt ở đó đều cùng vào thư viện. Các bạn sôi nổi chọn sách cho mình rồi mang ra bàn đọc. Nhưng bàn ghế chỉ đủ cho một nửa số học sinh. Những bạn còn lại đành phải đứng đọc. Quang cảnh thư viện lúc này hệt như một toa tàu điện đông đúc với những hành khách đứng ngồi để đọc sách, trông đến là ngộ. </a:t>
            </a:r>
            <a:endParaRPr/>
          </a:p>
          <a:p>
            <a:pPr marL="0" marR="0" lvl="0" indent="0" algn="just" rtl="0">
              <a:lnSpc>
                <a:spcPct val="150000"/>
              </a:lnSpc>
              <a:spcBef>
                <a:spcPts val="0"/>
              </a:spcBef>
              <a:spcAft>
                <a:spcPts val="0"/>
              </a:spcAft>
              <a:buNone/>
            </a:pPr>
            <a:r>
              <a:rPr lang="en-US" sz="2400">
                <a:solidFill>
                  <a:srgbClr val="000000"/>
                </a:solidFill>
                <a:latin typeface="Arial"/>
                <a:ea typeface="Arial"/>
                <a:cs typeface="Arial"/>
                <a:sym typeface="Arial"/>
              </a:rPr>
              <a:t>      Từ hôm đó, bạn nào đến trường cũng háo hức ghé vào thư viện. Ai cũng vui lắm.</a:t>
            </a:r>
            <a:endParaRPr sz="2400">
              <a:solidFill>
                <a:srgbClr val="000000"/>
              </a:solidFill>
              <a:latin typeface="Calibri"/>
              <a:ea typeface="Calibri"/>
              <a:cs typeface="Calibri"/>
              <a:sym typeface="Calibri"/>
            </a:endParaRPr>
          </a:p>
        </p:txBody>
      </p:sp>
      <p:sp>
        <p:nvSpPr>
          <p:cNvPr id="1334" name="Google Shape;1334;p23"/>
          <p:cNvSpPr/>
          <p:nvPr/>
        </p:nvSpPr>
        <p:spPr>
          <a:xfrm>
            <a:off x="1880461" y="1230829"/>
            <a:ext cx="424293" cy="445127"/>
          </a:xfrm>
          <a:prstGeom prst="ellipse">
            <a:avLst/>
          </a:prstGeom>
          <a:solidFill>
            <a:srgbClr val="F57389"/>
          </a:soli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FFFFF"/>
                </a:solidFill>
                <a:latin typeface="Times New Roman"/>
                <a:ea typeface="Times New Roman"/>
                <a:cs typeface="Times New Roman"/>
                <a:sym typeface="Times New Roman"/>
              </a:rPr>
              <a:t>3</a:t>
            </a:r>
            <a:endParaRPr/>
          </a:p>
        </p:txBody>
      </p:sp>
      <p:pic>
        <p:nvPicPr>
          <p:cNvPr id="1335" name="Google Shape;1335;p23"/>
          <p:cNvPicPr preferRelativeResize="0"/>
          <p:nvPr/>
        </p:nvPicPr>
        <p:blipFill rotWithShape="1">
          <a:blip r:embed="rId6">
            <a:alphaModFix/>
          </a:blip>
          <a:srcRect/>
          <a:stretch/>
        </p:blipFill>
        <p:spPr>
          <a:xfrm>
            <a:off x="5024410" y="210031"/>
            <a:ext cx="2558809" cy="9615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33"/>
                                        </p:tgtEl>
                                        <p:attrNameLst>
                                          <p:attrName>style.visibility</p:attrName>
                                        </p:attrNameLst>
                                      </p:cBhvr>
                                      <p:to>
                                        <p:strVal val="visible"/>
                                      </p:to>
                                    </p:set>
                                    <p:animEffect transition="in" filter="fade">
                                      <p:cBhvr>
                                        <p:cTn id="7" dur="500"/>
                                        <p:tgtEl>
                                          <p:spTgt spid="1333"/>
                                        </p:tgtEl>
                                      </p:cBhvr>
                                    </p:animEffect>
                                  </p:childTnLst>
                                </p:cTn>
                              </p:par>
                              <p:par>
                                <p:cTn id="8" presetID="10" presetClass="entr" presetSubtype="0" fill="hold" nodeType="withEffect">
                                  <p:stCondLst>
                                    <p:cond delay="0"/>
                                  </p:stCondLst>
                                  <p:childTnLst>
                                    <p:set>
                                      <p:cBhvr>
                                        <p:cTn id="9" dur="1" fill="hold">
                                          <p:stCondLst>
                                            <p:cond delay="0"/>
                                          </p:stCondLst>
                                        </p:cTn>
                                        <p:tgtEl>
                                          <p:spTgt spid="1334"/>
                                        </p:tgtEl>
                                        <p:attrNameLst>
                                          <p:attrName>style.visibility</p:attrName>
                                        </p:attrNameLst>
                                      </p:cBhvr>
                                      <p:to>
                                        <p:strVal val="visible"/>
                                      </p:to>
                                    </p:set>
                                    <p:animEffect transition="in" filter="fade">
                                      <p:cBhvr>
                                        <p:cTn id="10" dur="500"/>
                                        <p:tgtEl>
                                          <p:spTgt spid="1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pic>
        <p:nvPicPr>
          <p:cNvPr id="1340" name="Google Shape;1340;p24" descr="F:\1-原创素材\1_mm1102\PPT\PPT_014\materaials\pageimg_g16.png"/>
          <p:cNvPicPr preferRelativeResize="0"/>
          <p:nvPr/>
        </p:nvPicPr>
        <p:blipFill rotWithShape="1">
          <a:blip r:embed="rId3">
            <a:alphaModFix/>
          </a:blip>
          <a:srcRect/>
          <a:stretch/>
        </p:blipFill>
        <p:spPr>
          <a:xfrm>
            <a:off x="1524000" y="831114"/>
            <a:ext cx="9052560" cy="4893030"/>
          </a:xfrm>
          <a:prstGeom prst="rect">
            <a:avLst/>
          </a:prstGeom>
          <a:noFill/>
          <a:ln>
            <a:noFill/>
          </a:ln>
        </p:spPr>
      </p:pic>
      <p:grpSp>
        <p:nvGrpSpPr>
          <p:cNvPr id="1341" name="Google Shape;1341;p24"/>
          <p:cNvGrpSpPr/>
          <p:nvPr/>
        </p:nvGrpSpPr>
        <p:grpSpPr>
          <a:xfrm>
            <a:off x="3683907" y="473073"/>
            <a:ext cx="5455796" cy="707886"/>
            <a:chOff x="1053394" y="206467"/>
            <a:chExt cx="2880723" cy="489398"/>
          </a:xfrm>
        </p:grpSpPr>
        <p:sp>
          <p:nvSpPr>
            <p:cNvPr id="1342" name="Google Shape;1342;p24"/>
            <p:cNvSpPr/>
            <p:nvPr/>
          </p:nvSpPr>
          <p:spPr>
            <a:xfrm>
              <a:off x="1106327" y="206467"/>
              <a:ext cx="2827790" cy="432581"/>
            </a:xfrm>
            <a:custGeom>
              <a:avLst/>
              <a:gdLst/>
              <a:ahLst/>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F7CAAC"/>
            </a:solidFill>
            <a:ln w="12700" cap="flat" cmpd="sng">
              <a:solidFill>
                <a:srgbClr val="833C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1343" name="Google Shape;1343;p24"/>
            <p:cNvSpPr/>
            <p:nvPr/>
          </p:nvSpPr>
          <p:spPr>
            <a:xfrm>
              <a:off x="1053394" y="206467"/>
              <a:ext cx="2880723" cy="4893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000000"/>
                  </a:solidFill>
                  <a:latin typeface="Calibri"/>
                  <a:ea typeface="Calibri"/>
                  <a:cs typeface="Calibri"/>
                  <a:sym typeface="Calibri"/>
                </a:rPr>
                <a:t>Ngắt nghỉ câu dài</a:t>
              </a:r>
              <a:endParaRPr sz="4000" b="1">
                <a:solidFill>
                  <a:srgbClr val="000000"/>
                </a:solidFill>
                <a:latin typeface="Calibri"/>
                <a:ea typeface="Calibri"/>
                <a:cs typeface="Calibri"/>
                <a:sym typeface="Calibri"/>
              </a:endParaRPr>
            </a:p>
          </p:txBody>
        </p:sp>
      </p:grpSp>
      <p:sp>
        <p:nvSpPr>
          <p:cNvPr id="1344" name="Google Shape;1344;p24"/>
          <p:cNvSpPr txBox="1"/>
          <p:nvPr/>
        </p:nvSpPr>
        <p:spPr>
          <a:xfrm>
            <a:off x="2502408" y="2495665"/>
            <a:ext cx="7379208" cy="195149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800">
                <a:solidFill>
                  <a:srgbClr val="000000"/>
                </a:solidFill>
                <a:latin typeface="Arial"/>
                <a:ea typeface="Arial"/>
                <a:cs typeface="Arial"/>
                <a:sym typeface="Arial"/>
              </a:rPr>
              <a:t>Quang cảnh thư viện lúc này hệt như một toa tàu điện đông đúc với những hành khách đứng ngồi để đọc sách, trông đến là ngộ. </a:t>
            </a:r>
            <a:endParaRPr/>
          </a:p>
        </p:txBody>
      </p:sp>
      <p:cxnSp>
        <p:nvCxnSpPr>
          <p:cNvPr id="1345" name="Google Shape;1345;p24"/>
          <p:cNvCxnSpPr/>
          <p:nvPr/>
        </p:nvCxnSpPr>
        <p:spPr>
          <a:xfrm flipH="1">
            <a:off x="7175754" y="2577849"/>
            <a:ext cx="95250" cy="477053"/>
          </a:xfrm>
          <a:prstGeom prst="straightConnector1">
            <a:avLst/>
          </a:prstGeom>
          <a:noFill/>
          <a:ln w="28575" cap="flat" cmpd="sng">
            <a:solidFill>
              <a:srgbClr val="FF0000"/>
            </a:solidFill>
            <a:prstDash val="solid"/>
            <a:round/>
            <a:headEnd type="none" w="sm" len="sm"/>
            <a:tailEnd type="none" w="sm" len="sm"/>
          </a:ln>
        </p:spPr>
      </p:cxnSp>
      <p:grpSp>
        <p:nvGrpSpPr>
          <p:cNvPr id="1346" name="Google Shape;1346;p24"/>
          <p:cNvGrpSpPr/>
          <p:nvPr/>
        </p:nvGrpSpPr>
        <p:grpSpPr>
          <a:xfrm>
            <a:off x="9139703" y="3923694"/>
            <a:ext cx="91440" cy="392274"/>
            <a:chOff x="9319876" y="4056710"/>
            <a:chExt cx="208238" cy="593225"/>
          </a:xfrm>
        </p:grpSpPr>
        <p:cxnSp>
          <p:nvCxnSpPr>
            <p:cNvPr id="1347" name="Google Shape;1347;p24"/>
            <p:cNvCxnSpPr/>
            <p:nvPr/>
          </p:nvCxnSpPr>
          <p:spPr>
            <a:xfrm flipH="1">
              <a:off x="9319876" y="4056710"/>
              <a:ext cx="95250" cy="584774"/>
            </a:xfrm>
            <a:prstGeom prst="straightConnector1">
              <a:avLst/>
            </a:prstGeom>
            <a:noFill/>
            <a:ln w="28575" cap="flat" cmpd="sng">
              <a:solidFill>
                <a:srgbClr val="FF0000"/>
              </a:solidFill>
              <a:prstDash val="solid"/>
              <a:round/>
              <a:headEnd type="none" w="sm" len="sm"/>
              <a:tailEnd type="none" w="sm" len="sm"/>
            </a:ln>
          </p:spPr>
        </p:cxnSp>
        <p:cxnSp>
          <p:nvCxnSpPr>
            <p:cNvPr id="1348" name="Google Shape;1348;p24"/>
            <p:cNvCxnSpPr/>
            <p:nvPr/>
          </p:nvCxnSpPr>
          <p:spPr>
            <a:xfrm flipH="1">
              <a:off x="9432864" y="4065161"/>
              <a:ext cx="95250" cy="584774"/>
            </a:xfrm>
            <a:prstGeom prst="straightConnector1">
              <a:avLst/>
            </a:prstGeom>
            <a:noFill/>
            <a:ln w="28575" cap="flat" cmpd="sng">
              <a:solidFill>
                <a:srgbClr val="FF0000"/>
              </a:solidFill>
              <a:prstDash val="solid"/>
              <a:round/>
              <a:headEnd type="none" w="sm" len="sm"/>
              <a:tailEnd type="none" w="sm" len="sm"/>
            </a:ln>
          </p:spPr>
        </p:cxnSp>
      </p:grpSp>
      <p:cxnSp>
        <p:nvCxnSpPr>
          <p:cNvPr id="1349" name="Google Shape;1349;p24"/>
          <p:cNvCxnSpPr/>
          <p:nvPr/>
        </p:nvCxnSpPr>
        <p:spPr>
          <a:xfrm flipH="1">
            <a:off x="5782818" y="3232887"/>
            <a:ext cx="95250" cy="477053"/>
          </a:xfrm>
          <a:prstGeom prst="straightConnector1">
            <a:avLst/>
          </a:prstGeom>
          <a:noFill/>
          <a:ln w="28575" cap="flat" cmpd="sng">
            <a:solidFill>
              <a:srgbClr val="FF0000"/>
            </a:solidFill>
            <a:prstDash val="solid"/>
            <a:round/>
            <a:headEnd type="none" w="sm" len="sm"/>
            <a:tailEnd type="none" w="sm" len="sm"/>
          </a:ln>
        </p:spPr>
      </p:cxnSp>
      <p:cxnSp>
        <p:nvCxnSpPr>
          <p:cNvPr id="1350" name="Google Shape;1350;p24"/>
          <p:cNvCxnSpPr/>
          <p:nvPr/>
        </p:nvCxnSpPr>
        <p:spPr>
          <a:xfrm flipH="1">
            <a:off x="6364254" y="3709953"/>
            <a:ext cx="95100" cy="477000"/>
          </a:xfrm>
          <a:prstGeom prst="straightConnector1">
            <a:avLst/>
          </a:prstGeom>
          <a:noFill/>
          <a:ln w="28575" cap="flat" cmpd="sng">
            <a:solidFill>
              <a:srgbClr val="FF0000"/>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0"/>
                                        </p:tgtEl>
                                        <p:attrNameLst>
                                          <p:attrName>style.visibility</p:attrName>
                                        </p:attrNameLst>
                                      </p:cBhvr>
                                      <p:to>
                                        <p:strVal val="visible"/>
                                      </p:to>
                                    </p:set>
                                    <p:animEffect transition="in" filter="fade">
                                      <p:cBhvr>
                                        <p:cTn id="7" dur="500"/>
                                        <p:tgtEl>
                                          <p:spTgt spid="1340"/>
                                        </p:tgtEl>
                                      </p:cBhvr>
                                    </p:animEffect>
                                  </p:childTnLst>
                                </p:cTn>
                              </p:par>
                              <p:par>
                                <p:cTn id="8" presetID="2" presetClass="entr" presetSubtype="8" fill="hold" nodeType="withEffect">
                                  <p:stCondLst>
                                    <p:cond delay="0"/>
                                  </p:stCondLst>
                                  <p:childTnLst>
                                    <p:set>
                                      <p:cBhvr>
                                        <p:cTn id="9" dur="1" fill="hold">
                                          <p:stCondLst>
                                            <p:cond delay="0"/>
                                          </p:stCondLst>
                                        </p:cTn>
                                        <p:tgtEl>
                                          <p:spTgt spid="1341"/>
                                        </p:tgtEl>
                                        <p:attrNameLst>
                                          <p:attrName>style.visibility</p:attrName>
                                        </p:attrNameLst>
                                      </p:cBhvr>
                                      <p:to>
                                        <p:strVal val="visible"/>
                                      </p:to>
                                    </p:set>
                                    <p:anim calcmode="lin" valueType="num">
                                      <p:cBhvr additive="base">
                                        <p:cTn id="10" dur="500"/>
                                        <p:tgtEl>
                                          <p:spTgt spid="1341"/>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0"/>
                                  </p:stCondLst>
                                  <p:childTnLst>
                                    <p:set>
                                      <p:cBhvr>
                                        <p:cTn id="12" dur="1" fill="hold">
                                          <p:stCondLst>
                                            <p:cond delay="0"/>
                                          </p:stCondLst>
                                        </p:cTn>
                                        <p:tgtEl>
                                          <p:spTgt spid="1344"/>
                                        </p:tgtEl>
                                        <p:attrNameLst>
                                          <p:attrName>style.visibility</p:attrName>
                                        </p:attrNameLst>
                                      </p:cBhvr>
                                      <p:to>
                                        <p:strVal val="visible"/>
                                      </p:to>
                                    </p:set>
                                    <p:animEffect transition="in" filter="fade">
                                      <p:cBhvr>
                                        <p:cTn id="13" dur="500"/>
                                        <p:tgtEl>
                                          <p:spTgt spid="134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45"/>
                                        </p:tgtEl>
                                        <p:attrNameLst>
                                          <p:attrName>style.visibility</p:attrName>
                                        </p:attrNameLst>
                                      </p:cBhvr>
                                      <p:to>
                                        <p:strVal val="visible"/>
                                      </p:to>
                                    </p:set>
                                    <p:animEffect transition="in" filter="fade">
                                      <p:cBhvr>
                                        <p:cTn id="18" dur="500"/>
                                        <p:tgtEl>
                                          <p:spTgt spid="1345"/>
                                        </p:tgtEl>
                                      </p:cBhvr>
                                    </p:animEffect>
                                  </p:childTnLst>
                                </p:cTn>
                              </p:par>
                              <p:par>
                                <p:cTn id="19" presetID="10" presetClass="entr" presetSubtype="0" fill="hold" nodeType="withEffect">
                                  <p:stCondLst>
                                    <p:cond delay="0"/>
                                  </p:stCondLst>
                                  <p:childTnLst>
                                    <p:set>
                                      <p:cBhvr>
                                        <p:cTn id="20" dur="1" fill="hold">
                                          <p:stCondLst>
                                            <p:cond delay="0"/>
                                          </p:stCondLst>
                                        </p:cTn>
                                        <p:tgtEl>
                                          <p:spTgt spid="1349"/>
                                        </p:tgtEl>
                                        <p:attrNameLst>
                                          <p:attrName>style.visibility</p:attrName>
                                        </p:attrNameLst>
                                      </p:cBhvr>
                                      <p:to>
                                        <p:strVal val="visible"/>
                                      </p:to>
                                    </p:set>
                                    <p:animEffect transition="in" filter="fade">
                                      <p:cBhvr>
                                        <p:cTn id="21" dur="500"/>
                                        <p:tgtEl>
                                          <p:spTgt spid="1349"/>
                                        </p:tgtEl>
                                      </p:cBhvr>
                                    </p:animEffect>
                                  </p:childTnLst>
                                </p:cTn>
                              </p:par>
                              <p:par>
                                <p:cTn id="22" presetID="10" presetClass="entr" presetSubtype="0" fill="hold" nodeType="withEffect">
                                  <p:stCondLst>
                                    <p:cond delay="0"/>
                                  </p:stCondLst>
                                  <p:childTnLst>
                                    <p:set>
                                      <p:cBhvr>
                                        <p:cTn id="23" dur="1" fill="hold">
                                          <p:stCondLst>
                                            <p:cond delay="0"/>
                                          </p:stCondLst>
                                        </p:cTn>
                                        <p:tgtEl>
                                          <p:spTgt spid="1350"/>
                                        </p:tgtEl>
                                        <p:attrNameLst>
                                          <p:attrName>style.visibility</p:attrName>
                                        </p:attrNameLst>
                                      </p:cBhvr>
                                      <p:to>
                                        <p:strVal val="visible"/>
                                      </p:to>
                                    </p:set>
                                    <p:animEffect transition="in" filter="fade">
                                      <p:cBhvr>
                                        <p:cTn id="24" dur="500"/>
                                        <p:tgtEl>
                                          <p:spTgt spid="1350"/>
                                        </p:tgtEl>
                                      </p:cBhvr>
                                    </p:animEffect>
                                  </p:childTnLst>
                                </p:cTn>
                              </p:par>
                              <p:par>
                                <p:cTn id="25" presetID="10" presetClass="entr" presetSubtype="0" fill="hold" nodeType="withEffect">
                                  <p:stCondLst>
                                    <p:cond delay="0"/>
                                  </p:stCondLst>
                                  <p:childTnLst>
                                    <p:set>
                                      <p:cBhvr>
                                        <p:cTn id="26" dur="1" fill="hold">
                                          <p:stCondLst>
                                            <p:cond delay="0"/>
                                          </p:stCondLst>
                                        </p:cTn>
                                        <p:tgtEl>
                                          <p:spTgt spid="1346"/>
                                        </p:tgtEl>
                                        <p:attrNameLst>
                                          <p:attrName>style.visibility</p:attrName>
                                        </p:attrNameLst>
                                      </p:cBhvr>
                                      <p:to>
                                        <p:strVal val="visible"/>
                                      </p:to>
                                    </p:set>
                                    <p:animEffect transition="in" filter="fade">
                                      <p:cBhvr>
                                        <p:cTn id="27" dur="500"/>
                                        <p:tgtEl>
                                          <p:spTgt spid="1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pic>
        <p:nvPicPr>
          <p:cNvPr id="1355" name="Google Shape;1355;p25" descr="F:\1-原创素材\1_mm1102\PPT\PPT_014\materaials\pageimg_g16.png"/>
          <p:cNvPicPr preferRelativeResize="0"/>
          <p:nvPr/>
        </p:nvPicPr>
        <p:blipFill rotWithShape="1">
          <a:blip r:embed="rId3">
            <a:alphaModFix/>
          </a:blip>
          <a:srcRect/>
          <a:stretch/>
        </p:blipFill>
        <p:spPr>
          <a:xfrm>
            <a:off x="1350264" y="-102326"/>
            <a:ext cx="9144000" cy="6000751"/>
          </a:xfrm>
          <a:prstGeom prst="rect">
            <a:avLst/>
          </a:prstGeom>
          <a:noFill/>
          <a:ln>
            <a:noFill/>
          </a:ln>
        </p:spPr>
      </p:pic>
      <p:grpSp>
        <p:nvGrpSpPr>
          <p:cNvPr id="1356" name="Google Shape;1356;p25"/>
          <p:cNvGrpSpPr/>
          <p:nvPr/>
        </p:nvGrpSpPr>
        <p:grpSpPr>
          <a:xfrm>
            <a:off x="4452247" y="1010169"/>
            <a:ext cx="3458047" cy="523220"/>
            <a:chOff x="1053394" y="206467"/>
            <a:chExt cx="2880723" cy="482306"/>
          </a:xfrm>
        </p:grpSpPr>
        <p:sp>
          <p:nvSpPr>
            <p:cNvPr id="1357" name="Google Shape;1357;p25"/>
            <p:cNvSpPr/>
            <p:nvPr/>
          </p:nvSpPr>
          <p:spPr>
            <a:xfrm>
              <a:off x="1106327" y="206467"/>
              <a:ext cx="2827790" cy="432581"/>
            </a:xfrm>
            <a:custGeom>
              <a:avLst/>
              <a:gdLst/>
              <a:ahLst/>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F7CAAC"/>
            </a:solidFill>
            <a:ln w="12700" cap="flat" cmpd="sng">
              <a:solidFill>
                <a:srgbClr val="833C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rgbClr val="FFFFFF"/>
                </a:solidFill>
                <a:latin typeface="Arial"/>
                <a:ea typeface="Arial"/>
                <a:cs typeface="Arial"/>
                <a:sym typeface="Arial"/>
              </a:endParaRPr>
            </a:p>
          </p:txBody>
        </p:sp>
        <p:sp>
          <p:nvSpPr>
            <p:cNvPr id="1358" name="Google Shape;1358;p25"/>
            <p:cNvSpPr/>
            <p:nvPr/>
          </p:nvSpPr>
          <p:spPr>
            <a:xfrm>
              <a:off x="1053394" y="206467"/>
              <a:ext cx="2880723" cy="48230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00000"/>
                  </a:solidFill>
                  <a:latin typeface="Arial"/>
                  <a:ea typeface="Arial"/>
                  <a:cs typeface="Arial"/>
                  <a:sym typeface="Arial"/>
                </a:rPr>
                <a:t>Luyện đọc nhóm 3</a:t>
              </a:r>
              <a:endParaRPr/>
            </a:p>
          </p:txBody>
        </p:sp>
      </p:grpSp>
      <p:pic>
        <p:nvPicPr>
          <p:cNvPr id="1359" name="Google Shape;1359;p25"/>
          <p:cNvPicPr preferRelativeResize="0"/>
          <p:nvPr/>
        </p:nvPicPr>
        <p:blipFill rotWithShape="1">
          <a:blip r:embed="rId4">
            <a:alphaModFix/>
          </a:blip>
          <a:srcRect/>
          <a:stretch/>
        </p:blipFill>
        <p:spPr>
          <a:xfrm>
            <a:off x="3479920" y="1157663"/>
            <a:ext cx="500262" cy="558432"/>
          </a:xfrm>
          <a:prstGeom prst="rect">
            <a:avLst/>
          </a:prstGeom>
          <a:noFill/>
          <a:ln>
            <a:noFill/>
          </a:ln>
        </p:spPr>
      </p:pic>
      <p:sp>
        <p:nvSpPr>
          <p:cNvPr id="1360" name="Google Shape;1360;p25"/>
          <p:cNvSpPr/>
          <p:nvPr/>
        </p:nvSpPr>
        <p:spPr>
          <a:xfrm>
            <a:off x="2662045" y="2414016"/>
            <a:ext cx="3149894" cy="1938992"/>
          </a:xfrm>
          <a:prstGeom prst="rect">
            <a:avLst/>
          </a:prstGeom>
          <a:solidFill>
            <a:srgbClr val="C4E0B2"/>
          </a:solidFill>
          <a:ln w="19050" cap="flat" cmpd="sng">
            <a:solidFill>
              <a:srgbClr val="548135"/>
            </a:solidFill>
            <a:prstDash val="dash"/>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C291B"/>
                </a:solidFill>
                <a:latin typeface="Arial"/>
                <a:ea typeface="Arial"/>
                <a:cs typeface="Arial"/>
                <a:sym typeface="Arial"/>
              </a:rPr>
              <a:t>Yêu cầu</a:t>
            </a:r>
            <a:endParaRPr sz="2400" b="1">
              <a:solidFill>
                <a:srgbClr val="FC291B"/>
              </a:solidFill>
              <a:latin typeface="Arial"/>
              <a:ea typeface="Arial"/>
              <a:cs typeface="Arial"/>
              <a:sym typeface="Arial"/>
            </a:endParaRPr>
          </a:p>
          <a:p>
            <a:pPr marL="0" marR="0" lvl="0" indent="-177800" algn="l" rtl="0">
              <a:spcBef>
                <a:spcPts val="0"/>
              </a:spcBef>
              <a:spcAft>
                <a:spcPts val="0"/>
              </a:spcAft>
              <a:buClr>
                <a:srgbClr val="000000"/>
              </a:buClr>
              <a:buSzPts val="2800"/>
              <a:buFont typeface="Arial"/>
              <a:buChar char="-"/>
            </a:pPr>
            <a:r>
              <a:rPr lang="en-US" sz="2400">
                <a:solidFill>
                  <a:srgbClr val="000000"/>
                </a:solidFill>
                <a:latin typeface="Arial"/>
                <a:ea typeface="Arial"/>
                <a:cs typeface="Arial"/>
                <a:sym typeface="Arial"/>
              </a:rPr>
              <a:t> Phân công đọc theo đoạn</a:t>
            </a:r>
            <a:endParaRPr sz="2400">
              <a:solidFill>
                <a:srgbClr val="000000"/>
              </a:solidFill>
              <a:latin typeface="Arial"/>
              <a:ea typeface="Arial"/>
              <a:cs typeface="Arial"/>
              <a:sym typeface="Arial"/>
            </a:endParaRPr>
          </a:p>
          <a:p>
            <a:pPr marL="0" marR="0" lvl="0" indent="-177800" algn="l" rtl="0">
              <a:spcBef>
                <a:spcPts val="0"/>
              </a:spcBef>
              <a:spcAft>
                <a:spcPts val="0"/>
              </a:spcAft>
              <a:buClr>
                <a:srgbClr val="000000"/>
              </a:buClr>
              <a:buSzPts val="2800"/>
              <a:buFont typeface="Arial"/>
              <a:buChar char="-"/>
            </a:pPr>
            <a:r>
              <a:rPr lang="en-US" sz="2400">
                <a:solidFill>
                  <a:srgbClr val="000000"/>
                </a:solidFill>
                <a:latin typeface="Arial"/>
                <a:ea typeface="Arial"/>
                <a:cs typeface="Arial"/>
                <a:sym typeface="Arial"/>
              </a:rPr>
              <a:t> Tất cả thành viên đều đọc</a:t>
            </a:r>
            <a:endParaRPr sz="2400">
              <a:solidFill>
                <a:srgbClr val="000000"/>
              </a:solidFill>
              <a:latin typeface="Arial"/>
              <a:ea typeface="Arial"/>
              <a:cs typeface="Arial"/>
              <a:sym typeface="Arial"/>
            </a:endParaRPr>
          </a:p>
        </p:txBody>
      </p:sp>
      <p:pic>
        <p:nvPicPr>
          <p:cNvPr id="1361" name="Google Shape;1361;p25"/>
          <p:cNvPicPr preferRelativeResize="0"/>
          <p:nvPr/>
        </p:nvPicPr>
        <p:blipFill rotWithShape="1">
          <a:blip r:embed="rId5">
            <a:alphaModFix/>
          </a:blip>
          <a:srcRect/>
          <a:stretch/>
        </p:blipFill>
        <p:spPr>
          <a:xfrm>
            <a:off x="6375774" y="2414016"/>
            <a:ext cx="3897707" cy="1825030"/>
          </a:xfrm>
          <a:prstGeom prst="rect">
            <a:avLst/>
          </a:prstGeom>
          <a:noFill/>
          <a:ln>
            <a:noFill/>
          </a:ln>
        </p:spPr>
      </p:pic>
      <p:grpSp>
        <p:nvGrpSpPr>
          <p:cNvPr id="1362" name="Google Shape;1362;p25"/>
          <p:cNvGrpSpPr/>
          <p:nvPr/>
        </p:nvGrpSpPr>
        <p:grpSpPr>
          <a:xfrm rot="260226">
            <a:off x="4199564" y="4729036"/>
            <a:ext cx="4127012" cy="1711057"/>
            <a:chOff x="428579" y="4510561"/>
            <a:chExt cx="4344247" cy="1791654"/>
          </a:xfrm>
        </p:grpSpPr>
        <p:pic>
          <p:nvPicPr>
            <p:cNvPr id="1363" name="Google Shape;1363;p25"/>
            <p:cNvPicPr preferRelativeResize="0"/>
            <p:nvPr/>
          </p:nvPicPr>
          <p:blipFill rotWithShape="1">
            <a:blip r:embed="rId6">
              <a:alphaModFix/>
            </a:blip>
            <a:srcRect t="62099" r="73673" b="9263"/>
            <a:stretch/>
          </p:blipFill>
          <p:spPr>
            <a:xfrm rot="-737492">
              <a:off x="561349" y="4820325"/>
              <a:ext cx="1168923" cy="1373205"/>
            </a:xfrm>
            <a:prstGeom prst="rect">
              <a:avLst/>
            </a:prstGeom>
            <a:noFill/>
            <a:ln>
              <a:noFill/>
            </a:ln>
          </p:spPr>
        </p:pic>
        <p:pic>
          <p:nvPicPr>
            <p:cNvPr id="1364" name="Google Shape;1364;p25"/>
            <p:cNvPicPr preferRelativeResize="0"/>
            <p:nvPr/>
          </p:nvPicPr>
          <p:blipFill rotWithShape="1">
            <a:blip r:embed="rId6">
              <a:alphaModFix/>
            </a:blip>
            <a:srcRect l="24689" t="62452" r="48984" b="8910"/>
            <a:stretch/>
          </p:blipFill>
          <p:spPr>
            <a:xfrm rot="-207794">
              <a:off x="3563494" y="4544613"/>
              <a:ext cx="1168923" cy="1373205"/>
            </a:xfrm>
            <a:prstGeom prst="rect">
              <a:avLst/>
            </a:prstGeom>
            <a:noFill/>
            <a:ln>
              <a:noFill/>
            </a:ln>
          </p:spPr>
        </p:pic>
        <p:pic>
          <p:nvPicPr>
            <p:cNvPr id="1365" name="Google Shape;1365;p25"/>
            <p:cNvPicPr preferRelativeResize="0"/>
            <p:nvPr/>
          </p:nvPicPr>
          <p:blipFill rotWithShape="1">
            <a:blip r:embed="rId6">
              <a:alphaModFix/>
            </a:blip>
            <a:srcRect l="50131" t="63022" r="25215" b="8340"/>
            <a:stretch/>
          </p:blipFill>
          <p:spPr>
            <a:xfrm rot="-227359">
              <a:off x="2652857" y="4605800"/>
              <a:ext cx="1094593" cy="1373205"/>
            </a:xfrm>
            <a:prstGeom prst="rect">
              <a:avLst/>
            </a:prstGeom>
            <a:noFill/>
            <a:ln>
              <a:noFill/>
            </a:ln>
          </p:spPr>
        </p:pic>
        <p:pic>
          <p:nvPicPr>
            <p:cNvPr id="1366" name="Google Shape;1366;p25"/>
            <p:cNvPicPr preferRelativeResize="0"/>
            <p:nvPr/>
          </p:nvPicPr>
          <p:blipFill rotWithShape="1">
            <a:blip r:embed="rId6">
              <a:alphaModFix/>
            </a:blip>
            <a:srcRect l="74288" t="62865" r="1059" b="8497"/>
            <a:stretch/>
          </p:blipFill>
          <p:spPr>
            <a:xfrm>
              <a:off x="1739819" y="4657649"/>
              <a:ext cx="1094593" cy="1373205"/>
            </a:xfrm>
            <a:prstGeom prst="rect">
              <a:avLst/>
            </a:prstGeom>
            <a:noFill/>
            <a:ln>
              <a:noFill/>
            </a:ln>
          </p:spPr>
        </p:pic>
      </p:grpSp>
      <p:pic>
        <p:nvPicPr>
          <p:cNvPr id="1367" name="Google Shape;1367;p25"/>
          <p:cNvPicPr preferRelativeResize="0"/>
          <p:nvPr/>
        </p:nvPicPr>
        <p:blipFill rotWithShape="1">
          <a:blip r:embed="rId7">
            <a:alphaModFix/>
          </a:blip>
          <a:srcRect/>
          <a:stretch/>
        </p:blipFill>
        <p:spPr>
          <a:xfrm rot="10800000" flipH="1">
            <a:off x="3524039" y="4826258"/>
            <a:ext cx="688737" cy="532649"/>
          </a:xfrm>
          <a:prstGeom prst="rect">
            <a:avLst/>
          </a:prstGeom>
          <a:noFill/>
          <a:ln>
            <a:noFill/>
          </a:ln>
        </p:spPr>
      </p:pic>
      <p:pic>
        <p:nvPicPr>
          <p:cNvPr id="1368" name="Google Shape;1368;p25"/>
          <p:cNvPicPr preferRelativeResize="0"/>
          <p:nvPr/>
        </p:nvPicPr>
        <p:blipFill rotWithShape="1">
          <a:blip r:embed="rId8">
            <a:alphaModFix/>
          </a:blip>
          <a:srcRect/>
          <a:stretch/>
        </p:blipFill>
        <p:spPr>
          <a:xfrm rot="10800000">
            <a:off x="7910294" y="4245420"/>
            <a:ext cx="615567" cy="47606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55"/>
                                        </p:tgtEl>
                                        <p:attrNameLst>
                                          <p:attrName>style.visibility</p:attrName>
                                        </p:attrNameLst>
                                      </p:cBhvr>
                                      <p:to>
                                        <p:strVal val="visible"/>
                                      </p:to>
                                    </p:set>
                                    <p:animEffect transition="in" filter="fade">
                                      <p:cBhvr>
                                        <p:cTn id="7" dur="500"/>
                                        <p:tgtEl>
                                          <p:spTgt spid="1355"/>
                                        </p:tgtEl>
                                      </p:cBhvr>
                                    </p:animEffect>
                                  </p:childTnLst>
                                </p:cTn>
                              </p:par>
                              <p:par>
                                <p:cTn id="8" presetID="2" presetClass="entr" presetSubtype="8" fill="hold" nodeType="withEffect">
                                  <p:stCondLst>
                                    <p:cond delay="0"/>
                                  </p:stCondLst>
                                  <p:childTnLst>
                                    <p:set>
                                      <p:cBhvr>
                                        <p:cTn id="9" dur="1" fill="hold">
                                          <p:stCondLst>
                                            <p:cond delay="0"/>
                                          </p:stCondLst>
                                        </p:cTn>
                                        <p:tgtEl>
                                          <p:spTgt spid="1359"/>
                                        </p:tgtEl>
                                        <p:attrNameLst>
                                          <p:attrName>style.visibility</p:attrName>
                                        </p:attrNameLst>
                                      </p:cBhvr>
                                      <p:to>
                                        <p:strVal val="visible"/>
                                      </p:to>
                                    </p:set>
                                    <p:anim calcmode="lin" valueType="num">
                                      <p:cBhvr additive="base">
                                        <p:cTn id="10" dur="500"/>
                                        <p:tgtEl>
                                          <p:spTgt spid="1359"/>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1356"/>
                                        </p:tgtEl>
                                        <p:attrNameLst>
                                          <p:attrName>style.visibility</p:attrName>
                                        </p:attrNameLst>
                                      </p:cBhvr>
                                      <p:to>
                                        <p:strVal val="visible"/>
                                      </p:to>
                                    </p:set>
                                    <p:anim calcmode="lin" valueType="num">
                                      <p:cBhvr additive="base">
                                        <p:cTn id="13" dur="500"/>
                                        <p:tgtEl>
                                          <p:spTgt spid="1356"/>
                                        </p:tgtEl>
                                        <p:attrNameLst>
                                          <p:attrName>ppt_x</p:attrName>
                                        </p:attrNameLst>
                                      </p:cBhvr>
                                      <p:tavLst>
                                        <p:tav tm="0">
                                          <p:val>
                                            <p:strVal val="#ppt_x-1"/>
                                          </p:val>
                                        </p:tav>
                                        <p:tav tm="100000">
                                          <p:val>
                                            <p:strVal val="#ppt_x"/>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360"/>
                                        </p:tgtEl>
                                        <p:attrNameLst>
                                          <p:attrName>style.visibility</p:attrName>
                                        </p:attrNameLst>
                                      </p:cBhvr>
                                      <p:to>
                                        <p:strVal val="visible"/>
                                      </p:to>
                                    </p:set>
                                    <p:animEffect transition="in" filter="fade">
                                      <p:cBhvr>
                                        <p:cTn id="17" dur="1000"/>
                                        <p:tgtEl>
                                          <p:spTgt spid="1360"/>
                                        </p:tgtEl>
                                      </p:cBhvr>
                                    </p:animEffect>
                                  </p:childTnLst>
                                </p:cTn>
                              </p:par>
                              <p:par>
                                <p:cTn id="18" presetID="10" presetClass="entr" presetSubtype="0" fill="hold" nodeType="withEffect">
                                  <p:stCondLst>
                                    <p:cond delay="0"/>
                                  </p:stCondLst>
                                  <p:childTnLst>
                                    <p:set>
                                      <p:cBhvr>
                                        <p:cTn id="19" dur="1" fill="hold">
                                          <p:stCondLst>
                                            <p:cond delay="0"/>
                                          </p:stCondLst>
                                        </p:cTn>
                                        <p:tgtEl>
                                          <p:spTgt spid="1361"/>
                                        </p:tgtEl>
                                        <p:attrNameLst>
                                          <p:attrName>style.visibility</p:attrName>
                                        </p:attrNameLst>
                                      </p:cBhvr>
                                      <p:to>
                                        <p:strVal val="visible"/>
                                      </p:to>
                                    </p:set>
                                    <p:animEffect transition="in" filter="fade">
                                      <p:cBhvr>
                                        <p:cTn id="20" dur="1000"/>
                                        <p:tgtEl>
                                          <p:spTgt spid="1361"/>
                                        </p:tgtEl>
                                      </p:cBhvr>
                                    </p:animEffect>
                                  </p:childTnLst>
                                </p:cTn>
                              </p:par>
                              <p:par>
                                <p:cTn id="21" presetID="10" presetClass="entr" presetSubtype="0" fill="hold" nodeType="withEffect">
                                  <p:stCondLst>
                                    <p:cond delay="0"/>
                                  </p:stCondLst>
                                  <p:childTnLst>
                                    <p:set>
                                      <p:cBhvr>
                                        <p:cTn id="22" dur="1" fill="hold">
                                          <p:stCondLst>
                                            <p:cond delay="0"/>
                                          </p:stCondLst>
                                        </p:cTn>
                                        <p:tgtEl>
                                          <p:spTgt spid="1362"/>
                                        </p:tgtEl>
                                        <p:attrNameLst>
                                          <p:attrName>style.visibility</p:attrName>
                                        </p:attrNameLst>
                                      </p:cBhvr>
                                      <p:to>
                                        <p:strVal val="visible"/>
                                      </p:to>
                                    </p:set>
                                    <p:animEffect transition="in" filter="fade">
                                      <p:cBhvr>
                                        <p:cTn id="23" dur="1000"/>
                                        <p:tgtEl>
                                          <p:spTgt spid="1362"/>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1368"/>
                                        </p:tgtEl>
                                        <p:attrNameLst>
                                          <p:attrName>style.visibility</p:attrName>
                                        </p:attrNameLst>
                                      </p:cBhvr>
                                      <p:to>
                                        <p:strVal val="visible"/>
                                      </p:to>
                                    </p:set>
                                    <p:animEffect transition="in" filter="fade">
                                      <p:cBhvr>
                                        <p:cTn id="27" dur="500"/>
                                        <p:tgtEl>
                                          <p:spTgt spid="1368"/>
                                        </p:tgtEl>
                                      </p:cBhvr>
                                    </p:animEffect>
                                  </p:childTnLst>
                                </p:cTn>
                              </p:par>
                              <p:par>
                                <p:cTn id="28" presetID="10" presetClass="entr" presetSubtype="0" fill="hold" nodeType="withEffect">
                                  <p:stCondLst>
                                    <p:cond delay="0"/>
                                  </p:stCondLst>
                                  <p:childTnLst>
                                    <p:set>
                                      <p:cBhvr>
                                        <p:cTn id="29" dur="1" fill="hold">
                                          <p:stCondLst>
                                            <p:cond delay="0"/>
                                          </p:stCondLst>
                                        </p:cTn>
                                        <p:tgtEl>
                                          <p:spTgt spid="1367"/>
                                        </p:tgtEl>
                                        <p:attrNameLst>
                                          <p:attrName>style.visibility</p:attrName>
                                        </p:attrNameLst>
                                      </p:cBhvr>
                                      <p:to>
                                        <p:strVal val="visible"/>
                                      </p:to>
                                    </p:set>
                                    <p:animEffect transition="in" filter="fade">
                                      <p:cBhvr>
                                        <p:cTn id="30" dur="500"/>
                                        <p:tgtEl>
                                          <p:spTgt spid="1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pic>
        <p:nvPicPr>
          <p:cNvPr id="1373" name="Google Shape;1373;p26"/>
          <p:cNvPicPr preferRelativeResize="0"/>
          <p:nvPr/>
        </p:nvPicPr>
        <p:blipFill rotWithShape="1">
          <a:blip r:embed="rId3">
            <a:alphaModFix/>
          </a:blip>
          <a:srcRect t="71035" b="9032"/>
          <a:stretch/>
        </p:blipFill>
        <p:spPr>
          <a:xfrm>
            <a:off x="1524000" y="6281928"/>
            <a:ext cx="9144000" cy="576072"/>
          </a:xfrm>
          <a:prstGeom prst="rect">
            <a:avLst/>
          </a:prstGeom>
          <a:noFill/>
          <a:ln>
            <a:noFill/>
          </a:ln>
        </p:spPr>
      </p:pic>
      <p:grpSp>
        <p:nvGrpSpPr>
          <p:cNvPr id="1374" name="Google Shape;1374;p26"/>
          <p:cNvGrpSpPr/>
          <p:nvPr/>
        </p:nvGrpSpPr>
        <p:grpSpPr>
          <a:xfrm>
            <a:off x="1524000" y="-62204"/>
            <a:ext cx="9144000" cy="368301"/>
            <a:chOff x="0" y="-127508"/>
            <a:chExt cx="12192000" cy="1361811"/>
          </a:xfrm>
        </p:grpSpPr>
        <p:sp>
          <p:nvSpPr>
            <p:cNvPr id="1375" name="Google Shape;1375;p26"/>
            <p:cNvSpPr/>
            <p:nvPr/>
          </p:nvSpPr>
          <p:spPr>
            <a:xfrm rot="10800000">
              <a:off x="0" y="64722"/>
              <a:ext cx="12192000" cy="1169581"/>
            </a:xfrm>
            <a:prstGeom prst="round2SameRect">
              <a:avLst>
                <a:gd name="adj1" fmla="val 50000"/>
                <a:gd name="adj2" fmla="val 0"/>
              </a:avLst>
            </a:prstGeom>
            <a:solidFill>
              <a:srgbClr val="AFDFFF"/>
            </a:solidFill>
            <a:ln w="12700" cap="flat" cmpd="sng">
              <a:solidFill>
                <a:srgbClr val="71C6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76" name="Google Shape;1376;p26"/>
            <p:cNvSpPr/>
            <p:nvPr/>
          </p:nvSpPr>
          <p:spPr>
            <a:xfrm rot="10800000">
              <a:off x="0" y="-127508"/>
              <a:ext cx="12192000" cy="798297"/>
            </a:xfrm>
            <a:prstGeom prst="round2SameRect">
              <a:avLst>
                <a:gd name="adj1" fmla="val 50000"/>
                <a:gd name="adj2" fmla="val 0"/>
              </a:avLst>
            </a:prstGeom>
            <a:solidFill>
              <a:srgbClr val="71C6FF"/>
            </a:solidFill>
            <a:ln w="12700" cap="flat" cmpd="sng">
              <a:solidFill>
                <a:srgbClr val="71C6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pic>
        <p:nvPicPr>
          <p:cNvPr id="1377" name="Google Shape;1377;p26"/>
          <p:cNvPicPr preferRelativeResize="0"/>
          <p:nvPr/>
        </p:nvPicPr>
        <p:blipFill rotWithShape="1">
          <a:blip r:embed="rId4">
            <a:alphaModFix/>
          </a:blip>
          <a:srcRect l="1771" t="2351" r="1"/>
          <a:stretch/>
        </p:blipFill>
        <p:spPr>
          <a:xfrm>
            <a:off x="1524001" y="-53394"/>
            <a:ext cx="1137215" cy="939106"/>
          </a:xfrm>
          <a:prstGeom prst="rect">
            <a:avLst/>
          </a:prstGeom>
          <a:noFill/>
          <a:ln>
            <a:noFill/>
          </a:ln>
        </p:spPr>
      </p:pic>
      <p:pic>
        <p:nvPicPr>
          <p:cNvPr id="1378" name="Google Shape;1378;p26"/>
          <p:cNvPicPr preferRelativeResize="0"/>
          <p:nvPr/>
        </p:nvPicPr>
        <p:blipFill rotWithShape="1">
          <a:blip r:embed="rId5">
            <a:alphaModFix/>
          </a:blip>
          <a:srcRect/>
          <a:stretch/>
        </p:blipFill>
        <p:spPr>
          <a:xfrm>
            <a:off x="9048984" y="43799"/>
            <a:ext cx="1534831" cy="744720"/>
          </a:xfrm>
          <a:prstGeom prst="rect">
            <a:avLst/>
          </a:prstGeom>
          <a:noFill/>
          <a:ln>
            <a:noFill/>
          </a:ln>
        </p:spPr>
      </p:pic>
      <p:pic>
        <p:nvPicPr>
          <p:cNvPr id="1379" name="Google Shape;1379;p26"/>
          <p:cNvPicPr preferRelativeResize="0"/>
          <p:nvPr/>
        </p:nvPicPr>
        <p:blipFill rotWithShape="1">
          <a:blip r:embed="rId6">
            <a:alphaModFix/>
          </a:blip>
          <a:srcRect/>
          <a:stretch/>
        </p:blipFill>
        <p:spPr>
          <a:xfrm>
            <a:off x="5189002" y="140870"/>
            <a:ext cx="2558809" cy="961565"/>
          </a:xfrm>
          <a:prstGeom prst="rect">
            <a:avLst/>
          </a:prstGeom>
          <a:noFill/>
          <a:ln>
            <a:noFill/>
          </a:ln>
        </p:spPr>
      </p:pic>
      <p:pic>
        <p:nvPicPr>
          <p:cNvPr id="1380" name="Google Shape;1380;p26"/>
          <p:cNvPicPr preferRelativeResize="0"/>
          <p:nvPr/>
        </p:nvPicPr>
        <p:blipFill rotWithShape="1">
          <a:blip r:embed="rId7">
            <a:alphaModFix/>
          </a:blip>
          <a:srcRect/>
          <a:stretch/>
        </p:blipFill>
        <p:spPr>
          <a:xfrm>
            <a:off x="2499301" y="840785"/>
            <a:ext cx="7117140" cy="2864855"/>
          </a:xfrm>
          <a:prstGeom prst="rect">
            <a:avLst/>
          </a:prstGeom>
          <a:noFill/>
          <a:ln>
            <a:noFill/>
          </a:ln>
        </p:spPr>
      </p:pic>
      <p:pic>
        <p:nvPicPr>
          <p:cNvPr id="1381" name="Google Shape;1381;p26"/>
          <p:cNvPicPr preferRelativeResize="0"/>
          <p:nvPr/>
        </p:nvPicPr>
        <p:blipFill rotWithShape="1">
          <a:blip r:embed="rId8">
            <a:alphaModFix/>
          </a:blip>
          <a:srcRect/>
          <a:stretch/>
        </p:blipFill>
        <p:spPr>
          <a:xfrm>
            <a:off x="2447611" y="3641632"/>
            <a:ext cx="7168830" cy="3240909"/>
          </a:xfrm>
          <a:prstGeom prst="rect">
            <a:avLst/>
          </a:prstGeom>
          <a:noFill/>
          <a:ln>
            <a:noFill/>
          </a:ln>
        </p:spPr>
      </p:pic>
      <p:pic>
        <p:nvPicPr>
          <p:cNvPr id="1382" name="Google Shape;1382;p26"/>
          <p:cNvPicPr preferRelativeResize="0"/>
          <p:nvPr/>
        </p:nvPicPr>
        <p:blipFill rotWithShape="1">
          <a:blip r:embed="rId9">
            <a:alphaModFix/>
          </a:blip>
          <a:srcRect b="28649"/>
          <a:stretch/>
        </p:blipFill>
        <p:spPr>
          <a:xfrm>
            <a:off x="2430092" y="673564"/>
            <a:ext cx="565626" cy="479491"/>
          </a:xfrm>
          <a:prstGeom prst="rect">
            <a:avLst/>
          </a:prstGeom>
          <a:noFill/>
          <a:ln>
            <a:noFill/>
          </a:ln>
        </p:spPr>
      </p:pic>
      <p:pic>
        <p:nvPicPr>
          <p:cNvPr id="1383" name="Google Shape;1383;p26"/>
          <p:cNvPicPr preferRelativeResize="0"/>
          <p:nvPr/>
        </p:nvPicPr>
        <p:blipFill rotWithShape="1">
          <a:blip r:embed="rId10">
            <a:alphaModFix/>
          </a:blip>
          <a:srcRect t="14324" b="14323"/>
          <a:stretch/>
        </p:blipFill>
        <p:spPr>
          <a:xfrm>
            <a:off x="2388214" y="2336811"/>
            <a:ext cx="607505" cy="514993"/>
          </a:xfrm>
          <a:prstGeom prst="rect">
            <a:avLst/>
          </a:prstGeom>
          <a:noFill/>
          <a:ln>
            <a:noFill/>
          </a:ln>
        </p:spPr>
      </p:pic>
      <p:sp>
        <p:nvSpPr>
          <p:cNvPr id="1384" name="Google Shape;1384;p26"/>
          <p:cNvSpPr/>
          <p:nvPr/>
        </p:nvSpPr>
        <p:spPr>
          <a:xfrm>
            <a:off x="2537679" y="4315838"/>
            <a:ext cx="308573" cy="272917"/>
          </a:xfrm>
          <a:prstGeom prst="ellipse">
            <a:avLst/>
          </a:prstGeom>
          <a:solidFill>
            <a:srgbClr val="F57389"/>
          </a:soli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FFFFF"/>
                </a:solidFill>
                <a:latin typeface="Times New Roman"/>
                <a:ea typeface="Times New Roman"/>
                <a:cs typeface="Times New Roman"/>
                <a:sym typeface="Times New Roman"/>
              </a:rPr>
              <a:t>3</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82"/>
                                        </p:tgtEl>
                                        <p:attrNameLst>
                                          <p:attrName>style.visibility</p:attrName>
                                        </p:attrNameLst>
                                      </p:cBhvr>
                                      <p:to>
                                        <p:strVal val="visible"/>
                                      </p:to>
                                    </p:set>
                                    <p:animEffect transition="in" filter="fade">
                                      <p:cBhvr>
                                        <p:cTn id="7" dur="500"/>
                                        <p:tgtEl>
                                          <p:spTgt spid="1382"/>
                                        </p:tgtEl>
                                      </p:cBhvr>
                                    </p:animEffect>
                                  </p:childTnLst>
                                </p:cTn>
                              </p:par>
                              <p:par>
                                <p:cTn id="8" presetID="10" presetClass="entr" presetSubtype="0" fill="hold" nodeType="withEffect">
                                  <p:stCondLst>
                                    <p:cond delay="0"/>
                                  </p:stCondLst>
                                  <p:childTnLst>
                                    <p:set>
                                      <p:cBhvr>
                                        <p:cTn id="9" dur="1" fill="hold">
                                          <p:stCondLst>
                                            <p:cond delay="0"/>
                                          </p:stCondLst>
                                        </p:cTn>
                                        <p:tgtEl>
                                          <p:spTgt spid="1383"/>
                                        </p:tgtEl>
                                        <p:attrNameLst>
                                          <p:attrName>style.visibility</p:attrName>
                                        </p:attrNameLst>
                                      </p:cBhvr>
                                      <p:to>
                                        <p:strVal val="visible"/>
                                      </p:to>
                                    </p:set>
                                    <p:animEffect transition="in" filter="fade">
                                      <p:cBhvr>
                                        <p:cTn id="10" dur="500"/>
                                        <p:tgtEl>
                                          <p:spTgt spid="1383"/>
                                        </p:tgtEl>
                                      </p:cBhvr>
                                    </p:animEffect>
                                  </p:childTnLst>
                                </p:cTn>
                              </p:par>
                              <p:par>
                                <p:cTn id="11" presetID="10" presetClass="entr" presetSubtype="0" fill="hold" nodeType="withEffect">
                                  <p:stCondLst>
                                    <p:cond delay="0"/>
                                  </p:stCondLst>
                                  <p:childTnLst>
                                    <p:set>
                                      <p:cBhvr>
                                        <p:cTn id="12" dur="1" fill="hold">
                                          <p:stCondLst>
                                            <p:cond delay="0"/>
                                          </p:stCondLst>
                                        </p:cTn>
                                        <p:tgtEl>
                                          <p:spTgt spid="1384"/>
                                        </p:tgtEl>
                                        <p:attrNameLst>
                                          <p:attrName>style.visibility</p:attrName>
                                        </p:attrNameLst>
                                      </p:cBhvr>
                                      <p:to>
                                        <p:strVal val="visible"/>
                                      </p:to>
                                    </p:set>
                                    <p:animEffect transition="in" filter="fade">
                                      <p:cBhvr>
                                        <p:cTn id="13" dur="500"/>
                                        <p:tgtEl>
                                          <p:spTgt spid="1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pic>
        <p:nvPicPr>
          <p:cNvPr id="1389" name="Google Shape;1389;p27" descr="F:\1-原创素材\1_mm1102\PPT\PPT_014\materaials\pageimg_g16.png"/>
          <p:cNvPicPr preferRelativeResize="0"/>
          <p:nvPr/>
        </p:nvPicPr>
        <p:blipFill rotWithShape="1">
          <a:blip r:embed="rId3">
            <a:alphaModFix/>
          </a:blip>
          <a:srcRect/>
          <a:stretch/>
        </p:blipFill>
        <p:spPr>
          <a:xfrm>
            <a:off x="1431928" y="13602"/>
            <a:ext cx="9074817" cy="5536807"/>
          </a:xfrm>
          <a:prstGeom prst="rect">
            <a:avLst/>
          </a:prstGeom>
          <a:noFill/>
          <a:ln>
            <a:noFill/>
          </a:ln>
        </p:spPr>
      </p:pic>
      <p:grpSp>
        <p:nvGrpSpPr>
          <p:cNvPr id="1390" name="Google Shape;1390;p27"/>
          <p:cNvGrpSpPr/>
          <p:nvPr/>
        </p:nvGrpSpPr>
        <p:grpSpPr>
          <a:xfrm>
            <a:off x="4204665" y="1171467"/>
            <a:ext cx="3588077" cy="523220"/>
            <a:chOff x="1053394" y="206467"/>
            <a:chExt cx="2880723" cy="482306"/>
          </a:xfrm>
        </p:grpSpPr>
        <p:sp>
          <p:nvSpPr>
            <p:cNvPr id="1391" name="Google Shape;1391;p27"/>
            <p:cNvSpPr/>
            <p:nvPr/>
          </p:nvSpPr>
          <p:spPr>
            <a:xfrm>
              <a:off x="1106327" y="206467"/>
              <a:ext cx="2827790" cy="432581"/>
            </a:xfrm>
            <a:custGeom>
              <a:avLst/>
              <a:gdLst/>
              <a:ahLst/>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F7CAAC"/>
            </a:solidFill>
            <a:ln w="12700" cap="flat" cmpd="sng">
              <a:solidFill>
                <a:srgbClr val="833C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Arial"/>
                <a:ea typeface="Arial"/>
                <a:cs typeface="Arial"/>
                <a:sym typeface="Arial"/>
              </a:endParaRPr>
            </a:p>
          </p:txBody>
        </p:sp>
        <p:sp>
          <p:nvSpPr>
            <p:cNvPr id="1392" name="Google Shape;1392;p27"/>
            <p:cNvSpPr/>
            <p:nvPr/>
          </p:nvSpPr>
          <p:spPr>
            <a:xfrm>
              <a:off x="1053394" y="206467"/>
              <a:ext cx="2880723" cy="48230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00000"/>
                  </a:solidFill>
                  <a:latin typeface="Arial"/>
                  <a:ea typeface="Arial"/>
                  <a:cs typeface="Arial"/>
                  <a:sym typeface="Arial"/>
                </a:rPr>
                <a:t>Luyện đọc toàn bài</a:t>
              </a:r>
              <a:endParaRPr sz="2800" b="1">
                <a:solidFill>
                  <a:srgbClr val="000000"/>
                </a:solidFill>
                <a:latin typeface="Arial"/>
                <a:ea typeface="Arial"/>
                <a:cs typeface="Arial"/>
                <a:sym typeface="Arial"/>
              </a:endParaRPr>
            </a:p>
          </p:txBody>
        </p:sp>
      </p:grpSp>
      <p:pic>
        <p:nvPicPr>
          <p:cNvPr id="1393" name="Google Shape;1393;p27"/>
          <p:cNvPicPr preferRelativeResize="0"/>
          <p:nvPr/>
        </p:nvPicPr>
        <p:blipFill rotWithShape="1">
          <a:blip r:embed="rId4">
            <a:alphaModFix/>
          </a:blip>
          <a:srcRect/>
          <a:stretch/>
        </p:blipFill>
        <p:spPr>
          <a:xfrm>
            <a:off x="3479921" y="1157663"/>
            <a:ext cx="496477" cy="558432"/>
          </a:xfrm>
          <a:prstGeom prst="rect">
            <a:avLst/>
          </a:prstGeom>
          <a:noFill/>
          <a:ln>
            <a:noFill/>
          </a:ln>
        </p:spPr>
      </p:pic>
      <p:pic>
        <p:nvPicPr>
          <p:cNvPr id="1394" name="Google Shape;1394;p27"/>
          <p:cNvPicPr preferRelativeResize="0"/>
          <p:nvPr/>
        </p:nvPicPr>
        <p:blipFill rotWithShape="1">
          <a:blip r:embed="rId5">
            <a:alphaModFix/>
          </a:blip>
          <a:srcRect/>
          <a:stretch/>
        </p:blipFill>
        <p:spPr>
          <a:xfrm rot="10800000" flipH="1">
            <a:off x="3291446" y="3759046"/>
            <a:ext cx="683526" cy="532649"/>
          </a:xfrm>
          <a:prstGeom prst="rect">
            <a:avLst/>
          </a:prstGeom>
          <a:noFill/>
          <a:ln>
            <a:noFill/>
          </a:ln>
        </p:spPr>
      </p:pic>
      <p:pic>
        <p:nvPicPr>
          <p:cNvPr id="1395" name="Google Shape;1395;p27"/>
          <p:cNvPicPr preferRelativeResize="0"/>
          <p:nvPr/>
        </p:nvPicPr>
        <p:blipFill rotWithShape="1">
          <a:blip r:embed="rId6">
            <a:alphaModFix/>
          </a:blip>
          <a:srcRect/>
          <a:stretch/>
        </p:blipFill>
        <p:spPr>
          <a:xfrm rot="10800000">
            <a:off x="8207468" y="4300977"/>
            <a:ext cx="610910" cy="476062"/>
          </a:xfrm>
          <a:prstGeom prst="rect">
            <a:avLst/>
          </a:prstGeom>
          <a:noFill/>
          <a:ln>
            <a:noFill/>
          </a:ln>
        </p:spPr>
      </p:pic>
      <p:sp>
        <p:nvSpPr>
          <p:cNvPr id="1396" name="Google Shape;1396;p27"/>
          <p:cNvSpPr/>
          <p:nvPr/>
        </p:nvSpPr>
        <p:spPr>
          <a:xfrm>
            <a:off x="2470055" y="2570212"/>
            <a:ext cx="2713573" cy="392689"/>
          </a:xfrm>
          <a:prstGeom prst="roundRect">
            <a:avLst>
              <a:gd name="adj" fmla="val 50000"/>
            </a:avLst>
          </a:prstGeom>
          <a:solidFill>
            <a:srgbClr val="C1EFFF"/>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Arial"/>
              <a:ea typeface="Arial"/>
              <a:cs typeface="Arial"/>
              <a:sym typeface="Arial"/>
            </a:endParaRPr>
          </a:p>
        </p:txBody>
      </p:sp>
      <p:sp>
        <p:nvSpPr>
          <p:cNvPr id="1397" name="Google Shape;1397;p27"/>
          <p:cNvSpPr/>
          <p:nvPr/>
        </p:nvSpPr>
        <p:spPr>
          <a:xfrm>
            <a:off x="4697943" y="1959162"/>
            <a:ext cx="2667451"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1531"/>
                </a:solidFill>
                <a:latin typeface="Arial"/>
                <a:ea typeface="Arial"/>
                <a:cs typeface="Arial"/>
                <a:sym typeface="Arial"/>
              </a:rPr>
              <a:t>Tiêu chí đánh giá</a:t>
            </a:r>
            <a:endParaRPr sz="2400" b="1">
              <a:solidFill>
                <a:srgbClr val="FF1531"/>
              </a:solidFill>
              <a:latin typeface="Arial"/>
              <a:ea typeface="Arial"/>
              <a:cs typeface="Arial"/>
              <a:sym typeface="Arial"/>
            </a:endParaRPr>
          </a:p>
        </p:txBody>
      </p:sp>
      <p:sp>
        <p:nvSpPr>
          <p:cNvPr id="1398" name="Google Shape;1398;p27"/>
          <p:cNvSpPr/>
          <p:nvPr/>
        </p:nvSpPr>
        <p:spPr>
          <a:xfrm>
            <a:off x="3020604" y="2518918"/>
            <a:ext cx="149255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Arial"/>
                <a:ea typeface="Arial"/>
                <a:cs typeface="Arial"/>
                <a:sym typeface="Arial"/>
              </a:rPr>
              <a:t>Đọc đúng</a:t>
            </a:r>
            <a:endParaRPr sz="2400">
              <a:solidFill>
                <a:srgbClr val="000000"/>
              </a:solidFill>
              <a:latin typeface="Arial"/>
              <a:ea typeface="Arial"/>
              <a:cs typeface="Arial"/>
              <a:sym typeface="Arial"/>
            </a:endParaRPr>
          </a:p>
        </p:txBody>
      </p:sp>
      <p:sp>
        <p:nvSpPr>
          <p:cNvPr id="1399" name="Google Shape;1399;p27"/>
          <p:cNvSpPr/>
          <p:nvPr/>
        </p:nvSpPr>
        <p:spPr>
          <a:xfrm>
            <a:off x="2539290" y="2604554"/>
            <a:ext cx="321549" cy="324000"/>
          </a:xfrm>
          <a:prstGeom prst="ellipse">
            <a:avLst/>
          </a:prstGeom>
          <a:solidFill>
            <a:srgbClr val="93E3FF"/>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70C0"/>
                </a:solidFill>
                <a:latin typeface="Arial"/>
                <a:ea typeface="Arial"/>
                <a:cs typeface="Arial"/>
                <a:sym typeface="Arial"/>
              </a:rPr>
              <a:t>1</a:t>
            </a:r>
            <a:endParaRPr sz="2400">
              <a:solidFill>
                <a:srgbClr val="FFFFFF"/>
              </a:solidFill>
              <a:latin typeface="Arial"/>
              <a:ea typeface="Arial"/>
              <a:cs typeface="Arial"/>
              <a:sym typeface="Arial"/>
            </a:endParaRPr>
          </a:p>
        </p:txBody>
      </p:sp>
      <p:grpSp>
        <p:nvGrpSpPr>
          <p:cNvPr id="1400" name="Google Shape;1400;p27"/>
          <p:cNvGrpSpPr/>
          <p:nvPr/>
        </p:nvGrpSpPr>
        <p:grpSpPr>
          <a:xfrm>
            <a:off x="2470055" y="3035803"/>
            <a:ext cx="2713573" cy="472630"/>
            <a:chOff x="1717199" y="4363552"/>
            <a:chExt cx="3645680" cy="630174"/>
          </a:xfrm>
        </p:grpSpPr>
        <p:sp>
          <p:nvSpPr>
            <p:cNvPr id="1401" name="Google Shape;1401;p27"/>
            <p:cNvSpPr/>
            <p:nvPr/>
          </p:nvSpPr>
          <p:spPr>
            <a:xfrm>
              <a:off x="1717199" y="4407610"/>
              <a:ext cx="3645680" cy="563049"/>
            </a:xfrm>
            <a:prstGeom prst="roundRect">
              <a:avLst>
                <a:gd name="adj" fmla="val 50000"/>
              </a:avLst>
            </a:prstGeom>
            <a:solidFill>
              <a:srgbClr val="FFF09D"/>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Arial"/>
                <a:ea typeface="Arial"/>
                <a:cs typeface="Arial"/>
                <a:sym typeface="Arial"/>
              </a:endParaRPr>
            </a:p>
          </p:txBody>
        </p:sp>
        <p:sp>
          <p:nvSpPr>
            <p:cNvPr id="1402" name="Google Shape;1402;p27"/>
            <p:cNvSpPr/>
            <p:nvPr/>
          </p:nvSpPr>
          <p:spPr>
            <a:xfrm>
              <a:off x="2451266" y="4363552"/>
              <a:ext cx="2039919" cy="630174"/>
            </a:xfrm>
            <a:prstGeom prst="rect">
              <a:avLst/>
            </a:prstGeom>
            <a:noFill/>
            <a:ln>
              <a:noFill/>
            </a:ln>
          </p:spPr>
          <p:txBody>
            <a:bodyPr spcFirstLastPara="1" wrap="square" lIns="91425" tIns="45700" rIns="91425" bIns="45700" anchor="t" anchorCtr="0">
              <a:spAutoFit/>
            </a:bodyPr>
            <a:lstStyle/>
            <a:p>
              <a:pPr marL="0" marR="0" lvl="0" indent="0" algn="l" rtl="0">
                <a:lnSpc>
                  <a:spcPct val="112000"/>
                </a:lnSpc>
                <a:spcBef>
                  <a:spcPts val="0"/>
                </a:spcBef>
                <a:spcAft>
                  <a:spcPts val="0"/>
                </a:spcAft>
                <a:buNone/>
              </a:pPr>
              <a:r>
                <a:rPr lang="en-US" sz="2400">
                  <a:solidFill>
                    <a:srgbClr val="000000"/>
                  </a:solidFill>
                  <a:latin typeface="Arial"/>
                  <a:ea typeface="Arial"/>
                  <a:cs typeface="Arial"/>
                  <a:sym typeface="Arial"/>
                </a:rPr>
                <a:t>Đọc to, rõ</a:t>
              </a:r>
              <a:endParaRPr sz="2400">
                <a:solidFill>
                  <a:srgbClr val="000000"/>
                </a:solidFill>
                <a:latin typeface="Arial"/>
                <a:ea typeface="Arial"/>
                <a:cs typeface="Arial"/>
                <a:sym typeface="Arial"/>
              </a:endParaRPr>
            </a:p>
          </p:txBody>
        </p:sp>
        <p:sp>
          <p:nvSpPr>
            <p:cNvPr id="1403" name="Google Shape;1403;p27"/>
            <p:cNvSpPr/>
            <p:nvPr/>
          </p:nvSpPr>
          <p:spPr>
            <a:xfrm>
              <a:off x="1824062" y="4469499"/>
              <a:ext cx="432000" cy="432000"/>
            </a:xfrm>
            <a:prstGeom prst="ellipse">
              <a:avLst/>
            </a:prstGeom>
            <a:solidFill>
              <a:srgbClr val="FFE443"/>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000000"/>
                  </a:solidFill>
                  <a:latin typeface="Arial"/>
                  <a:ea typeface="Arial"/>
                  <a:cs typeface="Arial"/>
                  <a:sym typeface="Arial"/>
                </a:rPr>
                <a:t>2</a:t>
              </a:r>
              <a:endParaRPr sz="2400">
                <a:solidFill>
                  <a:srgbClr val="000000"/>
                </a:solidFill>
                <a:latin typeface="Arial"/>
                <a:ea typeface="Arial"/>
                <a:cs typeface="Arial"/>
                <a:sym typeface="Arial"/>
              </a:endParaRPr>
            </a:p>
          </p:txBody>
        </p:sp>
      </p:grpSp>
      <p:grpSp>
        <p:nvGrpSpPr>
          <p:cNvPr id="1404" name="Google Shape;1404;p27"/>
          <p:cNvGrpSpPr/>
          <p:nvPr/>
        </p:nvGrpSpPr>
        <p:grpSpPr>
          <a:xfrm>
            <a:off x="2470056" y="3589655"/>
            <a:ext cx="3810406" cy="472630"/>
            <a:chOff x="1717199" y="5199333"/>
            <a:chExt cx="5119273" cy="630173"/>
          </a:xfrm>
        </p:grpSpPr>
        <p:sp>
          <p:nvSpPr>
            <p:cNvPr id="1405" name="Google Shape;1405;p27"/>
            <p:cNvSpPr/>
            <p:nvPr/>
          </p:nvSpPr>
          <p:spPr>
            <a:xfrm>
              <a:off x="1717199" y="5206535"/>
              <a:ext cx="5119273" cy="584583"/>
            </a:xfrm>
            <a:prstGeom prst="roundRect">
              <a:avLst>
                <a:gd name="adj" fmla="val 50000"/>
              </a:avLst>
            </a:prstGeom>
            <a:solidFill>
              <a:srgbClr val="FFD1C5"/>
            </a:solidFill>
            <a:ln w="12700" cap="flat" cmpd="sng">
              <a:solidFill>
                <a:srgbClr val="FF5A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Arial"/>
                <a:ea typeface="Arial"/>
                <a:cs typeface="Arial"/>
                <a:sym typeface="Arial"/>
              </a:endParaRPr>
            </a:p>
          </p:txBody>
        </p:sp>
        <p:sp>
          <p:nvSpPr>
            <p:cNvPr id="1406" name="Google Shape;1406;p27"/>
            <p:cNvSpPr/>
            <p:nvPr/>
          </p:nvSpPr>
          <p:spPr>
            <a:xfrm>
              <a:off x="2451266" y="5199333"/>
              <a:ext cx="3838202" cy="630173"/>
            </a:xfrm>
            <a:prstGeom prst="rect">
              <a:avLst/>
            </a:prstGeom>
            <a:noFill/>
            <a:ln>
              <a:noFill/>
            </a:ln>
          </p:spPr>
          <p:txBody>
            <a:bodyPr spcFirstLastPara="1" wrap="square" lIns="91425" tIns="45700" rIns="91425" bIns="45700" anchor="t" anchorCtr="0">
              <a:spAutoFit/>
            </a:bodyPr>
            <a:lstStyle/>
            <a:p>
              <a:pPr marL="0" marR="0" lvl="0" indent="0" algn="l" rtl="0">
                <a:lnSpc>
                  <a:spcPct val="112000"/>
                </a:lnSpc>
                <a:spcBef>
                  <a:spcPts val="0"/>
                </a:spcBef>
                <a:spcAft>
                  <a:spcPts val="0"/>
                </a:spcAft>
                <a:buNone/>
              </a:pPr>
              <a:r>
                <a:rPr lang="en-US" sz="2400">
                  <a:solidFill>
                    <a:srgbClr val="000000"/>
                  </a:solidFill>
                  <a:latin typeface="Arial"/>
                  <a:ea typeface="Arial"/>
                  <a:cs typeface="Arial"/>
                  <a:sym typeface="Arial"/>
                </a:rPr>
                <a:t>Ngắt nghỉ đúng chỗ</a:t>
              </a:r>
              <a:endParaRPr sz="2400">
                <a:solidFill>
                  <a:srgbClr val="000000"/>
                </a:solidFill>
                <a:latin typeface="Arial"/>
                <a:ea typeface="Arial"/>
                <a:cs typeface="Arial"/>
                <a:sym typeface="Arial"/>
              </a:endParaRPr>
            </a:p>
          </p:txBody>
        </p:sp>
        <p:sp>
          <p:nvSpPr>
            <p:cNvPr id="1407" name="Google Shape;1407;p27"/>
            <p:cNvSpPr/>
            <p:nvPr/>
          </p:nvSpPr>
          <p:spPr>
            <a:xfrm>
              <a:off x="1859964" y="5282826"/>
              <a:ext cx="432000" cy="432000"/>
            </a:xfrm>
            <a:prstGeom prst="ellipse">
              <a:avLst/>
            </a:prstGeom>
            <a:solidFill>
              <a:srgbClr val="FFB7A3"/>
            </a:solidFill>
            <a:ln w="12700" cap="flat" cmpd="sng">
              <a:solidFill>
                <a:srgbClr val="FF5A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000000"/>
                  </a:solidFill>
                  <a:latin typeface="Arial"/>
                  <a:ea typeface="Arial"/>
                  <a:cs typeface="Arial"/>
                  <a:sym typeface="Arial"/>
                </a:rPr>
                <a:t>3</a:t>
              </a:r>
              <a:endParaRPr sz="2400">
                <a:solidFill>
                  <a:srgbClr val="000000"/>
                </a:solidFill>
                <a:latin typeface="Arial"/>
                <a:ea typeface="Arial"/>
                <a:cs typeface="Arial"/>
                <a:sym typeface="Arial"/>
              </a:endParaRPr>
            </a:p>
          </p:txBody>
        </p:sp>
      </p:grpSp>
      <p:pic>
        <p:nvPicPr>
          <p:cNvPr id="1408" name="Google Shape;1408;p27" descr="Star Cartoon Images, Stock Photos &amp;amp; Vectors | Shutterstock"/>
          <p:cNvPicPr preferRelativeResize="0"/>
          <p:nvPr/>
        </p:nvPicPr>
        <p:blipFill rotWithShape="1">
          <a:blip r:embed="rId7">
            <a:alphaModFix/>
          </a:blip>
          <a:srcRect t="13598" b="24686"/>
          <a:stretch/>
        </p:blipFill>
        <p:spPr>
          <a:xfrm>
            <a:off x="5273548" y="2570209"/>
            <a:ext cx="1370418" cy="393752"/>
          </a:xfrm>
          <a:prstGeom prst="rect">
            <a:avLst/>
          </a:prstGeom>
          <a:noFill/>
          <a:ln>
            <a:noFill/>
          </a:ln>
        </p:spPr>
      </p:pic>
      <p:pic>
        <p:nvPicPr>
          <p:cNvPr id="1409" name="Google Shape;1409;p27" descr="Star Cartoon Images, Stock Photos &amp;amp; Vectors | Shutterstock"/>
          <p:cNvPicPr preferRelativeResize="0"/>
          <p:nvPr/>
        </p:nvPicPr>
        <p:blipFill rotWithShape="1">
          <a:blip r:embed="rId7">
            <a:alphaModFix/>
          </a:blip>
          <a:srcRect t="13598" b="24686"/>
          <a:stretch/>
        </p:blipFill>
        <p:spPr>
          <a:xfrm>
            <a:off x="5313494" y="3056870"/>
            <a:ext cx="1370418" cy="393752"/>
          </a:xfrm>
          <a:prstGeom prst="rect">
            <a:avLst/>
          </a:prstGeom>
          <a:noFill/>
          <a:ln>
            <a:noFill/>
          </a:ln>
        </p:spPr>
      </p:pic>
      <p:pic>
        <p:nvPicPr>
          <p:cNvPr id="1410" name="Google Shape;1410;p27" descr="Star Cartoon Images, Stock Photos &amp;amp; Vectors | Shutterstock"/>
          <p:cNvPicPr preferRelativeResize="0"/>
          <p:nvPr/>
        </p:nvPicPr>
        <p:blipFill rotWithShape="1">
          <a:blip r:embed="rId7">
            <a:alphaModFix/>
          </a:blip>
          <a:srcRect t="13598" b="24686"/>
          <a:stretch/>
        </p:blipFill>
        <p:spPr>
          <a:xfrm>
            <a:off x="6309508" y="3617398"/>
            <a:ext cx="1370418" cy="393752"/>
          </a:xfrm>
          <a:prstGeom prst="rect">
            <a:avLst/>
          </a:prstGeom>
          <a:noFill/>
          <a:ln>
            <a:noFill/>
          </a:ln>
        </p:spPr>
      </p:pic>
      <p:pic>
        <p:nvPicPr>
          <p:cNvPr id="1411" name="Google Shape;1411;p27" descr="Star Cartoon Images, Stock Photos &amp;amp; Vectors | Shutterstock"/>
          <p:cNvPicPr preferRelativeResize="0"/>
          <p:nvPr/>
        </p:nvPicPr>
        <p:blipFill rotWithShape="1">
          <a:blip r:embed="rId7">
            <a:alphaModFix/>
          </a:blip>
          <a:srcRect t="13598" b="24686"/>
          <a:stretch/>
        </p:blipFill>
        <p:spPr>
          <a:xfrm>
            <a:off x="8650354" y="4846459"/>
            <a:ext cx="1370418" cy="39375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89"/>
                                        </p:tgtEl>
                                        <p:attrNameLst>
                                          <p:attrName>style.visibility</p:attrName>
                                        </p:attrNameLst>
                                      </p:cBhvr>
                                      <p:to>
                                        <p:strVal val="visible"/>
                                      </p:to>
                                    </p:set>
                                    <p:animEffect transition="in" filter="fade">
                                      <p:cBhvr>
                                        <p:cTn id="7" dur="500"/>
                                        <p:tgtEl>
                                          <p:spTgt spid="1389"/>
                                        </p:tgtEl>
                                      </p:cBhvr>
                                    </p:animEffect>
                                  </p:childTnLst>
                                </p:cTn>
                              </p:par>
                              <p:par>
                                <p:cTn id="8" presetID="2" presetClass="entr" presetSubtype="8" fill="hold" nodeType="withEffect">
                                  <p:stCondLst>
                                    <p:cond delay="0"/>
                                  </p:stCondLst>
                                  <p:childTnLst>
                                    <p:set>
                                      <p:cBhvr>
                                        <p:cTn id="9" dur="1" fill="hold">
                                          <p:stCondLst>
                                            <p:cond delay="0"/>
                                          </p:stCondLst>
                                        </p:cTn>
                                        <p:tgtEl>
                                          <p:spTgt spid="1393"/>
                                        </p:tgtEl>
                                        <p:attrNameLst>
                                          <p:attrName>style.visibility</p:attrName>
                                        </p:attrNameLst>
                                      </p:cBhvr>
                                      <p:to>
                                        <p:strVal val="visible"/>
                                      </p:to>
                                    </p:set>
                                    <p:anim calcmode="lin" valueType="num">
                                      <p:cBhvr additive="base">
                                        <p:cTn id="10" dur="500"/>
                                        <p:tgtEl>
                                          <p:spTgt spid="1393"/>
                                        </p:tgtEl>
                                        <p:attrNameLst>
                                          <p:attrName>ppt_x</p:attrName>
                                        </p:attrNameLst>
                                      </p:cBhvr>
                                      <p:tavLst>
                                        <p:tav tm="0">
                                          <p:val>
                                            <p:strVal val="#ppt_x-1"/>
                                          </p:val>
                                        </p:tav>
                                        <p:tav tm="100000">
                                          <p:val>
                                            <p:strVal val="#ppt_x"/>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395"/>
                                        </p:tgtEl>
                                        <p:attrNameLst>
                                          <p:attrName>style.visibility</p:attrName>
                                        </p:attrNameLst>
                                      </p:cBhvr>
                                      <p:to>
                                        <p:strVal val="visible"/>
                                      </p:to>
                                    </p:set>
                                    <p:animEffect transition="in" filter="fade">
                                      <p:cBhvr>
                                        <p:cTn id="14" dur="500"/>
                                        <p:tgtEl>
                                          <p:spTgt spid="1395"/>
                                        </p:tgtEl>
                                      </p:cBhvr>
                                    </p:animEffect>
                                  </p:childTnLst>
                                </p:cTn>
                              </p:par>
                              <p:par>
                                <p:cTn id="15" presetID="10" presetClass="entr" presetSubtype="0" fill="hold" nodeType="withEffect">
                                  <p:stCondLst>
                                    <p:cond delay="0"/>
                                  </p:stCondLst>
                                  <p:childTnLst>
                                    <p:set>
                                      <p:cBhvr>
                                        <p:cTn id="16" dur="1" fill="hold">
                                          <p:stCondLst>
                                            <p:cond delay="0"/>
                                          </p:stCondLst>
                                        </p:cTn>
                                        <p:tgtEl>
                                          <p:spTgt spid="1394"/>
                                        </p:tgtEl>
                                        <p:attrNameLst>
                                          <p:attrName>style.visibility</p:attrName>
                                        </p:attrNameLst>
                                      </p:cBhvr>
                                      <p:to>
                                        <p:strVal val="visible"/>
                                      </p:to>
                                    </p:set>
                                    <p:animEffect transition="in" filter="fade">
                                      <p:cBhvr>
                                        <p:cTn id="17" dur="500"/>
                                        <p:tgtEl>
                                          <p:spTgt spid="1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pic>
        <p:nvPicPr>
          <p:cNvPr id="1416" name="Google Shape;1416;p28"/>
          <p:cNvPicPr preferRelativeResize="0"/>
          <p:nvPr/>
        </p:nvPicPr>
        <p:blipFill rotWithShape="1">
          <a:blip r:embed="rId3">
            <a:alphaModFix/>
          </a:blip>
          <a:srcRect t="71035" b="9032"/>
          <a:stretch/>
        </p:blipFill>
        <p:spPr>
          <a:xfrm>
            <a:off x="1524000" y="6281928"/>
            <a:ext cx="9144000" cy="576072"/>
          </a:xfrm>
          <a:prstGeom prst="rect">
            <a:avLst/>
          </a:prstGeom>
          <a:noFill/>
          <a:ln>
            <a:noFill/>
          </a:ln>
        </p:spPr>
      </p:pic>
      <p:grpSp>
        <p:nvGrpSpPr>
          <p:cNvPr id="1417" name="Google Shape;1417;p28"/>
          <p:cNvGrpSpPr/>
          <p:nvPr/>
        </p:nvGrpSpPr>
        <p:grpSpPr>
          <a:xfrm>
            <a:off x="1524000" y="-62204"/>
            <a:ext cx="9144000" cy="368301"/>
            <a:chOff x="0" y="-127508"/>
            <a:chExt cx="12192000" cy="1361811"/>
          </a:xfrm>
        </p:grpSpPr>
        <p:sp>
          <p:nvSpPr>
            <p:cNvPr id="1418" name="Google Shape;1418;p28"/>
            <p:cNvSpPr/>
            <p:nvPr/>
          </p:nvSpPr>
          <p:spPr>
            <a:xfrm rot="10800000">
              <a:off x="0" y="64722"/>
              <a:ext cx="12192000" cy="1169581"/>
            </a:xfrm>
            <a:prstGeom prst="round2SameRect">
              <a:avLst>
                <a:gd name="adj1" fmla="val 50000"/>
                <a:gd name="adj2" fmla="val 0"/>
              </a:avLst>
            </a:prstGeom>
            <a:solidFill>
              <a:srgbClr val="AFDFFF"/>
            </a:solidFill>
            <a:ln w="12700" cap="flat" cmpd="sng">
              <a:solidFill>
                <a:srgbClr val="71C6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19" name="Google Shape;1419;p28"/>
            <p:cNvSpPr/>
            <p:nvPr/>
          </p:nvSpPr>
          <p:spPr>
            <a:xfrm rot="10800000">
              <a:off x="0" y="-127508"/>
              <a:ext cx="12192000" cy="798297"/>
            </a:xfrm>
            <a:prstGeom prst="round2SameRect">
              <a:avLst>
                <a:gd name="adj1" fmla="val 50000"/>
                <a:gd name="adj2" fmla="val 0"/>
              </a:avLst>
            </a:prstGeom>
            <a:solidFill>
              <a:srgbClr val="71C6FF"/>
            </a:solidFill>
            <a:ln w="12700" cap="flat" cmpd="sng">
              <a:solidFill>
                <a:srgbClr val="71C6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pic>
        <p:nvPicPr>
          <p:cNvPr id="1420" name="Google Shape;1420;p28"/>
          <p:cNvPicPr preferRelativeResize="0"/>
          <p:nvPr/>
        </p:nvPicPr>
        <p:blipFill rotWithShape="1">
          <a:blip r:embed="rId4">
            <a:alphaModFix/>
          </a:blip>
          <a:srcRect l="1771" t="2351" r="1"/>
          <a:stretch/>
        </p:blipFill>
        <p:spPr>
          <a:xfrm>
            <a:off x="1524001" y="-53394"/>
            <a:ext cx="1137215" cy="939106"/>
          </a:xfrm>
          <a:prstGeom prst="rect">
            <a:avLst/>
          </a:prstGeom>
          <a:noFill/>
          <a:ln>
            <a:noFill/>
          </a:ln>
        </p:spPr>
      </p:pic>
      <p:pic>
        <p:nvPicPr>
          <p:cNvPr id="1421" name="Google Shape;1421;p28"/>
          <p:cNvPicPr preferRelativeResize="0"/>
          <p:nvPr/>
        </p:nvPicPr>
        <p:blipFill rotWithShape="1">
          <a:blip r:embed="rId5">
            <a:alphaModFix/>
          </a:blip>
          <a:srcRect/>
          <a:stretch/>
        </p:blipFill>
        <p:spPr>
          <a:xfrm>
            <a:off x="9048984" y="43799"/>
            <a:ext cx="1534831" cy="744720"/>
          </a:xfrm>
          <a:prstGeom prst="rect">
            <a:avLst/>
          </a:prstGeom>
          <a:noFill/>
          <a:ln>
            <a:noFill/>
          </a:ln>
        </p:spPr>
      </p:pic>
      <p:pic>
        <p:nvPicPr>
          <p:cNvPr id="1422" name="Google Shape;1422;p28"/>
          <p:cNvPicPr preferRelativeResize="0"/>
          <p:nvPr/>
        </p:nvPicPr>
        <p:blipFill rotWithShape="1">
          <a:blip r:embed="rId6">
            <a:alphaModFix/>
          </a:blip>
          <a:srcRect/>
          <a:stretch/>
        </p:blipFill>
        <p:spPr>
          <a:xfrm>
            <a:off x="5189002" y="140870"/>
            <a:ext cx="2558809" cy="961565"/>
          </a:xfrm>
          <a:prstGeom prst="rect">
            <a:avLst/>
          </a:prstGeom>
          <a:noFill/>
          <a:ln>
            <a:noFill/>
          </a:ln>
        </p:spPr>
      </p:pic>
      <p:pic>
        <p:nvPicPr>
          <p:cNvPr id="1423" name="Google Shape;1423;p28"/>
          <p:cNvPicPr preferRelativeResize="0"/>
          <p:nvPr/>
        </p:nvPicPr>
        <p:blipFill rotWithShape="1">
          <a:blip r:embed="rId7">
            <a:alphaModFix/>
          </a:blip>
          <a:srcRect/>
          <a:stretch/>
        </p:blipFill>
        <p:spPr>
          <a:xfrm>
            <a:off x="2499301" y="840785"/>
            <a:ext cx="7117140" cy="2864855"/>
          </a:xfrm>
          <a:prstGeom prst="rect">
            <a:avLst/>
          </a:prstGeom>
          <a:noFill/>
          <a:ln>
            <a:noFill/>
          </a:ln>
        </p:spPr>
      </p:pic>
      <p:pic>
        <p:nvPicPr>
          <p:cNvPr id="1424" name="Google Shape;1424;p28"/>
          <p:cNvPicPr preferRelativeResize="0"/>
          <p:nvPr/>
        </p:nvPicPr>
        <p:blipFill rotWithShape="1">
          <a:blip r:embed="rId8">
            <a:alphaModFix/>
          </a:blip>
          <a:srcRect/>
          <a:stretch/>
        </p:blipFill>
        <p:spPr>
          <a:xfrm>
            <a:off x="2447611" y="3641632"/>
            <a:ext cx="7168830" cy="324090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pic>
        <p:nvPicPr>
          <p:cNvPr id="1429" name="Google Shape;1429;p29" descr="F:\1-原创素材\1_mm1102\PPT\PPT_014\materaials\pageimg_g16.png"/>
          <p:cNvPicPr preferRelativeResize="0"/>
          <p:nvPr/>
        </p:nvPicPr>
        <p:blipFill rotWithShape="1">
          <a:blip r:embed="rId3">
            <a:alphaModFix/>
          </a:blip>
          <a:srcRect/>
          <a:stretch/>
        </p:blipFill>
        <p:spPr>
          <a:xfrm>
            <a:off x="3561207" y="1247792"/>
            <a:ext cx="5804815" cy="3542482"/>
          </a:xfrm>
          <a:prstGeom prst="rect">
            <a:avLst/>
          </a:prstGeom>
          <a:noFill/>
          <a:ln>
            <a:noFill/>
          </a:ln>
        </p:spPr>
      </p:pic>
      <p:pic>
        <p:nvPicPr>
          <p:cNvPr id="1430" name="Google Shape;1430;p29" descr="E:\丫头\png\小人\卡通类素材\yunf.png"/>
          <p:cNvPicPr preferRelativeResize="0"/>
          <p:nvPr/>
        </p:nvPicPr>
        <p:blipFill rotWithShape="1">
          <a:blip r:embed="rId4">
            <a:alphaModFix/>
          </a:blip>
          <a:srcRect/>
          <a:stretch/>
        </p:blipFill>
        <p:spPr>
          <a:xfrm>
            <a:off x="8414147" y="1530820"/>
            <a:ext cx="951872" cy="399602"/>
          </a:xfrm>
          <a:prstGeom prst="rect">
            <a:avLst/>
          </a:prstGeom>
          <a:noFill/>
          <a:ln>
            <a:noFill/>
          </a:ln>
        </p:spPr>
      </p:pic>
      <p:grpSp>
        <p:nvGrpSpPr>
          <p:cNvPr id="1431" name="Google Shape;1431;p29"/>
          <p:cNvGrpSpPr/>
          <p:nvPr/>
        </p:nvGrpSpPr>
        <p:grpSpPr>
          <a:xfrm>
            <a:off x="8118591" y="2212523"/>
            <a:ext cx="347627" cy="464605"/>
            <a:chOff x="-2033679" y="889419"/>
            <a:chExt cx="463503" cy="619473"/>
          </a:xfrm>
        </p:grpSpPr>
        <p:pic>
          <p:nvPicPr>
            <p:cNvPr id="1432" name="Google Shape;1432;p29" descr="E:\丫头\png\小人\卡通类素材\ry.png"/>
            <p:cNvPicPr preferRelativeResize="0"/>
            <p:nvPr/>
          </p:nvPicPr>
          <p:blipFill rotWithShape="1">
            <a:blip r:embed="rId5">
              <a:alphaModFix/>
            </a:blip>
            <a:srcRect b="41007"/>
            <a:stretch/>
          </p:blipFill>
          <p:spPr>
            <a:xfrm>
              <a:off x="-2033679" y="889419"/>
              <a:ext cx="463503" cy="540000"/>
            </a:xfrm>
            <a:prstGeom prst="rect">
              <a:avLst/>
            </a:prstGeom>
            <a:noFill/>
            <a:ln>
              <a:noFill/>
            </a:ln>
          </p:spPr>
        </p:pic>
        <p:pic>
          <p:nvPicPr>
            <p:cNvPr id="1433" name="Google Shape;1433;p29" descr="E:\丫头\png\小人\卡通类素材\ry.png"/>
            <p:cNvPicPr preferRelativeResize="0"/>
            <p:nvPr/>
          </p:nvPicPr>
          <p:blipFill rotWithShape="1">
            <a:blip r:embed="rId6">
              <a:alphaModFix/>
            </a:blip>
            <a:srcRect t="58991"/>
            <a:stretch/>
          </p:blipFill>
          <p:spPr>
            <a:xfrm>
              <a:off x="-1995208" y="1220892"/>
              <a:ext cx="355608" cy="288000"/>
            </a:xfrm>
            <a:prstGeom prst="rect">
              <a:avLst/>
            </a:prstGeom>
            <a:noFill/>
            <a:ln>
              <a:noFill/>
            </a:ln>
          </p:spPr>
        </p:pic>
      </p:grpSp>
      <p:pic>
        <p:nvPicPr>
          <p:cNvPr id="1434" name="Google Shape;1434;p29" descr="E:\丫头\png\小人\卡通类素材\yunf.png"/>
          <p:cNvPicPr preferRelativeResize="0"/>
          <p:nvPr/>
        </p:nvPicPr>
        <p:blipFill rotWithShape="1">
          <a:blip r:embed="rId7">
            <a:alphaModFix/>
          </a:blip>
          <a:srcRect/>
          <a:stretch/>
        </p:blipFill>
        <p:spPr>
          <a:xfrm>
            <a:off x="2193503" y="1247793"/>
            <a:ext cx="1010894" cy="424379"/>
          </a:xfrm>
          <a:prstGeom prst="rect">
            <a:avLst/>
          </a:prstGeom>
          <a:noFill/>
          <a:ln>
            <a:noFill/>
          </a:ln>
        </p:spPr>
      </p:pic>
      <p:grpSp>
        <p:nvGrpSpPr>
          <p:cNvPr id="1435" name="Google Shape;1435;p29"/>
          <p:cNvGrpSpPr/>
          <p:nvPr/>
        </p:nvGrpSpPr>
        <p:grpSpPr>
          <a:xfrm>
            <a:off x="4002864" y="3994003"/>
            <a:ext cx="347627" cy="464605"/>
            <a:chOff x="-2033679" y="889419"/>
            <a:chExt cx="463503" cy="619473"/>
          </a:xfrm>
        </p:grpSpPr>
        <p:pic>
          <p:nvPicPr>
            <p:cNvPr id="1436" name="Google Shape;1436;p29" descr="E:\丫头\png\小人\卡通类素材\ry.png"/>
            <p:cNvPicPr preferRelativeResize="0"/>
            <p:nvPr/>
          </p:nvPicPr>
          <p:blipFill rotWithShape="1">
            <a:blip r:embed="rId5">
              <a:alphaModFix/>
            </a:blip>
            <a:srcRect b="41007"/>
            <a:stretch/>
          </p:blipFill>
          <p:spPr>
            <a:xfrm>
              <a:off x="-2033679" y="889419"/>
              <a:ext cx="463503" cy="540000"/>
            </a:xfrm>
            <a:prstGeom prst="rect">
              <a:avLst/>
            </a:prstGeom>
            <a:noFill/>
            <a:ln>
              <a:noFill/>
            </a:ln>
          </p:spPr>
        </p:pic>
        <p:pic>
          <p:nvPicPr>
            <p:cNvPr id="1437" name="Google Shape;1437;p29" descr="E:\丫头\png\小人\卡通类素材\ry.png"/>
            <p:cNvPicPr preferRelativeResize="0"/>
            <p:nvPr/>
          </p:nvPicPr>
          <p:blipFill rotWithShape="1">
            <a:blip r:embed="rId6">
              <a:alphaModFix/>
            </a:blip>
            <a:srcRect t="58991"/>
            <a:stretch/>
          </p:blipFill>
          <p:spPr>
            <a:xfrm>
              <a:off x="-1995208" y="1220892"/>
              <a:ext cx="355608" cy="288000"/>
            </a:xfrm>
            <a:prstGeom prst="rect">
              <a:avLst/>
            </a:prstGeom>
            <a:noFill/>
            <a:ln>
              <a:noFill/>
            </a:ln>
          </p:spPr>
        </p:pic>
      </p:grpSp>
      <p:pic>
        <p:nvPicPr>
          <p:cNvPr id="1438" name="Google Shape;1438;p29"/>
          <p:cNvPicPr preferRelativeResize="0"/>
          <p:nvPr/>
        </p:nvPicPr>
        <p:blipFill rotWithShape="1">
          <a:blip r:embed="rId8">
            <a:alphaModFix/>
          </a:blip>
          <a:srcRect/>
          <a:stretch/>
        </p:blipFill>
        <p:spPr>
          <a:xfrm>
            <a:off x="12288586" y="1076549"/>
            <a:ext cx="827024" cy="766865"/>
          </a:xfrm>
          <a:prstGeom prst="rect">
            <a:avLst/>
          </a:prstGeom>
          <a:noFill/>
          <a:ln>
            <a:noFill/>
          </a:ln>
        </p:spPr>
      </p:pic>
      <p:pic>
        <p:nvPicPr>
          <p:cNvPr id="1439" name="Google Shape;1439;p29"/>
          <p:cNvPicPr preferRelativeResize="0"/>
          <p:nvPr/>
        </p:nvPicPr>
        <p:blipFill rotWithShape="1">
          <a:blip r:embed="rId9">
            <a:alphaModFix/>
          </a:blip>
          <a:srcRect/>
          <a:stretch/>
        </p:blipFill>
        <p:spPr>
          <a:xfrm>
            <a:off x="5577426" y="1623922"/>
            <a:ext cx="2459555" cy="338837"/>
          </a:xfrm>
          <a:prstGeom prst="rect">
            <a:avLst/>
          </a:prstGeom>
          <a:noFill/>
          <a:ln>
            <a:noFill/>
          </a:ln>
        </p:spPr>
      </p:pic>
      <p:grpSp>
        <p:nvGrpSpPr>
          <p:cNvPr id="1440" name="Google Shape;1440;p29"/>
          <p:cNvGrpSpPr/>
          <p:nvPr/>
        </p:nvGrpSpPr>
        <p:grpSpPr>
          <a:xfrm>
            <a:off x="1362170" y="2617884"/>
            <a:ext cx="3986756" cy="3378345"/>
            <a:chOff x="-215774" y="2347510"/>
            <a:chExt cx="5315675" cy="4504460"/>
          </a:xfrm>
        </p:grpSpPr>
        <p:pic>
          <p:nvPicPr>
            <p:cNvPr id="1441" name="Google Shape;1441;p29" descr="图片包含 餐桌&#10;&#10;描述已自动生成"/>
            <p:cNvPicPr preferRelativeResize="0"/>
            <p:nvPr/>
          </p:nvPicPr>
          <p:blipFill rotWithShape="1">
            <a:blip r:embed="rId10">
              <a:alphaModFix/>
            </a:blip>
            <a:srcRect/>
            <a:stretch/>
          </p:blipFill>
          <p:spPr>
            <a:xfrm>
              <a:off x="-215774" y="2347510"/>
              <a:ext cx="5315675" cy="4504460"/>
            </a:xfrm>
            <a:prstGeom prst="rect">
              <a:avLst/>
            </a:prstGeom>
            <a:noFill/>
            <a:ln>
              <a:noFill/>
            </a:ln>
          </p:spPr>
        </p:pic>
        <p:sp>
          <p:nvSpPr>
            <p:cNvPr id="1442" name="Google Shape;1442;p29"/>
            <p:cNvSpPr/>
            <p:nvPr/>
          </p:nvSpPr>
          <p:spPr>
            <a:xfrm rot="-658498">
              <a:off x="1112362" y="3487658"/>
              <a:ext cx="1395167" cy="443321"/>
            </a:xfrm>
            <a:prstGeom prst="rect">
              <a:avLst/>
            </a:prstGeom>
            <a:solidFill>
              <a:srgbClr val="4B482F"/>
            </a:solidFill>
            <a:ln w="25400" cap="flat" cmpd="sng">
              <a:solidFill>
                <a:srgbClr val="4B48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443" name="Google Shape;1443;p29"/>
            <p:cNvSpPr/>
            <p:nvPr/>
          </p:nvSpPr>
          <p:spPr>
            <a:xfrm rot="908466">
              <a:off x="404064" y="5261910"/>
              <a:ext cx="1288938" cy="305204"/>
            </a:xfrm>
            <a:prstGeom prst="rect">
              <a:avLst/>
            </a:prstGeom>
            <a:solidFill>
              <a:srgbClr val="ED8C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444" name="Google Shape;1444;p29"/>
            <p:cNvSpPr/>
            <p:nvPr/>
          </p:nvSpPr>
          <p:spPr>
            <a:xfrm rot="908466">
              <a:off x="1021930" y="5538136"/>
              <a:ext cx="546638" cy="305204"/>
            </a:xfrm>
            <a:prstGeom prst="rect">
              <a:avLst/>
            </a:prstGeom>
            <a:solidFill>
              <a:srgbClr val="ED8C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sp>
          <p:nvSpPr>
            <p:cNvPr id="1445" name="Google Shape;1445;p29"/>
            <p:cNvSpPr/>
            <p:nvPr/>
          </p:nvSpPr>
          <p:spPr>
            <a:xfrm rot="-658498">
              <a:off x="1665321" y="3777486"/>
              <a:ext cx="837105" cy="443321"/>
            </a:xfrm>
            <a:prstGeom prst="rect">
              <a:avLst/>
            </a:prstGeom>
            <a:solidFill>
              <a:srgbClr val="4B482F"/>
            </a:solidFill>
            <a:ln w="25400" cap="flat" cmpd="sng">
              <a:solidFill>
                <a:srgbClr val="4B482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rial"/>
                <a:ea typeface="Arial"/>
                <a:cs typeface="Arial"/>
                <a:sym typeface="Arial"/>
              </a:endParaRPr>
            </a:p>
          </p:txBody>
        </p:sp>
      </p:grpSp>
      <p:sp>
        <p:nvSpPr>
          <p:cNvPr id="1446" name="Google Shape;1446;p29"/>
          <p:cNvSpPr txBox="1"/>
          <p:nvPr/>
        </p:nvSpPr>
        <p:spPr>
          <a:xfrm rot="-643180">
            <a:off x="2132801" y="3230379"/>
            <a:ext cx="1787945" cy="8540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950" b="1">
                <a:solidFill>
                  <a:srgbClr val="6DAA2D"/>
                </a:solidFill>
                <a:latin typeface="Coiny"/>
                <a:ea typeface="Coiny"/>
                <a:cs typeface="Coiny"/>
                <a:sym typeface="Coiny"/>
              </a:rPr>
              <a:t>01</a:t>
            </a:r>
            <a:endParaRPr sz="2400" b="1">
              <a:solidFill>
                <a:srgbClr val="6DAA2D"/>
              </a:solidFill>
              <a:latin typeface="Coiny"/>
              <a:ea typeface="Coiny"/>
              <a:cs typeface="Coiny"/>
              <a:sym typeface="Coiny"/>
            </a:endParaRPr>
          </a:p>
        </p:txBody>
      </p:sp>
      <p:sp>
        <p:nvSpPr>
          <p:cNvPr id="1447" name="Google Shape;1447;p29"/>
          <p:cNvSpPr txBox="1"/>
          <p:nvPr/>
        </p:nvSpPr>
        <p:spPr>
          <a:xfrm>
            <a:off x="3355548" y="2769281"/>
            <a:ext cx="6563360" cy="82067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600" b="1">
                <a:solidFill>
                  <a:srgbClr val="FF0000"/>
                </a:solidFill>
                <a:latin typeface="Arial"/>
                <a:ea typeface="Arial"/>
                <a:cs typeface="Arial"/>
                <a:sym typeface="Arial"/>
              </a:rPr>
              <a:t>2. TÌM HIỂU BÀI</a:t>
            </a:r>
            <a:endParaRPr sz="3600" b="1">
              <a:solidFill>
                <a:srgbClr val="FF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29"/>
                                        </p:tgtEl>
                                        <p:attrNameLst>
                                          <p:attrName>style.visibility</p:attrName>
                                        </p:attrNameLst>
                                      </p:cBhvr>
                                      <p:to>
                                        <p:strVal val="visible"/>
                                      </p:to>
                                    </p:set>
                                    <p:animEffect transition="in" filter="fade">
                                      <p:cBhvr>
                                        <p:cTn id="7" dur="500"/>
                                        <p:tgtEl>
                                          <p:spTgt spid="1429"/>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439"/>
                                        </p:tgtEl>
                                        <p:attrNameLst>
                                          <p:attrName>style.visibility</p:attrName>
                                        </p:attrNameLst>
                                      </p:cBhvr>
                                      <p:to>
                                        <p:strVal val="visible"/>
                                      </p:to>
                                    </p:set>
                                    <p:anim calcmode="lin" valueType="num">
                                      <p:cBhvr additive="base">
                                        <p:cTn id="11" dur="500"/>
                                        <p:tgtEl>
                                          <p:spTgt spid="1439"/>
                                        </p:tgtEl>
                                        <p:attrNameLst>
                                          <p:attrName>ppt_y</p:attrName>
                                        </p:attrNameLst>
                                      </p:cBhvr>
                                      <p:tavLst>
                                        <p:tav tm="0">
                                          <p:val>
                                            <p:strVal val="#ppt_y-1"/>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1434"/>
                                        </p:tgtEl>
                                        <p:attrNameLst>
                                          <p:attrName>style.visibility</p:attrName>
                                        </p:attrNameLst>
                                      </p:cBhvr>
                                      <p:to>
                                        <p:strVal val="visible"/>
                                      </p:to>
                                    </p:set>
                                    <p:animEffect transition="in" filter="fade">
                                      <p:cBhvr>
                                        <p:cTn id="14" dur="500"/>
                                        <p:tgtEl>
                                          <p:spTgt spid="1434"/>
                                        </p:tgtEl>
                                      </p:cBhvr>
                                    </p:animEffect>
                                  </p:childTnLst>
                                </p:cTn>
                              </p:par>
                              <p:par>
                                <p:cTn id="15" presetID="10" presetClass="entr" presetSubtype="0" fill="hold" nodeType="withEffect">
                                  <p:stCondLst>
                                    <p:cond delay="0"/>
                                  </p:stCondLst>
                                  <p:childTnLst>
                                    <p:set>
                                      <p:cBhvr>
                                        <p:cTn id="16" dur="1" fill="hold">
                                          <p:stCondLst>
                                            <p:cond delay="0"/>
                                          </p:stCondLst>
                                        </p:cTn>
                                        <p:tgtEl>
                                          <p:spTgt spid="1430"/>
                                        </p:tgtEl>
                                        <p:attrNameLst>
                                          <p:attrName>style.visibility</p:attrName>
                                        </p:attrNameLst>
                                      </p:cBhvr>
                                      <p:to>
                                        <p:strVal val="visible"/>
                                      </p:to>
                                    </p:set>
                                    <p:animEffect transition="in" filter="fade">
                                      <p:cBhvr>
                                        <p:cTn id="17" dur="500"/>
                                        <p:tgtEl>
                                          <p:spTgt spid="1430"/>
                                        </p:tgtEl>
                                      </p:cBhvr>
                                    </p:animEffect>
                                  </p:childTnLst>
                                </p:cTn>
                              </p:par>
                              <p:par>
                                <p:cTn id="18" presetID="10" presetClass="entr" presetSubtype="0" fill="hold" nodeType="withEffect">
                                  <p:stCondLst>
                                    <p:cond delay="0"/>
                                  </p:stCondLst>
                                  <p:childTnLst>
                                    <p:set>
                                      <p:cBhvr>
                                        <p:cTn id="19" dur="1" fill="hold">
                                          <p:stCondLst>
                                            <p:cond delay="0"/>
                                          </p:stCondLst>
                                        </p:cTn>
                                        <p:tgtEl>
                                          <p:spTgt spid="1431"/>
                                        </p:tgtEl>
                                        <p:attrNameLst>
                                          <p:attrName>style.visibility</p:attrName>
                                        </p:attrNameLst>
                                      </p:cBhvr>
                                      <p:to>
                                        <p:strVal val="visible"/>
                                      </p:to>
                                    </p:set>
                                    <p:animEffect transition="in" filter="fade">
                                      <p:cBhvr>
                                        <p:cTn id="20" dur="500"/>
                                        <p:tgtEl>
                                          <p:spTgt spid="1431"/>
                                        </p:tgtEl>
                                      </p:cBhvr>
                                    </p:animEffect>
                                  </p:childTnLst>
                                </p:cTn>
                              </p:par>
                              <p:par>
                                <p:cTn id="21" presetID="10" presetClass="entr" presetSubtype="0" fill="hold" nodeType="withEffect">
                                  <p:stCondLst>
                                    <p:cond delay="0"/>
                                  </p:stCondLst>
                                  <p:childTnLst>
                                    <p:set>
                                      <p:cBhvr>
                                        <p:cTn id="22" dur="1" fill="hold">
                                          <p:stCondLst>
                                            <p:cond delay="0"/>
                                          </p:stCondLst>
                                        </p:cTn>
                                        <p:tgtEl>
                                          <p:spTgt spid="1435"/>
                                        </p:tgtEl>
                                        <p:attrNameLst>
                                          <p:attrName>style.visibility</p:attrName>
                                        </p:attrNameLst>
                                      </p:cBhvr>
                                      <p:to>
                                        <p:strVal val="visible"/>
                                      </p:to>
                                    </p:set>
                                    <p:animEffect transition="in" filter="fade">
                                      <p:cBhvr>
                                        <p:cTn id="23" dur="500"/>
                                        <p:tgtEl>
                                          <p:spTgt spid="1435"/>
                                        </p:tgtEl>
                                      </p:cBhvr>
                                    </p:animEffect>
                                  </p:childTnLst>
                                </p:cTn>
                              </p:par>
                              <p:par>
                                <p:cTn id="24" presetID="10" presetClass="entr" presetSubtype="0" fill="hold" nodeType="withEffect">
                                  <p:stCondLst>
                                    <p:cond delay="0"/>
                                  </p:stCondLst>
                                  <p:childTnLst>
                                    <p:set>
                                      <p:cBhvr>
                                        <p:cTn id="25" dur="1" fill="hold">
                                          <p:stCondLst>
                                            <p:cond delay="0"/>
                                          </p:stCondLst>
                                        </p:cTn>
                                        <p:tgtEl>
                                          <p:spTgt spid="1438"/>
                                        </p:tgtEl>
                                        <p:attrNameLst>
                                          <p:attrName>style.visibility</p:attrName>
                                        </p:attrNameLst>
                                      </p:cBhvr>
                                      <p:to>
                                        <p:strVal val="visible"/>
                                      </p:to>
                                    </p:set>
                                    <p:animEffect transition="in" filter="fade">
                                      <p:cBhvr>
                                        <p:cTn id="26" dur="1000"/>
                                        <p:tgtEl>
                                          <p:spTgt spid="1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3"/>
          <p:cNvSpPr/>
          <p:nvPr/>
        </p:nvSpPr>
        <p:spPr>
          <a:xfrm>
            <a:off x="3997310" y="3953842"/>
            <a:ext cx="1716041" cy="1716041"/>
          </a:xfrm>
          <a:prstGeom prst="ellipse">
            <a:avLst/>
          </a:prstGeom>
          <a:solidFill>
            <a:srgbClr val="FEE599">
              <a:alpha val="47843"/>
            </a:srgbClr>
          </a:solidFill>
          <a:ln>
            <a:noFill/>
          </a:ln>
        </p:spPr>
        <p:txBody>
          <a:bodyPr spcFirstLastPara="1" wrap="square" lIns="68475" tIns="34250" rIns="68475" bIns="34250" anchor="ctr" anchorCtr="0">
            <a:noAutofit/>
          </a:bodyPr>
          <a:lstStyle/>
          <a:p>
            <a:pPr marL="0" marR="0" lvl="0" indent="0" algn="ctr" rtl="0">
              <a:spcBef>
                <a:spcPts val="0"/>
              </a:spcBef>
              <a:spcAft>
                <a:spcPts val="0"/>
              </a:spcAft>
              <a:buNone/>
            </a:pPr>
            <a:endParaRPr sz="1425">
              <a:solidFill>
                <a:srgbClr val="FFFFFF"/>
              </a:solidFill>
              <a:latin typeface="Arial Rounded"/>
              <a:ea typeface="Arial Rounded"/>
              <a:cs typeface="Arial Rounded"/>
              <a:sym typeface="Arial Rounded"/>
            </a:endParaRPr>
          </a:p>
        </p:txBody>
      </p:sp>
      <p:sp>
        <p:nvSpPr>
          <p:cNvPr id="1019" name="Google Shape;1019;p3"/>
          <p:cNvSpPr/>
          <p:nvPr/>
        </p:nvSpPr>
        <p:spPr>
          <a:xfrm>
            <a:off x="1574082" y="4091427"/>
            <a:ext cx="1578457" cy="1578457"/>
          </a:xfrm>
          <a:prstGeom prst="ellipse">
            <a:avLst/>
          </a:prstGeom>
          <a:noFill/>
          <a:ln w="38100" cap="flat" cmpd="sng">
            <a:solidFill>
              <a:srgbClr val="F7E3AD"/>
            </a:solidFill>
            <a:prstDash val="solid"/>
            <a:miter lim="800000"/>
            <a:headEnd type="none" w="sm" len="sm"/>
            <a:tailEnd type="none" w="sm" len="sm"/>
          </a:ln>
        </p:spPr>
        <p:txBody>
          <a:bodyPr spcFirstLastPara="1" wrap="square" lIns="68475" tIns="34250" rIns="68475" bIns="34250" anchor="ctr" anchorCtr="0">
            <a:noAutofit/>
          </a:bodyPr>
          <a:lstStyle/>
          <a:p>
            <a:pPr marL="0" marR="0" lvl="0" indent="0" algn="ctr" rtl="0">
              <a:spcBef>
                <a:spcPts val="0"/>
              </a:spcBef>
              <a:spcAft>
                <a:spcPts val="0"/>
              </a:spcAft>
              <a:buNone/>
            </a:pPr>
            <a:endParaRPr sz="1425">
              <a:solidFill>
                <a:srgbClr val="FFFFFF"/>
              </a:solidFill>
              <a:latin typeface="Arial Rounded"/>
              <a:ea typeface="Arial Rounded"/>
              <a:cs typeface="Arial Rounded"/>
              <a:sym typeface="Arial Rounded"/>
            </a:endParaRPr>
          </a:p>
        </p:txBody>
      </p:sp>
      <p:sp>
        <p:nvSpPr>
          <p:cNvPr id="1020" name="Google Shape;1020;p3"/>
          <p:cNvSpPr/>
          <p:nvPr/>
        </p:nvSpPr>
        <p:spPr>
          <a:xfrm>
            <a:off x="9355120" y="2879776"/>
            <a:ext cx="1211606" cy="1211606"/>
          </a:xfrm>
          <a:prstGeom prst="ellipse">
            <a:avLst/>
          </a:prstGeom>
          <a:solidFill>
            <a:srgbClr val="FEE599">
              <a:alpha val="47843"/>
            </a:srgbClr>
          </a:solidFill>
          <a:ln>
            <a:noFill/>
          </a:ln>
        </p:spPr>
        <p:txBody>
          <a:bodyPr spcFirstLastPara="1" wrap="square" lIns="68475" tIns="34250" rIns="68475" bIns="34250" anchor="ctr" anchorCtr="0">
            <a:noAutofit/>
          </a:bodyPr>
          <a:lstStyle/>
          <a:p>
            <a:pPr marL="0" marR="0" lvl="0" indent="0" algn="ctr" rtl="0">
              <a:spcBef>
                <a:spcPts val="0"/>
              </a:spcBef>
              <a:spcAft>
                <a:spcPts val="0"/>
              </a:spcAft>
              <a:buNone/>
            </a:pPr>
            <a:endParaRPr sz="1425">
              <a:solidFill>
                <a:srgbClr val="FFFFFF"/>
              </a:solidFill>
              <a:latin typeface="Arial Rounded"/>
              <a:ea typeface="Arial Rounded"/>
              <a:cs typeface="Arial Rounded"/>
              <a:sym typeface="Arial Rounded"/>
            </a:endParaRPr>
          </a:p>
        </p:txBody>
      </p:sp>
      <p:grpSp>
        <p:nvGrpSpPr>
          <p:cNvPr id="1021" name="Google Shape;1021;p3"/>
          <p:cNvGrpSpPr/>
          <p:nvPr/>
        </p:nvGrpSpPr>
        <p:grpSpPr>
          <a:xfrm>
            <a:off x="3526629" y="431312"/>
            <a:ext cx="5155335" cy="4896929"/>
            <a:chOff x="3084810" y="-335112"/>
            <a:chExt cx="5809496" cy="5760000"/>
          </a:xfrm>
        </p:grpSpPr>
        <p:grpSp>
          <p:nvGrpSpPr>
            <p:cNvPr id="1022" name="Google Shape;1022;p3"/>
            <p:cNvGrpSpPr/>
            <p:nvPr/>
          </p:nvGrpSpPr>
          <p:grpSpPr>
            <a:xfrm>
              <a:off x="3297693" y="-335112"/>
              <a:ext cx="5596613" cy="5760000"/>
              <a:chOff x="3297693" y="-335112"/>
              <a:chExt cx="5596613" cy="5760000"/>
            </a:xfrm>
          </p:grpSpPr>
          <p:cxnSp>
            <p:nvCxnSpPr>
              <p:cNvPr id="1023" name="Google Shape;1023;p3"/>
              <p:cNvCxnSpPr/>
              <p:nvPr/>
            </p:nvCxnSpPr>
            <p:spPr>
              <a:xfrm>
                <a:off x="6154058" y="-335112"/>
                <a:ext cx="0" cy="5760000"/>
              </a:xfrm>
              <a:prstGeom prst="straightConnector1">
                <a:avLst/>
              </a:prstGeom>
              <a:noFill/>
              <a:ln w="76200" cap="rnd" cmpd="sng">
                <a:solidFill>
                  <a:srgbClr val="F7E3AD"/>
                </a:solidFill>
                <a:prstDash val="solid"/>
                <a:miter lim="800000"/>
                <a:headEnd type="none" w="sm" len="sm"/>
                <a:tailEnd type="none" w="sm" len="sm"/>
              </a:ln>
            </p:spPr>
          </p:cxnSp>
          <p:pic>
            <p:nvPicPr>
              <p:cNvPr id="1024" name="Google Shape;1024;p3"/>
              <p:cNvPicPr preferRelativeResize="0"/>
              <p:nvPr/>
            </p:nvPicPr>
            <p:blipFill rotWithShape="1">
              <a:blip r:embed="rId3">
                <a:alphaModFix/>
              </a:blip>
              <a:srcRect t="48492"/>
              <a:stretch/>
            </p:blipFill>
            <p:spPr>
              <a:xfrm>
                <a:off x="3297693" y="2256270"/>
                <a:ext cx="5596613" cy="2885850"/>
              </a:xfrm>
              <a:prstGeom prst="rect">
                <a:avLst/>
              </a:prstGeom>
              <a:noFill/>
              <a:ln>
                <a:noFill/>
              </a:ln>
            </p:spPr>
          </p:pic>
        </p:grpSp>
        <p:pic>
          <p:nvPicPr>
            <p:cNvPr id="1025" name="Google Shape;1025;p3"/>
            <p:cNvPicPr preferRelativeResize="0"/>
            <p:nvPr/>
          </p:nvPicPr>
          <p:blipFill rotWithShape="1">
            <a:blip r:embed="rId4">
              <a:alphaModFix/>
            </a:blip>
            <a:srcRect/>
            <a:stretch/>
          </p:blipFill>
          <p:spPr>
            <a:xfrm>
              <a:off x="3084810" y="1126386"/>
              <a:ext cx="5809496" cy="1403988"/>
            </a:xfrm>
            <a:prstGeom prst="rect">
              <a:avLst/>
            </a:prstGeom>
            <a:noFill/>
            <a:ln>
              <a:noFill/>
            </a:ln>
          </p:spPr>
        </p:pic>
      </p:grpSp>
      <p:sp>
        <p:nvSpPr>
          <p:cNvPr id="1026" name="Google Shape;1026;p3"/>
          <p:cNvSpPr/>
          <p:nvPr/>
        </p:nvSpPr>
        <p:spPr>
          <a:xfrm>
            <a:off x="9039518" y="3259316"/>
            <a:ext cx="1239357" cy="1239357"/>
          </a:xfrm>
          <a:prstGeom prst="ellipse">
            <a:avLst/>
          </a:prstGeom>
          <a:noFill/>
          <a:ln w="38100" cap="flat" cmpd="sng">
            <a:solidFill>
              <a:srgbClr val="F7E3AD"/>
            </a:solidFill>
            <a:prstDash val="solid"/>
            <a:miter lim="800000"/>
            <a:headEnd type="none" w="sm" len="sm"/>
            <a:tailEnd type="none" w="sm" len="sm"/>
          </a:ln>
        </p:spPr>
        <p:txBody>
          <a:bodyPr spcFirstLastPara="1" wrap="square" lIns="68475" tIns="34250" rIns="68475" bIns="34250" anchor="ctr" anchorCtr="0">
            <a:noAutofit/>
          </a:bodyPr>
          <a:lstStyle/>
          <a:p>
            <a:pPr marL="0" marR="0" lvl="0" indent="0" algn="ctr" rtl="0">
              <a:spcBef>
                <a:spcPts val="0"/>
              </a:spcBef>
              <a:spcAft>
                <a:spcPts val="0"/>
              </a:spcAft>
              <a:buNone/>
            </a:pPr>
            <a:endParaRPr sz="1425">
              <a:solidFill>
                <a:srgbClr val="FFFFFF"/>
              </a:solidFill>
              <a:latin typeface="Arial Rounded"/>
              <a:ea typeface="Arial Rounded"/>
              <a:cs typeface="Arial Rounded"/>
              <a:sym typeface="Arial Rounded"/>
            </a:endParaRPr>
          </a:p>
        </p:txBody>
      </p:sp>
      <p:pic>
        <p:nvPicPr>
          <p:cNvPr id="1027" name="Google Shape;1027;p3"/>
          <p:cNvPicPr preferRelativeResize="0"/>
          <p:nvPr/>
        </p:nvPicPr>
        <p:blipFill rotWithShape="1">
          <a:blip r:embed="rId5">
            <a:alphaModFix/>
          </a:blip>
          <a:srcRect l="53606" t="-1143" r="26891" b="81649"/>
          <a:stretch/>
        </p:blipFill>
        <p:spPr>
          <a:xfrm>
            <a:off x="8587644" y="810849"/>
            <a:ext cx="1759996" cy="734428"/>
          </a:xfrm>
          <a:prstGeom prst="rect">
            <a:avLst/>
          </a:prstGeom>
          <a:noFill/>
          <a:ln>
            <a:noFill/>
          </a:ln>
        </p:spPr>
      </p:pic>
      <p:sp>
        <p:nvSpPr>
          <p:cNvPr id="1028" name="Google Shape;1028;p3"/>
          <p:cNvSpPr/>
          <p:nvPr/>
        </p:nvSpPr>
        <p:spPr>
          <a:xfrm>
            <a:off x="1216617" y="598108"/>
            <a:ext cx="887648" cy="887648"/>
          </a:xfrm>
          <a:prstGeom prst="ellipse">
            <a:avLst/>
          </a:prstGeom>
          <a:solidFill>
            <a:srgbClr val="A5C0A4">
              <a:alpha val="47843"/>
            </a:srgbClr>
          </a:solidFill>
          <a:ln>
            <a:noFill/>
          </a:ln>
        </p:spPr>
        <p:txBody>
          <a:bodyPr spcFirstLastPara="1" wrap="square" lIns="68475" tIns="34250" rIns="68475" bIns="34250" anchor="ctr" anchorCtr="0">
            <a:noAutofit/>
          </a:bodyPr>
          <a:lstStyle/>
          <a:p>
            <a:pPr marL="0" marR="0" lvl="0" indent="0" algn="ctr" rtl="0">
              <a:spcBef>
                <a:spcPts val="0"/>
              </a:spcBef>
              <a:spcAft>
                <a:spcPts val="0"/>
              </a:spcAft>
              <a:buNone/>
            </a:pPr>
            <a:endParaRPr sz="1425">
              <a:solidFill>
                <a:srgbClr val="FFFFFF"/>
              </a:solidFill>
              <a:latin typeface="Arial Rounded"/>
              <a:ea typeface="Arial Rounded"/>
              <a:cs typeface="Arial Rounded"/>
              <a:sym typeface="Arial Rounded"/>
            </a:endParaRPr>
          </a:p>
        </p:txBody>
      </p:sp>
      <p:sp>
        <p:nvSpPr>
          <p:cNvPr id="1029" name="Google Shape;1029;p3"/>
          <p:cNvSpPr/>
          <p:nvPr/>
        </p:nvSpPr>
        <p:spPr>
          <a:xfrm>
            <a:off x="1660442" y="1216688"/>
            <a:ext cx="538143" cy="538143"/>
          </a:xfrm>
          <a:prstGeom prst="ellipse">
            <a:avLst/>
          </a:prstGeom>
          <a:solidFill>
            <a:srgbClr val="F7E3AD">
              <a:alpha val="47843"/>
            </a:srgbClr>
          </a:solidFill>
          <a:ln>
            <a:noFill/>
          </a:ln>
        </p:spPr>
        <p:txBody>
          <a:bodyPr spcFirstLastPara="1" wrap="square" lIns="68475" tIns="34250" rIns="68475" bIns="34250" anchor="ctr" anchorCtr="0">
            <a:noAutofit/>
          </a:bodyPr>
          <a:lstStyle/>
          <a:p>
            <a:pPr marL="0" marR="0" lvl="0" indent="0" algn="ctr" rtl="0">
              <a:spcBef>
                <a:spcPts val="0"/>
              </a:spcBef>
              <a:spcAft>
                <a:spcPts val="0"/>
              </a:spcAft>
              <a:buNone/>
            </a:pPr>
            <a:endParaRPr sz="1425">
              <a:solidFill>
                <a:srgbClr val="FFFFFF"/>
              </a:solidFill>
              <a:latin typeface="Arial Rounded"/>
              <a:ea typeface="Arial Rounded"/>
              <a:cs typeface="Arial Rounded"/>
              <a:sym typeface="Arial Rounded"/>
            </a:endParaRPr>
          </a:p>
        </p:txBody>
      </p:sp>
      <p:sp>
        <p:nvSpPr>
          <p:cNvPr id="1030" name="Google Shape;1030;p3"/>
          <p:cNvSpPr/>
          <p:nvPr/>
        </p:nvSpPr>
        <p:spPr>
          <a:xfrm>
            <a:off x="4111613" y="3006461"/>
            <a:ext cx="4410333" cy="1084866"/>
          </a:xfrm>
          <a:prstGeom prst="rect">
            <a:avLst/>
          </a:prstGeom>
          <a:noFill/>
          <a:ln>
            <a:noFill/>
          </a:ln>
        </p:spPr>
        <p:txBody>
          <a:bodyPr spcFirstLastPara="1" wrap="square" lIns="68475" tIns="34250" rIns="68475" bIns="34250" anchor="t" anchorCtr="0">
            <a:spAutoFit/>
          </a:bodyPr>
          <a:lstStyle/>
          <a:p>
            <a:pPr marL="0" marR="0" lvl="0" indent="0" algn="ctr" rtl="0">
              <a:spcBef>
                <a:spcPts val="0"/>
              </a:spcBef>
              <a:spcAft>
                <a:spcPts val="0"/>
              </a:spcAft>
              <a:buNone/>
            </a:pPr>
            <a:r>
              <a:rPr lang="en-US" sz="6600" b="1">
                <a:solidFill>
                  <a:srgbClr val="FF0000"/>
                </a:solidFill>
                <a:latin typeface="Arial Rounded"/>
                <a:ea typeface="Arial Rounded"/>
                <a:cs typeface="Arial Rounded"/>
                <a:sym typeface="Arial Rounded"/>
              </a:rPr>
              <a:t>Khởi động</a:t>
            </a:r>
            <a:endParaRPr sz="6600" b="1">
              <a:solidFill>
                <a:srgbClr val="FF0000"/>
              </a:solidFill>
              <a:latin typeface="Arial Rounded"/>
              <a:ea typeface="Arial Rounded"/>
              <a:cs typeface="Arial Rounded"/>
              <a:sym typeface="Arial Rounded"/>
            </a:endParaRPr>
          </a:p>
        </p:txBody>
      </p:sp>
      <p:pic>
        <p:nvPicPr>
          <p:cNvPr id="1031" name="Google Shape;1031;p3" descr="在走动的火车 852x480 | Pics, Animation, Travel"/>
          <p:cNvPicPr preferRelativeResize="0"/>
          <p:nvPr/>
        </p:nvPicPr>
        <p:blipFill rotWithShape="1">
          <a:blip r:embed="rId6">
            <a:alphaModFix/>
          </a:blip>
          <a:srcRect/>
          <a:stretch/>
        </p:blipFill>
        <p:spPr>
          <a:xfrm>
            <a:off x="1804073" y="2694913"/>
            <a:ext cx="7818554" cy="4404819"/>
          </a:xfrm>
          <a:prstGeom prst="rect">
            <a:avLst/>
          </a:prstGeom>
          <a:noFill/>
          <a:ln>
            <a:noFill/>
          </a:ln>
        </p:spPr>
      </p:pic>
      <p:sp>
        <p:nvSpPr>
          <p:cNvPr id="1032" name="Google Shape;1032;p3"/>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childTnLst>
                                </p:cTn>
                              </p:par>
                              <p:par>
                                <p:cTn id="8" presetID="10" presetClass="entr" presetSubtype="0" fill="hold" nodeType="withEffect">
                                  <p:stCondLst>
                                    <p:cond delay="0"/>
                                  </p:stCondLst>
                                  <p:childTnLst>
                                    <p:set>
                                      <p:cBhvr>
                                        <p:cTn id="9" dur="1" fill="hold">
                                          <p:stCondLst>
                                            <p:cond delay="0"/>
                                          </p:stCondLst>
                                        </p:cTn>
                                        <p:tgtEl>
                                          <p:spTgt spid="1029"/>
                                        </p:tgtEl>
                                        <p:attrNameLst>
                                          <p:attrName>style.visibility</p:attrName>
                                        </p:attrNameLst>
                                      </p:cBhvr>
                                      <p:to>
                                        <p:strVal val="visible"/>
                                      </p:to>
                                    </p:set>
                                    <p:animEffect transition="in" filter="fade">
                                      <p:cBhvr>
                                        <p:cTn id="10" dur="1000"/>
                                        <p:tgtEl>
                                          <p:spTgt spid="1029"/>
                                        </p:tgtEl>
                                      </p:cBhvr>
                                    </p:animEffect>
                                  </p:childTnLst>
                                </p:cTn>
                              </p:par>
                              <p:par>
                                <p:cTn id="11" presetID="10"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fade">
                                      <p:cBhvr>
                                        <p:cTn id="13" dur="1000"/>
                                        <p:tgtEl>
                                          <p:spTgt spid="1027"/>
                                        </p:tgtEl>
                                      </p:cBhvr>
                                    </p:animEffect>
                                  </p:childTnLst>
                                </p:cTn>
                              </p:par>
                              <p:par>
                                <p:cTn id="14" presetID="10" presetClass="entr" presetSubtype="0" fill="hold" nodeType="withEffect">
                                  <p:stCondLst>
                                    <p:cond delay="0"/>
                                  </p:stCondLst>
                                  <p:childTnLst>
                                    <p:set>
                                      <p:cBhvr>
                                        <p:cTn id="15" dur="1" fill="hold">
                                          <p:stCondLst>
                                            <p:cond delay="0"/>
                                          </p:stCondLst>
                                        </p:cTn>
                                        <p:tgtEl>
                                          <p:spTgt spid="1020"/>
                                        </p:tgtEl>
                                        <p:attrNameLst>
                                          <p:attrName>style.visibility</p:attrName>
                                        </p:attrNameLst>
                                      </p:cBhvr>
                                      <p:to>
                                        <p:strVal val="visible"/>
                                      </p:to>
                                    </p:set>
                                    <p:animEffect transition="in" filter="fade">
                                      <p:cBhvr>
                                        <p:cTn id="16" dur="1000"/>
                                        <p:tgtEl>
                                          <p:spTgt spid="1020"/>
                                        </p:tgtEl>
                                      </p:cBhvr>
                                    </p:animEffect>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childTnLst>
                                </p:cTn>
                              </p:par>
                              <p:par>
                                <p:cTn id="20" presetID="10" presetClass="entr" presetSubtype="0" fill="hold" nodeType="withEffect">
                                  <p:stCondLst>
                                    <p:cond delay="0"/>
                                  </p:stCondLst>
                                  <p:childTnLst>
                                    <p:set>
                                      <p:cBhvr>
                                        <p:cTn id="21" dur="1" fill="hold">
                                          <p:stCondLst>
                                            <p:cond delay="0"/>
                                          </p:stCondLst>
                                        </p:cTn>
                                        <p:tgtEl>
                                          <p:spTgt spid="1018"/>
                                        </p:tgtEl>
                                        <p:attrNameLst>
                                          <p:attrName>style.visibility</p:attrName>
                                        </p:attrNameLst>
                                      </p:cBhvr>
                                      <p:to>
                                        <p:strVal val="visible"/>
                                      </p:to>
                                    </p:set>
                                    <p:animEffect transition="in" filter="fade">
                                      <p:cBhvr>
                                        <p:cTn id="22" dur="1000"/>
                                        <p:tgtEl>
                                          <p:spTgt spid="1018"/>
                                        </p:tgtEl>
                                      </p:cBhvr>
                                    </p:animEffect>
                                  </p:childTnLst>
                                </p:cTn>
                              </p:par>
                              <p:par>
                                <p:cTn id="23" presetID="10" presetClass="entr" presetSubtype="0" fill="hold" nodeType="withEffect">
                                  <p:stCondLst>
                                    <p:cond delay="0"/>
                                  </p:stCondLst>
                                  <p:childTnLst>
                                    <p:set>
                                      <p:cBhvr>
                                        <p:cTn id="24" dur="1" fill="hold">
                                          <p:stCondLst>
                                            <p:cond delay="0"/>
                                          </p:stCondLst>
                                        </p:cTn>
                                        <p:tgtEl>
                                          <p:spTgt spid="1019"/>
                                        </p:tgtEl>
                                        <p:attrNameLst>
                                          <p:attrName>style.visibility</p:attrName>
                                        </p:attrNameLst>
                                      </p:cBhvr>
                                      <p:to>
                                        <p:strVal val="visible"/>
                                      </p:to>
                                    </p:set>
                                    <p:animEffect transition="in" filter="fade">
                                      <p:cBhvr>
                                        <p:cTn id="25" dur="1000"/>
                                        <p:tgtEl>
                                          <p:spTgt spid="1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pic>
        <p:nvPicPr>
          <p:cNvPr id="1452" name="Google Shape;1452;p30"/>
          <p:cNvPicPr preferRelativeResize="0"/>
          <p:nvPr/>
        </p:nvPicPr>
        <p:blipFill rotWithShape="1">
          <a:blip r:embed="rId3">
            <a:alphaModFix/>
          </a:blip>
          <a:srcRect l="47872"/>
          <a:stretch/>
        </p:blipFill>
        <p:spPr>
          <a:xfrm>
            <a:off x="7830355" y="1611415"/>
            <a:ext cx="3038525" cy="5828932"/>
          </a:xfrm>
          <a:prstGeom prst="rect">
            <a:avLst/>
          </a:prstGeom>
          <a:noFill/>
          <a:ln>
            <a:noFill/>
          </a:ln>
        </p:spPr>
      </p:pic>
      <p:sp>
        <p:nvSpPr>
          <p:cNvPr id="1453" name="Google Shape;1453;p30"/>
          <p:cNvSpPr/>
          <p:nvPr/>
        </p:nvSpPr>
        <p:spPr>
          <a:xfrm>
            <a:off x="8976576" y="90151"/>
            <a:ext cx="3215424" cy="1692733"/>
          </a:xfrm>
          <a:prstGeom prst="wedgeRoundRectCallout">
            <a:avLst>
              <a:gd name="adj1" fmla="val -32291"/>
              <a:gd name="adj2" fmla="val 70267"/>
              <a:gd name="adj3" fmla="val 16667"/>
            </a:avLst>
          </a:prstGeom>
          <a:solidFill>
            <a:schemeClr val="lt1"/>
          </a:solidFill>
          <a:ln w="76200" cap="flat" cmpd="sng">
            <a:solidFill>
              <a:srgbClr val="38562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C00000"/>
                </a:solidFill>
                <a:latin typeface="Arial Rounded"/>
                <a:ea typeface="Arial Rounded"/>
                <a:cs typeface="Arial Rounded"/>
                <a:sym typeface="Arial Rounded"/>
              </a:rPr>
              <a:t>Các em đọc lại đoạn văn đầu tiên để tìm câu trả lời.</a:t>
            </a:r>
            <a:endParaRPr/>
          </a:p>
        </p:txBody>
      </p:sp>
      <p:grpSp>
        <p:nvGrpSpPr>
          <p:cNvPr id="1454" name="Google Shape;1454;p30"/>
          <p:cNvGrpSpPr/>
          <p:nvPr/>
        </p:nvGrpSpPr>
        <p:grpSpPr>
          <a:xfrm>
            <a:off x="596304" y="632947"/>
            <a:ext cx="7949254" cy="3653846"/>
            <a:chOff x="929679" y="-624353"/>
            <a:chExt cx="7949254" cy="3653846"/>
          </a:xfrm>
        </p:grpSpPr>
        <p:pic>
          <p:nvPicPr>
            <p:cNvPr id="1455" name="Google Shape;1455;p30"/>
            <p:cNvPicPr preferRelativeResize="0"/>
            <p:nvPr/>
          </p:nvPicPr>
          <p:blipFill rotWithShape="1">
            <a:blip r:embed="rId4">
              <a:alphaModFix/>
            </a:blip>
            <a:srcRect/>
            <a:stretch/>
          </p:blipFill>
          <p:spPr>
            <a:xfrm>
              <a:off x="929679" y="-624353"/>
              <a:ext cx="7949254" cy="3653846"/>
            </a:xfrm>
            <a:prstGeom prst="rect">
              <a:avLst/>
            </a:prstGeom>
            <a:noFill/>
            <a:ln>
              <a:noFill/>
            </a:ln>
          </p:spPr>
        </p:pic>
        <p:sp>
          <p:nvSpPr>
            <p:cNvPr id="1456" name="Google Shape;1456;p30"/>
            <p:cNvSpPr/>
            <p:nvPr/>
          </p:nvSpPr>
          <p:spPr>
            <a:xfrm>
              <a:off x="2104983" y="417740"/>
              <a:ext cx="5843238"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Arial Rounded"/>
                  <a:ea typeface="Arial Rounded"/>
                  <a:cs typeface="Arial Rounded"/>
                  <a:sym typeface="Arial Rounded"/>
                </a:rPr>
                <a:t>1. Đến trường sau kì nghỉ, các bạn học sinh đã phát hiện ra điều gì tuyệt vời?</a:t>
              </a:r>
              <a:endParaRPr/>
            </a:p>
          </p:txBody>
        </p:sp>
      </p:grpSp>
      <p:sp>
        <p:nvSpPr>
          <p:cNvPr id="1457" name="Google Shape;1457;p30"/>
          <p:cNvSpPr/>
          <p:nvPr/>
        </p:nvSpPr>
        <p:spPr>
          <a:xfrm>
            <a:off x="988644" y="4223168"/>
            <a:ext cx="7295819" cy="166199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400" b="1">
                <a:solidFill>
                  <a:schemeClr val="dk1"/>
                </a:solidFill>
                <a:latin typeface="Arial Rounded"/>
                <a:ea typeface="Arial Rounded"/>
                <a:cs typeface="Arial Rounded"/>
                <a:sym typeface="Arial Rounded"/>
              </a:rPr>
              <a:t>Sau kì nghỉ, các bạn học sinh phát hiện ra một căn phòng mới đối diện dãy lớp học đã biến thành thư viện.</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54"/>
                                        </p:tgtEl>
                                        <p:attrNameLst>
                                          <p:attrName>style.visibility</p:attrName>
                                        </p:attrNameLst>
                                      </p:cBhvr>
                                      <p:to>
                                        <p:strVal val="visible"/>
                                      </p:to>
                                    </p:set>
                                    <p:anim calcmode="lin" valueType="num">
                                      <p:cBhvr additive="base">
                                        <p:cTn id="7" dur="500"/>
                                        <p:tgtEl>
                                          <p:spTgt spid="1454"/>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1452"/>
                                        </p:tgtEl>
                                        <p:attrNameLst>
                                          <p:attrName>style.visibility</p:attrName>
                                        </p:attrNameLst>
                                      </p:cBhvr>
                                      <p:to>
                                        <p:strVal val="visible"/>
                                      </p:to>
                                    </p:set>
                                    <p:animEffect transition="in" filter="fade">
                                      <p:cBhvr>
                                        <p:cTn id="10" dur="500"/>
                                        <p:tgtEl>
                                          <p:spTgt spid="14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53"/>
                                        </p:tgtEl>
                                        <p:attrNameLst>
                                          <p:attrName>style.visibility</p:attrName>
                                        </p:attrNameLst>
                                      </p:cBhvr>
                                      <p:to>
                                        <p:strVal val="visible"/>
                                      </p:to>
                                    </p:set>
                                    <p:animEffect transition="in" filter="fade">
                                      <p:cBhvr>
                                        <p:cTn id="15" dur="500"/>
                                        <p:tgtEl>
                                          <p:spTgt spid="145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1457"/>
                                        </p:tgtEl>
                                        <p:attrNameLst>
                                          <p:attrName>style.visibility</p:attrName>
                                        </p:attrNameLst>
                                      </p:cBhvr>
                                      <p:to>
                                        <p:strVal val="visible"/>
                                      </p:to>
                                    </p:set>
                                    <p:anim calcmode="lin" valueType="num">
                                      <p:cBhvr additive="base">
                                        <p:cTn id="20" dur="500"/>
                                        <p:tgtEl>
                                          <p:spTgt spid="145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pic>
        <p:nvPicPr>
          <p:cNvPr id="1462" name="Google Shape;1462;p31"/>
          <p:cNvPicPr preferRelativeResize="0"/>
          <p:nvPr/>
        </p:nvPicPr>
        <p:blipFill rotWithShape="1">
          <a:blip r:embed="rId3">
            <a:alphaModFix/>
          </a:blip>
          <a:srcRect l="47872"/>
          <a:stretch/>
        </p:blipFill>
        <p:spPr>
          <a:xfrm>
            <a:off x="7830355" y="1611415"/>
            <a:ext cx="3038525" cy="5828932"/>
          </a:xfrm>
          <a:prstGeom prst="rect">
            <a:avLst/>
          </a:prstGeom>
          <a:noFill/>
          <a:ln>
            <a:noFill/>
          </a:ln>
        </p:spPr>
      </p:pic>
      <p:sp>
        <p:nvSpPr>
          <p:cNvPr id="1463" name="Google Shape;1463;p31"/>
          <p:cNvSpPr/>
          <p:nvPr/>
        </p:nvSpPr>
        <p:spPr>
          <a:xfrm>
            <a:off x="8092440" y="90151"/>
            <a:ext cx="3997960" cy="1692733"/>
          </a:xfrm>
          <a:prstGeom prst="wedgeRoundRectCallout">
            <a:avLst>
              <a:gd name="adj1" fmla="val -32291"/>
              <a:gd name="adj2" fmla="val 70267"/>
              <a:gd name="adj3" fmla="val 16667"/>
            </a:avLst>
          </a:prstGeom>
          <a:solidFill>
            <a:schemeClr val="lt1"/>
          </a:solidFill>
          <a:ln w="76200" cap="flat" cmpd="sng">
            <a:solidFill>
              <a:srgbClr val="38562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C00000"/>
                </a:solidFill>
                <a:latin typeface="Arial Rounded"/>
                <a:ea typeface="Arial Rounded"/>
                <a:cs typeface="Arial Rounded"/>
                <a:sym typeface="Arial Rounded"/>
              </a:rPr>
              <a:t>Em đọc kĩ lại lời của thầy hiệu trưởng nói với các bạn học sinh để lựa chọn các đáp án đúng.</a:t>
            </a:r>
            <a:endParaRPr/>
          </a:p>
        </p:txBody>
      </p:sp>
      <p:grpSp>
        <p:nvGrpSpPr>
          <p:cNvPr id="1464" name="Google Shape;1464;p31"/>
          <p:cNvGrpSpPr/>
          <p:nvPr/>
        </p:nvGrpSpPr>
        <p:grpSpPr>
          <a:xfrm>
            <a:off x="-142240" y="-379214"/>
            <a:ext cx="8545706" cy="2631461"/>
            <a:chOff x="929679" y="-624353"/>
            <a:chExt cx="7949254" cy="3653846"/>
          </a:xfrm>
        </p:grpSpPr>
        <p:pic>
          <p:nvPicPr>
            <p:cNvPr id="1465" name="Google Shape;1465;p31"/>
            <p:cNvPicPr preferRelativeResize="0"/>
            <p:nvPr/>
          </p:nvPicPr>
          <p:blipFill rotWithShape="1">
            <a:blip r:embed="rId4">
              <a:alphaModFix/>
            </a:blip>
            <a:srcRect/>
            <a:stretch/>
          </p:blipFill>
          <p:spPr>
            <a:xfrm>
              <a:off x="929679" y="-624353"/>
              <a:ext cx="7949254" cy="3653846"/>
            </a:xfrm>
            <a:prstGeom prst="rect">
              <a:avLst/>
            </a:prstGeom>
            <a:noFill/>
            <a:ln>
              <a:noFill/>
            </a:ln>
          </p:spPr>
        </p:pic>
        <p:sp>
          <p:nvSpPr>
            <p:cNvPr id="1466" name="Google Shape;1466;p31"/>
            <p:cNvSpPr/>
            <p:nvPr/>
          </p:nvSpPr>
          <p:spPr>
            <a:xfrm>
              <a:off x="1373801" y="333095"/>
              <a:ext cx="6918592" cy="14957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Rounded"/>
                <a:buNone/>
              </a:pPr>
              <a:r>
                <a:rPr lang="en-US" sz="3200" b="1" i="0" u="none" strike="noStrike" cap="none">
                  <a:solidFill>
                    <a:srgbClr val="000000"/>
                  </a:solidFill>
                  <a:latin typeface="Arial Rounded"/>
                  <a:ea typeface="Arial Rounded"/>
                  <a:cs typeface="Arial Rounded"/>
                  <a:sym typeface="Arial Rounded"/>
                </a:rPr>
                <a:t>    2. Thầy hiệu trưởng đã dặn các bạn học sinh làm những việc gì?</a:t>
              </a:r>
              <a:endParaRPr/>
            </a:p>
          </p:txBody>
        </p:sp>
      </p:grpSp>
      <p:sp>
        <p:nvSpPr>
          <p:cNvPr id="1467" name="Google Shape;1467;p31"/>
          <p:cNvSpPr/>
          <p:nvPr/>
        </p:nvSpPr>
        <p:spPr>
          <a:xfrm>
            <a:off x="0" y="5073776"/>
            <a:ext cx="8676640" cy="181588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a:solidFill>
                  <a:srgbClr val="FF0000"/>
                </a:solidFill>
                <a:latin typeface="Arial Rounded"/>
                <a:ea typeface="Arial Rounded"/>
                <a:cs typeface="Arial Rounded"/>
                <a:sym typeface="Arial Rounded"/>
              </a:rPr>
              <a:t>Những việc thầy hiệu trưởng dặn các bạn học sinh làm là: </a:t>
            </a:r>
            <a:r>
              <a:rPr lang="en-US" sz="2800" b="1">
                <a:solidFill>
                  <a:srgbClr val="000000"/>
                </a:solidFill>
                <a:latin typeface="Arial Rounded"/>
                <a:ea typeface="Arial Rounded"/>
                <a:cs typeface="Arial Rounded"/>
                <a:sym typeface="Arial Rounded"/>
              </a:rPr>
              <a:t>thoải mái vào thư viện, mượn sách về đọc và trả lại, mang sách của mình đến thư viện, có thể đọc bất kì quyển sách nào.</a:t>
            </a:r>
            <a:endParaRPr sz="2800" b="1">
              <a:solidFill>
                <a:srgbClr val="000000"/>
              </a:solidFill>
              <a:latin typeface="Arial Rounded"/>
              <a:ea typeface="Arial Rounded"/>
              <a:cs typeface="Arial Rounded"/>
              <a:sym typeface="Arial Rounded"/>
            </a:endParaRPr>
          </a:p>
        </p:txBody>
      </p:sp>
      <p:pic>
        <p:nvPicPr>
          <p:cNvPr id="1468" name="Google Shape;1468;p31"/>
          <p:cNvPicPr preferRelativeResize="0"/>
          <p:nvPr/>
        </p:nvPicPr>
        <p:blipFill rotWithShape="1">
          <a:blip r:embed="rId5">
            <a:alphaModFix/>
          </a:blip>
          <a:srcRect/>
          <a:stretch/>
        </p:blipFill>
        <p:spPr>
          <a:xfrm>
            <a:off x="772072" y="1782884"/>
            <a:ext cx="6406057" cy="3203029"/>
          </a:xfrm>
          <a:prstGeom prst="rect">
            <a:avLst/>
          </a:prstGeom>
          <a:noFill/>
          <a:ln>
            <a:noFill/>
          </a:ln>
        </p:spPr>
      </p:pic>
      <p:sp>
        <p:nvSpPr>
          <p:cNvPr id="1469" name="Google Shape;1469;p31"/>
          <p:cNvSpPr/>
          <p:nvPr/>
        </p:nvSpPr>
        <p:spPr>
          <a:xfrm>
            <a:off x="905345" y="1835919"/>
            <a:ext cx="2002536" cy="1426464"/>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70" name="Google Shape;1470;p31"/>
          <p:cNvSpPr/>
          <p:nvPr/>
        </p:nvSpPr>
        <p:spPr>
          <a:xfrm>
            <a:off x="3129345" y="3559449"/>
            <a:ext cx="2002536" cy="1426464"/>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64"/>
                                        </p:tgtEl>
                                        <p:attrNameLst>
                                          <p:attrName>style.visibility</p:attrName>
                                        </p:attrNameLst>
                                      </p:cBhvr>
                                      <p:to>
                                        <p:strVal val="visible"/>
                                      </p:to>
                                    </p:set>
                                    <p:anim calcmode="lin" valueType="num">
                                      <p:cBhvr additive="base">
                                        <p:cTn id="7" dur="500"/>
                                        <p:tgtEl>
                                          <p:spTgt spid="1464"/>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1462"/>
                                        </p:tgtEl>
                                        <p:attrNameLst>
                                          <p:attrName>style.visibility</p:attrName>
                                        </p:attrNameLst>
                                      </p:cBhvr>
                                      <p:to>
                                        <p:strVal val="visible"/>
                                      </p:to>
                                    </p:set>
                                    <p:animEffect transition="in" filter="fade">
                                      <p:cBhvr>
                                        <p:cTn id="10" dur="500"/>
                                        <p:tgtEl>
                                          <p:spTgt spid="14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63"/>
                                        </p:tgtEl>
                                        <p:attrNameLst>
                                          <p:attrName>style.visibility</p:attrName>
                                        </p:attrNameLst>
                                      </p:cBhvr>
                                      <p:to>
                                        <p:strVal val="visible"/>
                                      </p:to>
                                    </p:set>
                                    <p:animEffect transition="in" filter="fade">
                                      <p:cBhvr>
                                        <p:cTn id="15" dur="500"/>
                                        <p:tgtEl>
                                          <p:spTgt spid="1463"/>
                                        </p:tgtEl>
                                      </p:cBhvr>
                                    </p:animEffect>
                                  </p:childTnLst>
                                </p:cTn>
                              </p:par>
                              <p:par>
                                <p:cTn id="16" presetID="2" presetClass="entr" presetSubtype="4" fill="hold" nodeType="withEffect">
                                  <p:stCondLst>
                                    <p:cond delay="0"/>
                                  </p:stCondLst>
                                  <p:childTnLst>
                                    <p:set>
                                      <p:cBhvr>
                                        <p:cTn id="17" dur="1" fill="hold">
                                          <p:stCondLst>
                                            <p:cond delay="0"/>
                                          </p:stCondLst>
                                        </p:cTn>
                                        <p:tgtEl>
                                          <p:spTgt spid="1468"/>
                                        </p:tgtEl>
                                        <p:attrNameLst>
                                          <p:attrName>style.visibility</p:attrName>
                                        </p:attrNameLst>
                                      </p:cBhvr>
                                      <p:to>
                                        <p:strVal val="visible"/>
                                      </p:to>
                                    </p:set>
                                    <p:anim calcmode="lin" valueType="num">
                                      <p:cBhvr additive="base">
                                        <p:cTn id="18" dur="500"/>
                                        <p:tgtEl>
                                          <p:spTgt spid="146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69"/>
                                        </p:tgtEl>
                                        <p:attrNameLst>
                                          <p:attrName>style.visibility</p:attrName>
                                        </p:attrNameLst>
                                      </p:cBhvr>
                                      <p:to>
                                        <p:strVal val="visible"/>
                                      </p:to>
                                    </p:set>
                                    <p:animEffect transition="in" filter="fade">
                                      <p:cBhvr>
                                        <p:cTn id="23" dur="500"/>
                                        <p:tgtEl>
                                          <p:spTgt spid="1469"/>
                                        </p:tgtEl>
                                      </p:cBhvr>
                                    </p:animEffect>
                                  </p:childTnLst>
                                </p:cTn>
                              </p:par>
                              <p:par>
                                <p:cTn id="24" presetID="10" presetClass="entr" presetSubtype="0" fill="hold" nodeType="withEffect">
                                  <p:stCondLst>
                                    <p:cond delay="0"/>
                                  </p:stCondLst>
                                  <p:childTnLst>
                                    <p:set>
                                      <p:cBhvr>
                                        <p:cTn id="25" dur="1" fill="hold">
                                          <p:stCondLst>
                                            <p:cond delay="0"/>
                                          </p:stCondLst>
                                        </p:cTn>
                                        <p:tgtEl>
                                          <p:spTgt spid="1470"/>
                                        </p:tgtEl>
                                        <p:attrNameLst>
                                          <p:attrName>style.visibility</p:attrName>
                                        </p:attrNameLst>
                                      </p:cBhvr>
                                      <p:to>
                                        <p:strVal val="visible"/>
                                      </p:to>
                                    </p:set>
                                    <p:animEffect transition="in" filter="fade">
                                      <p:cBhvr>
                                        <p:cTn id="26" dur="500"/>
                                        <p:tgtEl>
                                          <p:spTgt spid="147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467"/>
                                        </p:tgtEl>
                                        <p:attrNameLst>
                                          <p:attrName>style.visibility</p:attrName>
                                        </p:attrNameLst>
                                      </p:cBhvr>
                                      <p:to>
                                        <p:strVal val="visible"/>
                                      </p:to>
                                    </p:set>
                                    <p:anim calcmode="lin" valueType="num">
                                      <p:cBhvr additive="base">
                                        <p:cTn id="31" dur="500"/>
                                        <p:tgtEl>
                                          <p:spTgt spid="146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pic>
        <p:nvPicPr>
          <p:cNvPr id="1475" name="Google Shape;1475;p32"/>
          <p:cNvPicPr preferRelativeResize="0"/>
          <p:nvPr/>
        </p:nvPicPr>
        <p:blipFill rotWithShape="1">
          <a:blip r:embed="rId3">
            <a:alphaModFix/>
          </a:blip>
          <a:srcRect l="47872"/>
          <a:stretch/>
        </p:blipFill>
        <p:spPr>
          <a:xfrm>
            <a:off x="7830355" y="1611415"/>
            <a:ext cx="3038525" cy="5828932"/>
          </a:xfrm>
          <a:prstGeom prst="rect">
            <a:avLst/>
          </a:prstGeom>
          <a:noFill/>
          <a:ln>
            <a:noFill/>
          </a:ln>
        </p:spPr>
      </p:pic>
      <p:grpSp>
        <p:nvGrpSpPr>
          <p:cNvPr id="1476" name="Google Shape;1476;p32"/>
          <p:cNvGrpSpPr/>
          <p:nvPr/>
        </p:nvGrpSpPr>
        <p:grpSpPr>
          <a:xfrm>
            <a:off x="596304" y="632947"/>
            <a:ext cx="8486736" cy="3653846"/>
            <a:chOff x="929679" y="-624353"/>
            <a:chExt cx="7949254" cy="3653846"/>
          </a:xfrm>
        </p:grpSpPr>
        <p:pic>
          <p:nvPicPr>
            <p:cNvPr id="1477" name="Google Shape;1477;p32"/>
            <p:cNvPicPr preferRelativeResize="0"/>
            <p:nvPr/>
          </p:nvPicPr>
          <p:blipFill rotWithShape="1">
            <a:blip r:embed="rId4">
              <a:alphaModFix/>
            </a:blip>
            <a:srcRect/>
            <a:stretch/>
          </p:blipFill>
          <p:spPr>
            <a:xfrm>
              <a:off x="929679" y="-624353"/>
              <a:ext cx="7949254" cy="3653846"/>
            </a:xfrm>
            <a:prstGeom prst="rect">
              <a:avLst/>
            </a:prstGeom>
            <a:noFill/>
            <a:ln>
              <a:noFill/>
            </a:ln>
          </p:spPr>
        </p:pic>
        <p:sp>
          <p:nvSpPr>
            <p:cNvPr id="1478" name="Google Shape;1478;p32"/>
            <p:cNvSpPr/>
            <p:nvPr/>
          </p:nvSpPr>
          <p:spPr>
            <a:xfrm>
              <a:off x="2104983" y="417740"/>
              <a:ext cx="5843238"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2060"/>
                  </a:solidFill>
                  <a:latin typeface="Arial Rounded"/>
                  <a:ea typeface="Arial Rounded"/>
                  <a:cs typeface="Arial Rounded"/>
                  <a:sym typeface="Arial Rounded"/>
                </a:rPr>
                <a:t>3. Vì sao bạn nhỏ thấy quang cảnh thư viện trông giống như một toa tàu điện đông đúc?</a:t>
              </a:r>
              <a:endParaRPr sz="3200" b="1">
                <a:solidFill>
                  <a:srgbClr val="002060"/>
                </a:solidFill>
                <a:latin typeface="Arial Rounded"/>
                <a:ea typeface="Arial Rounded"/>
                <a:cs typeface="Arial Rounded"/>
                <a:sym typeface="Arial Rounded"/>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76"/>
                                        </p:tgtEl>
                                        <p:attrNameLst>
                                          <p:attrName>style.visibility</p:attrName>
                                        </p:attrNameLst>
                                      </p:cBhvr>
                                      <p:to>
                                        <p:strVal val="visible"/>
                                      </p:to>
                                    </p:set>
                                    <p:anim calcmode="lin" valueType="num">
                                      <p:cBhvr additive="base">
                                        <p:cTn id="7" dur="500"/>
                                        <p:tgtEl>
                                          <p:spTgt spid="1476"/>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1475"/>
                                        </p:tgtEl>
                                        <p:attrNameLst>
                                          <p:attrName>style.visibility</p:attrName>
                                        </p:attrNameLst>
                                      </p:cBhvr>
                                      <p:to>
                                        <p:strVal val="visible"/>
                                      </p:to>
                                    </p:set>
                                    <p:animEffect transition="in" filter="fade">
                                      <p:cBhvr>
                                        <p:cTn id="10" dur="500"/>
                                        <p:tgtEl>
                                          <p:spTgt spid="1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C34040-9B78-4893-B4B6-D55610F04B94}"/>
              </a:ext>
            </a:extLst>
          </p:cNvPr>
          <p:cNvPicPr>
            <a:picLocks noChangeAspect="1"/>
          </p:cNvPicPr>
          <p:nvPr/>
        </p:nvPicPr>
        <p:blipFill>
          <a:blip r:embed="rId2"/>
          <a:stretch>
            <a:fillRect/>
          </a:stretch>
        </p:blipFill>
        <p:spPr>
          <a:xfrm>
            <a:off x="-837559" y="4178050"/>
            <a:ext cx="12980275" cy="6614160"/>
          </a:xfrm>
          <a:prstGeom prst="rect">
            <a:avLst/>
          </a:prstGeom>
        </p:spPr>
      </p:pic>
      <p:pic>
        <p:nvPicPr>
          <p:cNvPr id="7" name="Picture 6">
            <a:extLst>
              <a:ext uri="{FF2B5EF4-FFF2-40B4-BE49-F238E27FC236}">
                <a16:creationId xmlns:a16="http://schemas.microsoft.com/office/drawing/2014/main" id="{247780EB-C520-4A73-91D2-694F554D24ED}"/>
              </a:ext>
            </a:extLst>
          </p:cNvPr>
          <p:cNvPicPr>
            <a:picLocks noChangeAspect="1"/>
          </p:cNvPicPr>
          <p:nvPr/>
        </p:nvPicPr>
        <p:blipFill>
          <a:blip r:embed="rId3"/>
          <a:stretch>
            <a:fillRect/>
          </a:stretch>
        </p:blipFill>
        <p:spPr>
          <a:xfrm>
            <a:off x="1294993" y="5392872"/>
            <a:ext cx="9837683" cy="1178169"/>
          </a:xfrm>
          <a:prstGeom prst="rect">
            <a:avLst/>
          </a:prstGeom>
        </p:spPr>
      </p:pic>
      <p:pic>
        <p:nvPicPr>
          <p:cNvPr id="4" name="Picture 2" descr="https://res.klook.com/image/upload/fl_lossy.progressive,q_85/c_fill,w_1000/fl_lossy.progressive,q_85/c_fill,w_680/fl_lossy.progressive/q_auto/f_auto/blogvn/2019/04/huong-dan-su-dung-tau-dien-ngam-cho-teamdihanquoc4.webp">
            <a:extLst>
              <a:ext uri="{FF2B5EF4-FFF2-40B4-BE49-F238E27FC236}">
                <a16:creationId xmlns:a16="http://schemas.microsoft.com/office/drawing/2014/main" id="{C8CCF78F-BEF8-4445-B935-BF4C053EDF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1416" y="83472"/>
            <a:ext cx="7582326" cy="51731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style>
          <a:lnRef idx="0">
            <a:schemeClr val="accent3"/>
          </a:lnRef>
          <a:fillRef idx="3">
            <a:schemeClr val="accent3"/>
          </a:fillRef>
          <a:effectRef idx="3">
            <a:schemeClr val="accent3"/>
          </a:effectRef>
          <a:fontRef idx="minor">
            <a:schemeClr val="lt1"/>
          </a:fontRef>
        </p:style>
      </p:pic>
      <p:sp>
        <p:nvSpPr>
          <p:cNvPr id="10" name="Rectangle: Rounded Corners 9">
            <a:extLst>
              <a:ext uri="{FF2B5EF4-FFF2-40B4-BE49-F238E27FC236}">
                <a16:creationId xmlns:a16="http://schemas.microsoft.com/office/drawing/2014/main" id="{9633269A-1BD2-4D25-8FC4-55E103002D96}"/>
              </a:ext>
            </a:extLst>
          </p:cNvPr>
          <p:cNvSpPr/>
          <p:nvPr/>
        </p:nvSpPr>
        <p:spPr>
          <a:xfrm>
            <a:off x="9766300" y="927100"/>
            <a:ext cx="2044700" cy="812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latin typeface="+mj-lt"/>
              </a:rPr>
              <a:t>Tàu điện</a:t>
            </a:r>
            <a:endParaRPr lang="en-US" sz="3600" dirty="0">
              <a:solidFill>
                <a:srgbClr val="FF0000"/>
              </a:solidFill>
              <a:latin typeface="+mj-lt"/>
            </a:endParaRPr>
          </a:p>
        </p:txBody>
      </p:sp>
      <p:sp>
        <p:nvSpPr>
          <p:cNvPr id="11" name="TextBox 10">
            <a:extLst>
              <a:ext uri="{FF2B5EF4-FFF2-40B4-BE49-F238E27FC236}">
                <a16:creationId xmlns:a16="http://schemas.microsoft.com/office/drawing/2014/main" id="{686481B9-405D-43AC-AF42-15FB3BA312B9}"/>
              </a:ext>
            </a:extLst>
          </p:cNvPr>
          <p:cNvSpPr txBox="1"/>
          <p:nvPr/>
        </p:nvSpPr>
        <p:spPr>
          <a:xfrm>
            <a:off x="1585845" y="5443347"/>
            <a:ext cx="9968250" cy="1077218"/>
          </a:xfrm>
          <a:prstGeom prst="rect">
            <a:avLst/>
          </a:prstGeom>
          <a:noFill/>
        </p:spPr>
        <p:txBody>
          <a:bodyPr wrap="square" rtlCol="0">
            <a:spAutoFit/>
          </a:bodyPr>
          <a:lstStyle/>
          <a:p>
            <a:r>
              <a:rPr lang="vi-VN" sz="3200" dirty="0">
                <a:solidFill>
                  <a:srgbClr val="FF0000"/>
                </a:solidFill>
                <a:latin typeface="+mj-lt"/>
              </a:rPr>
              <a:t>Tàu điện: </a:t>
            </a:r>
            <a:r>
              <a:rPr lang="vi-VN" sz="3200" dirty="0">
                <a:latin typeface="+mj-lt"/>
              </a:rPr>
              <a:t>một phương tiện giao thông công cộng, chạy bằng điện, chia thành nhiều toa.</a:t>
            </a:r>
            <a:endParaRPr lang="en-US" sz="3200" dirty="0">
              <a:latin typeface="+mj-lt"/>
            </a:endParaRPr>
          </a:p>
        </p:txBody>
      </p:sp>
    </p:spTree>
    <p:extLst>
      <p:ext uri="{BB962C8B-B14F-4D97-AF65-F5344CB8AC3E}">
        <p14:creationId xmlns:p14="http://schemas.microsoft.com/office/powerpoint/2010/main" val="90570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 calcmode="lin" valueType="num">
                                      <p:cBhvr>
                                        <p:cTn id="14" dur="1000" fill="hold"/>
                                        <p:tgtEl>
                                          <p:spTgt spid="10"/>
                                        </p:tgtEl>
                                        <p:attrNameLst>
                                          <p:attrName>style.rotation</p:attrName>
                                        </p:attrNameLst>
                                      </p:cBhvr>
                                      <p:tavLst>
                                        <p:tav tm="0">
                                          <p:val>
                                            <p:fltVal val="90"/>
                                          </p:val>
                                        </p:tav>
                                        <p:tav tm="100000">
                                          <p:val>
                                            <p:fltVal val="0"/>
                                          </p:val>
                                        </p:tav>
                                      </p:tavLst>
                                    </p:anim>
                                    <p:animEffect transition="in" filter="fade">
                                      <p:cBhvr>
                                        <p:cTn id="15" dur="1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xit" presetSubtype="0" fill="hold" grpId="1" nodeType="clickEffect">
                                  <p:stCondLst>
                                    <p:cond delay="0"/>
                                  </p:stCondLst>
                                  <p:childTnLst>
                                    <p:anim calcmode="lin" valueType="num">
                                      <p:cBhvr>
                                        <p:cTn id="19" dur="1000"/>
                                        <p:tgtEl>
                                          <p:spTgt spid="10"/>
                                        </p:tgtEl>
                                        <p:attrNameLst>
                                          <p:attrName>ppt_w</p:attrName>
                                        </p:attrNameLst>
                                      </p:cBhvr>
                                      <p:tavLst>
                                        <p:tav tm="0">
                                          <p:val>
                                            <p:strVal val="ppt_w"/>
                                          </p:val>
                                        </p:tav>
                                        <p:tav tm="100000">
                                          <p:val>
                                            <p:fltVal val="0"/>
                                          </p:val>
                                        </p:tav>
                                      </p:tavLst>
                                    </p:anim>
                                    <p:anim calcmode="lin" valueType="num">
                                      <p:cBhvr>
                                        <p:cTn id="20" dur="1000"/>
                                        <p:tgtEl>
                                          <p:spTgt spid="10"/>
                                        </p:tgtEl>
                                        <p:attrNameLst>
                                          <p:attrName>ppt_h</p:attrName>
                                        </p:attrNameLst>
                                      </p:cBhvr>
                                      <p:tavLst>
                                        <p:tav tm="0">
                                          <p:val>
                                            <p:strVal val="ppt_h"/>
                                          </p:val>
                                        </p:tav>
                                        <p:tav tm="100000">
                                          <p:val>
                                            <p:fltVal val="0"/>
                                          </p:val>
                                        </p:tav>
                                      </p:tavLst>
                                    </p:anim>
                                    <p:anim calcmode="lin" valueType="num">
                                      <p:cBhvr>
                                        <p:cTn id="21" dur="1000"/>
                                        <p:tgtEl>
                                          <p:spTgt spid="10"/>
                                        </p:tgtEl>
                                        <p:attrNameLst>
                                          <p:attrName>style.rotation</p:attrName>
                                        </p:attrNameLst>
                                      </p:cBhvr>
                                      <p:tavLst>
                                        <p:tav tm="0">
                                          <p:val>
                                            <p:fltVal val="0"/>
                                          </p:val>
                                        </p:tav>
                                        <p:tav tm="100000">
                                          <p:val>
                                            <p:fltVal val="90"/>
                                          </p:val>
                                        </p:tav>
                                      </p:tavLst>
                                    </p:anim>
                                    <p:animEffect transition="out" filter="fade">
                                      <p:cBhvr>
                                        <p:cTn id="22" dur="1000"/>
                                        <p:tgtEl>
                                          <p:spTgt spid="10"/>
                                        </p:tgtEl>
                                      </p:cBhvr>
                                    </p:animEffect>
                                    <p:set>
                                      <p:cBhvr>
                                        <p:cTn id="23" dur="1" fill="hold">
                                          <p:stCondLst>
                                            <p:cond delay="999"/>
                                          </p:stCondLst>
                                        </p:cTn>
                                        <p:tgtEl>
                                          <p:spTgt spid="10"/>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pic>
        <p:nvPicPr>
          <p:cNvPr id="1494" name="Google Shape;1494;p34"/>
          <p:cNvPicPr preferRelativeResize="0"/>
          <p:nvPr/>
        </p:nvPicPr>
        <p:blipFill rotWithShape="1">
          <a:blip r:embed="rId3">
            <a:alphaModFix/>
          </a:blip>
          <a:srcRect l="47872"/>
          <a:stretch/>
        </p:blipFill>
        <p:spPr>
          <a:xfrm>
            <a:off x="7830355" y="1611415"/>
            <a:ext cx="3038525" cy="5828932"/>
          </a:xfrm>
          <a:prstGeom prst="rect">
            <a:avLst/>
          </a:prstGeom>
          <a:noFill/>
          <a:ln>
            <a:noFill/>
          </a:ln>
        </p:spPr>
      </p:pic>
      <p:sp>
        <p:nvSpPr>
          <p:cNvPr id="1495" name="Google Shape;1495;p34"/>
          <p:cNvSpPr/>
          <p:nvPr/>
        </p:nvSpPr>
        <p:spPr>
          <a:xfrm>
            <a:off x="8860536" y="90151"/>
            <a:ext cx="3331464" cy="1692733"/>
          </a:xfrm>
          <a:prstGeom prst="wedgeRoundRectCallout">
            <a:avLst>
              <a:gd name="adj1" fmla="val -32291"/>
              <a:gd name="adj2" fmla="val 70267"/>
              <a:gd name="adj3" fmla="val 16667"/>
            </a:avLst>
          </a:prstGeom>
          <a:solidFill>
            <a:schemeClr val="lt1"/>
          </a:solidFill>
          <a:ln w="76200" cap="flat" cmpd="sng">
            <a:solidFill>
              <a:srgbClr val="38562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C00000"/>
                </a:solidFill>
                <a:latin typeface="Arial Rounded"/>
                <a:ea typeface="Arial Rounded"/>
                <a:cs typeface="Arial Rounded"/>
                <a:sym typeface="Arial Rounded"/>
              </a:rPr>
              <a:t>Em đọc kĩ đoạn 3</a:t>
            </a:r>
            <a:endParaRPr/>
          </a:p>
          <a:p>
            <a:pPr marL="0" marR="0" lvl="0" indent="0" algn="ctr" rtl="0">
              <a:spcBef>
                <a:spcPts val="0"/>
              </a:spcBef>
              <a:spcAft>
                <a:spcPts val="0"/>
              </a:spcAft>
              <a:buNone/>
            </a:pPr>
            <a:r>
              <a:rPr lang="en-US" sz="2800">
                <a:solidFill>
                  <a:srgbClr val="C00000"/>
                </a:solidFill>
                <a:latin typeface="Arial Rounded"/>
                <a:ea typeface="Arial Rounded"/>
                <a:cs typeface="Arial Rounded"/>
                <a:sym typeface="Arial Rounded"/>
              </a:rPr>
              <a:t>trả lời câu hỏi.</a:t>
            </a:r>
            <a:endParaRPr/>
          </a:p>
        </p:txBody>
      </p:sp>
      <p:grpSp>
        <p:nvGrpSpPr>
          <p:cNvPr id="1496" name="Google Shape;1496;p34"/>
          <p:cNvGrpSpPr/>
          <p:nvPr/>
        </p:nvGrpSpPr>
        <p:grpSpPr>
          <a:xfrm>
            <a:off x="596304" y="632947"/>
            <a:ext cx="8486736" cy="3653846"/>
            <a:chOff x="929679" y="-624353"/>
            <a:chExt cx="7949254" cy="3653846"/>
          </a:xfrm>
        </p:grpSpPr>
        <p:pic>
          <p:nvPicPr>
            <p:cNvPr id="1497" name="Google Shape;1497;p34"/>
            <p:cNvPicPr preferRelativeResize="0"/>
            <p:nvPr/>
          </p:nvPicPr>
          <p:blipFill rotWithShape="1">
            <a:blip r:embed="rId4">
              <a:alphaModFix/>
            </a:blip>
            <a:srcRect/>
            <a:stretch/>
          </p:blipFill>
          <p:spPr>
            <a:xfrm>
              <a:off x="929679" y="-624353"/>
              <a:ext cx="7949254" cy="3653846"/>
            </a:xfrm>
            <a:prstGeom prst="rect">
              <a:avLst/>
            </a:prstGeom>
            <a:noFill/>
            <a:ln>
              <a:noFill/>
            </a:ln>
          </p:spPr>
        </p:pic>
        <p:sp>
          <p:nvSpPr>
            <p:cNvPr id="1498" name="Google Shape;1498;p34"/>
            <p:cNvSpPr/>
            <p:nvPr/>
          </p:nvSpPr>
          <p:spPr>
            <a:xfrm>
              <a:off x="2104983" y="417740"/>
              <a:ext cx="5843238"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2060"/>
                  </a:solidFill>
                  <a:latin typeface="Arial Rounded"/>
                  <a:ea typeface="Arial Rounded"/>
                  <a:cs typeface="Arial Rounded"/>
                  <a:sym typeface="Arial Rounded"/>
                </a:rPr>
                <a:t>3. Vì sao bạn nhỏ thấy quang cảnh thư viện trông giống như một toa tàu điện đông đúc?</a:t>
              </a:r>
              <a:endParaRPr sz="3200" b="1">
                <a:solidFill>
                  <a:srgbClr val="002060"/>
                </a:solidFill>
                <a:latin typeface="Arial Rounded"/>
                <a:ea typeface="Arial Rounded"/>
                <a:cs typeface="Arial Rounded"/>
                <a:sym typeface="Arial Rounded"/>
              </a:endParaRPr>
            </a:p>
          </p:txBody>
        </p:sp>
      </p:grpSp>
      <p:sp>
        <p:nvSpPr>
          <p:cNvPr id="1499" name="Google Shape;1499;p34"/>
          <p:cNvSpPr txBox="1"/>
          <p:nvPr/>
        </p:nvSpPr>
        <p:spPr>
          <a:xfrm>
            <a:off x="3050540" y="3533894"/>
            <a:ext cx="6121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p:txBody>
      </p:sp>
      <p:sp>
        <p:nvSpPr>
          <p:cNvPr id="1500" name="Google Shape;1500;p34"/>
          <p:cNvSpPr txBox="1"/>
          <p:nvPr/>
        </p:nvSpPr>
        <p:spPr>
          <a:xfrm>
            <a:off x="3050540" y="3533894"/>
            <a:ext cx="6121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chemeClr val="dk1"/>
                </a:solidFill>
                <a:latin typeface="Arial"/>
                <a:ea typeface="Arial"/>
                <a:cs typeface="Arial"/>
                <a:sym typeface="Arial"/>
              </a:rPr>
              <a:t> </a:t>
            </a:r>
            <a:endParaRPr sz="1800">
              <a:solidFill>
                <a:schemeClr val="dk1"/>
              </a:solidFill>
              <a:latin typeface="Arial"/>
              <a:ea typeface="Arial"/>
              <a:cs typeface="Arial"/>
              <a:sym typeface="Arial"/>
            </a:endParaRPr>
          </a:p>
        </p:txBody>
      </p:sp>
      <p:sp>
        <p:nvSpPr>
          <p:cNvPr id="1501" name="Google Shape;1501;p34"/>
          <p:cNvSpPr txBox="1"/>
          <p:nvPr/>
        </p:nvSpPr>
        <p:spPr>
          <a:xfrm>
            <a:off x="1455420" y="3906259"/>
            <a:ext cx="6121400" cy="218521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3400"/>
              <a:buFont typeface="Arial Rounded"/>
              <a:buNone/>
            </a:pPr>
            <a:r>
              <a:rPr lang="en-US" sz="3400" b="1" i="0" u="none" strike="noStrike" cap="none">
                <a:solidFill>
                  <a:srgbClr val="000000"/>
                </a:solidFill>
                <a:latin typeface="Arial Rounded"/>
                <a:ea typeface="Arial Rounded"/>
                <a:cs typeface="Arial Rounded"/>
                <a:sym typeface="Arial Rounded"/>
              </a:rPr>
              <a:t>Vì có người đứng, người ngồi để đọc sách, giống như những hành khách đứng ngồi trên tàu điện. </a:t>
            </a:r>
            <a:endParaRPr sz="3400" b="1" i="0" u="none" strike="noStrike" cap="none">
              <a:solidFill>
                <a:srgbClr val="000000"/>
              </a:solidFill>
              <a:latin typeface="Arial Rounded"/>
              <a:ea typeface="Arial Rounded"/>
              <a:cs typeface="Arial Rounded"/>
              <a:sym typeface="Arial Rounde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96"/>
                                        </p:tgtEl>
                                        <p:attrNameLst>
                                          <p:attrName>style.visibility</p:attrName>
                                        </p:attrNameLst>
                                      </p:cBhvr>
                                      <p:to>
                                        <p:strVal val="visible"/>
                                      </p:to>
                                    </p:set>
                                    <p:anim calcmode="lin" valueType="num">
                                      <p:cBhvr additive="base">
                                        <p:cTn id="7" dur="500"/>
                                        <p:tgtEl>
                                          <p:spTgt spid="1496"/>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1494"/>
                                        </p:tgtEl>
                                        <p:attrNameLst>
                                          <p:attrName>style.visibility</p:attrName>
                                        </p:attrNameLst>
                                      </p:cBhvr>
                                      <p:to>
                                        <p:strVal val="visible"/>
                                      </p:to>
                                    </p:set>
                                    <p:animEffect transition="in" filter="fade">
                                      <p:cBhvr>
                                        <p:cTn id="10" dur="500"/>
                                        <p:tgtEl>
                                          <p:spTgt spid="149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95"/>
                                        </p:tgtEl>
                                        <p:attrNameLst>
                                          <p:attrName>style.visibility</p:attrName>
                                        </p:attrNameLst>
                                      </p:cBhvr>
                                      <p:to>
                                        <p:strVal val="visible"/>
                                      </p:to>
                                    </p:set>
                                    <p:animEffect transition="in" filter="fade">
                                      <p:cBhvr>
                                        <p:cTn id="15" dur="500"/>
                                        <p:tgtEl>
                                          <p:spTgt spid="149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E45CB8-9B1B-4447-BDD6-0A74425CBE58}"/>
              </a:ext>
            </a:extLst>
          </p:cNvPr>
          <p:cNvPicPr>
            <a:picLocks noChangeAspect="1"/>
          </p:cNvPicPr>
          <p:nvPr/>
        </p:nvPicPr>
        <p:blipFill>
          <a:blip r:embed="rId2"/>
          <a:stretch>
            <a:fillRect/>
          </a:stretch>
        </p:blipFill>
        <p:spPr>
          <a:xfrm>
            <a:off x="363557" y="179438"/>
            <a:ext cx="11501609" cy="6499123"/>
          </a:xfrm>
          <a:prstGeom prst="rect">
            <a:avLst/>
          </a:prstGeom>
        </p:spPr>
      </p:pic>
    </p:spTree>
    <p:extLst>
      <p:ext uri="{BB962C8B-B14F-4D97-AF65-F5344CB8AC3E}">
        <p14:creationId xmlns:p14="http://schemas.microsoft.com/office/powerpoint/2010/main" val="363499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pic>
        <p:nvPicPr>
          <p:cNvPr id="1506" name="Google Shape;1506;p35"/>
          <p:cNvPicPr preferRelativeResize="0"/>
          <p:nvPr/>
        </p:nvPicPr>
        <p:blipFill rotWithShape="1">
          <a:blip r:embed="rId3">
            <a:alphaModFix/>
          </a:blip>
          <a:srcRect l="47872"/>
          <a:stretch/>
        </p:blipFill>
        <p:spPr>
          <a:xfrm>
            <a:off x="7830355" y="1611415"/>
            <a:ext cx="3038525" cy="5828932"/>
          </a:xfrm>
          <a:prstGeom prst="rect">
            <a:avLst/>
          </a:prstGeom>
          <a:noFill/>
          <a:ln>
            <a:noFill/>
          </a:ln>
        </p:spPr>
      </p:pic>
      <p:sp>
        <p:nvSpPr>
          <p:cNvPr id="1507" name="Google Shape;1507;p35"/>
          <p:cNvSpPr/>
          <p:nvPr/>
        </p:nvSpPr>
        <p:spPr>
          <a:xfrm>
            <a:off x="8976576" y="90151"/>
            <a:ext cx="3215424" cy="1692733"/>
          </a:xfrm>
          <a:prstGeom prst="wedgeRoundRectCallout">
            <a:avLst>
              <a:gd name="adj1" fmla="val -32291"/>
              <a:gd name="adj2" fmla="val 70267"/>
              <a:gd name="adj3" fmla="val 16667"/>
            </a:avLst>
          </a:prstGeom>
          <a:solidFill>
            <a:schemeClr val="lt1"/>
          </a:solidFill>
          <a:ln w="76200" cap="flat" cmpd="sng">
            <a:solidFill>
              <a:srgbClr val="38562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C00000"/>
              </a:buClr>
              <a:buSzPts val="2800"/>
              <a:buFont typeface="Arial Rounded"/>
              <a:buNone/>
            </a:pPr>
            <a:r>
              <a:rPr lang="en-US" sz="2800" b="0" i="0" u="none" strike="noStrike" cap="none">
                <a:solidFill>
                  <a:srgbClr val="C00000"/>
                </a:solidFill>
                <a:latin typeface="Arial Rounded"/>
                <a:ea typeface="Arial Rounded"/>
                <a:cs typeface="Arial Rounded"/>
                <a:sym typeface="Arial Rounded"/>
              </a:rPr>
              <a:t>Các em đọc lại đoạn văn đầu tiên để tìm câu trả lời.</a:t>
            </a:r>
            <a:endParaRPr/>
          </a:p>
        </p:txBody>
      </p:sp>
      <p:grpSp>
        <p:nvGrpSpPr>
          <p:cNvPr id="1508" name="Google Shape;1508;p35"/>
          <p:cNvGrpSpPr/>
          <p:nvPr/>
        </p:nvGrpSpPr>
        <p:grpSpPr>
          <a:xfrm>
            <a:off x="596304" y="632947"/>
            <a:ext cx="7949254" cy="3653846"/>
            <a:chOff x="929679" y="-624353"/>
            <a:chExt cx="7949254" cy="3653846"/>
          </a:xfrm>
        </p:grpSpPr>
        <p:pic>
          <p:nvPicPr>
            <p:cNvPr id="1509" name="Google Shape;1509;p35"/>
            <p:cNvPicPr preferRelativeResize="0"/>
            <p:nvPr/>
          </p:nvPicPr>
          <p:blipFill rotWithShape="1">
            <a:blip r:embed="rId4">
              <a:alphaModFix/>
            </a:blip>
            <a:srcRect/>
            <a:stretch/>
          </p:blipFill>
          <p:spPr>
            <a:xfrm>
              <a:off x="929679" y="-624353"/>
              <a:ext cx="7949254" cy="3653846"/>
            </a:xfrm>
            <a:prstGeom prst="rect">
              <a:avLst/>
            </a:prstGeom>
            <a:noFill/>
            <a:ln>
              <a:noFill/>
            </a:ln>
          </p:spPr>
        </p:pic>
        <p:sp>
          <p:nvSpPr>
            <p:cNvPr id="1510" name="Google Shape;1510;p35"/>
            <p:cNvSpPr/>
            <p:nvPr/>
          </p:nvSpPr>
          <p:spPr>
            <a:xfrm>
              <a:off x="2104983" y="417740"/>
              <a:ext cx="5843238"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2060"/>
                  </a:solidFill>
                  <a:latin typeface="Arial Rounded"/>
                  <a:ea typeface="Arial Rounded"/>
                  <a:cs typeface="Arial Rounded"/>
                  <a:sym typeface="Arial Rounded"/>
                </a:rPr>
                <a:t>4. Các bạn học sinh cảm thấy thế nào khi có thư viện mới?</a:t>
              </a:r>
              <a:endParaRPr/>
            </a:p>
          </p:txBody>
        </p:sp>
      </p:grpSp>
      <p:sp>
        <p:nvSpPr>
          <p:cNvPr id="1511" name="Google Shape;1511;p35"/>
          <p:cNvSpPr/>
          <p:nvPr/>
        </p:nvSpPr>
        <p:spPr>
          <a:xfrm>
            <a:off x="988644" y="4223168"/>
            <a:ext cx="7295819" cy="113877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3400"/>
              <a:buFont typeface="Arial Rounded"/>
              <a:buNone/>
            </a:pPr>
            <a:r>
              <a:rPr lang="en-US" sz="3400" b="1" i="0" u="none" strike="noStrike" cap="none">
                <a:solidFill>
                  <a:srgbClr val="000000"/>
                </a:solidFill>
                <a:latin typeface="Arial Rounded"/>
                <a:ea typeface="Arial Rounded"/>
                <a:cs typeface="Arial Rounded"/>
                <a:sym typeface="Arial Rounded"/>
              </a:rPr>
              <a:t>Các bạn cảm thấy rất hào hứng, vui vẻ. </a:t>
            </a:r>
            <a:endParaRPr sz="3400" b="1" i="0" u="none" strike="noStrike" cap="none">
              <a:solidFill>
                <a:srgbClr val="000000"/>
              </a:solidFill>
              <a:latin typeface="Arial Rounded"/>
              <a:ea typeface="Arial Rounded"/>
              <a:cs typeface="Arial Rounded"/>
              <a:sym typeface="Arial Rounde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08"/>
                                        </p:tgtEl>
                                        <p:attrNameLst>
                                          <p:attrName>style.visibility</p:attrName>
                                        </p:attrNameLst>
                                      </p:cBhvr>
                                      <p:to>
                                        <p:strVal val="visible"/>
                                      </p:to>
                                    </p:set>
                                    <p:anim calcmode="lin" valueType="num">
                                      <p:cBhvr additive="base">
                                        <p:cTn id="7" dur="500"/>
                                        <p:tgtEl>
                                          <p:spTgt spid="1508"/>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1506"/>
                                        </p:tgtEl>
                                        <p:attrNameLst>
                                          <p:attrName>style.visibility</p:attrName>
                                        </p:attrNameLst>
                                      </p:cBhvr>
                                      <p:to>
                                        <p:strVal val="visible"/>
                                      </p:to>
                                    </p:set>
                                    <p:animEffect transition="in" filter="fade">
                                      <p:cBhvr>
                                        <p:cTn id="10" dur="500"/>
                                        <p:tgtEl>
                                          <p:spTgt spid="150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07"/>
                                        </p:tgtEl>
                                        <p:attrNameLst>
                                          <p:attrName>style.visibility</p:attrName>
                                        </p:attrNameLst>
                                      </p:cBhvr>
                                      <p:to>
                                        <p:strVal val="visible"/>
                                      </p:to>
                                    </p:set>
                                    <p:animEffect transition="in" filter="fade">
                                      <p:cBhvr>
                                        <p:cTn id="15" dur="500"/>
                                        <p:tgtEl>
                                          <p:spTgt spid="150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1511"/>
                                        </p:tgtEl>
                                        <p:attrNameLst>
                                          <p:attrName>style.visibility</p:attrName>
                                        </p:attrNameLst>
                                      </p:cBhvr>
                                      <p:to>
                                        <p:strVal val="visible"/>
                                      </p:to>
                                    </p:set>
                                    <p:anim calcmode="lin" valueType="num">
                                      <p:cBhvr additive="base">
                                        <p:cTn id="20" dur="500"/>
                                        <p:tgtEl>
                                          <p:spTgt spid="15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pic>
        <p:nvPicPr>
          <p:cNvPr id="1516" name="Google Shape;1516;p36"/>
          <p:cNvPicPr preferRelativeResize="0"/>
          <p:nvPr/>
        </p:nvPicPr>
        <p:blipFill rotWithShape="1">
          <a:blip r:embed="rId3">
            <a:alphaModFix/>
          </a:blip>
          <a:srcRect l="47872"/>
          <a:stretch/>
        </p:blipFill>
        <p:spPr>
          <a:xfrm>
            <a:off x="7830355" y="1611415"/>
            <a:ext cx="3038525" cy="5828932"/>
          </a:xfrm>
          <a:prstGeom prst="rect">
            <a:avLst/>
          </a:prstGeom>
          <a:noFill/>
          <a:ln>
            <a:noFill/>
          </a:ln>
        </p:spPr>
      </p:pic>
      <p:sp>
        <p:nvSpPr>
          <p:cNvPr id="1517" name="Google Shape;1517;p36"/>
          <p:cNvSpPr/>
          <p:nvPr/>
        </p:nvSpPr>
        <p:spPr>
          <a:xfrm>
            <a:off x="8817741" y="90151"/>
            <a:ext cx="3374259" cy="1692733"/>
          </a:xfrm>
          <a:prstGeom prst="wedgeRoundRectCallout">
            <a:avLst>
              <a:gd name="adj1" fmla="val -32291"/>
              <a:gd name="adj2" fmla="val 70267"/>
              <a:gd name="adj3" fmla="val 16667"/>
            </a:avLst>
          </a:prstGeom>
          <a:solidFill>
            <a:schemeClr val="lt1"/>
          </a:solidFill>
          <a:ln w="76200" cap="flat" cmpd="sng">
            <a:solidFill>
              <a:srgbClr val="38562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C00000"/>
                </a:solidFill>
                <a:latin typeface="Arial Rounded"/>
                <a:ea typeface="Arial Rounded"/>
                <a:cs typeface="Arial Rounded"/>
                <a:sym typeface="Arial Rounded"/>
              </a:rPr>
              <a:t>Em suy nghĩ và nói lên mong muốn của mình về thư viện.</a:t>
            </a:r>
            <a:endParaRPr/>
          </a:p>
        </p:txBody>
      </p:sp>
      <p:grpSp>
        <p:nvGrpSpPr>
          <p:cNvPr id="1518" name="Google Shape;1518;p36"/>
          <p:cNvGrpSpPr/>
          <p:nvPr/>
        </p:nvGrpSpPr>
        <p:grpSpPr>
          <a:xfrm>
            <a:off x="596304" y="632947"/>
            <a:ext cx="7949254" cy="3653846"/>
            <a:chOff x="929679" y="-624353"/>
            <a:chExt cx="7949254" cy="3653846"/>
          </a:xfrm>
        </p:grpSpPr>
        <p:pic>
          <p:nvPicPr>
            <p:cNvPr id="1519" name="Google Shape;1519;p36"/>
            <p:cNvPicPr preferRelativeResize="0"/>
            <p:nvPr/>
          </p:nvPicPr>
          <p:blipFill rotWithShape="1">
            <a:blip r:embed="rId4">
              <a:alphaModFix/>
            </a:blip>
            <a:srcRect/>
            <a:stretch/>
          </p:blipFill>
          <p:spPr>
            <a:xfrm>
              <a:off x="929679" y="-624353"/>
              <a:ext cx="7949254" cy="3653846"/>
            </a:xfrm>
            <a:prstGeom prst="rect">
              <a:avLst/>
            </a:prstGeom>
            <a:noFill/>
            <a:ln>
              <a:noFill/>
            </a:ln>
          </p:spPr>
        </p:pic>
        <p:sp>
          <p:nvSpPr>
            <p:cNvPr id="1520" name="Google Shape;1520;p36"/>
            <p:cNvSpPr/>
            <p:nvPr/>
          </p:nvSpPr>
          <p:spPr>
            <a:xfrm>
              <a:off x="2048309" y="617795"/>
              <a:ext cx="5843238"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2060"/>
                  </a:solidFill>
                  <a:latin typeface="Arial Rounded"/>
                  <a:ea typeface="Arial Rounded"/>
                  <a:cs typeface="Arial Rounded"/>
                  <a:sym typeface="Arial Rounded"/>
                </a:rPr>
                <a:t>5. Nói về thư viện mà em mơ ước.</a:t>
              </a:r>
              <a:endParaRPr/>
            </a:p>
          </p:txBody>
        </p:sp>
      </p:grpSp>
      <p:sp>
        <p:nvSpPr>
          <p:cNvPr id="1521" name="Google Shape;1521;p36"/>
          <p:cNvSpPr/>
          <p:nvPr/>
        </p:nvSpPr>
        <p:spPr>
          <a:xfrm>
            <a:off x="988644" y="4223168"/>
            <a:ext cx="7295819" cy="166199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400" b="1">
                <a:solidFill>
                  <a:srgbClr val="000000"/>
                </a:solidFill>
                <a:latin typeface="Arial Rounded"/>
                <a:ea typeface="Arial Rounded"/>
                <a:cs typeface="Arial Rounded"/>
                <a:sym typeface="Arial Rounded"/>
              </a:rPr>
              <a:t>Em mơ ước thư viện của trường sẽ rộng rãi, thoáng mát, có thật nhiều sách và chỗ ngồi để đọc sách cho học sinh.</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18"/>
                                        </p:tgtEl>
                                        <p:attrNameLst>
                                          <p:attrName>style.visibility</p:attrName>
                                        </p:attrNameLst>
                                      </p:cBhvr>
                                      <p:to>
                                        <p:strVal val="visible"/>
                                      </p:to>
                                    </p:set>
                                    <p:anim calcmode="lin" valueType="num">
                                      <p:cBhvr additive="base">
                                        <p:cTn id="7" dur="500"/>
                                        <p:tgtEl>
                                          <p:spTgt spid="1518"/>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1516"/>
                                        </p:tgtEl>
                                        <p:attrNameLst>
                                          <p:attrName>style.visibility</p:attrName>
                                        </p:attrNameLst>
                                      </p:cBhvr>
                                      <p:to>
                                        <p:strVal val="visible"/>
                                      </p:to>
                                    </p:set>
                                    <p:animEffect transition="in" filter="fade">
                                      <p:cBhvr>
                                        <p:cTn id="10" dur="500"/>
                                        <p:tgtEl>
                                          <p:spTgt spid="15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17"/>
                                        </p:tgtEl>
                                        <p:attrNameLst>
                                          <p:attrName>style.visibility</p:attrName>
                                        </p:attrNameLst>
                                      </p:cBhvr>
                                      <p:to>
                                        <p:strVal val="visible"/>
                                      </p:to>
                                    </p:set>
                                    <p:animEffect transition="in" filter="fade">
                                      <p:cBhvr>
                                        <p:cTn id="15" dur="500"/>
                                        <p:tgtEl>
                                          <p:spTgt spid="151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1521"/>
                                        </p:tgtEl>
                                        <p:attrNameLst>
                                          <p:attrName>style.visibility</p:attrName>
                                        </p:attrNameLst>
                                      </p:cBhvr>
                                      <p:to>
                                        <p:strVal val="visible"/>
                                      </p:to>
                                    </p:set>
                                    <p:anim calcmode="lin" valueType="num">
                                      <p:cBhvr additive="base">
                                        <p:cTn id="20" dur="500"/>
                                        <p:tgtEl>
                                          <p:spTgt spid="152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25"/>
        <p:cNvGrpSpPr/>
        <p:nvPr/>
      </p:nvGrpSpPr>
      <p:grpSpPr>
        <a:xfrm>
          <a:off x="0" y="0"/>
          <a:ext cx="0" cy="0"/>
          <a:chOff x="0" y="0"/>
          <a:chExt cx="0" cy="0"/>
        </a:xfrm>
      </p:grpSpPr>
      <p:pic>
        <p:nvPicPr>
          <p:cNvPr id="1526" name="Google Shape;1526;p37"/>
          <p:cNvPicPr preferRelativeResize="0"/>
          <p:nvPr/>
        </p:nvPicPr>
        <p:blipFill rotWithShape="1">
          <a:blip r:embed="rId4">
            <a:alphaModFix/>
          </a:blip>
          <a:srcRect/>
          <a:stretch/>
        </p:blipFill>
        <p:spPr>
          <a:xfrm>
            <a:off x="8320941" y="1739404"/>
            <a:ext cx="2507081" cy="3923468"/>
          </a:xfrm>
          <a:prstGeom prst="rect">
            <a:avLst/>
          </a:prstGeom>
          <a:noFill/>
          <a:ln>
            <a:noFill/>
          </a:ln>
        </p:spPr>
      </p:pic>
      <p:grpSp>
        <p:nvGrpSpPr>
          <p:cNvPr id="1527" name="Google Shape;1527;p37"/>
          <p:cNvGrpSpPr/>
          <p:nvPr/>
        </p:nvGrpSpPr>
        <p:grpSpPr>
          <a:xfrm>
            <a:off x="4163569" y="675308"/>
            <a:ext cx="3943349" cy="1903476"/>
            <a:chOff x="6476999" y="419100"/>
            <a:chExt cx="3943349" cy="2515432"/>
          </a:xfrm>
        </p:grpSpPr>
        <p:sp>
          <p:nvSpPr>
            <p:cNvPr id="1528" name="Google Shape;1528;p37"/>
            <p:cNvSpPr/>
            <p:nvPr/>
          </p:nvSpPr>
          <p:spPr>
            <a:xfrm flipH="1">
              <a:off x="6476999" y="419100"/>
              <a:ext cx="3943349" cy="2515432"/>
            </a:xfrm>
            <a:prstGeom prst="cloudCallout">
              <a:avLst>
                <a:gd name="adj1" fmla="val -46294"/>
                <a:gd name="adj2" fmla="val 70298"/>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a:solidFill>
                  <a:srgbClr val="000000"/>
                </a:solidFill>
                <a:latin typeface="Arial"/>
                <a:ea typeface="Arial"/>
                <a:cs typeface="Arial"/>
                <a:sym typeface="Arial"/>
              </a:endParaRPr>
            </a:p>
          </p:txBody>
        </p:sp>
        <p:sp>
          <p:nvSpPr>
            <p:cNvPr id="1529" name="Google Shape;1529;p37"/>
            <p:cNvSpPr txBox="1"/>
            <p:nvPr/>
          </p:nvSpPr>
          <p:spPr>
            <a:xfrm>
              <a:off x="6760366" y="1207206"/>
              <a:ext cx="3376613" cy="6914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002060"/>
                  </a:solidFill>
                  <a:latin typeface="Arial"/>
                  <a:ea typeface="Arial"/>
                  <a:cs typeface="Arial"/>
                  <a:sym typeface="Arial"/>
                </a:rPr>
                <a:t>NỘI DUNG</a:t>
              </a:r>
              <a:endParaRPr/>
            </a:p>
          </p:txBody>
        </p:sp>
      </p:grpSp>
      <p:grpSp>
        <p:nvGrpSpPr>
          <p:cNvPr id="1530" name="Google Shape;1530;p37"/>
          <p:cNvGrpSpPr/>
          <p:nvPr/>
        </p:nvGrpSpPr>
        <p:grpSpPr>
          <a:xfrm>
            <a:off x="1180618" y="3032008"/>
            <a:ext cx="7314921" cy="2222898"/>
            <a:chOff x="3124201" y="3453614"/>
            <a:chExt cx="6267450" cy="2280436"/>
          </a:xfrm>
        </p:grpSpPr>
        <p:sp>
          <p:nvSpPr>
            <p:cNvPr id="1531" name="Google Shape;1531;p37"/>
            <p:cNvSpPr/>
            <p:nvPr/>
          </p:nvSpPr>
          <p:spPr>
            <a:xfrm>
              <a:off x="3124201" y="3453614"/>
              <a:ext cx="6267450" cy="2280436"/>
            </a:xfrm>
            <a:prstGeom prst="wedgeRoundRectCallout">
              <a:avLst>
                <a:gd name="adj1" fmla="val -63157"/>
                <a:gd name="adj2" fmla="val 70951"/>
                <a:gd name="adj3"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0000"/>
                </a:solidFill>
                <a:latin typeface="Arial"/>
                <a:ea typeface="Arial"/>
                <a:cs typeface="Arial"/>
                <a:sym typeface="Arial"/>
              </a:endParaRPr>
            </a:p>
          </p:txBody>
        </p:sp>
        <p:sp>
          <p:nvSpPr>
            <p:cNvPr id="1532" name="Google Shape;1532;p37"/>
            <p:cNvSpPr txBox="1"/>
            <p:nvPr/>
          </p:nvSpPr>
          <p:spPr>
            <a:xfrm>
              <a:off x="3238501" y="3655455"/>
              <a:ext cx="6038849" cy="179969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i="1">
                  <a:solidFill>
                    <a:srgbClr val="FF0000"/>
                  </a:solidFill>
                  <a:latin typeface="Arial"/>
                  <a:ea typeface="Arial"/>
                  <a:cs typeface="Arial"/>
                  <a:sym typeface="Arial"/>
                </a:rPr>
                <a:t>Thư viện với những chiếc giá đầy ắp sách luôn là một nơi đến tuyệt vời đối với các bạn học sinh.</a:t>
              </a:r>
              <a:endParaRPr sz="3600">
                <a:solidFill>
                  <a:srgbClr val="FF0000"/>
                </a:solidFill>
                <a:latin typeface="Arial"/>
                <a:ea typeface="Arial"/>
                <a:cs typeface="Arial"/>
                <a:sym typeface="Arial"/>
              </a:endParaRPr>
            </a:p>
          </p:txBody>
        </p:sp>
      </p:grpSp>
      <p:pic>
        <p:nvPicPr>
          <p:cNvPr id="1533" name="Google Shape;1533;p37"/>
          <p:cNvPicPr preferRelativeResize="0"/>
          <p:nvPr/>
        </p:nvPicPr>
        <p:blipFill rotWithShape="1">
          <a:blip r:embed="rId5">
            <a:alphaModFix/>
          </a:blip>
          <a:srcRect/>
          <a:stretch/>
        </p:blipFill>
        <p:spPr>
          <a:xfrm rot="-487766">
            <a:off x="796665" y="78374"/>
            <a:ext cx="3836989" cy="21690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27"/>
                                        </p:tgtEl>
                                        <p:attrNameLst>
                                          <p:attrName>style.visibility</p:attrName>
                                        </p:attrNameLst>
                                      </p:cBhvr>
                                      <p:to>
                                        <p:strVal val="visible"/>
                                      </p:to>
                                    </p:set>
                                    <p:animEffect transition="in" filter="fade">
                                      <p:cBhvr>
                                        <p:cTn id="7" dur="1000"/>
                                        <p:tgtEl>
                                          <p:spTgt spid="15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0"/>
                                        </p:tgtEl>
                                        <p:attrNameLst>
                                          <p:attrName>style.visibility</p:attrName>
                                        </p:attrNameLst>
                                      </p:cBhvr>
                                      <p:to>
                                        <p:strVal val="visible"/>
                                      </p:to>
                                    </p:set>
                                    <p:animEffect transition="in" filter="fade">
                                      <p:cBhvr>
                                        <p:cTn id="12" dur="500"/>
                                        <p:tgtEl>
                                          <p:spTgt spid="1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37"/>
        <p:cNvGrpSpPr/>
        <p:nvPr/>
      </p:nvGrpSpPr>
      <p:grpSpPr>
        <a:xfrm>
          <a:off x="0" y="0"/>
          <a:ext cx="0" cy="0"/>
          <a:chOff x="0" y="0"/>
          <a:chExt cx="0" cy="0"/>
        </a:xfrm>
      </p:grpSpPr>
      <p:grpSp>
        <p:nvGrpSpPr>
          <p:cNvPr id="1538" name="Google Shape;1538;p38"/>
          <p:cNvGrpSpPr/>
          <p:nvPr/>
        </p:nvGrpSpPr>
        <p:grpSpPr>
          <a:xfrm>
            <a:off x="3728690" y="720204"/>
            <a:ext cx="4744750" cy="2233309"/>
            <a:chOff x="650748" y="434634"/>
            <a:chExt cx="5505450" cy="2992080"/>
          </a:xfrm>
        </p:grpSpPr>
        <p:sp>
          <p:nvSpPr>
            <p:cNvPr id="1539" name="Google Shape;1539;p38"/>
            <p:cNvSpPr/>
            <p:nvPr/>
          </p:nvSpPr>
          <p:spPr>
            <a:xfrm>
              <a:off x="650748" y="434634"/>
              <a:ext cx="5505450" cy="2992080"/>
            </a:xfrm>
            <a:prstGeom prst="cloudCallout">
              <a:avLst>
                <a:gd name="adj1" fmla="val -62435"/>
                <a:gd name="adj2" fmla="val 45259"/>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a:solidFill>
                    <a:srgbClr val="000000"/>
                  </a:solidFill>
                  <a:latin typeface="Arial"/>
                  <a:ea typeface="Arial"/>
                  <a:cs typeface="Arial"/>
                  <a:sym typeface="Arial"/>
                </a:rPr>
                <a:t> </a:t>
              </a:r>
              <a:endParaRPr sz="4000">
                <a:solidFill>
                  <a:srgbClr val="000000"/>
                </a:solidFill>
                <a:latin typeface="Arial"/>
                <a:ea typeface="Arial"/>
                <a:cs typeface="Arial"/>
                <a:sym typeface="Arial"/>
              </a:endParaRPr>
            </a:p>
          </p:txBody>
        </p:sp>
        <p:sp>
          <p:nvSpPr>
            <p:cNvPr id="1540" name="Google Shape;1540;p38"/>
            <p:cNvSpPr txBox="1"/>
            <p:nvPr/>
          </p:nvSpPr>
          <p:spPr>
            <a:xfrm>
              <a:off x="1334262" y="1140322"/>
              <a:ext cx="4463572" cy="12782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002060"/>
                  </a:solidFill>
                  <a:latin typeface="Arial"/>
                  <a:ea typeface="Arial"/>
                  <a:cs typeface="Arial"/>
                  <a:sym typeface="Arial"/>
                </a:rPr>
                <a:t>Hãy giới thiệu về Thư viện của trường mình?</a:t>
              </a:r>
              <a:endParaRPr sz="3200">
                <a:solidFill>
                  <a:srgbClr val="002060"/>
                </a:solidFill>
                <a:latin typeface="Arial"/>
                <a:ea typeface="Arial"/>
                <a:cs typeface="Arial"/>
                <a:sym typeface="Arial"/>
              </a:endParaRPr>
            </a:p>
          </p:txBody>
        </p:sp>
      </p:grpSp>
      <p:pic>
        <p:nvPicPr>
          <p:cNvPr id="1541" name="Google Shape;1541;p38"/>
          <p:cNvPicPr preferRelativeResize="0"/>
          <p:nvPr/>
        </p:nvPicPr>
        <p:blipFill rotWithShape="1">
          <a:blip r:embed="rId4">
            <a:alphaModFix/>
          </a:blip>
          <a:srcRect/>
          <a:stretch/>
        </p:blipFill>
        <p:spPr>
          <a:xfrm>
            <a:off x="1524000" y="4085996"/>
            <a:ext cx="4406778" cy="2772005"/>
          </a:xfrm>
          <a:prstGeom prst="rect">
            <a:avLst/>
          </a:prstGeom>
          <a:noFill/>
          <a:ln>
            <a:noFill/>
          </a:ln>
        </p:spPr>
      </p:pic>
      <p:pic>
        <p:nvPicPr>
          <p:cNvPr id="1542" name="Google Shape;1542;p38"/>
          <p:cNvPicPr preferRelativeResize="0"/>
          <p:nvPr/>
        </p:nvPicPr>
        <p:blipFill rotWithShape="1">
          <a:blip r:embed="rId5">
            <a:alphaModFix/>
          </a:blip>
          <a:srcRect/>
          <a:stretch/>
        </p:blipFill>
        <p:spPr>
          <a:xfrm>
            <a:off x="7006592" y="4118568"/>
            <a:ext cx="4234913" cy="270685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4"/>
          <p:cNvSpPr/>
          <p:nvPr/>
        </p:nvSpPr>
        <p:spPr>
          <a:xfrm>
            <a:off x="4521983" y="3822632"/>
            <a:ext cx="1287031" cy="1287031"/>
          </a:xfrm>
          <a:prstGeom prst="ellipse">
            <a:avLst/>
          </a:prstGeom>
          <a:solidFill>
            <a:srgbClr val="CCC0D9">
              <a:alpha val="47843"/>
            </a:srgbClr>
          </a:solidFill>
          <a:ln>
            <a:noFill/>
          </a:ln>
        </p:spPr>
        <p:txBody>
          <a:bodyPr spcFirstLastPara="1" wrap="square" lIns="51350" tIns="25700" rIns="51350" bIns="25700" anchor="ctr" anchorCtr="0">
            <a:noAutofit/>
          </a:bodyPr>
          <a:lstStyle/>
          <a:p>
            <a:pPr marL="0" marR="0" lvl="0" indent="0" algn="ctr" rtl="0">
              <a:spcBef>
                <a:spcPts val="0"/>
              </a:spcBef>
              <a:spcAft>
                <a:spcPts val="0"/>
              </a:spcAft>
              <a:buNone/>
            </a:pPr>
            <a:endParaRPr sz="1069">
              <a:solidFill>
                <a:srgbClr val="FFFFFF"/>
              </a:solidFill>
              <a:latin typeface="Times New Roman"/>
              <a:ea typeface="Times New Roman"/>
              <a:cs typeface="Times New Roman"/>
              <a:sym typeface="Times New Roman"/>
            </a:endParaRPr>
          </a:p>
        </p:txBody>
      </p:sp>
      <p:sp>
        <p:nvSpPr>
          <p:cNvPr id="1039" name="Google Shape;1039;p4"/>
          <p:cNvSpPr/>
          <p:nvPr/>
        </p:nvSpPr>
        <p:spPr>
          <a:xfrm>
            <a:off x="2704562" y="3925821"/>
            <a:ext cx="1183843" cy="1183843"/>
          </a:xfrm>
          <a:prstGeom prst="ellipse">
            <a:avLst/>
          </a:prstGeom>
          <a:noFill/>
          <a:ln w="38100" cap="flat" cmpd="sng">
            <a:solidFill>
              <a:srgbClr val="F7E3AD"/>
            </a:solidFill>
            <a:prstDash val="solid"/>
            <a:round/>
            <a:headEnd type="none" w="sm" len="sm"/>
            <a:tailEnd type="none" w="sm" len="sm"/>
          </a:ln>
        </p:spPr>
        <p:txBody>
          <a:bodyPr spcFirstLastPara="1" wrap="square" lIns="51350" tIns="25700" rIns="51350" bIns="25700" anchor="ctr" anchorCtr="0">
            <a:noAutofit/>
          </a:bodyPr>
          <a:lstStyle/>
          <a:p>
            <a:pPr marL="0" marR="0" lvl="0" indent="0" algn="ctr" rtl="0">
              <a:spcBef>
                <a:spcPts val="0"/>
              </a:spcBef>
              <a:spcAft>
                <a:spcPts val="0"/>
              </a:spcAft>
              <a:buNone/>
            </a:pPr>
            <a:endParaRPr sz="1069">
              <a:solidFill>
                <a:srgbClr val="FFFFFF"/>
              </a:solidFill>
              <a:latin typeface="Times New Roman"/>
              <a:ea typeface="Times New Roman"/>
              <a:cs typeface="Times New Roman"/>
              <a:sym typeface="Times New Roman"/>
            </a:endParaRPr>
          </a:p>
        </p:txBody>
      </p:sp>
      <p:sp>
        <p:nvSpPr>
          <p:cNvPr id="1040" name="Google Shape;1040;p4"/>
          <p:cNvSpPr/>
          <p:nvPr/>
        </p:nvSpPr>
        <p:spPr>
          <a:xfrm>
            <a:off x="8540342" y="3017084"/>
            <a:ext cx="908705" cy="908705"/>
          </a:xfrm>
          <a:prstGeom prst="ellipse">
            <a:avLst/>
          </a:prstGeom>
          <a:solidFill>
            <a:srgbClr val="CCC0D9">
              <a:alpha val="47843"/>
            </a:srgbClr>
          </a:solidFill>
          <a:ln>
            <a:noFill/>
          </a:ln>
        </p:spPr>
        <p:txBody>
          <a:bodyPr spcFirstLastPara="1" wrap="square" lIns="51350" tIns="25700" rIns="51350" bIns="25700" anchor="ctr" anchorCtr="0">
            <a:noAutofit/>
          </a:bodyPr>
          <a:lstStyle/>
          <a:p>
            <a:pPr marL="0" marR="0" lvl="0" indent="0" algn="ctr" rtl="0">
              <a:spcBef>
                <a:spcPts val="0"/>
              </a:spcBef>
              <a:spcAft>
                <a:spcPts val="0"/>
              </a:spcAft>
              <a:buNone/>
            </a:pPr>
            <a:endParaRPr sz="1069">
              <a:solidFill>
                <a:srgbClr val="FFFFFF"/>
              </a:solidFill>
              <a:latin typeface="Times New Roman"/>
              <a:ea typeface="Times New Roman"/>
              <a:cs typeface="Times New Roman"/>
              <a:sym typeface="Times New Roman"/>
            </a:endParaRPr>
          </a:p>
        </p:txBody>
      </p:sp>
      <p:sp>
        <p:nvSpPr>
          <p:cNvPr id="1041" name="Google Shape;1041;p4"/>
          <p:cNvSpPr/>
          <p:nvPr/>
        </p:nvSpPr>
        <p:spPr>
          <a:xfrm>
            <a:off x="8303637" y="3301737"/>
            <a:ext cx="929518" cy="929518"/>
          </a:xfrm>
          <a:prstGeom prst="ellipse">
            <a:avLst/>
          </a:prstGeom>
          <a:noFill/>
          <a:ln w="38100" cap="flat" cmpd="sng">
            <a:solidFill>
              <a:srgbClr val="F7E3AD"/>
            </a:solidFill>
            <a:prstDash val="solid"/>
            <a:round/>
            <a:headEnd type="none" w="sm" len="sm"/>
            <a:tailEnd type="none" w="sm" len="sm"/>
          </a:ln>
        </p:spPr>
        <p:txBody>
          <a:bodyPr spcFirstLastPara="1" wrap="square" lIns="51350" tIns="25700" rIns="51350" bIns="25700" anchor="ctr" anchorCtr="0">
            <a:noAutofit/>
          </a:bodyPr>
          <a:lstStyle/>
          <a:p>
            <a:pPr marL="0" marR="0" lvl="0" indent="0" algn="ctr" rtl="0">
              <a:spcBef>
                <a:spcPts val="0"/>
              </a:spcBef>
              <a:spcAft>
                <a:spcPts val="0"/>
              </a:spcAft>
              <a:buNone/>
            </a:pPr>
            <a:endParaRPr sz="1069">
              <a:solidFill>
                <a:srgbClr val="FFFFFF"/>
              </a:solidFill>
              <a:latin typeface="Times New Roman"/>
              <a:ea typeface="Times New Roman"/>
              <a:cs typeface="Times New Roman"/>
              <a:sym typeface="Times New Roman"/>
            </a:endParaRPr>
          </a:p>
        </p:txBody>
      </p:sp>
      <p:pic>
        <p:nvPicPr>
          <p:cNvPr id="1042" name="Google Shape;1042;p4"/>
          <p:cNvPicPr preferRelativeResize="0"/>
          <p:nvPr/>
        </p:nvPicPr>
        <p:blipFill rotWithShape="1">
          <a:blip r:embed="rId3">
            <a:alphaModFix/>
          </a:blip>
          <a:srcRect l="53606" t="-1143" r="26891" b="81649"/>
          <a:stretch/>
        </p:blipFill>
        <p:spPr>
          <a:xfrm>
            <a:off x="7964735" y="1465389"/>
            <a:ext cx="1319997" cy="550821"/>
          </a:xfrm>
          <a:prstGeom prst="rect">
            <a:avLst/>
          </a:prstGeom>
          <a:noFill/>
          <a:ln>
            <a:noFill/>
          </a:ln>
        </p:spPr>
      </p:pic>
      <p:sp>
        <p:nvSpPr>
          <p:cNvPr id="1043" name="Google Shape;1043;p4"/>
          <p:cNvSpPr/>
          <p:nvPr/>
        </p:nvSpPr>
        <p:spPr>
          <a:xfrm>
            <a:off x="2436463" y="1305831"/>
            <a:ext cx="665736" cy="665736"/>
          </a:xfrm>
          <a:prstGeom prst="ellipse">
            <a:avLst/>
          </a:prstGeom>
          <a:solidFill>
            <a:srgbClr val="A5C0A4">
              <a:alpha val="47843"/>
            </a:srgbClr>
          </a:solidFill>
          <a:ln>
            <a:noFill/>
          </a:ln>
        </p:spPr>
        <p:txBody>
          <a:bodyPr spcFirstLastPara="1" wrap="square" lIns="51350" tIns="25700" rIns="51350" bIns="25700" anchor="ctr" anchorCtr="0">
            <a:noAutofit/>
          </a:bodyPr>
          <a:lstStyle/>
          <a:p>
            <a:pPr marL="0" marR="0" lvl="0" indent="0" algn="ctr" rtl="0">
              <a:spcBef>
                <a:spcPts val="0"/>
              </a:spcBef>
              <a:spcAft>
                <a:spcPts val="0"/>
              </a:spcAft>
              <a:buNone/>
            </a:pPr>
            <a:endParaRPr sz="1069">
              <a:solidFill>
                <a:srgbClr val="FFFFFF"/>
              </a:solidFill>
              <a:latin typeface="Times New Roman"/>
              <a:ea typeface="Times New Roman"/>
              <a:cs typeface="Times New Roman"/>
              <a:sym typeface="Times New Roman"/>
            </a:endParaRPr>
          </a:p>
        </p:txBody>
      </p:sp>
      <p:sp>
        <p:nvSpPr>
          <p:cNvPr id="1044" name="Google Shape;1044;p4"/>
          <p:cNvSpPr/>
          <p:nvPr/>
        </p:nvSpPr>
        <p:spPr>
          <a:xfrm>
            <a:off x="2769333" y="1769767"/>
            <a:ext cx="403607" cy="403607"/>
          </a:xfrm>
          <a:prstGeom prst="ellipse">
            <a:avLst/>
          </a:prstGeom>
          <a:solidFill>
            <a:srgbClr val="F7E3AD">
              <a:alpha val="47843"/>
            </a:srgbClr>
          </a:solidFill>
          <a:ln>
            <a:noFill/>
          </a:ln>
        </p:spPr>
        <p:txBody>
          <a:bodyPr spcFirstLastPara="1" wrap="square" lIns="51350" tIns="25700" rIns="51350" bIns="25700" anchor="ctr" anchorCtr="0">
            <a:noAutofit/>
          </a:bodyPr>
          <a:lstStyle/>
          <a:p>
            <a:pPr marL="0" marR="0" lvl="0" indent="0" algn="ctr" rtl="0">
              <a:spcBef>
                <a:spcPts val="0"/>
              </a:spcBef>
              <a:spcAft>
                <a:spcPts val="0"/>
              </a:spcAft>
              <a:buNone/>
            </a:pPr>
            <a:endParaRPr sz="1069">
              <a:solidFill>
                <a:srgbClr val="FFFFFF"/>
              </a:solidFill>
              <a:latin typeface="Times New Roman"/>
              <a:ea typeface="Times New Roman"/>
              <a:cs typeface="Times New Roman"/>
              <a:sym typeface="Times New Roman"/>
            </a:endParaRPr>
          </a:p>
        </p:txBody>
      </p:sp>
      <p:sp>
        <p:nvSpPr>
          <p:cNvPr id="1045" name="Google Shape;1045;p4"/>
          <p:cNvSpPr/>
          <p:nvPr/>
        </p:nvSpPr>
        <p:spPr>
          <a:xfrm>
            <a:off x="2048817" y="2538907"/>
            <a:ext cx="8030093" cy="2083227"/>
          </a:xfrm>
          <a:prstGeom prst="rect">
            <a:avLst/>
          </a:prstGeom>
          <a:noFill/>
          <a:ln>
            <a:noFill/>
          </a:ln>
        </p:spPr>
        <p:txBody>
          <a:bodyPr spcFirstLastPara="1" wrap="square" lIns="51350" tIns="25700" rIns="51350" bIns="25700" anchor="t" anchorCtr="0">
            <a:spAutoFit/>
          </a:bodyPr>
          <a:lstStyle/>
          <a:p>
            <a:pPr marL="0" marR="0" lvl="0" indent="0" algn="ctr" rtl="0">
              <a:spcBef>
                <a:spcPts val="0"/>
              </a:spcBef>
              <a:spcAft>
                <a:spcPts val="0"/>
              </a:spcAft>
              <a:buNone/>
            </a:pPr>
            <a:r>
              <a:rPr lang="en-US" sz="3300" b="1">
                <a:solidFill>
                  <a:srgbClr val="FF0000"/>
                </a:solidFill>
                <a:latin typeface="Times New Roman"/>
                <a:ea typeface="Times New Roman"/>
                <a:cs typeface="Times New Roman"/>
                <a:sym typeface="Times New Roman"/>
              </a:rPr>
              <a:t>Khởi động</a:t>
            </a:r>
            <a:endParaRPr/>
          </a:p>
          <a:p>
            <a:pPr marL="0" marR="0" lvl="0" indent="0" algn="ctr" rtl="0">
              <a:spcBef>
                <a:spcPts val="0"/>
              </a:spcBef>
              <a:spcAft>
                <a:spcPts val="0"/>
              </a:spcAft>
              <a:buNone/>
            </a:pPr>
            <a:r>
              <a:rPr lang="en-US" sz="3300" b="1">
                <a:solidFill>
                  <a:srgbClr val="FF0000"/>
                </a:solidFill>
                <a:latin typeface="Times New Roman"/>
                <a:ea typeface="Times New Roman"/>
                <a:cs typeface="Times New Roman"/>
                <a:sym typeface="Times New Roman"/>
              </a:rPr>
              <a:t>Nhảy bài “Aram sam sam”</a:t>
            </a:r>
            <a:endParaRPr/>
          </a:p>
          <a:p>
            <a:pPr marL="0" marR="0" lvl="0" indent="0" algn="ctr" rtl="0">
              <a:spcBef>
                <a:spcPts val="0"/>
              </a:spcBef>
              <a:spcAft>
                <a:spcPts val="0"/>
              </a:spcAft>
              <a:buNone/>
            </a:pPr>
            <a:endParaRPr sz="3300" b="1">
              <a:solidFill>
                <a:srgbClr val="FF0000"/>
              </a:solidFill>
              <a:latin typeface="Times New Roman"/>
              <a:ea typeface="Times New Roman"/>
              <a:cs typeface="Times New Roman"/>
              <a:sym typeface="Times New Roman"/>
            </a:endParaRPr>
          </a:p>
          <a:p>
            <a:pPr marL="0" marR="0" lvl="0" indent="0" algn="ctr" rtl="0">
              <a:spcBef>
                <a:spcPts val="0"/>
              </a:spcBef>
              <a:spcAft>
                <a:spcPts val="0"/>
              </a:spcAft>
              <a:buNone/>
            </a:pPr>
            <a:endParaRPr sz="3300" b="1">
              <a:solidFill>
                <a:srgbClr val="FF0000"/>
              </a:solidFill>
              <a:latin typeface="Times New Roman"/>
              <a:ea typeface="Times New Roman"/>
              <a:cs typeface="Times New Roman"/>
              <a:sym typeface="Times New Roman"/>
            </a:endParaRPr>
          </a:p>
        </p:txBody>
      </p:sp>
      <p:pic>
        <p:nvPicPr>
          <p:cNvPr id="1046" name="Google Shape;1046;p4"/>
          <p:cNvPicPr preferRelativeResize="0"/>
          <p:nvPr/>
        </p:nvPicPr>
        <p:blipFill rotWithShape="1">
          <a:blip r:embed="rId4">
            <a:alphaModFix/>
          </a:blip>
          <a:srcRect/>
          <a:stretch/>
        </p:blipFill>
        <p:spPr>
          <a:xfrm>
            <a:off x="0" y="1"/>
            <a:ext cx="12192000" cy="6857999"/>
          </a:xfrm>
          <a:prstGeom prst="rect">
            <a:avLst/>
          </a:prstGeom>
          <a:solidFill>
            <a:schemeClr val="accent2"/>
          </a:solidFill>
          <a:ln>
            <a:noFill/>
          </a:ln>
        </p:spPr>
      </p:pic>
      <p:pic>
        <p:nvPicPr>
          <p:cNvPr id="1047" name="Google Shape;1047;p4"/>
          <p:cNvPicPr preferRelativeResize="0"/>
          <p:nvPr/>
        </p:nvPicPr>
        <p:blipFill rotWithShape="1">
          <a:blip r:embed="rId5">
            <a:alphaModFix/>
          </a:blip>
          <a:srcRect/>
          <a:stretch/>
        </p:blipFill>
        <p:spPr>
          <a:xfrm>
            <a:off x="3096639" y="1989535"/>
            <a:ext cx="5956876" cy="2986088"/>
          </a:xfrm>
          <a:prstGeom prst="rect">
            <a:avLst/>
          </a:prstGeom>
          <a:noFill/>
          <a:ln>
            <a:noFill/>
          </a:ln>
        </p:spPr>
      </p:pic>
      <p:pic>
        <p:nvPicPr>
          <p:cNvPr id="1048" name="Google Shape;1048;p4"/>
          <p:cNvPicPr preferRelativeResize="0"/>
          <p:nvPr/>
        </p:nvPicPr>
        <p:blipFill rotWithShape="1">
          <a:blip r:embed="rId6">
            <a:alphaModFix/>
          </a:blip>
          <a:srcRect/>
          <a:stretch/>
        </p:blipFill>
        <p:spPr>
          <a:xfrm>
            <a:off x="2862099" y="1603776"/>
            <a:ext cx="1433272" cy="1546957"/>
          </a:xfrm>
          <a:prstGeom prst="rect">
            <a:avLst/>
          </a:prstGeom>
          <a:noFill/>
          <a:ln>
            <a:noFill/>
          </a:ln>
        </p:spPr>
      </p:pic>
      <p:pic>
        <p:nvPicPr>
          <p:cNvPr id="1049" name="Google Shape;1049;p4"/>
          <p:cNvPicPr preferRelativeResize="0"/>
          <p:nvPr/>
        </p:nvPicPr>
        <p:blipFill rotWithShape="1">
          <a:blip r:embed="rId7">
            <a:alphaModFix/>
          </a:blip>
          <a:srcRect/>
          <a:stretch/>
        </p:blipFill>
        <p:spPr>
          <a:xfrm>
            <a:off x="8106043" y="1536680"/>
            <a:ext cx="1111871" cy="1373141"/>
          </a:xfrm>
          <a:prstGeom prst="rect">
            <a:avLst/>
          </a:prstGeom>
          <a:noFill/>
          <a:ln>
            <a:noFill/>
          </a:ln>
        </p:spPr>
      </p:pic>
      <p:pic>
        <p:nvPicPr>
          <p:cNvPr id="1050" name="Google Shape;1050;p4"/>
          <p:cNvPicPr preferRelativeResize="0"/>
          <p:nvPr/>
        </p:nvPicPr>
        <p:blipFill rotWithShape="1">
          <a:blip r:embed="rId8">
            <a:alphaModFix/>
          </a:blip>
          <a:srcRect/>
          <a:stretch/>
        </p:blipFill>
        <p:spPr>
          <a:xfrm>
            <a:off x="3789108" y="4228389"/>
            <a:ext cx="4613791" cy="1132999"/>
          </a:xfrm>
          <a:prstGeom prst="rect">
            <a:avLst/>
          </a:prstGeom>
          <a:noFill/>
          <a:ln>
            <a:noFill/>
          </a:ln>
        </p:spPr>
      </p:pic>
      <p:sp>
        <p:nvSpPr>
          <p:cNvPr id="1051" name="Google Shape;1051;p4"/>
          <p:cNvSpPr txBox="1"/>
          <p:nvPr/>
        </p:nvSpPr>
        <p:spPr>
          <a:xfrm>
            <a:off x="4066667" y="2226060"/>
            <a:ext cx="4572000" cy="7848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4500">
              <a:solidFill>
                <a:srgbClr val="000000"/>
              </a:solidFill>
              <a:latin typeface="Arial"/>
              <a:ea typeface="Arial"/>
              <a:cs typeface="Arial"/>
              <a:sym typeface="Arial"/>
            </a:endParaRPr>
          </a:p>
        </p:txBody>
      </p:sp>
      <p:pic>
        <p:nvPicPr>
          <p:cNvPr id="1052" name="Google Shape;1052;p4"/>
          <p:cNvPicPr preferRelativeResize="0"/>
          <p:nvPr/>
        </p:nvPicPr>
        <p:blipFill rotWithShape="1">
          <a:blip r:embed="rId9">
            <a:alphaModFix/>
          </a:blip>
          <a:srcRect l="14358" t="52233" r="16267" b="12199"/>
          <a:stretch/>
        </p:blipFill>
        <p:spPr>
          <a:xfrm>
            <a:off x="2485782" y="4125594"/>
            <a:ext cx="1146274" cy="1165295"/>
          </a:xfrm>
          <a:prstGeom prst="rect">
            <a:avLst/>
          </a:prstGeom>
          <a:noFill/>
          <a:ln>
            <a:noFill/>
          </a:ln>
        </p:spPr>
      </p:pic>
      <p:sp>
        <p:nvSpPr>
          <p:cNvPr id="1053" name="Google Shape;1053;p4"/>
          <p:cNvSpPr/>
          <p:nvPr/>
        </p:nvSpPr>
        <p:spPr>
          <a:xfrm>
            <a:off x="3245892" y="2517086"/>
            <a:ext cx="5735866"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FF0000"/>
                </a:solidFill>
                <a:latin typeface="Times New Roman"/>
                <a:ea typeface="Times New Roman"/>
                <a:cs typeface="Times New Roman"/>
                <a:sym typeface="Times New Roman"/>
              </a:rPr>
              <a:t>Khởi động </a:t>
            </a:r>
            <a:endParaRPr/>
          </a:p>
          <a:p>
            <a:pPr marL="0" marR="0" lvl="0" indent="0" algn="ctr" rtl="0">
              <a:spcBef>
                <a:spcPts val="0"/>
              </a:spcBef>
              <a:spcAft>
                <a:spcPts val="0"/>
              </a:spcAft>
              <a:buNone/>
            </a:pPr>
            <a:r>
              <a:rPr lang="en-US" sz="4800" b="1">
                <a:solidFill>
                  <a:srgbClr val="4007CF"/>
                </a:solidFill>
                <a:latin typeface="Times New Roman"/>
                <a:ea typeface="Times New Roman"/>
                <a:cs typeface="Times New Roman"/>
                <a:sym typeface="Times New Roman"/>
              </a:rPr>
              <a:t>“Xe bus yêu thương”</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pic>
        <p:nvPicPr>
          <p:cNvPr id="1547" name="Google Shape;1547;p39" descr="F:\1-原创素材\1_mm1102\PPT\PPT_014\materaials\pageimg_g16.png"/>
          <p:cNvPicPr preferRelativeResize="0"/>
          <p:nvPr/>
        </p:nvPicPr>
        <p:blipFill rotWithShape="1">
          <a:blip r:embed="rId3">
            <a:alphaModFix/>
          </a:blip>
          <a:srcRect/>
          <a:stretch/>
        </p:blipFill>
        <p:spPr>
          <a:xfrm>
            <a:off x="1524000" y="146305"/>
            <a:ext cx="9144000" cy="5881879"/>
          </a:xfrm>
          <a:prstGeom prst="rect">
            <a:avLst/>
          </a:prstGeom>
          <a:noFill/>
          <a:ln>
            <a:noFill/>
          </a:ln>
        </p:spPr>
      </p:pic>
      <p:grpSp>
        <p:nvGrpSpPr>
          <p:cNvPr id="1548" name="Google Shape;1548;p39"/>
          <p:cNvGrpSpPr/>
          <p:nvPr/>
        </p:nvGrpSpPr>
        <p:grpSpPr>
          <a:xfrm>
            <a:off x="4365374" y="1345112"/>
            <a:ext cx="3979255" cy="469277"/>
            <a:chOff x="1053394" y="206467"/>
            <a:chExt cx="3583143" cy="432581"/>
          </a:xfrm>
        </p:grpSpPr>
        <p:sp>
          <p:nvSpPr>
            <p:cNvPr id="1549" name="Google Shape;1549;p39"/>
            <p:cNvSpPr/>
            <p:nvPr/>
          </p:nvSpPr>
          <p:spPr>
            <a:xfrm>
              <a:off x="1106327" y="206467"/>
              <a:ext cx="3530210" cy="432581"/>
            </a:xfrm>
            <a:custGeom>
              <a:avLst/>
              <a:gdLst/>
              <a:ahLst/>
              <a:cxnLst/>
              <a:rect l="l" t="t" r="r" b="b"/>
              <a:pathLst>
                <a:path w="3530210" h="432581" fill="none" extrusionOk="0">
                  <a:moveTo>
                    <a:pt x="0" y="72098"/>
                  </a:moveTo>
                  <a:cubicBezTo>
                    <a:pt x="6453" y="38847"/>
                    <a:pt x="37324" y="5184"/>
                    <a:pt x="72098" y="0"/>
                  </a:cubicBezTo>
                  <a:cubicBezTo>
                    <a:pt x="370077" y="-2478"/>
                    <a:pt x="437942" y="41408"/>
                    <a:pt x="704154" y="0"/>
                  </a:cubicBezTo>
                  <a:cubicBezTo>
                    <a:pt x="970366" y="-41408"/>
                    <a:pt x="1135213" y="48332"/>
                    <a:pt x="1268490" y="0"/>
                  </a:cubicBezTo>
                  <a:cubicBezTo>
                    <a:pt x="1401767" y="-48332"/>
                    <a:pt x="1635083" y="49517"/>
                    <a:pt x="1832825" y="0"/>
                  </a:cubicBezTo>
                  <a:cubicBezTo>
                    <a:pt x="2030568" y="-49517"/>
                    <a:pt x="2132940" y="2387"/>
                    <a:pt x="2295581" y="0"/>
                  </a:cubicBezTo>
                  <a:cubicBezTo>
                    <a:pt x="2458222" y="-2387"/>
                    <a:pt x="2621317" y="53575"/>
                    <a:pt x="2792196" y="0"/>
                  </a:cubicBezTo>
                  <a:cubicBezTo>
                    <a:pt x="2963075" y="-53575"/>
                    <a:pt x="3254636" y="52150"/>
                    <a:pt x="3458112" y="0"/>
                  </a:cubicBezTo>
                  <a:cubicBezTo>
                    <a:pt x="3496674" y="2053"/>
                    <a:pt x="3536542" y="39143"/>
                    <a:pt x="3530210" y="72098"/>
                  </a:cubicBezTo>
                  <a:cubicBezTo>
                    <a:pt x="3539548" y="148270"/>
                    <a:pt x="3526727" y="278617"/>
                    <a:pt x="3530210" y="360483"/>
                  </a:cubicBezTo>
                  <a:cubicBezTo>
                    <a:pt x="3538745" y="394218"/>
                    <a:pt x="3506043" y="427049"/>
                    <a:pt x="3458112" y="432581"/>
                  </a:cubicBezTo>
                  <a:cubicBezTo>
                    <a:pt x="3179201" y="476107"/>
                    <a:pt x="3040095" y="422163"/>
                    <a:pt x="2893776" y="432581"/>
                  </a:cubicBezTo>
                  <a:cubicBezTo>
                    <a:pt x="2747457" y="442999"/>
                    <a:pt x="2462830" y="390409"/>
                    <a:pt x="2261720" y="432581"/>
                  </a:cubicBezTo>
                  <a:cubicBezTo>
                    <a:pt x="2060610" y="474753"/>
                    <a:pt x="1905117" y="429244"/>
                    <a:pt x="1765105" y="432581"/>
                  </a:cubicBezTo>
                  <a:cubicBezTo>
                    <a:pt x="1625093" y="435918"/>
                    <a:pt x="1378703" y="389367"/>
                    <a:pt x="1166909" y="432581"/>
                  </a:cubicBezTo>
                  <a:cubicBezTo>
                    <a:pt x="955115" y="475795"/>
                    <a:pt x="842862" y="379907"/>
                    <a:pt x="670294" y="432581"/>
                  </a:cubicBezTo>
                  <a:cubicBezTo>
                    <a:pt x="497727" y="485255"/>
                    <a:pt x="330399" y="416066"/>
                    <a:pt x="72098" y="432581"/>
                  </a:cubicBezTo>
                  <a:cubicBezTo>
                    <a:pt x="24942" y="434110"/>
                    <a:pt x="-46" y="402349"/>
                    <a:pt x="0" y="360483"/>
                  </a:cubicBezTo>
                  <a:cubicBezTo>
                    <a:pt x="-34433" y="277119"/>
                    <a:pt x="30901" y="190450"/>
                    <a:pt x="0" y="72098"/>
                  </a:cubicBezTo>
                  <a:close/>
                </a:path>
                <a:path w="3530210" h="432581" extrusionOk="0">
                  <a:moveTo>
                    <a:pt x="0" y="72098"/>
                  </a:moveTo>
                  <a:cubicBezTo>
                    <a:pt x="-8013" y="29912"/>
                    <a:pt x="38893" y="5035"/>
                    <a:pt x="72098" y="0"/>
                  </a:cubicBezTo>
                  <a:cubicBezTo>
                    <a:pt x="237553" y="-21558"/>
                    <a:pt x="455952" y="24656"/>
                    <a:pt x="670294" y="0"/>
                  </a:cubicBezTo>
                  <a:cubicBezTo>
                    <a:pt x="884636" y="-24656"/>
                    <a:pt x="1009105" y="53653"/>
                    <a:pt x="1268490" y="0"/>
                  </a:cubicBezTo>
                  <a:cubicBezTo>
                    <a:pt x="1527875" y="-53653"/>
                    <a:pt x="1665553" y="57484"/>
                    <a:pt x="1866685" y="0"/>
                  </a:cubicBezTo>
                  <a:cubicBezTo>
                    <a:pt x="2067818" y="-57484"/>
                    <a:pt x="2370105" y="49051"/>
                    <a:pt x="2498741" y="0"/>
                  </a:cubicBezTo>
                  <a:cubicBezTo>
                    <a:pt x="2627377" y="-49051"/>
                    <a:pt x="3062914" y="93296"/>
                    <a:pt x="3458112" y="0"/>
                  </a:cubicBezTo>
                  <a:cubicBezTo>
                    <a:pt x="3499950" y="1038"/>
                    <a:pt x="3523884" y="33408"/>
                    <a:pt x="3530210" y="72098"/>
                  </a:cubicBezTo>
                  <a:cubicBezTo>
                    <a:pt x="3546027" y="187555"/>
                    <a:pt x="3499491" y="293649"/>
                    <a:pt x="3530210" y="360483"/>
                  </a:cubicBezTo>
                  <a:cubicBezTo>
                    <a:pt x="3533343" y="390987"/>
                    <a:pt x="3488029" y="437446"/>
                    <a:pt x="3458112" y="432581"/>
                  </a:cubicBezTo>
                  <a:cubicBezTo>
                    <a:pt x="3248307" y="467097"/>
                    <a:pt x="3193954" y="425259"/>
                    <a:pt x="2995357" y="432581"/>
                  </a:cubicBezTo>
                  <a:cubicBezTo>
                    <a:pt x="2796761" y="439903"/>
                    <a:pt x="2616641" y="382656"/>
                    <a:pt x="2397161" y="432581"/>
                  </a:cubicBezTo>
                  <a:cubicBezTo>
                    <a:pt x="2177681" y="482506"/>
                    <a:pt x="2033604" y="429522"/>
                    <a:pt x="1900546" y="432581"/>
                  </a:cubicBezTo>
                  <a:cubicBezTo>
                    <a:pt x="1767488" y="435640"/>
                    <a:pt x="1522020" y="422980"/>
                    <a:pt x="1403930" y="432581"/>
                  </a:cubicBezTo>
                  <a:cubicBezTo>
                    <a:pt x="1285840" y="442182"/>
                    <a:pt x="1063662" y="432487"/>
                    <a:pt x="771874" y="432581"/>
                  </a:cubicBezTo>
                  <a:cubicBezTo>
                    <a:pt x="480086" y="432675"/>
                    <a:pt x="408601" y="402385"/>
                    <a:pt x="72098" y="432581"/>
                  </a:cubicBezTo>
                  <a:cubicBezTo>
                    <a:pt x="37045" y="442371"/>
                    <a:pt x="-9570" y="393696"/>
                    <a:pt x="0" y="360483"/>
                  </a:cubicBezTo>
                  <a:cubicBezTo>
                    <a:pt x="-6026" y="234882"/>
                    <a:pt x="28213" y="211284"/>
                    <a:pt x="0" y="72098"/>
                  </a:cubicBezTo>
                  <a:close/>
                </a:path>
              </a:pathLst>
            </a:custGeom>
            <a:solidFill>
              <a:srgbClr val="F7CAAC"/>
            </a:solidFill>
            <a:ln w="12700" cap="flat" cmpd="sng">
              <a:solidFill>
                <a:srgbClr val="833C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Arial"/>
                <a:ea typeface="Arial"/>
                <a:cs typeface="Arial"/>
                <a:sym typeface="Arial"/>
              </a:endParaRPr>
            </a:p>
          </p:txBody>
        </p:sp>
        <p:sp>
          <p:nvSpPr>
            <p:cNvPr id="1550" name="Google Shape;1550;p39"/>
            <p:cNvSpPr/>
            <p:nvPr/>
          </p:nvSpPr>
          <p:spPr>
            <a:xfrm>
              <a:off x="1053394" y="206467"/>
              <a:ext cx="3530106" cy="4255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0000"/>
                  </a:solidFill>
                  <a:latin typeface="Arial"/>
                  <a:ea typeface="Arial"/>
                  <a:cs typeface="Arial"/>
                  <a:sym typeface="Arial"/>
                </a:rPr>
                <a:t>Luyện đọc lại Đoạn 1 và 2</a:t>
              </a:r>
              <a:endParaRPr/>
            </a:p>
          </p:txBody>
        </p:sp>
      </p:grpSp>
      <p:pic>
        <p:nvPicPr>
          <p:cNvPr id="1551" name="Google Shape;1551;p39"/>
          <p:cNvPicPr preferRelativeResize="0"/>
          <p:nvPr/>
        </p:nvPicPr>
        <p:blipFill rotWithShape="1">
          <a:blip r:embed="rId4">
            <a:alphaModFix/>
          </a:blip>
          <a:srcRect/>
          <a:stretch/>
        </p:blipFill>
        <p:spPr>
          <a:xfrm>
            <a:off x="3479920" y="1157663"/>
            <a:ext cx="500262" cy="558432"/>
          </a:xfrm>
          <a:prstGeom prst="rect">
            <a:avLst/>
          </a:prstGeom>
          <a:noFill/>
          <a:ln>
            <a:noFill/>
          </a:ln>
        </p:spPr>
      </p:pic>
      <p:pic>
        <p:nvPicPr>
          <p:cNvPr id="1552" name="Google Shape;1552;p39"/>
          <p:cNvPicPr preferRelativeResize="0"/>
          <p:nvPr/>
        </p:nvPicPr>
        <p:blipFill rotWithShape="1">
          <a:blip r:embed="rId5">
            <a:alphaModFix/>
          </a:blip>
          <a:srcRect/>
          <a:stretch/>
        </p:blipFill>
        <p:spPr>
          <a:xfrm rot="10800000" flipH="1">
            <a:off x="3473124" y="4949922"/>
            <a:ext cx="688737" cy="532649"/>
          </a:xfrm>
          <a:prstGeom prst="rect">
            <a:avLst/>
          </a:prstGeom>
          <a:noFill/>
          <a:ln>
            <a:noFill/>
          </a:ln>
        </p:spPr>
      </p:pic>
      <p:pic>
        <p:nvPicPr>
          <p:cNvPr id="1553" name="Google Shape;1553;p39"/>
          <p:cNvPicPr preferRelativeResize="0"/>
          <p:nvPr/>
        </p:nvPicPr>
        <p:blipFill rotWithShape="1">
          <a:blip r:embed="rId6">
            <a:alphaModFix/>
          </a:blip>
          <a:srcRect/>
          <a:stretch/>
        </p:blipFill>
        <p:spPr>
          <a:xfrm rot="10800000">
            <a:off x="8410940" y="4840056"/>
            <a:ext cx="615567" cy="476062"/>
          </a:xfrm>
          <a:prstGeom prst="rect">
            <a:avLst/>
          </a:prstGeom>
          <a:noFill/>
          <a:ln>
            <a:noFill/>
          </a:ln>
        </p:spPr>
      </p:pic>
      <p:sp>
        <p:nvSpPr>
          <p:cNvPr id="1554" name="Google Shape;1554;p39"/>
          <p:cNvSpPr/>
          <p:nvPr/>
        </p:nvSpPr>
        <p:spPr>
          <a:xfrm>
            <a:off x="2524918" y="2798812"/>
            <a:ext cx="2734260" cy="392689"/>
          </a:xfrm>
          <a:prstGeom prst="roundRect">
            <a:avLst>
              <a:gd name="adj" fmla="val 50000"/>
            </a:avLst>
          </a:prstGeom>
          <a:solidFill>
            <a:srgbClr val="C1EFFF"/>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Arial"/>
              <a:ea typeface="Arial"/>
              <a:cs typeface="Arial"/>
              <a:sym typeface="Arial"/>
            </a:endParaRPr>
          </a:p>
        </p:txBody>
      </p:sp>
      <p:sp>
        <p:nvSpPr>
          <p:cNvPr id="1555" name="Google Shape;1555;p39"/>
          <p:cNvSpPr/>
          <p:nvPr/>
        </p:nvSpPr>
        <p:spPr>
          <a:xfrm>
            <a:off x="4722656" y="2010997"/>
            <a:ext cx="268778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1531"/>
                </a:solidFill>
                <a:latin typeface="Arial"/>
                <a:ea typeface="Arial"/>
                <a:cs typeface="Arial"/>
                <a:sym typeface="Arial"/>
              </a:rPr>
              <a:t>Tiêu chí đánh giá</a:t>
            </a:r>
            <a:endParaRPr sz="2400" b="1">
              <a:solidFill>
                <a:srgbClr val="FF1531"/>
              </a:solidFill>
              <a:latin typeface="Arial"/>
              <a:ea typeface="Arial"/>
              <a:cs typeface="Arial"/>
              <a:sym typeface="Arial"/>
            </a:endParaRPr>
          </a:p>
        </p:txBody>
      </p:sp>
      <p:sp>
        <p:nvSpPr>
          <p:cNvPr id="1556" name="Google Shape;1556;p39"/>
          <p:cNvSpPr/>
          <p:nvPr/>
        </p:nvSpPr>
        <p:spPr>
          <a:xfrm>
            <a:off x="3075467" y="2747518"/>
            <a:ext cx="150393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Arial"/>
                <a:ea typeface="Arial"/>
                <a:cs typeface="Arial"/>
                <a:sym typeface="Arial"/>
              </a:rPr>
              <a:t>Đọc đúng</a:t>
            </a:r>
            <a:endParaRPr sz="2400">
              <a:solidFill>
                <a:srgbClr val="000000"/>
              </a:solidFill>
              <a:latin typeface="Arial"/>
              <a:ea typeface="Arial"/>
              <a:cs typeface="Arial"/>
              <a:sym typeface="Arial"/>
            </a:endParaRPr>
          </a:p>
        </p:txBody>
      </p:sp>
      <p:sp>
        <p:nvSpPr>
          <p:cNvPr id="1557" name="Google Shape;1557;p39"/>
          <p:cNvSpPr/>
          <p:nvPr/>
        </p:nvSpPr>
        <p:spPr>
          <a:xfrm>
            <a:off x="2594153" y="2833154"/>
            <a:ext cx="324000" cy="324000"/>
          </a:xfrm>
          <a:prstGeom prst="ellipse">
            <a:avLst/>
          </a:prstGeom>
          <a:solidFill>
            <a:srgbClr val="93E3FF"/>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0070C0"/>
                </a:solidFill>
                <a:latin typeface="Arial"/>
                <a:ea typeface="Arial"/>
                <a:cs typeface="Arial"/>
                <a:sym typeface="Arial"/>
              </a:rPr>
              <a:t>1</a:t>
            </a:r>
            <a:endParaRPr sz="2400">
              <a:solidFill>
                <a:srgbClr val="FFFFFF"/>
              </a:solidFill>
              <a:latin typeface="Arial"/>
              <a:ea typeface="Arial"/>
              <a:cs typeface="Arial"/>
              <a:sym typeface="Arial"/>
            </a:endParaRPr>
          </a:p>
        </p:txBody>
      </p:sp>
      <p:grpSp>
        <p:nvGrpSpPr>
          <p:cNvPr id="1558" name="Google Shape;1558;p39"/>
          <p:cNvGrpSpPr/>
          <p:nvPr/>
        </p:nvGrpSpPr>
        <p:grpSpPr>
          <a:xfrm>
            <a:off x="2524918" y="3264403"/>
            <a:ext cx="2734260" cy="472630"/>
            <a:chOff x="1717199" y="4363552"/>
            <a:chExt cx="3645680" cy="630174"/>
          </a:xfrm>
        </p:grpSpPr>
        <p:sp>
          <p:nvSpPr>
            <p:cNvPr id="1559" name="Google Shape;1559;p39"/>
            <p:cNvSpPr/>
            <p:nvPr/>
          </p:nvSpPr>
          <p:spPr>
            <a:xfrm>
              <a:off x="1717199" y="4407610"/>
              <a:ext cx="3645680" cy="563049"/>
            </a:xfrm>
            <a:prstGeom prst="roundRect">
              <a:avLst>
                <a:gd name="adj" fmla="val 50000"/>
              </a:avLst>
            </a:prstGeom>
            <a:solidFill>
              <a:srgbClr val="FFF09D"/>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Arial"/>
                <a:ea typeface="Arial"/>
                <a:cs typeface="Arial"/>
                <a:sym typeface="Arial"/>
              </a:endParaRPr>
            </a:p>
          </p:txBody>
        </p:sp>
        <p:sp>
          <p:nvSpPr>
            <p:cNvPr id="1560" name="Google Shape;1560;p39"/>
            <p:cNvSpPr/>
            <p:nvPr/>
          </p:nvSpPr>
          <p:spPr>
            <a:xfrm>
              <a:off x="2451266" y="4363552"/>
              <a:ext cx="2024485" cy="630174"/>
            </a:xfrm>
            <a:prstGeom prst="rect">
              <a:avLst/>
            </a:prstGeom>
            <a:noFill/>
            <a:ln>
              <a:noFill/>
            </a:ln>
          </p:spPr>
          <p:txBody>
            <a:bodyPr spcFirstLastPara="1" wrap="square" lIns="91425" tIns="45700" rIns="91425" bIns="45700" anchor="t" anchorCtr="0">
              <a:spAutoFit/>
            </a:bodyPr>
            <a:lstStyle/>
            <a:p>
              <a:pPr marL="0" marR="0" lvl="0" indent="0" algn="l" rtl="0">
                <a:lnSpc>
                  <a:spcPct val="112000"/>
                </a:lnSpc>
                <a:spcBef>
                  <a:spcPts val="0"/>
                </a:spcBef>
                <a:spcAft>
                  <a:spcPts val="0"/>
                </a:spcAft>
                <a:buNone/>
              </a:pPr>
              <a:r>
                <a:rPr lang="en-US" sz="2400">
                  <a:solidFill>
                    <a:srgbClr val="000000"/>
                  </a:solidFill>
                  <a:latin typeface="Arial"/>
                  <a:ea typeface="Arial"/>
                  <a:cs typeface="Arial"/>
                  <a:sym typeface="Arial"/>
                </a:rPr>
                <a:t>Đọc to, rõ</a:t>
              </a:r>
              <a:endParaRPr sz="2400">
                <a:solidFill>
                  <a:srgbClr val="000000"/>
                </a:solidFill>
                <a:latin typeface="Arial"/>
                <a:ea typeface="Arial"/>
                <a:cs typeface="Arial"/>
                <a:sym typeface="Arial"/>
              </a:endParaRPr>
            </a:p>
          </p:txBody>
        </p:sp>
        <p:sp>
          <p:nvSpPr>
            <p:cNvPr id="1561" name="Google Shape;1561;p39"/>
            <p:cNvSpPr/>
            <p:nvPr/>
          </p:nvSpPr>
          <p:spPr>
            <a:xfrm>
              <a:off x="1824062" y="4469499"/>
              <a:ext cx="432000" cy="432000"/>
            </a:xfrm>
            <a:prstGeom prst="ellipse">
              <a:avLst/>
            </a:prstGeom>
            <a:solidFill>
              <a:srgbClr val="FFE443"/>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000000"/>
                  </a:solidFill>
                  <a:latin typeface="Arial"/>
                  <a:ea typeface="Arial"/>
                  <a:cs typeface="Arial"/>
                  <a:sym typeface="Arial"/>
                </a:rPr>
                <a:t>2</a:t>
              </a:r>
              <a:endParaRPr sz="2400">
                <a:solidFill>
                  <a:srgbClr val="000000"/>
                </a:solidFill>
                <a:latin typeface="Arial"/>
                <a:ea typeface="Arial"/>
                <a:cs typeface="Arial"/>
                <a:sym typeface="Arial"/>
              </a:endParaRPr>
            </a:p>
          </p:txBody>
        </p:sp>
      </p:grpSp>
      <p:grpSp>
        <p:nvGrpSpPr>
          <p:cNvPr id="1562" name="Google Shape;1562;p39"/>
          <p:cNvGrpSpPr/>
          <p:nvPr/>
        </p:nvGrpSpPr>
        <p:grpSpPr>
          <a:xfrm>
            <a:off x="2524920" y="3818255"/>
            <a:ext cx="3839455" cy="472630"/>
            <a:chOff x="1717199" y="5199333"/>
            <a:chExt cx="5119273" cy="630173"/>
          </a:xfrm>
        </p:grpSpPr>
        <p:sp>
          <p:nvSpPr>
            <p:cNvPr id="1563" name="Google Shape;1563;p39"/>
            <p:cNvSpPr/>
            <p:nvPr/>
          </p:nvSpPr>
          <p:spPr>
            <a:xfrm>
              <a:off x="1717199" y="5206535"/>
              <a:ext cx="5119273" cy="584583"/>
            </a:xfrm>
            <a:prstGeom prst="roundRect">
              <a:avLst>
                <a:gd name="adj" fmla="val 50000"/>
              </a:avLst>
            </a:prstGeom>
            <a:solidFill>
              <a:srgbClr val="FFD1C5"/>
            </a:solidFill>
            <a:ln w="12700" cap="flat" cmpd="sng">
              <a:solidFill>
                <a:srgbClr val="FF5A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Arial"/>
                <a:ea typeface="Arial"/>
                <a:cs typeface="Arial"/>
                <a:sym typeface="Arial"/>
              </a:endParaRPr>
            </a:p>
          </p:txBody>
        </p:sp>
        <p:sp>
          <p:nvSpPr>
            <p:cNvPr id="1564" name="Google Shape;1564;p39"/>
            <p:cNvSpPr/>
            <p:nvPr/>
          </p:nvSpPr>
          <p:spPr>
            <a:xfrm>
              <a:off x="2451266" y="5199333"/>
              <a:ext cx="3809162" cy="630173"/>
            </a:xfrm>
            <a:prstGeom prst="rect">
              <a:avLst/>
            </a:prstGeom>
            <a:noFill/>
            <a:ln>
              <a:noFill/>
            </a:ln>
          </p:spPr>
          <p:txBody>
            <a:bodyPr spcFirstLastPara="1" wrap="square" lIns="91425" tIns="45700" rIns="91425" bIns="45700" anchor="t" anchorCtr="0">
              <a:spAutoFit/>
            </a:bodyPr>
            <a:lstStyle/>
            <a:p>
              <a:pPr marL="0" marR="0" lvl="0" indent="0" algn="l" rtl="0">
                <a:lnSpc>
                  <a:spcPct val="112000"/>
                </a:lnSpc>
                <a:spcBef>
                  <a:spcPts val="0"/>
                </a:spcBef>
                <a:spcAft>
                  <a:spcPts val="0"/>
                </a:spcAft>
                <a:buNone/>
              </a:pPr>
              <a:r>
                <a:rPr lang="en-US" sz="2400">
                  <a:solidFill>
                    <a:srgbClr val="000000"/>
                  </a:solidFill>
                  <a:latin typeface="Arial"/>
                  <a:ea typeface="Arial"/>
                  <a:cs typeface="Arial"/>
                  <a:sym typeface="Arial"/>
                </a:rPr>
                <a:t>Ngắt nghỉ đúng chỗ</a:t>
              </a:r>
              <a:endParaRPr sz="2400">
                <a:solidFill>
                  <a:srgbClr val="000000"/>
                </a:solidFill>
                <a:latin typeface="Arial"/>
                <a:ea typeface="Arial"/>
                <a:cs typeface="Arial"/>
                <a:sym typeface="Arial"/>
              </a:endParaRPr>
            </a:p>
          </p:txBody>
        </p:sp>
        <p:sp>
          <p:nvSpPr>
            <p:cNvPr id="1565" name="Google Shape;1565;p39"/>
            <p:cNvSpPr/>
            <p:nvPr/>
          </p:nvSpPr>
          <p:spPr>
            <a:xfrm>
              <a:off x="1859964" y="5282826"/>
              <a:ext cx="432000" cy="432000"/>
            </a:xfrm>
            <a:prstGeom prst="ellipse">
              <a:avLst/>
            </a:prstGeom>
            <a:solidFill>
              <a:srgbClr val="FFB7A3"/>
            </a:solidFill>
            <a:ln w="12700" cap="flat" cmpd="sng">
              <a:solidFill>
                <a:srgbClr val="FF5A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000000"/>
                  </a:solidFill>
                  <a:latin typeface="Arial"/>
                  <a:ea typeface="Arial"/>
                  <a:cs typeface="Arial"/>
                  <a:sym typeface="Arial"/>
                </a:rPr>
                <a:t>3</a:t>
              </a:r>
              <a:endParaRPr sz="2400">
                <a:solidFill>
                  <a:srgbClr val="000000"/>
                </a:solidFill>
                <a:latin typeface="Arial"/>
                <a:ea typeface="Arial"/>
                <a:cs typeface="Arial"/>
                <a:sym typeface="Arial"/>
              </a:endParaRPr>
            </a:p>
          </p:txBody>
        </p:sp>
      </p:grpSp>
      <p:pic>
        <p:nvPicPr>
          <p:cNvPr id="1566" name="Google Shape;1566;p39" descr="Star Cartoon Images, Stock Photos &amp;amp; Vectors | Shutterstock"/>
          <p:cNvPicPr preferRelativeResize="0"/>
          <p:nvPr/>
        </p:nvPicPr>
        <p:blipFill rotWithShape="1">
          <a:blip r:embed="rId7">
            <a:alphaModFix/>
          </a:blip>
          <a:srcRect t="13598" b="24686"/>
          <a:stretch/>
        </p:blipFill>
        <p:spPr>
          <a:xfrm>
            <a:off x="5328412" y="2798809"/>
            <a:ext cx="1380866" cy="393752"/>
          </a:xfrm>
          <a:prstGeom prst="rect">
            <a:avLst/>
          </a:prstGeom>
          <a:noFill/>
          <a:ln>
            <a:noFill/>
          </a:ln>
        </p:spPr>
      </p:pic>
      <p:pic>
        <p:nvPicPr>
          <p:cNvPr id="1567" name="Google Shape;1567;p39" descr="Star Cartoon Images, Stock Photos &amp;amp; Vectors | Shutterstock"/>
          <p:cNvPicPr preferRelativeResize="0"/>
          <p:nvPr/>
        </p:nvPicPr>
        <p:blipFill rotWithShape="1">
          <a:blip r:embed="rId7">
            <a:alphaModFix/>
          </a:blip>
          <a:srcRect t="13598" b="24686"/>
          <a:stretch/>
        </p:blipFill>
        <p:spPr>
          <a:xfrm>
            <a:off x="5368358" y="3285470"/>
            <a:ext cx="1380866" cy="393752"/>
          </a:xfrm>
          <a:prstGeom prst="rect">
            <a:avLst/>
          </a:prstGeom>
          <a:noFill/>
          <a:ln>
            <a:noFill/>
          </a:ln>
        </p:spPr>
      </p:pic>
      <p:pic>
        <p:nvPicPr>
          <p:cNvPr id="1568" name="Google Shape;1568;p39" descr="Star Cartoon Images, Stock Photos &amp;amp; Vectors | Shutterstock"/>
          <p:cNvPicPr preferRelativeResize="0"/>
          <p:nvPr/>
        </p:nvPicPr>
        <p:blipFill rotWithShape="1">
          <a:blip r:embed="rId7">
            <a:alphaModFix/>
          </a:blip>
          <a:srcRect t="13598" b="24686"/>
          <a:stretch/>
        </p:blipFill>
        <p:spPr>
          <a:xfrm>
            <a:off x="6364372" y="3845998"/>
            <a:ext cx="1380866" cy="393752"/>
          </a:xfrm>
          <a:prstGeom prst="rect">
            <a:avLst/>
          </a:prstGeom>
          <a:noFill/>
          <a:ln>
            <a:noFill/>
          </a:ln>
        </p:spPr>
      </p:pic>
      <p:grpSp>
        <p:nvGrpSpPr>
          <p:cNvPr id="1569" name="Google Shape;1569;p39"/>
          <p:cNvGrpSpPr/>
          <p:nvPr/>
        </p:nvGrpSpPr>
        <p:grpSpPr>
          <a:xfrm>
            <a:off x="2524919" y="4334084"/>
            <a:ext cx="6073226" cy="472630"/>
            <a:chOff x="1717199" y="5199333"/>
            <a:chExt cx="8097635" cy="630173"/>
          </a:xfrm>
        </p:grpSpPr>
        <p:sp>
          <p:nvSpPr>
            <p:cNvPr id="1570" name="Google Shape;1570;p39"/>
            <p:cNvSpPr/>
            <p:nvPr/>
          </p:nvSpPr>
          <p:spPr>
            <a:xfrm>
              <a:off x="1717199" y="5206535"/>
              <a:ext cx="8097635" cy="584583"/>
            </a:xfrm>
            <a:prstGeom prst="roundRect">
              <a:avLst>
                <a:gd name="adj" fmla="val 50000"/>
              </a:avLst>
            </a:prstGeom>
            <a:solidFill>
              <a:srgbClr val="C4E0B2"/>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Arial"/>
                <a:ea typeface="Arial"/>
                <a:cs typeface="Arial"/>
                <a:sym typeface="Arial"/>
              </a:endParaRPr>
            </a:p>
          </p:txBody>
        </p:sp>
        <p:sp>
          <p:nvSpPr>
            <p:cNvPr id="1571" name="Google Shape;1571;p39"/>
            <p:cNvSpPr/>
            <p:nvPr/>
          </p:nvSpPr>
          <p:spPr>
            <a:xfrm>
              <a:off x="2414688" y="5199333"/>
              <a:ext cx="6453048" cy="630173"/>
            </a:xfrm>
            <a:prstGeom prst="rect">
              <a:avLst/>
            </a:prstGeom>
            <a:noFill/>
            <a:ln>
              <a:noFill/>
            </a:ln>
          </p:spPr>
          <p:txBody>
            <a:bodyPr spcFirstLastPara="1" wrap="square" lIns="91425" tIns="45700" rIns="91425" bIns="45700" anchor="t" anchorCtr="0">
              <a:spAutoFit/>
            </a:bodyPr>
            <a:lstStyle/>
            <a:p>
              <a:pPr marL="0" marR="0" lvl="0" indent="0" algn="l" rtl="0">
                <a:lnSpc>
                  <a:spcPct val="112000"/>
                </a:lnSpc>
                <a:spcBef>
                  <a:spcPts val="0"/>
                </a:spcBef>
                <a:spcAft>
                  <a:spcPts val="0"/>
                </a:spcAft>
                <a:buNone/>
              </a:pPr>
              <a:r>
                <a:rPr lang="en-US" sz="2400">
                  <a:solidFill>
                    <a:srgbClr val="000000"/>
                  </a:solidFill>
                  <a:latin typeface="Arial"/>
                  <a:ea typeface="Arial"/>
                  <a:cs typeface="Arial"/>
                  <a:sym typeface="Arial"/>
                </a:rPr>
                <a:t>Giọng đọc và nhấn giọng phù hợp</a:t>
              </a:r>
              <a:endParaRPr sz="2400">
                <a:solidFill>
                  <a:srgbClr val="000000"/>
                </a:solidFill>
                <a:latin typeface="Arial"/>
                <a:ea typeface="Arial"/>
                <a:cs typeface="Arial"/>
                <a:sym typeface="Arial"/>
              </a:endParaRPr>
            </a:p>
          </p:txBody>
        </p:sp>
        <p:sp>
          <p:nvSpPr>
            <p:cNvPr id="1572" name="Google Shape;1572;p39"/>
            <p:cNvSpPr/>
            <p:nvPr/>
          </p:nvSpPr>
          <p:spPr>
            <a:xfrm>
              <a:off x="1859964" y="5282826"/>
              <a:ext cx="432000" cy="432000"/>
            </a:xfrm>
            <a:prstGeom prst="ellipse">
              <a:avLst/>
            </a:prstGeom>
            <a:solidFill>
              <a:srgbClr val="A8D08C"/>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000000"/>
                  </a:solidFill>
                  <a:latin typeface="Arial"/>
                  <a:ea typeface="Arial"/>
                  <a:cs typeface="Arial"/>
                  <a:sym typeface="Arial"/>
                </a:rPr>
                <a:t>4</a:t>
              </a:r>
              <a:endParaRPr sz="2400">
                <a:solidFill>
                  <a:srgbClr val="000000"/>
                </a:solidFill>
                <a:latin typeface="Arial"/>
                <a:ea typeface="Arial"/>
                <a:cs typeface="Arial"/>
                <a:sym typeface="Arial"/>
              </a:endParaRPr>
            </a:p>
          </p:txBody>
        </p:sp>
      </p:grpSp>
      <p:pic>
        <p:nvPicPr>
          <p:cNvPr id="1573" name="Google Shape;1573;p39" descr="Star Cartoon Images, Stock Photos &amp;amp; Vectors | Shutterstock"/>
          <p:cNvPicPr preferRelativeResize="0"/>
          <p:nvPr/>
        </p:nvPicPr>
        <p:blipFill rotWithShape="1">
          <a:blip r:embed="rId7">
            <a:alphaModFix/>
          </a:blip>
          <a:srcRect t="13598" b="24686"/>
          <a:stretch/>
        </p:blipFill>
        <p:spPr>
          <a:xfrm>
            <a:off x="8587478" y="4334084"/>
            <a:ext cx="1380866" cy="39375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47"/>
                                        </p:tgtEl>
                                        <p:attrNameLst>
                                          <p:attrName>style.visibility</p:attrName>
                                        </p:attrNameLst>
                                      </p:cBhvr>
                                      <p:to>
                                        <p:strVal val="visible"/>
                                      </p:to>
                                    </p:set>
                                    <p:animEffect transition="in" filter="fade">
                                      <p:cBhvr>
                                        <p:cTn id="7" dur="500"/>
                                        <p:tgtEl>
                                          <p:spTgt spid="1547"/>
                                        </p:tgtEl>
                                      </p:cBhvr>
                                    </p:animEffect>
                                  </p:childTnLst>
                                </p:cTn>
                              </p:par>
                              <p:par>
                                <p:cTn id="8" presetID="2" presetClass="entr" presetSubtype="8" fill="hold" nodeType="withEffect">
                                  <p:stCondLst>
                                    <p:cond delay="0"/>
                                  </p:stCondLst>
                                  <p:childTnLst>
                                    <p:set>
                                      <p:cBhvr>
                                        <p:cTn id="9" dur="1" fill="hold">
                                          <p:stCondLst>
                                            <p:cond delay="0"/>
                                          </p:stCondLst>
                                        </p:cTn>
                                        <p:tgtEl>
                                          <p:spTgt spid="1551"/>
                                        </p:tgtEl>
                                        <p:attrNameLst>
                                          <p:attrName>style.visibility</p:attrName>
                                        </p:attrNameLst>
                                      </p:cBhvr>
                                      <p:to>
                                        <p:strVal val="visible"/>
                                      </p:to>
                                    </p:set>
                                    <p:anim calcmode="lin" valueType="num">
                                      <p:cBhvr additive="base">
                                        <p:cTn id="10" dur="500"/>
                                        <p:tgtEl>
                                          <p:spTgt spid="1551"/>
                                        </p:tgtEl>
                                        <p:attrNameLst>
                                          <p:attrName>ppt_x</p:attrName>
                                        </p:attrNameLst>
                                      </p:cBhvr>
                                      <p:tavLst>
                                        <p:tav tm="0">
                                          <p:val>
                                            <p:strVal val="#ppt_x-1"/>
                                          </p:val>
                                        </p:tav>
                                        <p:tav tm="100000">
                                          <p:val>
                                            <p:strVal val="#ppt_x"/>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553"/>
                                        </p:tgtEl>
                                        <p:attrNameLst>
                                          <p:attrName>style.visibility</p:attrName>
                                        </p:attrNameLst>
                                      </p:cBhvr>
                                      <p:to>
                                        <p:strVal val="visible"/>
                                      </p:to>
                                    </p:set>
                                    <p:animEffect transition="in" filter="fade">
                                      <p:cBhvr>
                                        <p:cTn id="14" dur="500"/>
                                        <p:tgtEl>
                                          <p:spTgt spid="1553"/>
                                        </p:tgtEl>
                                      </p:cBhvr>
                                    </p:animEffect>
                                  </p:childTnLst>
                                </p:cTn>
                              </p:par>
                              <p:par>
                                <p:cTn id="15" presetID="10" presetClass="entr" presetSubtype="0" fill="hold" nodeType="withEffect">
                                  <p:stCondLst>
                                    <p:cond delay="0"/>
                                  </p:stCondLst>
                                  <p:childTnLst>
                                    <p:set>
                                      <p:cBhvr>
                                        <p:cTn id="16" dur="1" fill="hold">
                                          <p:stCondLst>
                                            <p:cond delay="0"/>
                                          </p:stCondLst>
                                        </p:cTn>
                                        <p:tgtEl>
                                          <p:spTgt spid="1552"/>
                                        </p:tgtEl>
                                        <p:attrNameLst>
                                          <p:attrName>style.visibility</p:attrName>
                                        </p:attrNameLst>
                                      </p:cBhvr>
                                      <p:to>
                                        <p:strVal val="visible"/>
                                      </p:to>
                                    </p:set>
                                    <p:animEffect transition="in" filter="fade">
                                      <p:cBhvr>
                                        <p:cTn id="17" dur="500"/>
                                        <p:tgtEl>
                                          <p:spTgt spid="1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77"/>
        <p:cNvGrpSpPr/>
        <p:nvPr/>
      </p:nvGrpSpPr>
      <p:grpSpPr>
        <a:xfrm>
          <a:off x="0" y="0"/>
          <a:ext cx="0" cy="0"/>
          <a:chOff x="0" y="0"/>
          <a:chExt cx="0" cy="0"/>
        </a:xfrm>
      </p:grpSpPr>
      <p:sp>
        <p:nvSpPr>
          <p:cNvPr id="1578" name="Google Shape;1578;p40"/>
          <p:cNvSpPr/>
          <p:nvPr/>
        </p:nvSpPr>
        <p:spPr>
          <a:xfrm>
            <a:off x="1729835" y="928890"/>
            <a:ext cx="8732330" cy="5289031"/>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2400">
              <a:solidFill>
                <a:srgbClr val="000000"/>
              </a:solidFill>
              <a:latin typeface="Arial Rounded"/>
              <a:ea typeface="Arial Rounded"/>
              <a:cs typeface="Arial Rounded"/>
              <a:sym typeface="Arial Rounded"/>
            </a:endParaRPr>
          </a:p>
        </p:txBody>
      </p:sp>
      <p:pic>
        <p:nvPicPr>
          <p:cNvPr id="1579" name="Google Shape;1579;p40"/>
          <p:cNvPicPr preferRelativeResize="0"/>
          <p:nvPr/>
        </p:nvPicPr>
        <p:blipFill rotWithShape="1">
          <a:blip r:embed="rId3">
            <a:alphaModFix/>
          </a:blip>
          <a:srcRect t="71035" b="9032"/>
          <a:stretch/>
        </p:blipFill>
        <p:spPr>
          <a:xfrm>
            <a:off x="1524000" y="6281928"/>
            <a:ext cx="9144000" cy="576072"/>
          </a:xfrm>
          <a:prstGeom prst="rect">
            <a:avLst/>
          </a:prstGeom>
          <a:noFill/>
          <a:ln>
            <a:noFill/>
          </a:ln>
        </p:spPr>
      </p:pic>
      <p:grpSp>
        <p:nvGrpSpPr>
          <p:cNvPr id="1580" name="Google Shape;1580;p40"/>
          <p:cNvGrpSpPr/>
          <p:nvPr/>
        </p:nvGrpSpPr>
        <p:grpSpPr>
          <a:xfrm>
            <a:off x="1524000" y="-62204"/>
            <a:ext cx="9144000" cy="368301"/>
            <a:chOff x="0" y="-127508"/>
            <a:chExt cx="12192000" cy="1361811"/>
          </a:xfrm>
        </p:grpSpPr>
        <p:sp>
          <p:nvSpPr>
            <p:cNvPr id="1581" name="Google Shape;1581;p40"/>
            <p:cNvSpPr/>
            <p:nvPr/>
          </p:nvSpPr>
          <p:spPr>
            <a:xfrm rot="10800000">
              <a:off x="0" y="64722"/>
              <a:ext cx="12192000" cy="1169581"/>
            </a:xfrm>
            <a:prstGeom prst="round2SameRect">
              <a:avLst>
                <a:gd name="adj1" fmla="val 50000"/>
                <a:gd name="adj2" fmla="val 0"/>
              </a:avLst>
            </a:prstGeom>
            <a:solidFill>
              <a:srgbClr val="AFDFFF"/>
            </a:solidFill>
            <a:ln w="12700" cap="flat" cmpd="sng">
              <a:solidFill>
                <a:srgbClr val="71C6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82" name="Google Shape;1582;p40"/>
            <p:cNvSpPr/>
            <p:nvPr/>
          </p:nvSpPr>
          <p:spPr>
            <a:xfrm rot="10800000">
              <a:off x="0" y="-127508"/>
              <a:ext cx="12192000" cy="798297"/>
            </a:xfrm>
            <a:prstGeom prst="round2SameRect">
              <a:avLst>
                <a:gd name="adj1" fmla="val 50000"/>
                <a:gd name="adj2" fmla="val 0"/>
              </a:avLst>
            </a:prstGeom>
            <a:solidFill>
              <a:srgbClr val="71C6FF"/>
            </a:solidFill>
            <a:ln w="12700" cap="flat" cmpd="sng">
              <a:solidFill>
                <a:srgbClr val="71C6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pic>
        <p:nvPicPr>
          <p:cNvPr id="1583" name="Google Shape;1583;p40"/>
          <p:cNvPicPr preferRelativeResize="0"/>
          <p:nvPr/>
        </p:nvPicPr>
        <p:blipFill rotWithShape="1">
          <a:blip r:embed="rId4">
            <a:alphaModFix/>
          </a:blip>
          <a:srcRect l="1771" t="2351" r="1"/>
          <a:stretch/>
        </p:blipFill>
        <p:spPr>
          <a:xfrm>
            <a:off x="1524001" y="-53394"/>
            <a:ext cx="1137215" cy="939106"/>
          </a:xfrm>
          <a:prstGeom prst="rect">
            <a:avLst/>
          </a:prstGeom>
          <a:noFill/>
          <a:ln>
            <a:noFill/>
          </a:ln>
        </p:spPr>
      </p:pic>
      <p:sp>
        <p:nvSpPr>
          <p:cNvPr id="1584" name="Google Shape;1584;p40"/>
          <p:cNvSpPr txBox="1"/>
          <p:nvPr/>
        </p:nvSpPr>
        <p:spPr>
          <a:xfrm>
            <a:off x="1872682" y="928889"/>
            <a:ext cx="8446636" cy="517064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a:solidFill>
                  <a:schemeClr val="dk1"/>
                </a:solidFill>
                <a:latin typeface="Calibri"/>
                <a:ea typeface="Calibri"/>
                <a:cs typeface="Calibri"/>
                <a:sym typeface="Calibri"/>
              </a:rPr>
              <a:t>      </a:t>
            </a:r>
            <a:r>
              <a:rPr lang="en-US" sz="2000">
                <a:solidFill>
                  <a:schemeClr val="dk1"/>
                </a:solidFill>
                <a:latin typeface="Arial"/>
                <a:ea typeface="Arial"/>
                <a:cs typeface="Arial"/>
                <a:sym typeface="Arial"/>
              </a:rPr>
              <a:t>Khi quay trở lại trường sau kì nghỉ, các bạn hò reo vui sướng vì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ngay tại đó nữa.</a:t>
            </a:r>
            <a:endParaRPr/>
          </a:p>
          <a:p>
            <a:pPr marL="0" marR="0" lvl="0" indent="0" algn="just" rtl="0">
              <a:lnSpc>
                <a:spcPct val="150000"/>
              </a:lnSpc>
              <a:spcBef>
                <a:spcPts val="0"/>
              </a:spcBef>
              <a:spcAft>
                <a:spcPts val="0"/>
              </a:spcAft>
              <a:buNone/>
            </a:pPr>
            <a:r>
              <a:rPr lang="en-US" sz="2000">
                <a:solidFill>
                  <a:schemeClr val="dk1"/>
                </a:solidFill>
                <a:latin typeface="Arial"/>
                <a:ea typeface="Arial"/>
                <a:cs typeface="Arial"/>
                <a:sym typeface="Arial"/>
              </a:rPr>
              <a:t>     Thầy hiệu trưởng nói:</a:t>
            </a:r>
            <a:endParaRPr/>
          </a:p>
          <a:p>
            <a:pPr marL="0" marR="0" lvl="0" indent="0" algn="just" rtl="0">
              <a:lnSpc>
                <a:spcPct val="150000"/>
              </a:lnSpc>
              <a:spcBef>
                <a:spcPts val="0"/>
              </a:spcBef>
              <a:spcAft>
                <a:spcPts val="0"/>
              </a:spcAft>
              <a:buNone/>
            </a:pPr>
            <a:r>
              <a:rPr lang="en-US" sz="2000">
                <a:solidFill>
                  <a:schemeClr val="dk1"/>
                </a:solidFill>
                <a:latin typeface="Arial"/>
                <a:ea typeface="Arial"/>
                <a:cs typeface="Arial"/>
                <a:sym typeface="Arial"/>
              </a:rPr>
              <a:t>     -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endParaRPr/>
          </a:p>
        </p:txBody>
      </p:sp>
      <p:pic>
        <p:nvPicPr>
          <p:cNvPr id="1585" name="Google Shape;1585;p40"/>
          <p:cNvPicPr preferRelativeResize="0"/>
          <p:nvPr/>
        </p:nvPicPr>
        <p:blipFill rotWithShape="1">
          <a:blip r:embed="rId5">
            <a:alphaModFix/>
          </a:blip>
          <a:srcRect/>
          <a:stretch/>
        </p:blipFill>
        <p:spPr>
          <a:xfrm>
            <a:off x="8581740" y="-126570"/>
            <a:ext cx="2086261" cy="1012282"/>
          </a:xfrm>
          <a:prstGeom prst="rect">
            <a:avLst/>
          </a:prstGeom>
          <a:noFill/>
          <a:ln>
            <a:noFill/>
          </a:ln>
        </p:spPr>
      </p:pic>
      <p:pic>
        <p:nvPicPr>
          <p:cNvPr id="1586" name="Google Shape;1586;p40"/>
          <p:cNvPicPr preferRelativeResize="0"/>
          <p:nvPr/>
        </p:nvPicPr>
        <p:blipFill rotWithShape="1">
          <a:blip r:embed="rId6">
            <a:alphaModFix/>
          </a:blip>
          <a:srcRect/>
          <a:stretch/>
        </p:blipFill>
        <p:spPr>
          <a:xfrm>
            <a:off x="5051842" y="196874"/>
            <a:ext cx="2558809" cy="9615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84"/>
                                        </p:tgtEl>
                                        <p:attrNameLst>
                                          <p:attrName>style.visibility</p:attrName>
                                        </p:attrNameLst>
                                      </p:cBhvr>
                                      <p:to>
                                        <p:strVal val="visible"/>
                                      </p:to>
                                    </p:set>
                                    <p:animEffect transition="in" filter="fade">
                                      <p:cBhvr>
                                        <p:cTn id="7" dur="500"/>
                                        <p:tgtEl>
                                          <p:spTgt spid="1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591" name="Google Shape;1591;p41"/>
          <p:cNvSpPr/>
          <p:nvPr/>
        </p:nvSpPr>
        <p:spPr>
          <a:xfrm>
            <a:off x="1729835" y="928890"/>
            <a:ext cx="8732330" cy="5289031"/>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2400">
              <a:solidFill>
                <a:srgbClr val="000000"/>
              </a:solidFill>
              <a:latin typeface="Arial Rounded"/>
              <a:ea typeface="Arial Rounded"/>
              <a:cs typeface="Arial Rounded"/>
              <a:sym typeface="Arial Rounded"/>
            </a:endParaRPr>
          </a:p>
        </p:txBody>
      </p:sp>
      <p:pic>
        <p:nvPicPr>
          <p:cNvPr id="1592" name="Google Shape;1592;p41"/>
          <p:cNvPicPr preferRelativeResize="0"/>
          <p:nvPr/>
        </p:nvPicPr>
        <p:blipFill rotWithShape="1">
          <a:blip r:embed="rId3">
            <a:alphaModFix/>
          </a:blip>
          <a:srcRect t="71035" b="9032"/>
          <a:stretch/>
        </p:blipFill>
        <p:spPr>
          <a:xfrm>
            <a:off x="1524000" y="6281928"/>
            <a:ext cx="9144000" cy="576072"/>
          </a:xfrm>
          <a:prstGeom prst="rect">
            <a:avLst/>
          </a:prstGeom>
          <a:noFill/>
          <a:ln>
            <a:noFill/>
          </a:ln>
        </p:spPr>
      </p:pic>
      <p:grpSp>
        <p:nvGrpSpPr>
          <p:cNvPr id="1593" name="Google Shape;1593;p41"/>
          <p:cNvGrpSpPr/>
          <p:nvPr/>
        </p:nvGrpSpPr>
        <p:grpSpPr>
          <a:xfrm>
            <a:off x="1524000" y="-62204"/>
            <a:ext cx="9144000" cy="368301"/>
            <a:chOff x="0" y="-127508"/>
            <a:chExt cx="12192000" cy="1361811"/>
          </a:xfrm>
        </p:grpSpPr>
        <p:sp>
          <p:nvSpPr>
            <p:cNvPr id="1594" name="Google Shape;1594;p41"/>
            <p:cNvSpPr/>
            <p:nvPr/>
          </p:nvSpPr>
          <p:spPr>
            <a:xfrm rot="10800000">
              <a:off x="0" y="64722"/>
              <a:ext cx="12192000" cy="1169581"/>
            </a:xfrm>
            <a:prstGeom prst="round2SameRect">
              <a:avLst>
                <a:gd name="adj1" fmla="val 50000"/>
                <a:gd name="adj2" fmla="val 0"/>
              </a:avLst>
            </a:prstGeom>
            <a:solidFill>
              <a:srgbClr val="AFDFFF"/>
            </a:solidFill>
            <a:ln w="12700" cap="flat" cmpd="sng">
              <a:solidFill>
                <a:srgbClr val="71C6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95" name="Google Shape;1595;p41"/>
            <p:cNvSpPr/>
            <p:nvPr/>
          </p:nvSpPr>
          <p:spPr>
            <a:xfrm rot="10800000">
              <a:off x="0" y="-127508"/>
              <a:ext cx="12192000" cy="798297"/>
            </a:xfrm>
            <a:prstGeom prst="round2SameRect">
              <a:avLst>
                <a:gd name="adj1" fmla="val 50000"/>
                <a:gd name="adj2" fmla="val 0"/>
              </a:avLst>
            </a:prstGeom>
            <a:solidFill>
              <a:srgbClr val="71C6FF"/>
            </a:solidFill>
            <a:ln w="12700" cap="flat" cmpd="sng">
              <a:solidFill>
                <a:srgbClr val="71C6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pic>
        <p:nvPicPr>
          <p:cNvPr id="1596" name="Google Shape;1596;p41"/>
          <p:cNvPicPr preferRelativeResize="0"/>
          <p:nvPr/>
        </p:nvPicPr>
        <p:blipFill rotWithShape="1">
          <a:blip r:embed="rId4">
            <a:alphaModFix/>
          </a:blip>
          <a:srcRect l="1771" t="2351" r="1"/>
          <a:stretch/>
        </p:blipFill>
        <p:spPr>
          <a:xfrm>
            <a:off x="1524001" y="-53394"/>
            <a:ext cx="1137215" cy="939106"/>
          </a:xfrm>
          <a:prstGeom prst="rect">
            <a:avLst/>
          </a:prstGeom>
          <a:noFill/>
          <a:ln>
            <a:noFill/>
          </a:ln>
        </p:spPr>
      </p:pic>
      <p:sp>
        <p:nvSpPr>
          <p:cNvPr id="1597" name="Google Shape;1597;p41"/>
          <p:cNvSpPr txBox="1"/>
          <p:nvPr/>
        </p:nvSpPr>
        <p:spPr>
          <a:xfrm>
            <a:off x="1872682" y="928889"/>
            <a:ext cx="8446636" cy="517064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2000">
                <a:solidFill>
                  <a:srgbClr val="000000"/>
                </a:solidFill>
                <a:latin typeface="Calibri"/>
                <a:ea typeface="Calibri"/>
                <a:cs typeface="Calibri"/>
                <a:sym typeface="Calibri"/>
              </a:rPr>
              <a:t>      </a:t>
            </a:r>
            <a:r>
              <a:rPr lang="en-US" sz="2000">
                <a:solidFill>
                  <a:srgbClr val="000000"/>
                </a:solidFill>
                <a:latin typeface="Arial"/>
                <a:ea typeface="Arial"/>
                <a:cs typeface="Arial"/>
                <a:sym typeface="Arial"/>
              </a:rPr>
              <a:t>Khi quay trở lại trường sau kì nghỉ, các bạn </a:t>
            </a:r>
            <a:r>
              <a:rPr lang="en-US" sz="2000">
                <a:solidFill>
                  <a:srgbClr val="FF0000"/>
                </a:solidFill>
                <a:latin typeface="Arial"/>
                <a:ea typeface="Arial"/>
                <a:cs typeface="Arial"/>
                <a:sym typeface="Arial"/>
              </a:rPr>
              <a:t>hò reo vui sướng </a:t>
            </a:r>
            <a:r>
              <a:rPr lang="en-US" sz="2000">
                <a:solidFill>
                  <a:srgbClr val="000000"/>
                </a:solidFill>
                <a:latin typeface="Arial"/>
                <a:ea typeface="Arial"/>
                <a:cs typeface="Arial"/>
                <a:sym typeface="Arial"/>
              </a:rPr>
              <a:t>vì phát hiện ra một điều tuyệt vời. Đối diện với dãy lớp học, một căn phòng mới đã </a:t>
            </a:r>
            <a:r>
              <a:rPr lang="en-US" sz="2000">
                <a:solidFill>
                  <a:srgbClr val="FF0000"/>
                </a:solidFill>
                <a:latin typeface="Arial"/>
                <a:ea typeface="Arial"/>
                <a:cs typeface="Arial"/>
                <a:sym typeface="Arial"/>
              </a:rPr>
              <a:t>biến thành </a:t>
            </a:r>
            <a:r>
              <a:rPr lang="en-US" sz="2000">
                <a:solidFill>
                  <a:srgbClr val="000000"/>
                </a:solidFill>
                <a:latin typeface="Arial"/>
                <a:ea typeface="Arial"/>
                <a:cs typeface="Arial"/>
                <a:sym typeface="Arial"/>
              </a:rPr>
              <a:t>thư viện. Bên trong căn phòng có rất nhiều giá chất đầy những quyển sách đủ màu sắc. Trong phòng còn có cả bàn và ghế để các bạn có thể ngồi đọc ngay tại đó nữa.</a:t>
            </a:r>
            <a:endParaRPr/>
          </a:p>
          <a:p>
            <a:pPr marL="0" marR="0" lvl="0" indent="0" algn="just" rtl="0">
              <a:lnSpc>
                <a:spcPct val="150000"/>
              </a:lnSpc>
              <a:spcBef>
                <a:spcPts val="0"/>
              </a:spcBef>
              <a:spcAft>
                <a:spcPts val="0"/>
              </a:spcAft>
              <a:buNone/>
            </a:pPr>
            <a:r>
              <a:rPr lang="en-US" sz="2000">
                <a:solidFill>
                  <a:srgbClr val="000000"/>
                </a:solidFill>
                <a:latin typeface="Arial"/>
                <a:ea typeface="Arial"/>
                <a:cs typeface="Arial"/>
                <a:sym typeface="Arial"/>
              </a:rPr>
              <a:t>     Thầy hiệu trưởng nói:</a:t>
            </a:r>
            <a:endParaRPr/>
          </a:p>
          <a:p>
            <a:pPr marL="0" marR="0" lvl="0" indent="0" algn="just" rtl="0">
              <a:lnSpc>
                <a:spcPct val="150000"/>
              </a:lnSpc>
              <a:spcBef>
                <a:spcPts val="0"/>
              </a:spcBef>
              <a:spcAft>
                <a:spcPts val="0"/>
              </a:spcAft>
              <a:buNone/>
            </a:pPr>
            <a:r>
              <a:rPr lang="en-US" sz="2000">
                <a:solidFill>
                  <a:srgbClr val="000000"/>
                </a:solidFill>
                <a:latin typeface="Arial"/>
                <a:ea typeface="Arial"/>
                <a:cs typeface="Arial"/>
                <a:sym typeface="Arial"/>
              </a:rPr>
              <a:t>     - Đây là thư viện của các em. Các em có thể đọc bất kì quyển sách nào có ở đây. Cứ </a:t>
            </a:r>
            <a:r>
              <a:rPr lang="en-US" sz="2000">
                <a:solidFill>
                  <a:srgbClr val="FF0000"/>
                </a:solidFill>
                <a:latin typeface="Arial"/>
                <a:ea typeface="Arial"/>
                <a:cs typeface="Arial"/>
                <a:sym typeface="Arial"/>
              </a:rPr>
              <a:t>thoải mái </a:t>
            </a:r>
            <a:r>
              <a:rPr lang="en-US" sz="2000">
                <a:solidFill>
                  <a:srgbClr val="000000"/>
                </a:solidFill>
                <a:latin typeface="Arial"/>
                <a:ea typeface="Arial"/>
                <a:cs typeface="Arial"/>
                <a:sym typeface="Arial"/>
              </a:rPr>
              <a:t>vào thư viện khi nào thấy thích. Nếu muốn, các em có thể mượn sách về nhà đọc. Nhưng đọc xong thì phải trả lại nhé. Nếu ở nhà có sách gì các em muốn bạn khác cùng đọc, hãy mang đến đây. Bây giờ thì đọc </a:t>
            </a:r>
            <a:r>
              <a:rPr lang="en-US" sz="2000">
                <a:solidFill>
                  <a:srgbClr val="FF0000"/>
                </a:solidFill>
                <a:latin typeface="Arial"/>
                <a:ea typeface="Arial"/>
                <a:cs typeface="Arial"/>
                <a:sym typeface="Arial"/>
              </a:rPr>
              <a:t>thật nhiều </a:t>
            </a:r>
            <a:r>
              <a:rPr lang="en-US" sz="2000">
                <a:solidFill>
                  <a:srgbClr val="000000"/>
                </a:solidFill>
                <a:latin typeface="Arial"/>
                <a:ea typeface="Arial"/>
                <a:cs typeface="Arial"/>
                <a:sym typeface="Arial"/>
              </a:rPr>
              <a:t>sách vào.</a:t>
            </a:r>
            <a:endParaRPr/>
          </a:p>
        </p:txBody>
      </p:sp>
      <p:pic>
        <p:nvPicPr>
          <p:cNvPr id="1598" name="Google Shape;1598;p41"/>
          <p:cNvPicPr preferRelativeResize="0"/>
          <p:nvPr/>
        </p:nvPicPr>
        <p:blipFill rotWithShape="1">
          <a:blip r:embed="rId5">
            <a:alphaModFix/>
          </a:blip>
          <a:srcRect/>
          <a:stretch/>
        </p:blipFill>
        <p:spPr>
          <a:xfrm>
            <a:off x="8581740" y="-126570"/>
            <a:ext cx="2086261" cy="1012282"/>
          </a:xfrm>
          <a:prstGeom prst="rect">
            <a:avLst/>
          </a:prstGeom>
          <a:noFill/>
          <a:ln>
            <a:noFill/>
          </a:ln>
        </p:spPr>
      </p:pic>
      <p:pic>
        <p:nvPicPr>
          <p:cNvPr id="1599" name="Google Shape;1599;p41"/>
          <p:cNvPicPr preferRelativeResize="0"/>
          <p:nvPr/>
        </p:nvPicPr>
        <p:blipFill rotWithShape="1">
          <a:blip r:embed="rId6">
            <a:alphaModFix/>
          </a:blip>
          <a:srcRect/>
          <a:stretch/>
        </p:blipFill>
        <p:spPr>
          <a:xfrm>
            <a:off x="5024410" y="210031"/>
            <a:ext cx="2558809" cy="9615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97"/>
                                        </p:tgtEl>
                                        <p:attrNameLst>
                                          <p:attrName>style.visibility</p:attrName>
                                        </p:attrNameLst>
                                      </p:cBhvr>
                                      <p:to>
                                        <p:strVal val="visible"/>
                                      </p:to>
                                    </p:set>
                                    <p:animEffect transition="in" filter="fade">
                                      <p:cBhvr>
                                        <p:cTn id="7" dur="500"/>
                                        <p:tgtEl>
                                          <p:spTgt spid="1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03"/>
        <p:cNvGrpSpPr/>
        <p:nvPr/>
      </p:nvGrpSpPr>
      <p:grpSpPr>
        <a:xfrm>
          <a:off x="0" y="0"/>
          <a:ext cx="0" cy="0"/>
          <a:chOff x="0" y="0"/>
          <a:chExt cx="0" cy="0"/>
        </a:xfrm>
      </p:grpSpPr>
      <p:pic>
        <p:nvPicPr>
          <p:cNvPr id="1604" name="Google Shape;1604;p42"/>
          <p:cNvPicPr preferRelativeResize="0"/>
          <p:nvPr/>
        </p:nvPicPr>
        <p:blipFill rotWithShape="1">
          <a:blip r:embed="rId4">
            <a:alphaModFix/>
          </a:blip>
          <a:srcRect/>
          <a:stretch/>
        </p:blipFill>
        <p:spPr>
          <a:xfrm flipH="1">
            <a:off x="1016000" y="1278766"/>
            <a:ext cx="8293979" cy="5629142"/>
          </a:xfrm>
          <a:prstGeom prst="rect">
            <a:avLst/>
          </a:prstGeom>
          <a:noFill/>
          <a:ln>
            <a:noFill/>
          </a:ln>
        </p:spPr>
      </p:pic>
      <p:sp>
        <p:nvSpPr>
          <p:cNvPr id="1605" name="Google Shape;1605;p42"/>
          <p:cNvSpPr/>
          <p:nvPr/>
        </p:nvSpPr>
        <p:spPr>
          <a:xfrm>
            <a:off x="1445454" y="385009"/>
            <a:ext cx="8701339" cy="1297488"/>
          </a:xfrm>
          <a:prstGeom prst="roundRect">
            <a:avLst>
              <a:gd name="adj" fmla="val 16667"/>
            </a:avLst>
          </a:prstGeom>
          <a:solidFill>
            <a:srgbClr val="2E75B5"/>
          </a:solidFill>
          <a:ln w="12700" cap="flat" cmpd="sng">
            <a:solidFill>
              <a:srgbClr val="BBD6E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2E75B5"/>
              </a:solidFill>
              <a:latin typeface="Arial"/>
              <a:ea typeface="Arial"/>
              <a:cs typeface="Arial"/>
              <a:sym typeface="Arial"/>
            </a:endParaRPr>
          </a:p>
        </p:txBody>
      </p:sp>
      <p:pic>
        <p:nvPicPr>
          <p:cNvPr id="1606" name="Google Shape;1606;p42"/>
          <p:cNvPicPr preferRelativeResize="0"/>
          <p:nvPr/>
        </p:nvPicPr>
        <p:blipFill rotWithShape="1">
          <a:blip r:embed="rId5">
            <a:alphaModFix/>
          </a:blip>
          <a:srcRect/>
          <a:stretch/>
        </p:blipFill>
        <p:spPr>
          <a:xfrm>
            <a:off x="7749288" y="3643532"/>
            <a:ext cx="3613836" cy="3613836"/>
          </a:xfrm>
          <a:prstGeom prst="rect">
            <a:avLst/>
          </a:prstGeom>
          <a:noFill/>
          <a:ln>
            <a:noFill/>
          </a:ln>
        </p:spPr>
      </p:pic>
      <p:sp>
        <p:nvSpPr>
          <p:cNvPr id="1607" name="Google Shape;1607;p42"/>
          <p:cNvSpPr/>
          <p:nvPr/>
        </p:nvSpPr>
        <p:spPr>
          <a:xfrm>
            <a:off x="1445454" y="133111"/>
            <a:ext cx="2772229" cy="1935536"/>
          </a:xfrm>
          <a:prstGeom prst="ellipse">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FFFFFF"/>
              </a:solidFill>
              <a:latin typeface="Arial"/>
              <a:ea typeface="Arial"/>
              <a:cs typeface="Arial"/>
              <a:sym typeface="Arial"/>
            </a:endParaRPr>
          </a:p>
        </p:txBody>
      </p:sp>
      <p:grpSp>
        <p:nvGrpSpPr>
          <p:cNvPr id="1608" name="Google Shape;1608;p42"/>
          <p:cNvGrpSpPr/>
          <p:nvPr/>
        </p:nvGrpSpPr>
        <p:grpSpPr>
          <a:xfrm>
            <a:off x="1723436" y="613465"/>
            <a:ext cx="2411176" cy="923330"/>
            <a:chOff x="354833" y="617893"/>
            <a:chExt cx="1628157" cy="923330"/>
          </a:xfrm>
        </p:grpSpPr>
        <p:sp>
          <p:nvSpPr>
            <p:cNvPr id="1609" name="Google Shape;1609;p42"/>
            <p:cNvSpPr txBox="1"/>
            <p:nvPr/>
          </p:nvSpPr>
          <p:spPr>
            <a:xfrm>
              <a:off x="369343" y="617893"/>
              <a:ext cx="161364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FFFF"/>
                  </a:solidFill>
                  <a:latin typeface="Arial"/>
                  <a:ea typeface="Arial"/>
                  <a:cs typeface="Arial"/>
                  <a:sym typeface="Arial"/>
                </a:rPr>
                <a:t>BÀI 4</a:t>
              </a:r>
              <a:endParaRPr/>
            </a:p>
          </p:txBody>
        </p:sp>
        <p:sp>
          <p:nvSpPr>
            <p:cNvPr id="1610" name="Google Shape;1610;p42"/>
            <p:cNvSpPr txBox="1"/>
            <p:nvPr/>
          </p:nvSpPr>
          <p:spPr>
            <a:xfrm>
              <a:off x="354833" y="617893"/>
              <a:ext cx="161364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2E75B5"/>
                  </a:solidFill>
                  <a:latin typeface="Arial"/>
                  <a:ea typeface="Arial"/>
                  <a:cs typeface="Arial"/>
                  <a:sym typeface="Arial"/>
                </a:rPr>
                <a:t>BÀI 15</a:t>
              </a:r>
              <a:endParaRPr/>
            </a:p>
          </p:txBody>
        </p:sp>
      </p:grpSp>
      <p:sp>
        <p:nvSpPr>
          <p:cNvPr id="1611" name="Google Shape;1611;p42"/>
          <p:cNvSpPr txBox="1"/>
          <p:nvPr/>
        </p:nvSpPr>
        <p:spPr>
          <a:xfrm>
            <a:off x="5495596" y="659091"/>
            <a:ext cx="842335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FFFF"/>
                </a:solidFill>
                <a:latin typeface="Calibri"/>
                <a:ea typeface="Calibri"/>
                <a:cs typeface="Calibri"/>
                <a:sym typeface="Calibri"/>
              </a:rPr>
              <a:t>TIẾT 2</a:t>
            </a:r>
            <a:endParaRPr sz="5400">
              <a:solidFill>
                <a:srgbClr val="FFFFFF"/>
              </a:solidFill>
              <a:latin typeface="Arial"/>
              <a:ea typeface="Arial"/>
              <a:cs typeface="Arial"/>
              <a:sym typeface="Arial"/>
            </a:endParaRPr>
          </a:p>
        </p:txBody>
      </p:sp>
      <p:sp>
        <p:nvSpPr>
          <p:cNvPr id="1612" name="Google Shape;1612;p42"/>
          <p:cNvSpPr txBox="1"/>
          <p:nvPr/>
        </p:nvSpPr>
        <p:spPr>
          <a:xfrm>
            <a:off x="3303416" y="3942689"/>
            <a:ext cx="5261465" cy="132824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6000" b="1">
                <a:solidFill>
                  <a:srgbClr val="FF0000"/>
                </a:solidFill>
                <a:latin typeface="Calibri"/>
                <a:ea typeface="Calibri"/>
                <a:cs typeface="Calibri"/>
                <a:sym typeface="Calibri"/>
              </a:rPr>
              <a:t>NÓI VÀ NGHE</a:t>
            </a:r>
            <a:endParaRPr sz="6000" b="1">
              <a:solidFill>
                <a:srgbClr val="FF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16"/>
        <p:cNvGrpSpPr/>
        <p:nvPr/>
      </p:nvGrpSpPr>
      <p:grpSpPr>
        <a:xfrm>
          <a:off x="0" y="0"/>
          <a:ext cx="0" cy="0"/>
          <a:chOff x="0" y="0"/>
          <a:chExt cx="0" cy="0"/>
        </a:xfrm>
      </p:grpSpPr>
      <p:pic>
        <p:nvPicPr>
          <p:cNvPr id="1617" name="Google Shape;1617;p43"/>
          <p:cNvPicPr preferRelativeResize="0"/>
          <p:nvPr/>
        </p:nvPicPr>
        <p:blipFill rotWithShape="1">
          <a:blip r:embed="rId3">
            <a:alphaModFix/>
          </a:blip>
          <a:srcRect l="47872"/>
          <a:stretch/>
        </p:blipFill>
        <p:spPr>
          <a:xfrm flipH="1">
            <a:off x="4084204" y="2863141"/>
            <a:ext cx="2075410" cy="4105950"/>
          </a:xfrm>
          <a:prstGeom prst="rect">
            <a:avLst/>
          </a:prstGeom>
          <a:noFill/>
          <a:ln>
            <a:noFill/>
          </a:ln>
        </p:spPr>
      </p:pic>
      <p:pic>
        <p:nvPicPr>
          <p:cNvPr id="1618" name="Google Shape;1618;p43" descr="Aleksandr Sergeyevich Pushkin – Wikipedia tiếng Việt"/>
          <p:cNvPicPr preferRelativeResize="0"/>
          <p:nvPr/>
        </p:nvPicPr>
        <p:blipFill rotWithShape="1">
          <a:blip r:embed="rId4">
            <a:alphaModFix/>
          </a:blip>
          <a:srcRect/>
          <a:stretch/>
        </p:blipFill>
        <p:spPr>
          <a:xfrm>
            <a:off x="6252511" y="165996"/>
            <a:ext cx="4200608" cy="5201533"/>
          </a:xfrm>
          <a:prstGeom prst="rect">
            <a:avLst/>
          </a:prstGeom>
          <a:solidFill>
            <a:schemeClr val="lt1"/>
          </a:solidFill>
          <a:ln w="25400" cap="flat" cmpd="sng">
            <a:solidFill>
              <a:schemeClr val="accent2"/>
            </a:solidFill>
            <a:prstDash val="solid"/>
            <a:round/>
            <a:headEnd type="none" w="sm" len="sm"/>
            <a:tailEnd type="none" w="sm" len="sm"/>
          </a:ln>
        </p:spPr>
      </p:pic>
      <p:grpSp>
        <p:nvGrpSpPr>
          <p:cNvPr id="1619" name="Google Shape;1619;p43"/>
          <p:cNvGrpSpPr/>
          <p:nvPr/>
        </p:nvGrpSpPr>
        <p:grpSpPr>
          <a:xfrm>
            <a:off x="2038282" y="280768"/>
            <a:ext cx="3856277" cy="2325273"/>
            <a:chOff x="6476999" y="419100"/>
            <a:chExt cx="3943349" cy="2515432"/>
          </a:xfrm>
        </p:grpSpPr>
        <p:sp>
          <p:nvSpPr>
            <p:cNvPr id="1620" name="Google Shape;1620;p43"/>
            <p:cNvSpPr/>
            <p:nvPr/>
          </p:nvSpPr>
          <p:spPr>
            <a:xfrm flipH="1">
              <a:off x="6476999" y="419100"/>
              <a:ext cx="3943349" cy="2515432"/>
            </a:xfrm>
            <a:prstGeom prst="cloudCallout">
              <a:avLst>
                <a:gd name="adj1" fmla="val -59336"/>
                <a:gd name="adj2" fmla="val 55843"/>
              </a:avLst>
            </a:prstGeom>
            <a:solidFill>
              <a:srgbClr val="FFF2CC"/>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000">
                <a:solidFill>
                  <a:srgbClr val="000000"/>
                </a:solidFill>
                <a:latin typeface="Arial"/>
                <a:ea typeface="Arial"/>
                <a:cs typeface="Arial"/>
                <a:sym typeface="Arial"/>
              </a:endParaRPr>
            </a:p>
          </p:txBody>
        </p:sp>
        <p:sp>
          <p:nvSpPr>
            <p:cNvPr id="1621" name="Google Shape;1621;p43"/>
            <p:cNvSpPr txBox="1"/>
            <p:nvPr/>
          </p:nvSpPr>
          <p:spPr>
            <a:xfrm>
              <a:off x="6760366" y="883703"/>
              <a:ext cx="3376613" cy="16980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2060"/>
                  </a:solidFill>
                  <a:latin typeface="Arial"/>
                  <a:ea typeface="Arial"/>
                  <a:cs typeface="Arial"/>
                  <a:sym typeface="Arial"/>
                </a:rPr>
                <a:t>Pu-skin: </a:t>
              </a:r>
              <a:r>
                <a:rPr lang="en-US" sz="2400">
                  <a:solidFill>
                    <a:schemeClr val="dk1"/>
                  </a:solidFill>
                  <a:latin typeface="Arial"/>
                  <a:ea typeface="Arial"/>
                  <a:cs typeface="Arial"/>
                  <a:sym typeface="Arial"/>
                </a:rPr>
                <a:t>(1799-1837): nhà thơ, nhà văn, nhà viết kịch  nổi tiếng người Nga</a:t>
              </a:r>
              <a:endParaRPr sz="2400" b="1">
                <a:solidFill>
                  <a:srgbClr val="00206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17"/>
                                        </p:tgtEl>
                                        <p:attrNameLst>
                                          <p:attrName>style.visibility</p:attrName>
                                        </p:attrNameLst>
                                      </p:cBhvr>
                                      <p:to>
                                        <p:strVal val="visible"/>
                                      </p:to>
                                    </p:set>
                                    <p:animEffect transition="in" filter="fade">
                                      <p:cBhvr>
                                        <p:cTn id="7" dur="500"/>
                                        <p:tgtEl>
                                          <p:spTgt spid="1617"/>
                                        </p:tgtEl>
                                      </p:cBhvr>
                                    </p:animEffect>
                                  </p:childTnLst>
                                </p:cTn>
                              </p:par>
                              <p:par>
                                <p:cTn id="8" presetID="10" presetClass="entr" presetSubtype="0" fill="hold" nodeType="withEffect">
                                  <p:stCondLst>
                                    <p:cond delay="0"/>
                                  </p:stCondLst>
                                  <p:childTnLst>
                                    <p:set>
                                      <p:cBhvr>
                                        <p:cTn id="9" dur="1" fill="hold">
                                          <p:stCondLst>
                                            <p:cond delay="0"/>
                                          </p:stCondLst>
                                        </p:cTn>
                                        <p:tgtEl>
                                          <p:spTgt spid="1618"/>
                                        </p:tgtEl>
                                        <p:attrNameLst>
                                          <p:attrName>style.visibility</p:attrName>
                                        </p:attrNameLst>
                                      </p:cBhvr>
                                      <p:to>
                                        <p:strVal val="visible"/>
                                      </p:to>
                                    </p:set>
                                    <p:animEffect transition="in" filter="fade">
                                      <p:cBhvr>
                                        <p:cTn id="10" dur="500"/>
                                        <p:tgtEl>
                                          <p:spTgt spid="16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19"/>
                                        </p:tgtEl>
                                        <p:attrNameLst>
                                          <p:attrName>style.visibility</p:attrName>
                                        </p:attrNameLst>
                                      </p:cBhvr>
                                      <p:to>
                                        <p:strVal val="visible"/>
                                      </p:to>
                                    </p:set>
                                    <p:animEffect transition="in" filter="fade">
                                      <p:cBhvr>
                                        <p:cTn id="15" dur="1000"/>
                                        <p:tgtEl>
                                          <p:spTgt spid="1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grpSp>
        <p:nvGrpSpPr>
          <p:cNvPr id="1626" name="Google Shape;1626;p44"/>
          <p:cNvGrpSpPr/>
          <p:nvPr/>
        </p:nvGrpSpPr>
        <p:grpSpPr>
          <a:xfrm>
            <a:off x="1524001" y="-55195"/>
            <a:ext cx="9231733" cy="311434"/>
            <a:chOff x="0" y="-127508"/>
            <a:chExt cx="12192000" cy="1361811"/>
          </a:xfrm>
        </p:grpSpPr>
        <p:sp>
          <p:nvSpPr>
            <p:cNvPr id="1627" name="Google Shape;1627;p44"/>
            <p:cNvSpPr/>
            <p:nvPr/>
          </p:nvSpPr>
          <p:spPr>
            <a:xfrm rot="10800000">
              <a:off x="0" y="64722"/>
              <a:ext cx="12192000" cy="1169581"/>
            </a:xfrm>
            <a:prstGeom prst="round2SameRect">
              <a:avLst>
                <a:gd name="adj1" fmla="val 50000"/>
                <a:gd name="adj2" fmla="val 0"/>
              </a:avLst>
            </a:prstGeom>
            <a:solidFill>
              <a:srgbClr val="AFDFFF"/>
            </a:solidFill>
            <a:ln w="12700" cap="flat" cmpd="sng">
              <a:solidFill>
                <a:srgbClr val="71C6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628" name="Google Shape;1628;p44"/>
            <p:cNvSpPr/>
            <p:nvPr/>
          </p:nvSpPr>
          <p:spPr>
            <a:xfrm rot="10800000">
              <a:off x="0" y="-127508"/>
              <a:ext cx="12192000" cy="798297"/>
            </a:xfrm>
            <a:prstGeom prst="round2SameRect">
              <a:avLst>
                <a:gd name="adj1" fmla="val 50000"/>
                <a:gd name="adj2" fmla="val 0"/>
              </a:avLst>
            </a:prstGeom>
            <a:solidFill>
              <a:srgbClr val="71C6FF"/>
            </a:solidFill>
            <a:ln w="12700" cap="flat" cmpd="sng">
              <a:solidFill>
                <a:srgbClr val="71C6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grpSp>
        <p:nvGrpSpPr>
          <p:cNvPr id="1629" name="Google Shape;1629;p44"/>
          <p:cNvGrpSpPr/>
          <p:nvPr/>
        </p:nvGrpSpPr>
        <p:grpSpPr>
          <a:xfrm>
            <a:off x="1524001" y="-211735"/>
            <a:ext cx="3285332" cy="938434"/>
            <a:chOff x="9566064" y="851858"/>
            <a:chExt cx="5481071" cy="925733"/>
          </a:xfrm>
        </p:grpSpPr>
        <p:sp>
          <p:nvSpPr>
            <p:cNvPr id="1630" name="Google Shape;1630;p44"/>
            <p:cNvSpPr/>
            <p:nvPr/>
          </p:nvSpPr>
          <p:spPr>
            <a:xfrm rot="416356">
              <a:off x="13066912" y="966823"/>
              <a:ext cx="1945316" cy="695802"/>
            </a:xfrm>
            <a:custGeom>
              <a:avLst/>
              <a:gdLst/>
              <a:ahLst/>
              <a:cxnLst/>
              <a:rect l="l" t="t" r="r" b="b"/>
              <a:pathLst>
                <a:path w="5673840" h="661803" extrusionOk="0">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9CC2E5"/>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200">
                <a:solidFill>
                  <a:srgbClr val="FFFFFF"/>
                </a:solidFill>
                <a:latin typeface="Arial"/>
                <a:ea typeface="Arial"/>
                <a:cs typeface="Arial"/>
                <a:sym typeface="Arial"/>
              </a:endParaRPr>
            </a:p>
          </p:txBody>
        </p:sp>
        <p:sp>
          <p:nvSpPr>
            <p:cNvPr id="1631" name="Google Shape;1631;p44"/>
            <p:cNvSpPr/>
            <p:nvPr/>
          </p:nvSpPr>
          <p:spPr>
            <a:xfrm>
              <a:off x="9566064" y="964372"/>
              <a:ext cx="5334002" cy="646524"/>
            </a:xfrm>
            <a:custGeom>
              <a:avLst/>
              <a:gdLst/>
              <a:ahLst/>
              <a:cxnLst/>
              <a:rect l="l" t="t" r="r" b="b"/>
              <a:pathLst>
                <a:path w="5334002" h="724766" extrusionOk="0">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200">
                <a:solidFill>
                  <a:srgbClr val="FFFFFF"/>
                </a:solidFill>
                <a:latin typeface="Arial"/>
                <a:ea typeface="Arial"/>
                <a:cs typeface="Arial"/>
                <a:sym typeface="Arial"/>
              </a:endParaRPr>
            </a:p>
          </p:txBody>
        </p:sp>
        <p:sp>
          <p:nvSpPr>
            <p:cNvPr id="1632" name="Google Shape;1632;p44"/>
            <p:cNvSpPr/>
            <p:nvPr/>
          </p:nvSpPr>
          <p:spPr>
            <a:xfrm>
              <a:off x="9616287" y="1021956"/>
              <a:ext cx="5049983" cy="543791"/>
            </a:xfrm>
            <a:custGeom>
              <a:avLst/>
              <a:gdLst/>
              <a:ahLst/>
              <a:cxnLst/>
              <a:rect l="l" t="t" r="r" b="b"/>
              <a:pathLst>
                <a:path w="5334002" h="724766" extrusionOk="0">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lt1"/>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r>
                <a:rPr lang="en-US" sz="2800">
                  <a:solidFill>
                    <a:srgbClr val="0070C0"/>
                  </a:solidFill>
                  <a:latin typeface="Arial"/>
                  <a:ea typeface="Arial"/>
                  <a:cs typeface="Arial"/>
                  <a:sym typeface="Arial"/>
                </a:rPr>
                <a:t>NÓI VÀ NGHE</a:t>
              </a:r>
              <a:endParaRPr/>
            </a:p>
          </p:txBody>
        </p:sp>
      </p:grpSp>
      <p:grpSp>
        <p:nvGrpSpPr>
          <p:cNvPr id="1633" name="Google Shape;1633;p44"/>
          <p:cNvGrpSpPr/>
          <p:nvPr/>
        </p:nvGrpSpPr>
        <p:grpSpPr>
          <a:xfrm>
            <a:off x="1547905" y="704874"/>
            <a:ext cx="3167077" cy="493392"/>
            <a:chOff x="2488619" y="90548"/>
            <a:chExt cx="3936992" cy="891067"/>
          </a:xfrm>
        </p:grpSpPr>
        <p:sp>
          <p:nvSpPr>
            <p:cNvPr id="1634" name="Google Shape;1634;p44"/>
            <p:cNvSpPr/>
            <p:nvPr/>
          </p:nvSpPr>
          <p:spPr>
            <a:xfrm>
              <a:off x="2488619" y="90548"/>
              <a:ext cx="3936992" cy="891067"/>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635" name="Google Shape;1635;p44"/>
            <p:cNvSpPr txBox="1"/>
            <p:nvPr/>
          </p:nvSpPr>
          <p:spPr>
            <a:xfrm>
              <a:off x="2591354" y="90548"/>
              <a:ext cx="3606850" cy="83376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Arial"/>
                  <a:ea typeface="Arial"/>
                  <a:cs typeface="Arial"/>
                  <a:sym typeface="Arial"/>
                </a:rPr>
                <a:t>1. Nghe kể chuyện</a:t>
              </a:r>
              <a:endParaRPr sz="2400">
                <a:solidFill>
                  <a:srgbClr val="000000"/>
                </a:solidFill>
                <a:latin typeface="Arial"/>
                <a:ea typeface="Arial"/>
                <a:cs typeface="Arial"/>
                <a:sym typeface="Arial"/>
              </a:endParaRPr>
            </a:p>
          </p:txBody>
        </p:sp>
      </p:grpSp>
      <p:pic>
        <p:nvPicPr>
          <p:cNvPr id="1636" name="Google Shape;1636;p44"/>
          <p:cNvPicPr preferRelativeResize="0"/>
          <p:nvPr/>
        </p:nvPicPr>
        <p:blipFill rotWithShape="1">
          <a:blip r:embed="rId3">
            <a:alphaModFix/>
          </a:blip>
          <a:srcRect/>
          <a:stretch/>
        </p:blipFill>
        <p:spPr>
          <a:xfrm>
            <a:off x="3584054" y="1303640"/>
            <a:ext cx="5556112" cy="5544324"/>
          </a:xfrm>
          <a:prstGeom prst="rect">
            <a:avLst/>
          </a:prstGeom>
          <a:noFill/>
          <a:ln>
            <a:noFill/>
          </a:ln>
        </p:spPr>
      </p:pic>
      <p:pic>
        <p:nvPicPr>
          <p:cNvPr id="1637" name="Google Shape;1637;p44"/>
          <p:cNvPicPr preferRelativeResize="0"/>
          <p:nvPr/>
        </p:nvPicPr>
        <p:blipFill rotWithShape="1">
          <a:blip r:embed="rId4">
            <a:alphaModFix/>
          </a:blip>
          <a:srcRect/>
          <a:stretch/>
        </p:blipFill>
        <p:spPr>
          <a:xfrm>
            <a:off x="4826747" y="763754"/>
            <a:ext cx="3705742" cy="533474"/>
          </a:xfrm>
          <a:prstGeom prst="rect">
            <a:avLst/>
          </a:prstGeom>
          <a:noFill/>
          <a:ln>
            <a:noFill/>
          </a:ln>
        </p:spPr>
      </p:pic>
      <p:pic>
        <p:nvPicPr>
          <p:cNvPr id="1638" name="Google Shape;1638;p44"/>
          <p:cNvPicPr preferRelativeResize="0"/>
          <p:nvPr/>
        </p:nvPicPr>
        <p:blipFill rotWithShape="1">
          <a:blip r:embed="rId5">
            <a:alphaModFix/>
          </a:blip>
          <a:srcRect/>
          <a:stretch/>
        </p:blipFill>
        <p:spPr>
          <a:xfrm>
            <a:off x="9705848" y="6197600"/>
            <a:ext cx="406400" cy="406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3"/>
                                        </p:tgtEl>
                                        <p:attrNameLst>
                                          <p:attrName>style.visibility</p:attrName>
                                        </p:attrNameLst>
                                      </p:cBhvr>
                                      <p:to>
                                        <p:strVal val="visible"/>
                                      </p:to>
                                    </p:set>
                                    <p:animEffect transition="in" filter="fade">
                                      <p:cBhvr>
                                        <p:cTn id="7" dur="2000"/>
                                        <p:tgtEl>
                                          <p:spTgt spid="1633"/>
                                        </p:tgtEl>
                                      </p:cBhvr>
                                    </p:animEffect>
                                  </p:childTnLst>
                                </p:cTn>
                              </p:par>
                              <p:par>
                                <p:cTn id="8" presetID="10" presetClass="entr" presetSubtype="0" fill="hold" nodeType="withEffect">
                                  <p:stCondLst>
                                    <p:cond delay="0"/>
                                  </p:stCondLst>
                                  <p:childTnLst>
                                    <p:set>
                                      <p:cBhvr>
                                        <p:cTn id="9" dur="1" fill="hold">
                                          <p:stCondLst>
                                            <p:cond delay="0"/>
                                          </p:stCondLst>
                                        </p:cTn>
                                        <p:tgtEl>
                                          <p:spTgt spid="1637"/>
                                        </p:tgtEl>
                                        <p:attrNameLst>
                                          <p:attrName>style.visibility</p:attrName>
                                        </p:attrNameLst>
                                      </p:cBhvr>
                                      <p:to>
                                        <p:strVal val="visible"/>
                                      </p:to>
                                    </p:set>
                                    <p:animEffect transition="in" filter="fade">
                                      <p:cBhvr>
                                        <p:cTn id="10" dur="500"/>
                                        <p:tgtEl>
                                          <p:spTgt spid="16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36"/>
                                        </p:tgtEl>
                                        <p:attrNameLst>
                                          <p:attrName>style.visibility</p:attrName>
                                        </p:attrNameLst>
                                      </p:cBhvr>
                                      <p:to>
                                        <p:strVal val="visible"/>
                                      </p:to>
                                    </p:set>
                                    <p:animEffect transition="in" filter="fade">
                                      <p:cBhvr>
                                        <p:cTn id="15" dur="500"/>
                                        <p:tgtEl>
                                          <p:spTgt spid="163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38"/>
                                        </p:tgtEl>
                                        <p:attrNameLst>
                                          <p:attrName>style.visibility</p:attrName>
                                        </p:attrNameLst>
                                      </p:cBhvr>
                                      <p:to>
                                        <p:strVal val="visible"/>
                                      </p:to>
                                    </p:set>
                                    <p:animEffect transition="in" filter="fade">
                                      <p:cBhvr>
                                        <p:cTn id="20" dur="5000"/>
                                        <p:tgtEl>
                                          <p:spTgt spid="1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42"/>
        <p:cNvGrpSpPr/>
        <p:nvPr/>
      </p:nvGrpSpPr>
      <p:grpSpPr>
        <a:xfrm>
          <a:off x="0" y="0"/>
          <a:ext cx="0" cy="0"/>
          <a:chOff x="0" y="0"/>
          <a:chExt cx="0" cy="0"/>
        </a:xfrm>
      </p:grpSpPr>
      <p:sp>
        <p:nvSpPr>
          <p:cNvPr id="1643" name="Google Shape;1643;p45"/>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3" name="Chỗ dành sẵn cho Văn bản 2">
            <a:extLst>
              <a:ext uri="{FF2B5EF4-FFF2-40B4-BE49-F238E27FC236}">
                <a16:creationId xmlns:a16="http://schemas.microsoft.com/office/drawing/2014/main" id="{6B0DF738-7FDE-09B2-282C-5F52338509FE}"/>
              </a:ext>
            </a:extLst>
          </p:cNvPr>
          <p:cNvSpPr>
            <a:spLocks noGrp="1"/>
          </p:cNvSpPr>
          <p:nvPr>
            <p:ph type="body" idx="1"/>
          </p:nvPr>
        </p:nvSpPr>
        <p:spPr/>
        <p:txBody>
          <a:bodyPr/>
          <a:lstStyle/>
          <a:p>
            <a:endParaRPr lang="vi-VN"/>
          </a:p>
        </p:txBody>
      </p:sp>
      <p:pic>
        <p:nvPicPr>
          <p:cNvPr id="4" name="KỂ CHUYỆN- MẶT TRỜI MỌC Ở ĐẰNG TÂY">
            <a:hlinkClick r:id="" action="ppaction://media"/>
            <a:extLst>
              <a:ext uri="{FF2B5EF4-FFF2-40B4-BE49-F238E27FC236}">
                <a16:creationId xmlns:a16="http://schemas.microsoft.com/office/drawing/2014/main" id="{C789C1F6-D9DD-6921-5A07-3A3BFAD59E18}"/>
              </a:ext>
            </a:extLst>
          </p:cNvPr>
          <p:cNvPicPr>
            <a:picLocks noChangeAspect="1"/>
          </p:cNvPicPr>
          <p:nvPr>
            <a:videoFile r:link="rId1"/>
            <p:extLst>
              <p:ext uri="{DAA4B4D4-6D71-4841-9C94-3DE7FCFB9230}">
                <p14:media xmlns:p14="http://schemas.microsoft.com/office/powerpoint/2010/main" r:embed="rId2">
                  <p14:trim st="29673"/>
                </p14:media>
              </p:ext>
            </p:extLst>
          </p:nvPr>
        </p:nvPicPr>
        <p:blipFill>
          <a:blip r:embed="rId5"/>
          <a:stretch>
            <a:fillRect/>
          </a:stretch>
        </p:blipFill>
        <p:spPr>
          <a:xfrm>
            <a:off x="0" y="0"/>
            <a:ext cx="12192000" cy="68526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grpSp>
        <p:nvGrpSpPr>
          <p:cNvPr id="1649" name="Google Shape;1649;p46"/>
          <p:cNvGrpSpPr/>
          <p:nvPr/>
        </p:nvGrpSpPr>
        <p:grpSpPr>
          <a:xfrm>
            <a:off x="2938633" y="189957"/>
            <a:ext cx="5950724" cy="707846"/>
            <a:chOff x="5685681" y="188368"/>
            <a:chExt cx="5526669" cy="943794"/>
          </a:xfrm>
        </p:grpSpPr>
        <p:sp>
          <p:nvSpPr>
            <p:cNvPr id="1650" name="Google Shape;1650;p46"/>
            <p:cNvSpPr/>
            <p:nvPr/>
          </p:nvSpPr>
          <p:spPr>
            <a:xfrm>
              <a:off x="5685681" y="227611"/>
              <a:ext cx="5526669" cy="886118"/>
            </a:xfrm>
            <a:custGeom>
              <a:avLst/>
              <a:gdLst/>
              <a:ahLst/>
              <a:cxnLst/>
              <a:rect l="l" t="t" r="r" b="b"/>
              <a:pathLst>
                <a:path w="5526669" h="886119" fill="none" extrusionOk="0">
                  <a:moveTo>
                    <a:pt x="0" y="147689"/>
                  </a:moveTo>
                  <a:cubicBezTo>
                    <a:pt x="-4571" y="68516"/>
                    <a:pt x="78273" y="-17010"/>
                    <a:pt x="147689" y="0"/>
                  </a:cubicBezTo>
                  <a:cubicBezTo>
                    <a:pt x="452831" y="-41245"/>
                    <a:pt x="553326" y="22052"/>
                    <a:pt x="781256" y="0"/>
                  </a:cubicBezTo>
                  <a:cubicBezTo>
                    <a:pt x="1009186" y="-22052"/>
                    <a:pt x="1040677" y="2192"/>
                    <a:pt x="1257885" y="0"/>
                  </a:cubicBezTo>
                  <a:cubicBezTo>
                    <a:pt x="1475093" y="-2192"/>
                    <a:pt x="1668520" y="52977"/>
                    <a:pt x="1839140" y="0"/>
                  </a:cubicBezTo>
                  <a:cubicBezTo>
                    <a:pt x="2009760" y="-52977"/>
                    <a:pt x="2225709" y="5265"/>
                    <a:pt x="2368081" y="0"/>
                  </a:cubicBezTo>
                  <a:cubicBezTo>
                    <a:pt x="2510453" y="-5265"/>
                    <a:pt x="2636714" y="24727"/>
                    <a:pt x="2844710" y="0"/>
                  </a:cubicBezTo>
                  <a:cubicBezTo>
                    <a:pt x="3052706" y="-24727"/>
                    <a:pt x="3382853" y="8545"/>
                    <a:pt x="3530591" y="0"/>
                  </a:cubicBezTo>
                  <a:cubicBezTo>
                    <a:pt x="3678329" y="-8545"/>
                    <a:pt x="3787074" y="24765"/>
                    <a:pt x="4007219" y="0"/>
                  </a:cubicBezTo>
                  <a:cubicBezTo>
                    <a:pt x="4227364" y="-24765"/>
                    <a:pt x="4466373" y="33143"/>
                    <a:pt x="4640787" y="0"/>
                  </a:cubicBezTo>
                  <a:cubicBezTo>
                    <a:pt x="4815201" y="-33143"/>
                    <a:pt x="5015747" y="17481"/>
                    <a:pt x="5378980" y="0"/>
                  </a:cubicBezTo>
                  <a:cubicBezTo>
                    <a:pt x="5466259" y="-6614"/>
                    <a:pt x="5541428" y="79571"/>
                    <a:pt x="5526669" y="147689"/>
                  </a:cubicBezTo>
                  <a:cubicBezTo>
                    <a:pt x="5530994" y="439730"/>
                    <a:pt x="5458324" y="559359"/>
                    <a:pt x="5526669" y="738430"/>
                  </a:cubicBezTo>
                  <a:cubicBezTo>
                    <a:pt x="5520744" y="815377"/>
                    <a:pt x="5461466" y="882452"/>
                    <a:pt x="5378980" y="886119"/>
                  </a:cubicBezTo>
                  <a:cubicBezTo>
                    <a:pt x="5189178" y="931723"/>
                    <a:pt x="5081454" y="838641"/>
                    <a:pt x="4850038" y="886119"/>
                  </a:cubicBezTo>
                  <a:cubicBezTo>
                    <a:pt x="4618622" y="933597"/>
                    <a:pt x="4451443" y="860664"/>
                    <a:pt x="4216471" y="886119"/>
                  </a:cubicBezTo>
                  <a:cubicBezTo>
                    <a:pt x="3981499" y="911574"/>
                    <a:pt x="3917187" y="844054"/>
                    <a:pt x="3792155" y="886119"/>
                  </a:cubicBezTo>
                  <a:cubicBezTo>
                    <a:pt x="3667123" y="928184"/>
                    <a:pt x="3472875" y="853543"/>
                    <a:pt x="3367839" y="886119"/>
                  </a:cubicBezTo>
                  <a:cubicBezTo>
                    <a:pt x="3262803" y="918695"/>
                    <a:pt x="3145075" y="855604"/>
                    <a:pt x="2943523" y="886119"/>
                  </a:cubicBezTo>
                  <a:cubicBezTo>
                    <a:pt x="2741971" y="916634"/>
                    <a:pt x="2587481" y="832792"/>
                    <a:pt x="2466895" y="886119"/>
                  </a:cubicBezTo>
                  <a:cubicBezTo>
                    <a:pt x="2346309" y="939446"/>
                    <a:pt x="1998945" y="875317"/>
                    <a:pt x="1833327" y="886119"/>
                  </a:cubicBezTo>
                  <a:cubicBezTo>
                    <a:pt x="1667709" y="896921"/>
                    <a:pt x="1530167" y="861595"/>
                    <a:pt x="1409011" y="886119"/>
                  </a:cubicBezTo>
                  <a:cubicBezTo>
                    <a:pt x="1287855" y="910643"/>
                    <a:pt x="999247" y="831806"/>
                    <a:pt x="880070" y="886119"/>
                  </a:cubicBezTo>
                  <a:cubicBezTo>
                    <a:pt x="760893" y="940432"/>
                    <a:pt x="313163" y="799519"/>
                    <a:pt x="147689" y="886119"/>
                  </a:cubicBezTo>
                  <a:cubicBezTo>
                    <a:pt x="76117" y="902614"/>
                    <a:pt x="16958" y="822921"/>
                    <a:pt x="0" y="738430"/>
                  </a:cubicBezTo>
                  <a:cubicBezTo>
                    <a:pt x="-16344" y="507692"/>
                    <a:pt x="19066" y="384224"/>
                    <a:pt x="0" y="147689"/>
                  </a:cubicBezTo>
                  <a:close/>
                </a:path>
                <a:path w="5526669" h="886119" extrusionOk="0">
                  <a:moveTo>
                    <a:pt x="0" y="147689"/>
                  </a:moveTo>
                  <a:cubicBezTo>
                    <a:pt x="-12141" y="62536"/>
                    <a:pt x="73135" y="5338"/>
                    <a:pt x="147689" y="0"/>
                  </a:cubicBezTo>
                  <a:cubicBezTo>
                    <a:pt x="332137" y="-21053"/>
                    <a:pt x="632732" y="32100"/>
                    <a:pt x="781256" y="0"/>
                  </a:cubicBezTo>
                  <a:cubicBezTo>
                    <a:pt x="929780" y="-32100"/>
                    <a:pt x="1204125" y="21845"/>
                    <a:pt x="1414824" y="0"/>
                  </a:cubicBezTo>
                  <a:cubicBezTo>
                    <a:pt x="1625523" y="-21845"/>
                    <a:pt x="1860579" y="23552"/>
                    <a:pt x="2048391" y="0"/>
                  </a:cubicBezTo>
                  <a:cubicBezTo>
                    <a:pt x="2236203" y="-23552"/>
                    <a:pt x="2497545" y="11247"/>
                    <a:pt x="2734272" y="0"/>
                  </a:cubicBezTo>
                  <a:cubicBezTo>
                    <a:pt x="2970999" y="-11247"/>
                    <a:pt x="2982489" y="51029"/>
                    <a:pt x="3210901" y="0"/>
                  </a:cubicBezTo>
                  <a:cubicBezTo>
                    <a:pt x="3439313" y="-51029"/>
                    <a:pt x="3638385" y="47349"/>
                    <a:pt x="3792155" y="0"/>
                  </a:cubicBezTo>
                  <a:cubicBezTo>
                    <a:pt x="3945925" y="-47349"/>
                    <a:pt x="4158722" y="60685"/>
                    <a:pt x="4321097" y="0"/>
                  </a:cubicBezTo>
                  <a:cubicBezTo>
                    <a:pt x="4483472" y="-60685"/>
                    <a:pt x="4603792" y="16250"/>
                    <a:pt x="4797725" y="0"/>
                  </a:cubicBezTo>
                  <a:cubicBezTo>
                    <a:pt x="4991658" y="-16250"/>
                    <a:pt x="5219440" y="14683"/>
                    <a:pt x="5378980" y="0"/>
                  </a:cubicBezTo>
                  <a:cubicBezTo>
                    <a:pt x="5467991" y="18935"/>
                    <a:pt x="5546368" y="80176"/>
                    <a:pt x="5526669" y="147689"/>
                  </a:cubicBezTo>
                  <a:cubicBezTo>
                    <a:pt x="5528406" y="299823"/>
                    <a:pt x="5462635" y="492606"/>
                    <a:pt x="5526669" y="738430"/>
                  </a:cubicBezTo>
                  <a:cubicBezTo>
                    <a:pt x="5536427" y="808620"/>
                    <a:pt x="5472827" y="888638"/>
                    <a:pt x="5378980" y="886119"/>
                  </a:cubicBezTo>
                  <a:cubicBezTo>
                    <a:pt x="5177478" y="913875"/>
                    <a:pt x="5004898" y="884237"/>
                    <a:pt x="4902351" y="886119"/>
                  </a:cubicBezTo>
                  <a:cubicBezTo>
                    <a:pt x="4799804" y="888001"/>
                    <a:pt x="4506526" y="838272"/>
                    <a:pt x="4216471" y="886119"/>
                  </a:cubicBezTo>
                  <a:cubicBezTo>
                    <a:pt x="3926416" y="933966"/>
                    <a:pt x="3867486" y="871922"/>
                    <a:pt x="3687529" y="886119"/>
                  </a:cubicBezTo>
                  <a:cubicBezTo>
                    <a:pt x="3507572" y="900316"/>
                    <a:pt x="3177068" y="874040"/>
                    <a:pt x="3001649" y="886119"/>
                  </a:cubicBezTo>
                  <a:cubicBezTo>
                    <a:pt x="2826230" y="898198"/>
                    <a:pt x="2689209" y="855689"/>
                    <a:pt x="2472707" y="886119"/>
                  </a:cubicBezTo>
                  <a:cubicBezTo>
                    <a:pt x="2256205" y="916549"/>
                    <a:pt x="2123813" y="815029"/>
                    <a:pt x="1839140" y="886119"/>
                  </a:cubicBezTo>
                  <a:cubicBezTo>
                    <a:pt x="1554467" y="957209"/>
                    <a:pt x="1464530" y="847371"/>
                    <a:pt x="1362511" y="886119"/>
                  </a:cubicBezTo>
                  <a:cubicBezTo>
                    <a:pt x="1260492" y="924867"/>
                    <a:pt x="1088915" y="874265"/>
                    <a:pt x="885882" y="886119"/>
                  </a:cubicBezTo>
                  <a:cubicBezTo>
                    <a:pt x="682849" y="897973"/>
                    <a:pt x="325297" y="838452"/>
                    <a:pt x="147689" y="886119"/>
                  </a:cubicBezTo>
                  <a:cubicBezTo>
                    <a:pt x="85736" y="878744"/>
                    <a:pt x="-2849" y="818628"/>
                    <a:pt x="0" y="738430"/>
                  </a:cubicBezTo>
                  <a:cubicBezTo>
                    <a:pt x="-62640" y="604328"/>
                    <a:pt x="55139" y="363656"/>
                    <a:pt x="0" y="147689"/>
                  </a:cubicBezTo>
                  <a:close/>
                </a:path>
              </a:pathLst>
            </a:custGeom>
            <a:solidFill>
              <a:srgbClr val="ABE9FF"/>
            </a:solidFill>
            <a:ln w="12700" cap="flat" cmpd="sng">
              <a:solidFill>
                <a:srgbClr val="4C6F1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Rounded"/>
                <a:ea typeface="Arial Rounded"/>
                <a:cs typeface="Arial Rounded"/>
                <a:sym typeface="Arial Rounded"/>
              </a:endParaRPr>
            </a:p>
          </p:txBody>
        </p:sp>
        <p:sp>
          <p:nvSpPr>
            <p:cNvPr id="1651" name="Google Shape;1651;p46"/>
            <p:cNvSpPr/>
            <p:nvPr/>
          </p:nvSpPr>
          <p:spPr>
            <a:xfrm>
              <a:off x="6072121" y="188368"/>
              <a:ext cx="4720984" cy="94379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latin typeface="Arial Rounded"/>
                  <a:sym typeface="Arial Rounded"/>
                </a:rPr>
                <a:t>Giải nghĩa </a:t>
              </a:r>
              <a:r>
                <a:rPr lang="en-US" sz="4000" b="0" i="0">
                  <a:solidFill>
                    <a:srgbClr val="000000"/>
                  </a:solidFill>
                  <a:latin typeface="Arial Rounded"/>
                  <a:ea typeface="Arial Rounded"/>
                  <a:cs typeface="Arial Rounded"/>
                  <a:sym typeface="Arial Rounded"/>
                </a:rPr>
                <a:t>từ khó</a:t>
              </a:r>
              <a:endParaRPr sz="4000" b="1" i="0" u="none" strike="noStrike" cap="none">
                <a:solidFill>
                  <a:srgbClr val="7F6000"/>
                </a:solidFill>
                <a:latin typeface="Arial Rounded"/>
                <a:ea typeface="Arial Rounded"/>
                <a:cs typeface="Arial Rounded"/>
                <a:sym typeface="Arial Rounded"/>
              </a:endParaRPr>
            </a:p>
          </p:txBody>
        </p:sp>
      </p:grpSp>
      <p:grpSp>
        <p:nvGrpSpPr>
          <p:cNvPr id="1652" name="Google Shape;1652;p46"/>
          <p:cNvGrpSpPr/>
          <p:nvPr/>
        </p:nvGrpSpPr>
        <p:grpSpPr>
          <a:xfrm>
            <a:off x="781364" y="1284640"/>
            <a:ext cx="9315451" cy="741906"/>
            <a:chOff x="7873788" y="-109504"/>
            <a:chExt cx="4562820" cy="726969"/>
          </a:xfrm>
        </p:grpSpPr>
        <p:sp>
          <p:nvSpPr>
            <p:cNvPr id="1653" name="Google Shape;1653;p46"/>
            <p:cNvSpPr/>
            <p:nvPr/>
          </p:nvSpPr>
          <p:spPr>
            <a:xfrm>
              <a:off x="7873788" y="-109504"/>
              <a:ext cx="4511871" cy="726969"/>
            </a:xfrm>
            <a:custGeom>
              <a:avLst/>
              <a:gdLst/>
              <a:ahLst/>
              <a:cxnLst/>
              <a:rect l="l" t="t" r="r" b="b"/>
              <a:pathLst>
                <a:path w="4511871" h="726969" fill="none" extrusionOk="0">
                  <a:moveTo>
                    <a:pt x="0" y="121164"/>
                  </a:moveTo>
                  <a:cubicBezTo>
                    <a:pt x="-7986" y="71582"/>
                    <a:pt x="40919" y="-5922"/>
                    <a:pt x="121164" y="0"/>
                  </a:cubicBezTo>
                  <a:cubicBezTo>
                    <a:pt x="215612" y="-29393"/>
                    <a:pt x="356561" y="37126"/>
                    <a:pt x="569466" y="0"/>
                  </a:cubicBezTo>
                  <a:cubicBezTo>
                    <a:pt x="782371" y="-37126"/>
                    <a:pt x="818049" y="18057"/>
                    <a:pt x="1017768" y="0"/>
                  </a:cubicBezTo>
                  <a:cubicBezTo>
                    <a:pt x="1217487" y="-18057"/>
                    <a:pt x="1322789" y="35824"/>
                    <a:pt x="1423375" y="0"/>
                  </a:cubicBezTo>
                  <a:cubicBezTo>
                    <a:pt x="1523961" y="-35824"/>
                    <a:pt x="1670522" y="47010"/>
                    <a:pt x="1871677" y="0"/>
                  </a:cubicBezTo>
                  <a:cubicBezTo>
                    <a:pt x="2072832" y="-47010"/>
                    <a:pt x="2330144" y="4318"/>
                    <a:pt x="2448065" y="0"/>
                  </a:cubicBezTo>
                  <a:cubicBezTo>
                    <a:pt x="2565986" y="-4318"/>
                    <a:pt x="2676749" y="52432"/>
                    <a:pt x="2896367" y="0"/>
                  </a:cubicBezTo>
                  <a:cubicBezTo>
                    <a:pt x="3115985" y="-52432"/>
                    <a:pt x="3189227" y="53745"/>
                    <a:pt x="3430060" y="0"/>
                  </a:cubicBezTo>
                  <a:cubicBezTo>
                    <a:pt x="3670893" y="-53745"/>
                    <a:pt x="3699765" y="30472"/>
                    <a:pt x="3921057" y="0"/>
                  </a:cubicBezTo>
                  <a:cubicBezTo>
                    <a:pt x="4142349" y="-30472"/>
                    <a:pt x="4158525" y="42663"/>
                    <a:pt x="4390707" y="0"/>
                  </a:cubicBezTo>
                  <a:cubicBezTo>
                    <a:pt x="4466809" y="4126"/>
                    <a:pt x="4528956" y="53689"/>
                    <a:pt x="4511871" y="121164"/>
                  </a:cubicBezTo>
                  <a:cubicBezTo>
                    <a:pt x="4548104" y="328530"/>
                    <a:pt x="4459749" y="465617"/>
                    <a:pt x="4511871" y="605805"/>
                  </a:cubicBezTo>
                  <a:cubicBezTo>
                    <a:pt x="4526059" y="680411"/>
                    <a:pt x="4473192" y="723398"/>
                    <a:pt x="4390707" y="726969"/>
                  </a:cubicBezTo>
                  <a:cubicBezTo>
                    <a:pt x="4258194" y="760109"/>
                    <a:pt x="4138947" y="715009"/>
                    <a:pt x="3942405" y="726969"/>
                  </a:cubicBezTo>
                  <a:cubicBezTo>
                    <a:pt x="3745863" y="738929"/>
                    <a:pt x="3591684" y="696561"/>
                    <a:pt x="3366017" y="726969"/>
                  </a:cubicBezTo>
                  <a:cubicBezTo>
                    <a:pt x="3140350" y="757377"/>
                    <a:pt x="3065541" y="722791"/>
                    <a:pt x="2960410" y="726969"/>
                  </a:cubicBezTo>
                  <a:cubicBezTo>
                    <a:pt x="2855279" y="731147"/>
                    <a:pt x="2711658" y="677451"/>
                    <a:pt x="2469413" y="726969"/>
                  </a:cubicBezTo>
                  <a:cubicBezTo>
                    <a:pt x="2227168" y="776487"/>
                    <a:pt x="2122529" y="724626"/>
                    <a:pt x="1893024" y="726969"/>
                  </a:cubicBezTo>
                  <a:cubicBezTo>
                    <a:pt x="1663519" y="729312"/>
                    <a:pt x="1533540" y="693801"/>
                    <a:pt x="1316636" y="726969"/>
                  </a:cubicBezTo>
                  <a:cubicBezTo>
                    <a:pt x="1099732" y="760137"/>
                    <a:pt x="1003567" y="705288"/>
                    <a:pt x="911029" y="726969"/>
                  </a:cubicBezTo>
                  <a:cubicBezTo>
                    <a:pt x="818491" y="748650"/>
                    <a:pt x="337968" y="633530"/>
                    <a:pt x="121164" y="726969"/>
                  </a:cubicBezTo>
                  <a:cubicBezTo>
                    <a:pt x="37973" y="726953"/>
                    <a:pt x="-1702" y="674791"/>
                    <a:pt x="0" y="605805"/>
                  </a:cubicBezTo>
                  <a:cubicBezTo>
                    <a:pt x="-32499" y="476687"/>
                    <a:pt x="29208" y="267352"/>
                    <a:pt x="0" y="121164"/>
                  </a:cubicBezTo>
                  <a:close/>
                </a:path>
                <a:path w="4511871" h="726969" extrusionOk="0">
                  <a:moveTo>
                    <a:pt x="0" y="121164"/>
                  </a:moveTo>
                  <a:cubicBezTo>
                    <a:pt x="-11181" y="50944"/>
                    <a:pt x="70152" y="12109"/>
                    <a:pt x="121164" y="0"/>
                  </a:cubicBezTo>
                  <a:cubicBezTo>
                    <a:pt x="274732" y="-33269"/>
                    <a:pt x="507630" y="51499"/>
                    <a:pt x="697552" y="0"/>
                  </a:cubicBezTo>
                  <a:cubicBezTo>
                    <a:pt x="887474" y="-51499"/>
                    <a:pt x="999865" y="4126"/>
                    <a:pt x="1273941" y="0"/>
                  </a:cubicBezTo>
                  <a:cubicBezTo>
                    <a:pt x="1548017" y="-4126"/>
                    <a:pt x="1691841" y="33148"/>
                    <a:pt x="1850329" y="0"/>
                  </a:cubicBezTo>
                  <a:cubicBezTo>
                    <a:pt x="2008817" y="-33148"/>
                    <a:pt x="2344012" y="65971"/>
                    <a:pt x="2469413" y="0"/>
                  </a:cubicBezTo>
                  <a:cubicBezTo>
                    <a:pt x="2594814" y="-65971"/>
                    <a:pt x="2789962" y="2971"/>
                    <a:pt x="2917715" y="0"/>
                  </a:cubicBezTo>
                  <a:cubicBezTo>
                    <a:pt x="3045468" y="-2971"/>
                    <a:pt x="3251191" y="1498"/>
                    <a:pt x="3451408" y="0"/>
                  </a:cubicBezTo>
                  <a:cubicBezTo>
                    <a:pt x="3651625" y="-1498"/>
                    <a:pt x="4064792" y="71802"/>
                    <a:pt x="4390707" y="0"/>
                  </a:cubicBezTo>
                  <a:cubicBezTo>
                    <a:pt x="4463699" y="10265"/>
                    <a:pt x="4509307" y="44895"/>
                    <a:pt x="4511871" y="121164"/>
                  </a:cubicBezTo>
                  <a:cubicBezTo>
                    <a:pt x="4537610" y="361657"/>
                    <a:pt x="4467513" y="381141"/>
                    <a:pt x="4511871" y="605805"/>
                  </a:cubicBezTo>
                  <a:cubicBezTo>
                    <a:pt x="4516494" y="684159"/>
                    <a:pt x="4457272" y="728783"/>
                    <a:pt x="4390707" y="726969"/>
                  </a:cubicBezTo>
                  <a:cubicBezTo>
                    <a:pt x="4113105" y="737032"/>
                    <a:pt x="3900978" y="686359"/>
                    <a:pt x="3771623" y="726969"/>
                  </a:cubicBezTo>
                  <a:cubicBezTo>
                    <a:pt x="3642268" y="767579"/>
                    <a:pt x="3451556" y="686680"/>
                    <a:pt x="3323321" y="726969"/>
                  </a:cubicBezTo>
                  <a:cubicBezTo>
                    <a:pt x="3195086" y="767258"/>
                    <a:pt x="2921637" y="716194"/>
                    <a:pt x="2704238" y="726969"/>
                  </a:cubicBezTo>
                  <a:cubicBezTo>
                    <a:pt x="2486839" y="737744"/>
                    <a:pt x="2318924" y="700116"/>
                    <a:pt x="2085154" y="726969"/>
                  </a:cubicBezTo>
                  <a:cubicBezTo>
                    <a:pt x="1851384" y="753822"/>
                    <a:pt x="1755642" y="696176"/>
                    <a:pt x="1594156" y="726969"/>
                  </a:cubicBezTo>
                  <a:cubicBezTo>
                    <a:pt x="1432670" y="757762"/>
                    <a:pt x="1250236" y="684636"/>
                    <a:pt x="975073" y="726969"/>
                  </a:cubicBezTo>
                  <a:cubicBezTo>
                    <a:pt x="699910" y="769302"/>
                    <a:pt x="433080" y="699547"/>
                    <a:pt x="121164" y="726969"/>
                  </a:cubicBezTo>
                  <a:cubicBezTo>
                    <a:pt x="67781" y="740746"/>
                    <a:pt x="5186" y="678051"/>
                    <a:pt x="0" y="605805"/>
                  </a:cubicBezTo>
                  <a:cubicBezTo>
                    <a:pt x="-41683" y="417116"/>
                    <a:pt x="2569" y="347184"/>
                    <a:pt x="0" y="121164"/>
                  </a:cubicBezTo>
                  <a:close/>
                </a:path>
              </a:pathLst>
            </a:cu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rgbClr val="FFFFFF"/>
                </a:solidFill>
                <a:latin typeface="Arial Rounded"/>
                <a:ea typeface="Arial Rounded"/>
                <a:cs typeface="Arial Rounded"/>
                <a:sym typeface="Arial Rounded"/>
              </a:endParaRPr>
            </a:p>
          </p:txBody>
        </p:sp>
        <p:sp>
          <p:nvSpPr>
            <p:cNvPr id="1654" name="Google Shape;1654;p46"/>
            <p:cNvSpPr/>
            <p:nvPr/>
          </p:nvSpPr>
          <p:spPr>
            <a:xfrm>
              <a:off x="8009163" y="2583"/>
              <a:ext cx="4427445" cy="607810"/>
            </a:xfrm>
            <a:prstGeom prst="rect">
              <a:avLst/>
            </a:prstGeom>
            <a:noFill/>
            <a:ln>
              <a:noFill/>
            </a:ln>
          </p:spPr>
          <p:txBody>
            <a:bodyPr spcFirstLastPara="1" wrap="square" lIns="91425" tIns="45700" rIns="91425" bIns="45700" anchor="t" anchorCtr="0">
              <a:spAutoFit/>
            </a:bodyPr>
            <a:lstStyle/>
            <a:p>
              <a:pPr marL="342900" marR="63500" lvl="0" indent="-342900" algn="l" rtl="0">
                <a:lnSpc>
                  <a:spcPct val="115000"/>
                </a:lnSpc>
                <a:spcBef>
                  <a:spcPts val="0"/>
                </a:spcBef>
                <a:spcAft>
                  <a:spcPts val="0"/>
                </a:spcAft>
                <a:buClr>
                  <a:srgbClr val="000000"/>
                </a:buClr>
                <a:buSzPts val="3200"/>
                <a:buFont typeface="Noto Sans Symbols"/>
                <a:buChar char="❖"/>
              </a:pPr>
              <a:r>
                <a:rPr lang="en-US" sz="3200" b="0" i="0">
                  <a:solidFill>
                    <a:srgbClr val="000000"/>
                  </a:solidFill>
                  <a:latin typeface="Arial Rounded"/>
                  <a:ea typeface="Arial Rounded"/>
                  <a:cs typeface="Arial Rounded"/>
                  <a:sym typeface="Arial Rounded"/>
                </a:rPr>
                <a:t>Thi hào: nhà thơ lớn, rất nổi tiếng</a:t>
              </a:r>
              <a:endParaRPr sz="3200" b="0" i="0" u="none" strike="noStrike" cap="none">
                <a:solidFill>
                  <a:srgbClr val="000000"/>
                </a:solidFill>
                <a:latin typeface="Arial Rounded"/>
                <a:ea typeface="Arial Rounded"/>
                <a:cs typeface="Arial Rounded"/>
                <a:sym typeface="Arial Rounded"/>
              </a:endParaRPr>
            </a:p>
          </p:txBody>
        </p:sp>
      </p:grpSp>
      <p:grpSp>
        <p:nvGrpSpPr>
          <p:cNvPr id="1655" name="Google Shape;1655;p46"/>
          <p:cNvGrpSpPr/>
          <p:nvPr/>
        </p:nvGrpSpPr>
        <p:grpSpPr>
          <a:xfrm>
            <a:off x="833372" y="2626251"/>
            <a:ext cx="9315451" cy="741906"/>
            <a:chOff x="7873788" y="-109504"/>
            <a:chExt cx="4562820" cy="726969"/>
          </a:xfrm>
        </p:grpSpPr>
        <p:sp>
          <p:nvSpPr>
            <p:cNvPr id="1656" name="Google Shape;1656;p46"/>
            <p:cNvSpPr/>
            <p:nvPr/>
          </p:nvSpPr>
          <p:spPr>
            <a:xfrm>
              <a:off x="7873788" y="-109504"/>
              <a:ext cx="4511871" cy="726969"/>
            </a:xfrm>
            <a:custGeom>
              <a:avLst/>
              <a:gdLst/>
              <a:ahLst/>
              <a:cxnLst/>
              <a:rect l="l" t="t" r="r" b="b"/>
              <a:pathLst>
                <a:path w="4511871" h="726969" fill="none" extrusionOk="0">
                  <a:moveTo>
                    <a:pt x="0" y="121164"/>
                  </a:moveTo>
                  <a:cubicBezTo>
                    <a:pt x="-7986" y="71582"/>
                    <a:pt x="40919" y="-5922"/>
                    <a:pt x="121164" y="0"/>
                  </a:cubicBezTo>
                  <a:cubicBezTo>
                    <a:pt x="215612" y="-29393"/>
                    <a:pt x="356561" y="37126"/>
                    <a:pt x="569466" y="0"/>
                  </a:cubicBezTo>
                  <a:cubicBezTo>
                    <a:pt x="782371" y="-37126"/>
                    <a:pt x="818049" y="18057"/>
                    <a:pt x="1017768" y="0"/>
                  </a:cubicBezTo>
                  <a:cubicBezTo>
                    <a:pt x="1217487" y="-18057"/>
                    <a:pt x="1322789" y="35824"/>
                    <a:pt x="1423375" y="0"/>
                  </a:cubicBezTo>
                  <a:cubicBezTo>
                    <a:pt x="1523961" y="-35824"/>
                    <a:pt x="1670522" y="47010"/>
                    <a:pt x="1871677" y="0"/>
                  </a:cubicBezTo>
                  <a:cubicBezTo>
                    <a:pt x="2072832" y="-47010"/>
                    <a:pt x="2330144" y="4318"/>
                    <a:pt x="2448065" y="0"/>
                  </a:cubicBezTo>
                  <a:cubicBezTo>
                    <a:pt x="2565986" y="-4318"/>
                    <a:pt x="2676749" y="52432"/>
                    <a:pt x="2896367" y="0"/>
                  </a:cubicBezTo>
                  <a:cubicBezTo>
                    <a:pt x="3115985" y="-52432"/>
                    <a:pt x="3189227" y="53745"/>
                    <a:pt x="3430060" y="0"/>
                  </a:cubicBezTo>
                  <a:cubicBezTo>
                    <a:pt x="3670893" y="-53745"/>
                    <a:pt x="3699765" y="30472"/>
                    <a:pt x="3921057" y="0"/>
                  </a:cubicBezTo>
                  <a:cubicBezTo>
                    <a:pt x="4142349" y="-30472"/>
                    <a:pt x="4158525" y="42663"/>
                    <a:pt x="4390707" y="0"/>
                  </a:cubicBezTo>
                  <a:cubicBezTo>
                    <a:pt x="4466809" y="4126"/>
                    <a:pt x="4528956" y="53689"/>
                    <a:pt x="4511871" y="121164"/>
                  </a:cubicBezTo>
                  <a:cubicBezTo>
                    <a:pt x="4548104" y="328530"/>
                    <a:pt x="4459749" y="465617"/>
                    <a:pt x="4511871" y="605805"/>
                  </a:cubicBezTo>
                  <a:cubicBezTo>
                    <a:pt x="4526059" y="680411"/>
                    <a:pt x="4473192" y="723398"/>
                    <a:pt x="4390707" y="726969"/>
                  </a:cubicBezTo>
                  <a:cubicBezTo>
                    <a:pt x="4258194" y="760109"/>
                    <a:pt x="4138947" y="715009"/>
                    <a:pt x="3942405" y="726969"/>
                  </a:cubicBezTo>
                  <a:cubicBezTo>
                    <a:pt x="3745863" y="738929"/>
                    <a:pt x="3591684" y="696561"/>
                    <a:pt x="3366017" y="726969"/>
                  </a:cubicBezTo>
                  <a:cubicBezTo>
                    <a:pt x="3140350" y="757377"/>
                    <a:pt x="3065541" y="722791"/>
                    <a:pt x="2960410" y="726969"/>
                  </a:cubicBezTo>
                  <a:cubicBezTo>
                    <a:pt x="2855279" y="731147"/>
                    <a:pt x="2711658" y="677451"/>
                    <a:pt x="2469413" y="726969"/>
                  </a:cubicBezTo>
                  <a:cubicBezTo>
                    <a:pt x="2227168" y="776487"/>
                    <a:pt x="2122529" y="724626"/>
                    <a:pt x="1893024" y="726969"/>
                  </a:cubicBezTo>
                  <a:cubicBezTo>
                    <a:pt x="1663519" y="729312"/>
                    <a:pt x="1533540" y="693801"/>
                    <a:pt x="1316636" y="726969"/>
                  </a:cubicBezTo>
                  <a:cubicBezTo>
                    <a:pt x="1099732" y="760137"/>
                    <a:pt x="1003567" y="705288"/>
                    <a:pt x="911029" y="726969"/>
                  </a:cubicBezTo>
                  <a:cubicBezTo>
                    <a:pt x="818491" y="748650"/>
                    <a:pt x="337968" y="633530"/>
                    <a:pt x="121164" y="726969"/>
                  </a:cubicBezTo>
                  <a:cubicBezTo>
                    <a:pt x="37973" y="726953"/>
                    <a:pt x="-1702" y="674791"/>
                    <a:pt x="0" y="605805"/>
                  </a:cubicBezTo>
                  <a:cubicBezTo>
                    <a:pt x="-32499" y="476687"/>
                    <a:pt x="29208" y="267352"/>
                    <a:pt x="0" y="121164"/>
                  </a:cubicBezTo>
                  <a:close/>
                </a:path>
                <a:path w="4511871" h="726969" extrusionOk="0">
                  <a:moveTo>
                    <a:pt x="0" y="121164"/>
                  </a:moveTo>
                  <a:cubicBezTo>
                    <a:pt x="-11181" y="50944"/>
                    <a:pt x="70152" y="12109"/>
                    <a:pt x="121164" y="0"/>
                  </a:cubicBezTo>
                  <a:cubicBezTo>
                    <a:pt x="274732" y="-33269"/>
                    <a:pt x="507630" y="51499"/>
                    <a:pt x="697552" y="0"/>
                  </a:cubicBezTo>
                  <a:cubicBezTo>
                    <a:pt x="887474" y="-51499"/>
                    <a:pt x="999865" y="4126"/>
                    <a:pt x="1273941" y="0"/>
                  </a:cubicBezTo>
                  <a:cubicBezTo>
                    <a:pt x="1548017" y="-4126"/>
                    <a:pt x="1691841" y="33148"/>
                    <a:pt x="1850329" y="0"/>
                  </a:cubicBezTo>
                  <a:cubicBezTo>
                    <a:pt x="2008817" y="-33148"/>
                    <a:pt x="2344012" y="65971"/>
                    <a:pt x="2469413" y="0"/>
                  </a:cubicBezTo>
                  <a:cubicBezTo>
                    <a:pt x="2594814" y="-65971"/>
                    <a:pt x="2789962" y="2971"/>
                    <a:pt x="2917715" y="0"/>
                  </a:cubicBezTo>
                  <a:cubicBezTo>
                    <a:pt x="3045468" y="-2971"/>
                    <a:pt x="3251191" y="1498"/>
                    <a:pt x="3451408" y="0"/>
                  </a:cubicBezTo>
                  <a:cubicBezTo>
                    <a:pt x="3651625" y="-1498"/>
                    <a:pt x="4064792" y="71802"/>
                    <a:pt x="4390707" y="0"/>
                  </a:cubicBezTo>
                  <a:cubicBezTo>
                    <a:pt x="4463699" y="10265"/>
                    <a:pt x="4509307" y="44895"/>
                    <a:pt x="4511871" y="121164"/>
                  </a:cubicBezTo>
                  <a:cubicBezTo>
                    <a:pt x="4537610" y="361657"/>
                    <a:pt x="4467513" y="381141"/>
                    <a:pt x="4511871" y="605805"/>
                  </a:cubicBezTo>
                  <a:cubicBezTo>
                    <a:pt x="4516494" y="684159"/>
                    <a:pt x="4457272" y="728783"/>
                    <a:pt x="4390707" y="726969"/>
                  </a:cubicBezTo>
                  <a:cubicBezTo>
                    <a:pt x="4113105" y="737032"/>
                    <a:pt x="3900978" y="686359"/>
                    <a:pt x="3771623" y="726969"/>
                  </a:cubicBezTo>
                  <a:cubicBezTo>
                    <a:pt x="3642268" y="767579"/>
                    <a:pt x="3451556" y="686680"/>
                    <a:pt x="3323321" y="726969"/>
                  </a:cubicBezTo>
                  <a:cubicBezTo>
                    <a:pt x="3195086" y="767258"/>
                    <a:pt x="2921637" y="716194"/>
                    <a:pt x="2704238" y="726969"/>
                  </a:cubicBezTo>
                  <a:cubicBezTo>
                    <a:pt x="2486839" y="737744"/>
                    <a:pt x="2318924" y="700116"/>
                    <a:pt x="2085154" y="726969"/>
                  </a:cubicBezTo>
                  <a:cubicBezTo>
                    <a:pt x="1851384" y="753822"/>
                    <a:pt x="1755642" y="696176"/>
                    <a:pt x="1594156" y="726969"/>
                  </a:cubicBezTo>
                  <a:cubicBezTo>
                    <a:pt x="1432670" y="757762"/>
                    <a:pt x="1250236" y="684636"/>
                    <a:pt x="975073" y="726969"/>
                  </a:cubicBezTo>
                  <a:cubicBezTo>
                    <a:pt x="699910" y="769302"/>
                    <a:pt x="433080" y="699547"/>
                    <a:pt x="121164" y="726969"/>
                  </a:cubicBezTo>
                  <a:cubicBezTo>
                    <a:pt x="67781" y="740746"/>
                    <a:pt x="5186" y="678051"/>
                    <a:pt x="0" y="605805"/>
                  </a:cubicBezTo>
                  <a:cubicBezTo>
                    <a:pt x="-41683" y="417116"/>
                    <a:pt x="2569" y="347184"/>
                    <a:pt x="0" y="121164"/>
                  </a:cubicBezTo>
                  <a:close/>
                </a:path>
              </a:pathLst>
            </a:cu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rgbClr val="FFFFFF"/>
                </a:solidFill>
                <a:latin typeface="Arial Rounded"/>
                <a:ea typeface="Arial Rounded"/>
                <a:cs typeface="Arial Rounded"/>
                <a:sym typeface="Arial Rounded"/>
              </a:endParaRPr>
            </a:p>
          </p:txBody>
        </p:sp>
        <p:sp>
          <p:nvSpPr>
            <p:cNvPr id="1657" name="Google Shape;1657;p46"/>
            <p:cNvSpPr/>
            <p:nvPr/>
          </p:nvSpPr>
          <p:spPr>
            <a:xfrm>
              <a:off x="8009163" y="2583"/>
              <a:ext cx="4427445" cy="607810"/>
            </a:xfrm>
            <a:prstGeom prst="rect">
              <a:avLst/>
            </a:prstGeom>
            <a:noFill/>
            <a:ln>
              <a:noFill/>
            </a:ln>
          </p:spPr>
          <p:txBody>
            <a:bodyPr spcFirstLastPara="1" wrap="square" lIns="91425" tIns="45700" rIns="91425" bIns="45700" anchor="t" anchorCtr="0">
              <a:spAutoFit/>
            </a:bodyPr>
            <a:lstStyle/>
            <a:p>
              <a:pPr marL="342900" marR="63500" lvl="0" indent="-342900" algn="l" rtl="0">
                <a:lnSpc>
                  <a:spcPct val="115000"/>
                </a:lnSpc>
                <a:spcBef>
                  <a:spcPts val="0"/>
                </a:spcBef>
                <a:spcAft>
                  <a:spcPts val="0"/>
                </a:spcAft>
                <a:buClr>
                  <a:srgbClr val="000000"/>
                </a:buClr>
                <a:buSzPts val="3200"/>
                <a:buFont typeface="Noto Sans Symbols"/>
                <a:buChar char="❖"/>
              </a:pPr>
              <a:r>
                <a:rPr lang="en-US" sz="3200" u="none" strike="noStrike" cap="none">
                  <a:solidFill>
                    <a:srgbClr val="000000"/>
                  </a:solidFill>
                  <a:latin typeface="Arial Rounded"/>
                  <a:ea typeface="Arial Rounded"/>
                  <a:cs typeface="Arial Rounded"/>
                  <a:sym typeface="Arial Rounded"/>
                </a:rPr>
                <a:t>Ứng tác: sáng tác và đọc ngay tại chỗ</a:t>
              </a:r>
              <a:endParaRPr sz="3200" b="0" i="0" u="none" strike="noStrike" cap="none">
                <a:solidFill>
                  <a:srgbClr val="000000"/>
                </a:solidFill>
                <a:latin typeface="Arial Rounded"/>
                <a:ea typeface="Arial Rounded"/>
                <a:cs typeface="Arial Rounded"/>
                <a:sym typeface="Arial Rounded"/>
              </a:endParaRPr>
            </a:p>
          </p:txBody>
        </p:sp>
      </p:grpSp>
      <p:grpSp>
        <p:nvGrpSpPr>
          <p:cNvPr id="1658" name="Google Shape;1658;p46"/>
          <p:cNvGrpSpPr/>
          <p:nvPr/>
        </p:nvGrpSpPr>
        <p:grpSpPr>
          <a:xfrm>
            <a:off x="729355" y="3832837"/>
            <a:ext cx="9315451" cy="741906"/>
            <a:chOff x="7873788" y="-109504"/>
            <a:chExt cx="4562820" cy="726969"/>
          </a:xfrm>
        </p:grpSpPr>
        <p:sp>
          <p:nvSpPr>
            <p:cNvPr id="1659" name="Google Shape;1659;p46"/>
            <p:cNvSpPr/>
            <p:nvPr/>
          </p:nvSpPr>
          <p:spPr>
            <a:xfrm>
              <a:off x="7873788" y="-109504"/>
              <a:ext cx="4511871" cy="726969"/>
            </a:xfrm>
            <a:custGeom>
              <a:avLst/>
              <a:gdLst/>
              <a:ahLst/>
              <a:cxnLst/>
              <a:rect l="l" t="t" r="r" b="b"/>
              <a:pathLst>
                <a:path w="4511871" h="726969" fill="none" extrusionOk="0">
                  <a:moveTo>
                    <a:pt x="0" y="121164"/>
                  </a:moveTo>
                  <a:cubicBezTo>
                    <a:pt x="-7986" y="71582"/>
                    <a:pt x="40919" y="-5922"/>
                    <a:pt x="121164" y="0"/>
                  </a:cubicBezTo>
                  <a:cubicBezTo>
                    <a:pt x="215612" y="-29393"/>
                    <a:pt x="356561" y="37126"/>
                    <a:pt x="569466" y="0"/>
                  </a:cubicBezTo>
                  <a:cubicBezTo>
                    <a:pt x="782371" y="-37126"/>
                    <a:pt x="818049" y="18057"/>
                    <a:pt x="1017768" y="0"/>
                  </a:cubicBezTo>
                  <a:cubicBezTo>
                    <a:pt x="1217487" y="-18057"/>
                    <a:pt x="1322789" y="35824"/>
                    <a:pt x="1423375" y="0"/>
                  </a:cubicBezTo>
                  <a:cubicBezTo>
                    <a:pt x="1523961" y="-35824"/>
                    <a:pt x="1670522" y="47010"/>
                    <a:pt x="1871677" y="0"/>
                  </a:cubicBezTo>
                  <a:cubicBezTo>
                    <a:pt x="2072832" y="-47010"/>
                    <a:pt x="2330144" y="4318"/>
                    <a:pt x="2448065" y="0"/>
                  </a:cubicBezTo>
                  <a:cubicBezTo>
                    <a:pt x="2565986" y="-4318"/>
                    <a:pt x="2676749" y="52432"/>
                    <a:pt x="2896367" y="0"/>
                  </a:cubicBezTo>
                  <a:cubicBezTo>
                    <a:pt x="3115985" y="-52432"/>
                    <a:pt x="3189227" y="53745"/>
                    <a:pt x="3430060" y="0"/>
                  </a:cubicBezTo>
                  <a:cubicBezTo>
                    <a:pt x="3670893" y="-53745"/>
                    <a:pt x="3699765" y="30472"/>
                    <a:pt x="3921057" y="0"/>
                  </a:cubicBezTo>
                  <a:cubicBezTo>
                    <a:pt x="4142349" y="-30472"/>
                    <a:pt x="4158525" y="42663"/>
                    <a:pt x="4390707" y="0"/>
                  </a:cubicBezTo>
                  <a:cubicBezTo>
                    <a:pt x="4466809" y="4126"/>
                    <a:pt x="4528956" y="53689"/>
                    <a:pt x="4511871" y="121164"/>
                  </a:cubicBezTo>
                  <a:cubicBezTo>
                    <a:pt x="4548104" y="328530"/>
                    <a:pt x="4459749" y="465617"/>
                    <a:pt x="4511871" y="605805"/>
                  </a:cubicBezTo>
                  <a:cubicBezTo>
                    <a:pt x="4526059" y="680411"/>
                    <a:pt x="4473192" y="723398"/>
                    <a:pt x="4390707" y="726969"/>
                  </a:cubicBezTo>
                  <a:cubicBezTo>
                    <a:pt x="4258194" y="760109"/>
                    <a:pt x="4138947" y="715009"/>
                    <a:pt x="3942405" y="726969"/>
                  </a:cubicBezTo>
                  <a:cubicBezTo>
                    <a:pt x="3745863" y="738929"/>
                    <a:pt x="3591684" y="696561"/>
                    <a:pt x="3366017" y="726969"/>
                  </a:cubicBezTo>
                  <a:cubicBezTo>
                    <a:pt x="3140350" y="757377"/>
                    <a:pt x="3065541" y="722791"/>
                    <a:pt x="2960410" y="726969"/>
                  </a:cubicBezTo>
                  <a:cubicBezTo>
                    <a:pt x="2855279" y="731147"/>
                    <a:pt x="2711658" y="677451"/>
                    <a:pt x="2469413" y="726969"/>
                  </a:cubicBezTo>
                  <a:cubicBezTo>
                    <a:pt x="2227168" y="776487"/>
                    <a:pt x="2122529" y="724626"/>
                    <a:pt x="1893024" y="726969"/>
                  </a:cubicBezTo>
                  <a:cubicBezTo>
                    <a:pt x="1663519" y="729312"/>
                    <a:pt x="1533540" y="693801"/>
                    <a:pt x="1316636" y="726969"/>
                  </a:cubicBezTo>
                  <a:cubicBezTo>
                    <a:pt x="1099732" y="760137"/>
                    <a:pt x="1003567" y="705288"/>
                    <a:pt x="911029" y="726969"/>
                  </a:cubicBezTo>
                  <a:cubicBezTo>
                    <a:pt x="818491" y="748650"/>
                    <a:pt x="337968" y="633530"/>
                    <a:pt x="121164" y="726969"/>
                  </a:cubicBezTo>
                  <a:cubicBezTo>
                    <a:pt x="37973" y="726953"/>
                    <a:pt x="-1702" y="674791"/>
                    <a:pt x="0" y="605805"/>
                  </a:cubicBezTo>
                  <a:cubicBezTo>
                    <a:pt x="-32499" y="476687"/>
                    <a:pt x="29208" y="267352"/>
                    <a:pt x="0" y="121164"/>
                  </a:cubicBezTo>
                  <a:close/>
                </a:path>
                <a:path w="4511871" h="726969" extrusionOk="0">
                  <a:moveTo>
                    <a:pt x="0" y="121164"/>
                  </a:moveTo>
                  <a:cubicBezTo>
                    <a:pt x="-11181" y="50944"/>
                    <a:pt x="70152" y="12109"/>
                    <a:pt x="121164" y="0"/>
                  </a:cubicBezTo>
                  <a:cubicBezTo>
                    <a:pt x="274732" y="-33269"/>
                    <a:pt x="507630" y="51499"/>
                    <a:pt x="697552" y="0"/>
                  </a:cubicBezTo>
                  <a:cubicBezTo>
                    <a:pt x="887474" y="-51499"/>
                    <a:pt x="999865" y="4126"/>
                    <a:pt x="1273941" y="0"/>
                  </a:cubicBezTo>
                  <a:cubicBezTo>
                    <a:pt x="1548017" y="-4126"/>
                    <a:pt x="1691841" y="33148"/>
                    <a:pt x="1850329" y="0"/>
                  </a:cubicBezTo>
                  <a:cubicBezTo>
                    <a:pt x="2008817" y="-33148"/>
                    <a:pt x="2344012" y="65971"/>
                    <a:pt x="2469413" y="0"/>
                  </a:cubicBezTo>
                  <a:cubicBezTo>
                    <a:pt x="2594814" y="-65971"/>
                    <a:pt x="2789962" y="2971"/>
                    <a:pt x="2917715" y="0"/>
                  </a:cubicBezTo>
                  <a:cubicBezTo>
                    <a:pt x="3045468" y="-2971"/>
                    <a:pt x="3251191" y="1498"/>
                    <a:pt x="3451408" y="0"/>
                  </a:cubicBezTo>
                  <a:cubicBezTo>
                    <a:pt x="3651625" y="-1498"/>
                    <a:pt x="4064792" y="71802"/>
                    <a:pt x="4390707" y="0"/>
                  </a:cubicBezTo>
                  <a:cubicBezTo>
                    <a:pt x="4463699" y="10265"/>
                    <a:pt x="4509307" y="44895"/>
                    <a:pt x="4511871" y="121164"/>
                  </a:cubicBezTo>
                  <a:cubicBezTo>
                    <a:pt x="4537610" y="361657"/>
                    <a:pt x="4467513" y="381141"/>
                    <a:pt x="4511871" y="605805"/>
                  </a:cubicBezTo>
                  <a:cubicBezTo>
                    <a:pt x="4516494" y="684159"/>
                    <a:pt x="4457272" y="728783"/>
                    <a:pt x="4390707" y="726969"/>
                  </a:cubicBezTo>
                  <a:cubicBezTo>
                    <a:pt x="4113105" y="737032"/>
                    <a:pt x="3900978" y="686359"/>
                    <a:pt x="3771623" y="726969"/>
                  </a:cubicBezTo>
                  <a:cubicBezTo>
                    <a:pt x="3642268" y="767579"/>
                    <a:pt x="3451556" y="686680"/>
                    <a:pt x="3323321" y="726969"/>
                  </a:cubicBezTo>
                  <a:cubicBezTo>
                    <a:pt x="3195086" y="767258"/>
                    <a:pt x="2921637" y="716194"/>
                    <a:pt x="2704238" y="726969"/>
                  </a:cubicBezTo>
                  <a:cubicBezTo>
                    <a:pt x="2486839" y="737744"/>
                    <a:pt x="2318924" y="700116"/>
                    <a:pt x="2085154" y="726969"/>
                  </a:cubicBezTo>
                  <a:cubicBezTo>
                    <a:pt x="1851384" y="753822"/>
                    <a:pt x="1755642" y="696176"/>
                    <a:pt x="1594156" y="726969"/>
                  </a:cubicBezTo>
                  <a:cubicBezTo>
                    <a:pt x="1432670" y="757762"/>
                    <a:pt x="1250236" y="684636"/>
                    <a:pt x="975073" y="726969"/>
                  </a:cubicBezTo>
                  <a:cubicBezTo>
                    <a:pt x="699910" y="769302"/>
                    <a:pt x="433080" y="699547"/>
                    <a:pt x="121164" y="726969"/>
                  </a:cubicBezTo>
                  <a:cubicBezTo>
                    <a:pt x="67781" y="740746"/>
                    <a:pt x="5186" y="678051"/>
                    <a:pt x="0" y="605805"/>
                  </a:cubicBezTo>
                  <a:cubicBezTo>
                    <a:pt x="-41683" y="417116"/>
                    <a:pt x="2569" y="347184"/>
                    <a:pt x="0" y="121164"/>
                  </a:cubicBezTo>
                  <a:close/>
                </a:path>
              </a:pathLst>
            </a:cu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rgbClr val="FFFFFF"/>
                </a:solidFill>
                <a:latin typeface="Arial Rounded"/>
                <a:ea typeface="Arial Rounded"/>
                <a:cs typeface="Arial Rounded"/>
                <a:sym typeface="Arial Rounded"/>
              </a:endParaRPr>
            </a:p>
          </p:txBody>
        </p:sp>
        <p:sp>
          <p:nvSpPr>
            <p:cNvPr id="1660" name="Google Shape;1660;p46"/>
            <p:cNvSpPr/>
            <p:nvPr/>
          </p:nvSpPr>
          <p:spPr>
            <a:xfrm>
              <a:off x="8009163" y="2583"/>
              <a:ext cx="4427445" cy="607810"/>
            </a:xfrm>
            <a:prstGeom prst="rect">
              <a:avLst/>
            </a:prstGeom>
            <a:noFill/>
            <a:ln>
              <a:noFill/>
            </a:ln>
          </p:spPr>
          <p:txBody>
            <a:bodyPr spcFirstLastPara="1" wrap="square" lIns="91425" tIns="45700" rIns="91425" bIns="45700" anchor="t" anchorCtr="0">
              <a:spAutoFit/>
            </a:bodyPr>
            <a:lstStyle/>
            <a:p>
              <a:pPr marL="342900" marR="63500" lvl="0" indent="-342900" algn="l" rtl="0">
                <a:lnSpc>
                  <a:spcPct val="115000"/>
                </a:lnSpc>
                <a:spcBef>
                  <a:spcPts val="0"/>
                </a:spcBef>
                <a:spcAft>
                  <a:spcPts val="0"/>
                </a:spcAft>
                <a:buClr>
                  <a:srgbClr val="000000"/>
                </a:buClr>
                <a:buSzPts val="3200"/>
                <a:buFont typeface="Noto Sans Symbols"/>
                <a:buChar char="❖"/>
              </a:pPr>
              <a:r>
                <a:rPr lang="en-US" sz="3200" u="none" strike="noStrike" cap="none">
                  <a:solidFill>
                    <a:srgbClr val="000000"/>
                  </a:solidFill>
                  <a:latin typeface="Arial Rounded"/>
                  <a:ea typeface="Arial Rounded"/>
                  <a:cs typeface="Arial Rounded"/>
                  <a:sym typeface="Arial Rounded"/>
                </a:rPr>
                <a:t>Thiên hạ: Mọi người</a:t>
              </a:r>
              <a:endParaRPr sz="3200" b="0" i="0" u="none" strike="noStrike" cap="none">
                <a:solidFill>
                  <a:srgbClr val="000000"/>
                </a:solidFill>
                <a:latin typeface="Arial Rounded"/>
                <a:ea typeface="Arial Rounded"/>
                <a:cs typeface="Arial Rounded"/>
                <a:sym typeface="Arial Rounded"/>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49"/>
                                        </p:tgtEl>
                                        <p:attrNameLst>
                                          <p:attrName>style.visibility</p:attrName>
                                        </p:attrNameLst>
                                      </p:cBhvr>
                                      <p:to>
                                        <p:strVal val="visible"/>
                                      </p:to>
                                    </p:set>
                                    <p:animEffect transition="in" filter="fade">
                                      <p:cBhvr>
                                        <p:cTn id="7" dur="1000"/>
                                        <p:tgtEl>
                                          <p:spTgt spid="16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52"/>
                                        </p:tgtEl>
                                        <p:attrNameLst>
                                          <p:attrName>style.visibility</p:attrName>
                                        </p:attrNameLst>
                                      </p:cBhvr>
                                      <p:to>
                                        <p:strVal val="visible"/>
                                      </p:to>
                                    </p:set>
                                    <p:animEffect transition="in" filter="fade">
                                      <p:cBhvr>
                                        <p:cTn id="12" dur="1000"/>
                                        <p:tgtEl>
                                          <p:spTgt spid="16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55"/>
                                        </p:tgtEl>
                                        <p:attrNameLst>
                                          <p:attrName>style.visibility</p:attrName>
                                        </p:attrNameLst>
                                      </p:cBhvr>
                                      <p:to>
                                        <p:strVal val="visible"/>
                                      </p:to>
                                    </p:set>
                                    <p:animEffect transition="in" filter="fade">
                                      <p:cBhvr>
                                        <p:cTn id="17" dur="1000"/>
                                        <p:tgtEl>
                                          <p:spTgt spid="16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58"/>
                                        </p:tgtEl>
                                        <p:attrNameLst>
                                          <p:attrName>style.visibility</p:attrName>
                                        </p:attrNameLst>
                                      </p:cBhvr>
                                      <p:to>
                                        <p:strVal val="visible"/>
                                      </p:to>
                                    </p:set>
                                    <p:animEffect transition="in" filter="fade">
                                      <p:cBhvr>
                                        <p:cTn id="22" dur="1000"/>
                                        <p:tgtEl>
                                          <p:spTgt spid="1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64"/>
        <p:cNvGrpSpPr/>
        <p:nvPr/>
      </p:nvGrpSpPr>
      <p:grpSpPr>
        <a:xfrm>
          <a:off x="0" y="0"/>
          <a:ext cx="0" cy="0"/>
          <a:chOff x="0" y="0"/>
          <a:chExt cx="0" cy="0"/>
        </a:xfrm>
      </p:grpSpPr>
      <p:pic>
        <p:nvPicPr>
          <p:cNvPr id="1665" name="Google Shape;1665;p47"/>
          <p:cNvPicPr preferRelativeResize="0"/>
          <p:nvPr/>
        </p:nvPicPr>
        <p:blipFill rotWithShape="1">
          <a:blip r:embed="rId3">
            <a:alphaModFix/>
          </a:blip>
          <a:srcRect/>
          <a:stretch/>
        </p:blipFill>
        <p:spPr>
          <a:xfrm>
            <a:off x="3389202" y="850702"/>
            <a:ext cx="5840362" cy="5827971"/>
          </a:xfrm>
          <a:prstGeom prst="rect">
            <a:avLst/>
          </a:prstGeom>
          <a:noFill/>
          <a:ln>
            <a:noFill/>
          </a:ln>
        </p:spPr>
      </p:pic>
      <p:grpSp>
        <p:nvGrpSpPr>
          <p:cNvPr id="1666" name="Google Shape;1666;p47"/>
          <p:cNvGrpSpPr/>
          <p:nvPr/>
        </p:nvGrpSpPr>
        <p:grpSpPr>
          <a:xfrm>
            <a:off x="4330577" y="218039"/>
            <a:ext cx="3540234" cy="625703"/>
            <a:chOff x="1053394" y="206467"/>
            <a:chExt cx="2880723" cy="432581"/>
          </a:xfrm>
        </p:grpSpPr>
        <p:sp>
          <p:nvSpPr>
            <p:cNvPr id="1667" name="Google Shape;1667;p47"/>
            <p:cNvSpPr/>
            <p:nvPr/>
          </p:nvSpPr>
          <p:spPr>
            <a:xfrm>
              <a:off x="1106327" y="206467"/>
              <a:ext cx="2827790" cy="432581"/>
            </a:xfrm>
            <a:custGeom>
              <a:avLst/>
              <a:gdLst/>
              <a:ahLst/>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FFF2CC"/>
            </a:solidFill>
            <a:ln w="12700" cap="flat" cmpd="sng">
              <a:solidFill>
                <a:srgbClr val="833C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
          <p:nvSpPr>
            <p:cNvPr id="1668" name="Google Shape;1668;p47"/>
            <p:cNvSpPr/>
            <p:nvPr/>
          </p:nvSpPr>
          <p:spPr>
            <a:xfrm>
              <a:off x="1053394" y="206467"/>
              <a:ext cx="2880723" cy="404285"/>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0000"/>
                  </a:solidFill>
                  <a:latin typeface="Calibri"/>
                  <a:ea typeface="Calibri"/>
                  <a:cs typeface="Calibri"/>
                  <a:sym typeface="Calibri"/>
                </a:rPr>
                <a:t>Thảo luận nhóm 4</a:t>
              </a:r>
              <a:endParaRPr/>
            </a:p>
          </p:txBody>
        </p:sp>
      </p:grpSp>
      <p:grpSp>
        <p:nvGrpSpPr>
          <p:cNvPr id="1669" name="Google Shape;1669;p47"/>
          <p:cNvGrpSpPr/>
          <p:nvPr/>
        </p:nvGrpSpPr>
        <p:grpSpPr>
          <a:xfrm rot="260226">
            <a:off x="1462764" y="86516"/>
            <a:ext cx="1935448" cy="830762"/>
            <a:chOff x="428579" y="4510561"/>
            <a:chExt cx="4344247" cy="1791654"/>
          </a:xfrm>
        </p:grpSpPr>
        <p:pic>
          <p:nvPicPr>
            <p:cNvPr id="1670" name="Google Shape;1670;p47"/>
            <p:cNvPicPr preferRelativeResize="0"/>
            <p:nvPr/>
          </p:nvPicPr>
          <p:blipFill rotWithShape="1">
            <a:blip r:embed="rId4">
              <a:alphaModFix/>
            </a:blip>
            <a:srcRect t="62099" r="73673" b="9263"/>
            <a:stretch/>
          </p:blipFill>
          <p:spPr>
            <a:xfrm rot="-737492">
              <a:off x="561349" y="4820325"/>
              <a:ext cx="1168923" cy="1373205"/>
            </a:xfrm>
            <a:prstGeom prst="rect">
              <a:avLst/>
            </a:prstGeom>
            <a:noFill/>
            <a:ln>
              <a:noFill/>
            </a:ln>
          </p:spPr>
        </p:pic>
        <p:pic>
          <p:nvPicPr>
            <p:cNvPr id="1671" name="Google Shape;1671;p47"/>
            <p:cNvPicPr preferRelativeResize="0"/>
            <p:nvPr/>
          </p:nvPicPr>
          <p:blipFill rotWithShape="1">
            <a:blip r:embed="rId5">
              <a:alphaModFix/>
            </a:blip>
            <a:srcRect l="24689" t="62452" r="48984" b="8910"/>
            <a:stretch/>
          </p:blipFill>
          <p:spPr>
            <a:xfrm rot="-207794">
              <a:off x="3563494" y="4544613"/>
              <a:ext cx="1168923" cy="1373205"/>
            </a:xfrm>
            <a:prstGeom prst="rect">
              <a:avLst/>
            </a:prstGeom>
            <a:noFill/>
            <a:ln>
              <a:noFill/>
            </a:ln>
          </p:spPr>
        </p:pic>
        <p:pic>
          <p:nvPicPr>
            <p:cNvPr id="1672" name="Google Shape;1672;p47"/>
            <p:cNvPicPr preferRelativeResize="0"/>
            <p:nvPr/>
          </p:nvPicPr>
          <p:blipFill rotWithShape="1">
            <a:blip r:embed="rId4">
              <a:alphaModFix/>
            </a:blip>
            <a:srcRect l="50131" t="63022" r="25215" b="8340"/>
            <a:stretch/>
          </p:blipFill>
          <p:spPr>
            <a:xfrm rot="-227359">
              <a:off x="2652857" y="4605800"/>
              <a:ext cx="1094593" cy="1373205"/>
            </a:xfrm>
            <a:prstGeom prst="rect">
              <a:avLst/>
            </a:prstGeom>
            <a:noFill/>
            <a:ln>
              <a:noFill/>
            </a:ln>
          </p:spPr>
        </p:pic>
        <p:pic>
          <p:nvPicPr>
            <p:cNvPr id="1673" name="Google Shape;1673;p47"/>
            <p:cNvPicPr preferRelativeResize="0"/>
            <p:nvPr/>
          </p:nvPicPr>
          <p:blipFill rotWithShape="1">
            <a:blip r:embed="rId6">
              <a:alphaModFix/>
            </a:blip>
            <a:srcRect l="74288" t="62865" r="1059" b="8497"/>
            <a:stretch/>
          </p:blipFill>
          <p:spPr>
            <a:xfrm>
              <a:off x="1739819" y="4657649"/>
              <a:ext cx="1094593" cy="137320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66"/>
                                        </p:tgtEl>
                                        <p:attrNameLst>
                                          <p:attrName>style.visibility</p:attrName>
                                        </p:attrNameLst>
                                      </p:cBhvr>
                                      <p:to>
                                        <p:strVal val="visible"/>
                                      </p:to>
                                    </p:set>
                                    <p:anim calcmode="lin" valueType="num">
                                      <p:cBhvr additive="base">
                                        <p:cTn id="7" dur="500"/>
                                        <p:tgtEl>
                                          <p:spTgt spid="1666"/>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1669"/>
                                        </p:tgtEl>
                                        <p:attrNameLst>
                                          <p:attrName>style.visibility</p:attrName>
                                        </p:attrNameLst>
                                      </p:cBhvr>
                                      <p:to>
                                        <p:strVal val="visible"/>
                                      </p:to>
                                    </p:set>
                                    <p:animEffect transition="in" filter="fade">
                                      <p:cBhvr>
                                        <p:cTn id="10" dur="1000"/>
                                        <p:tgtEl>
                                          <p:spTgt spid="1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77"/>
        <p:cNvGrpSpPr/>
        <p:nvPr/>
      </p:nvGrpSpPr>
      <p:grpSpPr>
        <a:xfrm>
          <a:off x="0" y="0"/>
          <a:ext cx="0" cy="0"/>
          <a:chOff x="0" y="0"/>
          <a:chExt cx="0" cy="0"/>
        </a:xfrm>
      </p:grpSpPr>
      <p:grpSp>
        <p:nvGrpSpPr>
          <p:cNvPr id="1678" name="Google Shape;1678;p48"/>
          <p:cNvGrpSpPr/>
          <p:nvPr/>
        </p:nvGrpSpPr>
        <p:grpSpPr>
          <a:xfrm>
            <a:off x="1524001" y="-55195"/>
            <a:ext cx="9231733" cy="311434"/>
            <a:chOff x="0" y="-127508"/>
            <a:chExt cx="12192000" cy="1361811"/>
          </a:xfrm>
        </p:grpSpPr>
        <p:sp>
          <p:nvSpPr>
            <p:cNvPr id="1679" name="Google Shape;1679;p48"/>
            <p:cNvSpPr/>
            <p:nvPr/>
          </p:nvSpPr>
          <p:spPr>
            <a:xfrm rot="10800000">
              <a:off x="0" y="64722"/>
              <a:ext cx="12192000" cy="1169581"/>
            </a:xfrm>
            <a:prstGeom prst="round2SameRect">
              <a:avLst>
                <a:gd name="adj1" fmla="val 50000"/>
                <a:gd name="adj2" fmla="val 0"/>
              </a:avLst>
            </a:prstGeom>
            <a:solidFill>
              <a:srgbClr val="AFDFFF"/>
            </a:solidFill>
            <a:ln w="12700" cap="flat" cmpd="sng">
              <a:solidFill>
                <a:srgbClr val="71C6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680" name="Google Shape;1680;p48"/>
            <p:cNvSpPr/>
            <p:nvPr/>
          </p:nvSpPr>
          <p:spPr>
            <a:xfrm rot="10800000">
              <a:off x="0" y="-127508"/>
              <a:ext cx="12192000" cy="798297"/>
            </a:xfrm>
            <a:prstGeom prst="round2SameRect">
              <a:avLst>
                <a:gd name="adj1" fmla="val 50000"/>
                <a:gd name="adj2" fmla="val 0"/>
              </a:avLst>
            </a:prstGeom>
            <a:solidFill>
              <a:srgbClr val="71C6FF"/>
            </a:solidFill>
            <a:ln w="12700" cap="flat" cmpd="sng">
              <a:solidFill>
                <a:srgbClr val="71C6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grpSp>
        <p:nvGrpSpPr>
          <p:cNvPr id="1681" name="Google Shape;1681;p48"/>
          <p:cNvGrpSpPr/>
          <p:nvPr/>
        </p:nvGrpSpPr>
        <p:grpSpPr>
          <a:xfrm>
            <a:off x="1524000" y="-169952"/>
            <a:ext cx="3285332" cy="938434"/>
            <a:chOff x="9566064" y="851858"/>
            <a:chExt cx="5481071" cy="925733"/>
          </a:xfrm>
        </p:grpSpPr>
        <p:sp>
          <p:nvSpPr>
            <p:cNvPr id="1682" name="Google Shape;1682;p48"/>
            <p:cNvSpPr/>
            <p:nvPr/>
          </p:nvSpPr>
          <p:spPr>
            <a:xfrm rot="416356">
              <a:off x="13066912" y="966823"/>
              <a:ext cx="1945316" cy="695802"/>
            </a:xfrm>
            <a:custGeom>
              <a:avLst/>
              <a:gdLst/>
              <a:ahLst/>
              <a:cxnLst/>
              <a:rect l="l" t="t" r="r" b="b"/>
              <a:pathLst>
                <a:path w="5673840" h="661803" extrusionOk="0">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9CC2E5"/>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200">
                <a:solidFill>
                  <a:srgbClr val="FFFFFF"/>
                </a:solidFill>
                <a:latin typeface="Arial"/>
                <a:ea typeface="Arial"/>
                <a:cs typeface="Arial"/>
                <a:sym typeface="Arial"/>
              </a:endParaRPr>
            </a:p>
          </p:txBody>
        </p:sp>
        <p:sp>
          <p:nvSpPr>
            <p:cNvPr id="1683" name="Google Shape;1683;p48"/>
            <p:cNvSpPr/>
            <p:nvPr/>
          </p:nvSpPr>
          <p:spPr>
            <a:xfrm>
              <a:off x="9566064" y="964372"/>
              <a:ext cx="5334002" cy="646524"/>
            </a:xfrm>
            <a:custGeom>
              <a:avLst/>
              <a:gdLst/>
              <a:ahLst/>
              <a:cxnLst/>
              <a:rect l="l" t="t" r="r" b="b"/>
              <a:pathLst>
                <a:path w="5334002" h="724766" extrusionOk="0">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200">
                <a:solidFill>
                  <a:srgbClr val="FFFFFF"/>
                </a:solidFill>
                <a:latin typeface="Arial"/>
                <a:ea typeface="Arial"/>
                <a:cs typeface="Arial"/>
                <a:sym typeface="Arial"/>
              </a:endParaRPr>
            </a:p>
          </p:txBody>
        </p:sp>
        <p:sp>
          <p:nvSpPr>
            <p:cNvPr id="1684" name="Google Shape;1684;p48"/>
            <p:cNvSpPr/>
            <p:nvPr/>
          </p:nvSpPr>
          <p:spPr>
            <a:xfrm>
              <a:off x="9616287" y="1021956"/>
              <a:ext cx="5049983" cy="543791"/>
            </a:xfrm>
            <a:custGeom>
              <a:avLst/>
              <a:gdLst/>
              <a:ahLst/>
              <a:cxnLst/>
              <a:rect l="l" t="t" r="r" b="b"/>
              <a:pathLst>
                <a:path w="5334002" h="724766" extrusionOk="0">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lt1"/>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r>
                <a:rPr lang="en-US" sz="2800">
                  <a:solidFill>
                    <a:srgbClr val="0070C0"/>
                  </a:solidFill>
                  <a:latin typeface="Arial"/>
                  <a:ea typeface="Arial"/>
                  <a:cs typeface="Arial"/>
                  <a:sym typeface="Arial"/>
                </a:rPr>
                <a:t>NÓI VÀ NGHE</a:t>
              </a:r>
              <a:endParaRPr/>
            </a:p>
          </p:txBody>
        </p:sp>
      </p:grpSp>
      <p:grpSp>
        <p:nvGrpSpPr>
          <p:cNvPr id="1685" name="Google Shape;1685;p48"/>
          <p:cNvGrpSpPr/>
          <p:nvPr/>
        </p:nvGrpSpPr>
        <p:grpSpPr>
          <a:xfrm>
            <a:off x="1547905" y="704874"/>
            <a:ext cx="3278843" cy="493392"/>
            <a:chOff x="2488619" y="90548"/>
            <a:chExt cx="3936992" cy="891067"/>
          </a:xfrm>
        </p:grpSpPr>
        <p:sp>
          <p:nvSpPr>
            <p:cNvPr id="1686" name="Google Shape;1686;p48"/>
            <p:cNvSpPr/>
            <p:nvPr/>
          </p:nvSpPr>
          <p:spPr>
            <a:xfrm>
              <a:off x="2488619" y="90548"/>
              <a:ext cx="3936992" cy="891067"/>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687" name="Google Shape;1687;p48"/>
            <p:cNvSpPr txBox="1"/>
            <p:nvPr/>
          </p:nvSpPr>
          <p:spPr>
            <a:xfrm>
              <a:off x="2591353" y="90548"/>
              <a:ext cx="3285900" cy="83376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00"/>
                  </a:solidFill>
                  <a:latin typeface="Arial"/>
                  <a:ea typeface="Arial"/>
                  <a:cs typeface="Arial"/>
                  <a:sym typeface="Arial"/>
                </a:rPr>
                <a:t>2. Kể câu chuyện</a:t>
              </a:r>
              <a:endParaRPr sz="2400">
                <a:solidFill>
                  <a:srgbClr val="000000"/>
                </a:solidFill>
                <a:latin typeface="Arial"/>
                <a:ea typeface="Arial"/>
                <a:cs typeface="Arial"/>
                <a:sym typeface="Arial"/>
              </a:endParaRPr>
            </a:p>
          </p:txBody>
        </p:sp>
      </p:grpSp>
      <p:pic>
        <p:nvPicPr>
          <p:cNvPr id="1688" name="Google Shape;1688;p48"/>
          <p:cNvPicPr preferRelativeResize="0"/>
          <p:nvPr/>
        </p:nvPicPr>
        <p:blipFill rotWithShape="1">
          <a:blip r:embed="rId3">
            <a:alphaModFix/>
          </a:blip>
          <a:srcRect/>
          <a:stretch/>
        </p:blipFill>
        <p:spPr>
          <a:xfrm>
            <a:off x="4466711" y="1263558"/>
            <a:ext cx="5556112" cy="5544324"/>
          </a:xfrm>
          <a:prstGeom prst="rect">
            <a:avLst/>
          </a:prstGeom>
          <a:noFill/>
          <a:ln>
            <a:noFill/>
          </a:ln>
        </p:spPr>
      </p:pic>
      <p:pic>
        <p:nvPicPr>
          <p:cNvPr id="1689" name="Google Shape;1689;p48"/>
          <p:cNvPicPr preferRelativeResize="0"/>
          <p:nvPr/>
        </p:nvPicPr>
        <p:blipFill rotWithShape="1">
          <a:blip r:embed="rId4">
            <a:alphaModFix/>
          </a:blip>
          <a:srcRect/>
          <a:stretch/>
        </p:blipFill>
        <p:spPr>
          <a:xfrm>
            <a:off x="5391896" y="770166"/>
            <a:ext cx="3705742" cy="5334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pic>
        <p:nvPicPr>
          <p:cNvPr id="1059" name="Google Shape;1059;p5"/>
          <p:cNvPicPr preferRelativeResize="0"/>
          <p:nvPr/>
        </p:nvPicPr>
        <p:blipFill rotWithShape="1">
          <a:blip r:embed="rId3">
            <a:alphaModFix/>
          </a:blip>
          <a:srcRect/>
          <a:stretch/>
        </p:blipFill>
        <p:spPr>
          <a:xfrm>
            <a:off x="17745" y="3486150"/>
            <a:ext cx="12187411" cy="3371850"/>
          </a:xfrm>
          <a:prstGeom prst="rect">
            <a:avLst/>
          </a:prstGeom>
          <a:noFill/>
          <a:ln>
            <a:noFill/>
          </a:ln>
        </p:spPr>
      </p:pic>
      <p:pic>
        <p:nvPicPr>
          <p:cNvPr id="1060" name="Google Shape;1060;p5"/>
          <p:cNvPicPr preferRelativeResize="0"/>
          <p:nvPr/>
        </p:nvPicPr>
        <p:blipFill rotWithShape="1">
          <a:blip r:embed="rId4">
            <a:alphaModFix/>
          </a:blip>
          <a:srcRect t="10124" r="-2132" b="21480"/>
          <a:stretch/>
        </p:blipFill>
        <p:spPr>
          <a:xfrm>
            <a:off x="0" y="1"/>
            <a:ext cx="12466319" cy="4270248"/>
          </a:xfrm>
          <a:prstGeom prst="rect">
            <a:avLst/>
          </a:prstGeom>
          <a:noFill/>
          <a:ln>
            <a:noFill/>
          </a:ln>
        </p:spPr>
      </p:pic>
      <p:pic>
        <p:nvPicPr>
          <p:cNvPr id="1061" name="Google Shape;1061;p5"/>
          <p:cNvPicPr preferRelativeResize="0"/>
          <p:nvPr/>
        </p:nvPicPr>
        <p:blipFill rotWithShape="1">
          <a:blip r:embed="rId5">
            <a:alphaModFix/>
          </a:blip>
          <a:srcRect l="-1" t="18901" r="-2198" b="21978"/>
          <a:stretch/>
        </p:blipFill>
        <p:spPr>
          <a:xfrm>
            <a:off x="4563009" y="3063241"/>
            <a:ext cx="3791559" cy="304089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p49"/>
          <p:cNvSpPr/>
          <p:nvPr/>
        </p:nvSpPr>
        <p:spPr>
          <a:xfrm>
            <a:off x="1588452" y="359018"/>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grpSp>
        <p:nvGrpSpPr>
          <p:cNvPr id="1695" name="Google Shape;1695;p49"/>
          <p:cNvGrpSpPr/>
          <p:nvPr/>
        </p:nvGrpSpPr>
        <p:grpSpPr>
          <a:xfrm>
            <a:off x="4030221" y="3992953"/>
            <a:ext cx="2583639" cy="2872764"/>
            <a:chOff x="643725" y="936450"/>
            <a:chExt cx="2886059" cy="2783975"/>
          </a:xfrm>
        </p:grpSpPr>
        <p:sp>
          <p:nvSpPr>
            <p:cNvPr id="1696" name="Google Shape;1696;p49"/>
            <p:cNvSpPr/>
            <p:nvPr/>
          </p:nvSpPr>
          <p:spPr>
            <a:xfrm>
              <a:off x="643725" y="936450"/>
              <a:ext cx="2886059" cy="2783975"/>
            </a:xfrm>
            <a:custGeom>
              <a:avLst/>
              <a:gdLst/>
              <a:ahLst/>
              <a:cxnLst/>
              <a:rect l="l" t="t" r="r" b="b"/>
              <a:pathLst>
                <a:path w="63865" h="61606" extrusionOk="0">
                  <a:moveTo>
                    <a:pt x="40759" y="40811"/>
                  </a:moveTo>
                  <a:cubicBezTo>
                    <a:pt x="40474" y="40993"/>
                    <a:pt x="40188" y="41149"/>
                    <a:pt x="39929" y="41304"/>
                  </a:cubicBezTo>
                  <a:lnTo>
                    <a:pt x="40006" y="41123"/>
                  </a:lnTo>
                  <a:cubicBezTo>
                    <a:pt x="40240" y="41045"/>
                    <a:pt x="40500" y="40915"/>
                    <a:pt x="40759" y="40811"/>
                  </a:cubicBezTo>
                  <a:close/>
                  <a:moveTo>
                    <a:pt x="18511" y="1"/>
                  </a:moveTo>
                  <a:cubicBezTo>
                    <a:pt x="18303" y="1"/>
                    <a:pt x="18096" y="27"/>
                    <a:pt x="17888" y="53"/>
                  </a:cubicBezTo>
                  <a:cubicBezTo>
                    <a:pt x="17706" y="105"/>
                    <a:pt x="17550" y="157"/>
                    <a:pt x="17395" y="209"/>
                  </a:cubicBezTo>
                  <a:lnTo>
                    <a:pt x="17317" y="235"/>
                  </a:lnTo>
                  <a:cubicBezTo>
                    <a:pt x="17187" y="287"/>
                    <a:pt x="17031" y="364"/>
                    <a:pt x="16901" y="442"/>
                  </a:cubicBezTo>
                  <a:cubicBezTo>
                    <a:pt x="16875" y="442"/>
                    <a:pt x="16849" y="468"/>
                    <a:pt x="16823" y="468"/>
                  </a:cubicBezTo>
                  <a:lnTo>
                    <a:pt x="16798" y="494"/>
                  </a:lnTo>
                  <a:cubicBezTo>
                    <a:pt x="16200" y="858"/>
                    <a:pt x="15681" y="1325"/>
                    <a:pt x="15266" y="1870"/>
                  </a:cubicBezTo>
                  <a:cubicBezTo>
                    <a:pt x="14902" y="2311"/>
                    <a:pt x="14591" y="2805"/>
                    <a:pt x="14305" y="3298"/>
                  </a:cubicBezTo>
                  <a:cubicBezTo>
                    <a:pt x="14020" y="3817"/>
                    <a:pt x="13760" y="4362"/>
                    <a:pt x="13552" y="4933"/>
                  </a:cubicBezTo>
                  <a:cubicBezTo>
                    <a:pt x="13085" y="6076"/>
                    <a:pt x="12722" y="7244"/>
                    <a:pt x="12488" y="8464"/>
                  </a:cubicBezTo>
                  <a:cubicBezTo>
                    <a:pt x="12332" y="9295"/>
                    <a:pt x="12228" y="10152"/>
                    <a:pt x="12202" y="11008"/>
                  </a:cubicBezTo>
                  <a:cubicBezTo>
                    <a:pt x="11943" y="11034"/>
                    <a:pt x="11683" y="11164"/>
                    <a:pt x="11450" y="11320"/>
                  </a:cubicBezTo>
                  <a:cubicBezTo>
                    <a:pt x="11242" y="11450"/>
                    <a:pt x="11060" y="11631"/>
                    <a:pt x="10904" y="11839"/>
                  </a:cubicBezTo>
                  <a:cubicBezTo>
                    <a:pt x="10749" y="12047"/>
                    <a:pt x="10619" y="12280"/>
                    <a:pt x="10515" y="12540"/>
                  </a:cubicBezTo>
                  <a:cubicBezTo>
                    <a:pt x="10333" y="13033"/>
                    <a:pt x="10229" y="13526"/>
                    <a:pt x="10203" y="14046"/>
                  </a:cubicBezTo>
                  <a:cubicBezTo>
                    <a:pt x="10178" y="14980"/>
                    <a:pt x="10281" y="15915"/>
                    <a:pt x="10515" y="16798"/>
                  </a:cubicBezTo>
                  <a:cubicBezTo>
                    <a:pt x="10437" y="16798"/>
                    <a:pt x="10359" y="16798"/>
                    <a:pt x="10307" y="16772"/>
                  </a:cubicBezTo>
                  <a:cubicBezTo>
                    <a:pt x="10178" y="16772"/>
                    <a:pt x="10048" y="16746"/>
                    <a:pt x="9918" y="16746"/>
                  </a:cubicBezTo>
                  <a:cubicBezTo>
                    <a:pt x="9684" y="16746"/>
                    <a:pt x="9477" y="16772"/>
                    <a:pt x="9269" y="16824"/>
                  </a:cubicBezTo>
                  <a:lnTo>
                    <a:pt x="9113" y="16849"/>
                  </a:lnTo>
                  <a:cubicBezTo>
                    <a:pt x="8931" y="16927"/>
                    <a:pt x="8724" y="17005"/>
                    <a:pt x="8542" y="17109"/>
                  </a:cubicBezTo>
                  <a:cubicBezTo>
                    <a:pt x="8412" y="17187"/>
                    <a:pt x="8282" y="17291"/>
                    <a:pt x="8153" y="17395"/>
                  </a:cubicBezTo>
                  <a:cubicBezTo>
                    <a:pt x="7841" y="17654"/>
                    <a:pt x="7607" y="17966"/>
                    <a:pt x="7452" y="18329"/>
                  </a:cubicBezTo>
                  <a:cubicBezTo>
                    <a:pt x="7374" y="18537"/>
                    <a:pt x="7296" y="18745"/>
                    <a:pt x="7244" y="18952"/>
                  </a:cubicBezTo>
                  <a:lnTo>
                    <a:pt x="7114" y="18952"/>
                  </a:lnTo>
                  <a:cubicBezTo>
                    <a:pt x="6932" y="18952"/>
                    <a:pt x="6725" y="18978"/>
                    <a:pt x="6543" y="19030"/>
                  </a:cubicBezTo>
                  <a:cubicBezTo>
                    <a:pt x="6413" y="19082"/>
                    <a:pt x="6283" y="19134"/>
                    <a:pt x="6154" y="19212"/>
                  </a:cubicBezTo>
                  <a:cubicBezTo>
                    <a:pt x="6102" y="19238"/>
                    <a:pt x="6076" y="19264"/>
                    <a:pt x="6024" y="19290"/>
                  </a:cubicBezTo>
                  <a:cubicBezTo>
                    <a:pt x="5920" y="19368"/>
                    <a:pt x="5842" y="19446"/>
                    <a:pt x="5764" y="19523"/>
                  </a:cubicBezTo>
                  <a:cubicBezTo>
                    <a:pt x="5556" y="19705"/>
                    <a:pt x="5401" y="19939"/>
                    <a:pt x="5271" y="20198"/>
                  </a:cubicBezTo>
                  <a:cubicBezTo>
                    <a:pt x="5271" y="20198"/>
                    <a:pt x="5271" y="20224"/>
                    <a:pt x="5245" y="20250"/>
                  </a:cubicBezTo>
                  <a:cubicBezTo>
                    <a:pt x="5115" y="20536"/>
                    <a:pt x="4985" y="20847"/>
                    <a:pt x="4933" y="21185"/>
                  </a:cubicBezTo>
                  <a:lnTo>
                    <a:pt x="4907" y="21289"/>
                  </a:lnTo>
                  <a:cubicBezTo>
                    <a:pt x="4830" y="21678"/>
                    <a:pt x="4778" y="22042"/>
                    <a:pt x="4752" y="22431"/>
                  </a:cubicBezTo>
                  <a:cubicBezTo>
                    <a:pt x="4726" y="23158"/>
                    <a:pt x="4752" y="23885"/>
                    <a:pt x="4856" y="24586"/>
                  </a:cubicBezTo>
                  <a:lnTo>
                    <a:pt x="4856" y="24638"/>
                  </a:lnTo>
                  <a:cubicBezTo>
                    <a:pt x="4882" y="24793"/>
                    <a:pt x="4907" y="24923"/>
                    <a:pt x="4933" y="25079"/>
                  </a:cubicBezTo>
                  <a:cubicBezTo>
                    <a:pt x="4985" y="25287"/>
                    <a:pt x="5037" y="25494"/>
                    <a:pt x="5089" y="25650"/>
                  </a:cubicBezTo>
                  <a:lnTo>
                    <a:pt x="5089" y="25702"/>
                  </a:lnTo>
                  <a:cubicBezTo>
                    <a:pt x="5167" y="25988"/>
                    <a:pt x="5271" y="26273"/>
                    <a:pt x="5375" y="26559"/>
                  </a:cubicBezTo>
                  <a:cubicBezTo>
                    <a:pt x="5479" y="26870"/>
                    <a:pt x="5608" y="27182"/>
                    <a:pt x="5738" y="27493"/>
                  </a:cubicBezTo>
                  <a:cubicBezTo>
                    <a:pt x="6206" y="28636"/>
                    <a:pt x="6777" y="29752"/>
                    <a:pt x="7426" y="30842"/>
                  </a:cubicBezTo>
                  <a:cubicBezTo>
                    <a:pt x="7659" y="31206"/>
                    <a:pt x="7945" y="31621"/>
                    <a:pt x="8256" y="32062"/>
                  </a:cubicBezTo>
                  <a:cubicBezTo>
                    <a:pt x="8698" y="32686"/>
                    <a:pt x="9165" y="33309"/>
                    <a:pt x="9632" y="33880"/>
                  </a:cubicBezTo>
                  <a:cubicBezTo>
                    <a:pt x="9892" y="34165"/>
                    <a:pt x="10152" y="34451"/>
                    <a:pt x="10411" y="34736"/>
                  </a:cubicBezTo>
                  <a:lnTo>
                    <a:pt x="10411" y="34814"/>
                  </a:lnTo>
                  <a:cubicBezTo>
                    <a:pt x="10385" y="34918"/>
                    <a:pt x="10385" y="35022"/>
                    <a:pt x="10411" y="35126"/>
                  </a:cubicBezTo>
                  <a:cubicBezTo>
                    <a:pt x="10255" y="35178"/>
                    <a:pt x="10152" y="35230"/>
                    <a:pt x="10022" y="35308"/>
                  </a:cubicBezTo>
                  <a:cubicBezTo>
                    <a:pt x="9632" y="35567"/>
                    <a:pt x="9347" y="35931"/>
                    <a:pt x="9165" y="36346"/>
                  </a:cubicBezTo>
                  <a:cubicBezTo>
                    <a:pt x="9035" y="36735"/>
                    <a:pt x="8983" y="37125"/>
                    <a:pt x="8983" y="37540"/>
                  </a:cubicBezTo>
                  <a:lnTo>
                    <a:pt x="8983" y="37722"/>
                  </a:lnTo>
                  <a:cubicBezTo>
                    <a:pt x="8334" y="37904"/>
                    <a:pt x="7685" y="38085"/>
                    <a:pt x="7062" y="38345"/>
                  </a:cubicBezTo>
                  <a:cubicBezTo>
                    <a:pt x="5427" y="38968"/>
                    <a:pt x="3921" y="39877"/>
                    <a:pt x="2597" y="41019"/>
                  </a:cubicBezTo>
                  <a:cubicBezTo>
                    <a:pt x="1766" y="41746"/>
                    <a:pt x="987" y="42577"/>
                    <a:pt x="338" y="43485"/>
                  </a:cubicBezTo>
                  <a:cubicBezTo>
                    <a:pt x="131" y="43745"/>
                    <a:pt x="53" y="44082"/>
                    <a:pt x="131" y="44394"/>
                  </a:cubicBezTo>
                  <a:cubicBezTo>
                    <a:pt x="131" y="44498"/>
                    <a:pt x="157" y="44602"/>
                    <a:pt x="209" y="44705"/>
                  </a:cubicBezTo>
                  <a:cubicBezTo>
                    <a:pt x="235" y="45744"/>
                    <a:pt x="183" y="46782"/>
                    <a:pt x="131" y="47717"/>
                  </a:cubicBezTo>
                  <a:lnTo>
                    <a:pt x="157" y="48054"/>
                  </a:lnTo>
                  <a:cubicBezTo>
                    <a:pt x="79" y="49171"/>
                    <a:pt x="27" y="50313"/>
                    <a:pt x="27" y="51481"/>
                  </a:cubicBezTo>
                  <a:cubicBezTo>
                    <a:pt x="1" y="52701"/>
                    <a:pt x="105" y="53895"/>
                    <a:pt x="312" y="55090"/>
                  </a:cubicBezTo>
                  <a:cubicBezTo>
                    <a:pt x="286" y="55271"/>
                    <a:pt x="235" y="55453"/>
                    <a:pt x="235" y="55635"/>
                  </a:cubicBezTo>
                  <a:cubicBezTo>
                    <a:pt x="157" y="56024"/>
                    <a:pt x="286" y="56414"/>
                    <a:pt x="520" y="56725"/>
                  </a:cubicBezTo>
                  <a:cubicBezTo>
                    <a:pt x="624" y="56829"/>
                    <a:pt x="728" y="56933"/>
                    <a:pt x="858" y="57011"/>
                  </a:cubicBezTo>
                  <a:lnTo>
                    <a:pt x="858" y="57037"/>
                  </a:lnTo>
                  <a:cubicBezTo>
                    <a:pt x="961" y="57296"/>
                    <a:pt x="1065" y="57556"/>
                    <a:pt x="1195" y="57816"/>
                  </a:cubicBezTo>
                  <a:cubicBezTo>
                    <a:pt x="1325" y="58075"/>
                    <a:pt x="1481" y="58309"/>
                    <a:pt x="1662" y="58516"/>
                  </a:cubicBezTo>
                  <a:cubicBezTo>
                    <a:pt x="2285" y="59347"/>
                    <a:pt x="3116" y="59970"/>
                    <a:pt x="4051" y="60360"/>
                  </a:cubicBezTo>
                  <a:cubicBezTo>
                    <a:pt x="4985" y="60749"/>
                    <a:pt x="5946" y="61009"/>
                    <a:pt x="6932" y="61113"/>
                  </a:cubicBezTo>
                  <a:cubicBezTo>
                    <a:pt x="7893" y="61216"/>
                    <a:pt x="8854" y="61268"/>
                    <a:pt x="9814" y="61268"/>
                  </a:cubicBezTo>
                  <a:lnTo>
                    <a:pt x="11112" y="61268"/>
                  </a:lnTo>
                  <a:cubicBezTo>
                    <a:pt x="11553" y="61268"/>
                    <a:pt x="11969" y="61268"/>
                    <a:pt x="12410" y="61294"/>
                  </a:cubicBezTo>
                  <a:lnTo>
                    <a:pt x="14513" y="61372"/>
                  </a:lnTo>
                  <a:cubicBezTo>
                    <a:pt x="17992" y="61502"/>
                    <a:pt x="21626" y="61606"/>
                    <a:pt x="25209" y="61606"/>
                  </a:cubicBezTo>
                  <a:cubicBezTo>
                    <a:pt x="26689" y="61606"/>
                    <a:pt x="28039" y="61606"/>
                    <a:pt x="29363" y="61554"/>
                  </a:cubicBezTo>
                  <a:cubicBezTo>
                    <a:pt x="30816" y="61502"/>
                    <a:pt x="32218" y="61424"/>
                    <a:pt x="33542" y="61320"/>
                  </a:cubicBezTo>
                  <a:cubicBezTo>
                    <a:pt x="33698" y="61398"/>
                    <a:pt x="33880" y="61450"/>
                    <a:pt x="34035" y="61450"/>
                  </a:cubicBezTo>
                  <a:lnTo>
                    <a:pt x="34139" y="61450"/>
                  </a:lnTo>
                  <a:cubicBezTo>
                    <a:pt x="34451" y="61450"/>
                    <a:pt x="34736" y="61372"/>
                    <a:pt x="34970" y="61190"/>
                  </a:cubicBezTo>
                  <a:cubicBezTo>
                    <a:pt x="35957" y="61087"/>
                    <a:pt x="36917" y="60983"/>
                    <a:pt x="37826" y="60879"/>
                  </a:cubicBezTo>
                  <a:cubicBezTo>
                    <a:pt x="38527" y="60775"/>
                    <a:pt x="39202" y="60671"/>
                    <a:pt x="39929" y="60541"/>
                  </a:cubicBezTo>
                  <a:cubicBezTo>
                    <a:pt x="40655" y="60412"/>
                    <a:pt x="41253" y="60308"/>
                    <a:pt x="41824" y="60178"/>
                  </a:cubicBezTo>
                  <a:cubicBezTo>
                    <a:pt x="42317" y="60074"/>
                    <a:pt x="42810" y="59944"/>
                    <a:pt x="43277" y="59789"/>
                  </a:cubicBezTo>
                  <a:cubicBezTo>
                    <a:pt x="43719" y="59633"/>
                    <a:pt x="44160" y="59425"/>
                    <a:pt x="44550" y="59191"/>
                  </a:cubicBezTo>
                  <a:cubicBezTo>
                    <a:pt x="44939" y="58932"/>
                    <a:pt x="45276" y="58594"/>
                    <a:pt x="45536" y="58231"/>
                  </a:cubicBezTo>
                  <a:cubicBezTo>
                    <a:pt x="45796" y="57816"/>
                    <a:pt x="45977" y="57348"/>
                    <a:pt x="46029" y="56855"/>
                  </a:cubicBezTo>
                  <a:cubicBezTo>
                    <a:pt x="46055" y="56595"/>
                    <a:pt x="46055" y="56362"/>
                    <a:pt x="46029" y="56102"/>
                  </a:cubicBezTo>
                  <a:cubicBezTo>
                    <a:pt x="46003" y="55817"/>
                    <a:pt x="45977" y="55557"/>
                    <a:pt x="45900" y="55271"/>
                  </a:cubicBezTo>
                  <a:cubicBezTo>
                    <a:pt x="45848" y="55012"/>
                    <a:pt x="45770" y="54752"/>
                    <a:pt x="45666" y="54467"/>
                  </a:cubicBezTo>
                  <a:cubicBezTo>
                    <a:pt x="45562" y="54181"/>
                    <a:pt x="45458" y="53844"/>
                    <a:pt x="45302" y="53506"/>
                  </a:cubicBezTo>
                  <a:cubicBezTo>
                    <a:pt x="45043" y="52831"/>
                    <a:pt x="44705" y="52182"/>
                    <a:pt x="44342" y="51559"/>
                  </a:cubicBezTo>
                  <a:cubicBezTo>
                    <a:pt x="44316" y="51507"/>
                    <a:pt x="44290" y="51455"/>
                    <a:pt x="44264" y="51403"/>
                  </a:cubicBezTo>
                  <a:cubicBezTo>
                    <a:pt x="44134" y="51170"/>
                    <a:pt x="43978" y="50936"/>
                    <a:pt x="43823" y="50728"/>
                  </a:cubicBezTo>
                  <a:lnTo>
                    <a:pt x="43901" y="50676"/>
                  </a:lnTo>
                  <a:cubicBezTo>
                    <a:pt x="44134" y="50547"/>
                    <a:pt x="44368" y="50443"/>
                    <a:pt x="44601" y="50313"/>
                  </a:cubicBezTo>
                  <a:lnTo>
                    <a:pt x="44705" y="50261"/>
                  </a:lnTo>
                  <a:cubicBezTo>
                    <a:pt x="45225" y="49975"/>
                    <a:pt x="45718" y="49690"/>
                    <a:pt x="46107" y="49456"/>
                  </a:cubicBezTo>
                  <a:cubicBezTo>
                    <a:pt x="47094" y="48911"/>
                    <a:pt x="48106" y="48314"/>
                    <a:pt x="49145" y="47847"/>
                  </a:cubicBezTo>
                  <a:cubicBezTo>
                    <a:pt x="49171" y="47821"/>
                    <a:pt x="49197" y="47821"/>
                    <a:pt x="49222" y="47795"/>
                  </a:cubicBezTo>
                  <a:cubicBezTo>
                    <a:pt x="49664" y="47613"/>
                    <a:pt x="50053" y="47457"/>
                    <a:pt x="50417" y="47301"/>
                  </a:cubicBezTo>
                  <a:cubicBezTo>
                    <a:pt x="50806" y="47172"/>
                    <a:pt x="51221" y="47042"/>
                    <a:pt x="51637" y="46938"/>
                  </a:cubicBezTo>
                  <a:cubicBezTo>
                    <a:pt x="52078" y="46834"/>
                    <a:pt x="52545" y="46782"/>
                    <a:pt x="53013" y="46730"/>
                  </a:cubicBezTo>
                  <a:lnTo>
                    <a:pt x="53766" y="46730"/>
                  </a:lnTo>
                  <a:cubicBezTo>
                    <a:pt x="54467" y="46730"/>
                    <a:pt x="55167" y="46808"/>
                    <a:pt x="55868" y="46938"/>
                  </a:cubicBezTo>
                  <a:lnTo>
                    <a:pt x="55972" y="46964"/>
                  </a:lnTo>
                  <a:lnTo>
                    <a:pt x="56050" y="46964"/>
                  </a:lnTo>
                  <a:lnTo>
                    <a:pt x="56414" y="47042"/>
                  </a:lnTo>
                  <a:cubicBezTo>
                    <a:pt x="56491" y="47198"/>
                    <a:pt x="56569" y="47327"/>
                    <a:pt x="56621" y="47483"/>
                  </a:cubicBezTo>
                  <a:cubicBezTo>
                    <a:pt x="56699" y="47665"/>
                    <a:pt x="56751" y="47873"/>
                    <a:pt x="56777" y="48080"/>
                  </a:cubicBezTo>
                  <a:lnTo>
                    <a:pt x="56777" y="48132"/>
                  </a:lnTo>
                  <a:cubicBezTo>
                    <a:pt x="56829" y="48781"/>
                    <a:pt x="57400" y="49274"/>
                    <a:pt x="58049" y="49274"/>
                  </a:cubicBezTo>
                  <a:cubicBezTo>
                    <a:pt x="58439" y="49274"/>
                    <a:pt x="58802" y="49119"/>
                    <a:pt x="59036" y="48807"/>
                  </a:cubicBezTo>
                  <a:cubicBezTo>
                    <a:pt x="59191" y="48625"/>
                    <a:pt x="59269" y="48418"/>
                    <a:pt x="59321" y="48184"/>
                  </a:cubicBezTo>
                  <a:cubicBezTo>
                    <a:pt x="59529" y="48184"/>
                    <a:pt x="59737" y="48132"/>
                    <a:pt x="59918" y="48028"/>
                  </a:cubicBezTo>
                  <a:cubicBezTo>
                    <a:pt x="60204" y="47873"/>
                    <a:pt x="60438" y="47587"/>
                    <a:pt x="60515" y="47250"/>
                  </a:cubicBezTo>
                  <a:cubicBezTo>
                    <a:pt x="60541" y="47172"/>
                    <a:pt x="60541" y="47094"/>
                    <a:pt x="60567" y="47016"/>
                  </a:cubicBezTo>
                  <a:cubicBezTo>
                    <a:pt x="60671" y="46990"/>
                    <a:pt x="60801" y="46938"/>
                    <a:pt x="60931" y="46886"/>
                  </a:cubicBezTo>
                  <a:cubicBezTo>
                    <a:pt x="61242" y="46704"/>
                    <a:pt x="61476" y="46419"/>
                    <a:pt x="61554" y="46055"/>
                  </a:cubicBezTo>
                  <a:cubicBezTo>
                    <a:pt x="61580" y="45848"/>
                    <a:pt x="61580" y="45666"/>
                    <a:pt x="61554" y="45458"/>
                  </a:cubicBezTo>
                  <a:cubicBezTo>
                    <a:pt x="61969" y="45354"/>
                    <a:pt x="62281" y="45017"/>
                    <a:pt x="62411" y="44602"/>
                  </a:cubicBezTo>
                  <a:cubicBezTo>
                    <a:pt x="62462" y="44368"/>
                    <a:pt x="62462" y="44108"/>
                    <a:pt x="62385" y="43901"/>
                  </a:cubicBezTo>
                  <a:lnTo>
                    <a:pt x="62437" y="43849"/>
                  </a:lnTo>
                  <a:cubicBezTo>
                    <a:pt x="62748" y="43693"/>
                    <a:pt x="62982" y="43407"/>
                    <a:pt x="63086" y="43044"/>
                  </a:cubicBezTo>
                  <a:cubicBezTo>
                    <a:pt x="63163" y="42706"/>
                    <a:pt x="63111" y="42369"/>
                    <a:pt x="62956" y="42057"/>
                  </a:cubicBezTo>
                  <a:cubicBezTo>
                    <a:pt x="63267" y="41824"/>
                    <a:pt x="63449" y="41434"/>
                    <a:pt x="63449" y="41045"/>
                  </a:cubicBezTo>
                  <a:cubicBezTo>
                    <a:pt x="63449" y="40811"/>
                    <a:pt x="63371" y="40604"/>
                    <a:pt x="63267" y="40396"/>
                  </a:cubicBezTo>
                  <a:cubicBezTo>
                    <a:pt x="63423" y="40162"/>
                    <a:pt x="63527" y="39903"/>
                    <a:pt x="63527" y="39617"/>
                  </a:cubicBezTo>
                  <a:cubicBezTo>
                    <a:pt x="63553" y="39409"/>
                    <a:pt x="63553" y="39202"/>
                    <a:pt x="63475" y="38994"/>
                  </a:cubicBezTo>
                  <a:cubicBezTo>
                    <a:pt x="63761" y="38682"/>
                    <a:pt x="63864" y="38241"/>
                    <a:pt x="63761" y="37826"/>
                  </a:cubicBezTo>
                  <a:cubicBezTo>
                    <a:pt x="63709" y="37670"/>
                    <a:pt x="63631" y="37514"/>
                    <a:pt x="63527" y="37384"/>
                  </a:cubicBezTo>
                  <a:cubicBezTo>
                    <a:pt x="63579" y="37281"/>
                    <a:pt x="63605" y="37177"/>
                    <a:pt x="63631" y="37073"/>
                  </a:cubicBezTo>
                  <a:cubicBezTo>
                    <a:pt x="63735" y="36761"/>
                    <a:pt x="63683" y="36398"/>
                    <a:pt x="63527" y="36112"/>
                  </a:cubicBezTo>
                  <a:cubicBezTo>
                    <a:pt x="63345" y="35801"/>
                    <a:pt x="63060" y="35567"/>
                    <a:pt x="62748" y="35489"/>
                  </a:cubicBezTo>
                  <a:cubicBezTo>
                    <a:pt x="62618" y="35437"/>
                    <a:pt x="62514" y="35437"/>
                    <a:pt x="62385" y="35437"/>
                  </a:cubicBezTo>
                  <a:cubicBezTo>
                    <a:pt x="62073" y="35437"/>
                    <a:pt x="61762" y="35541"/>
                    <a:pt x="61528" y="35749"/>
                  </a:cubicBezTo>
                  <a:lnTo>
                    <a:pt x="61450" y="35827"/>
                  </a:lnTo>
                  <a:cubicBezTo>
                    <a:pt x="61320" y="35931"/>
                    <a:pt x="61190" y="36009"/>
                    <a:pt x="61061" y="36060"/>
                  </a:cubicBezTo>
                  <a:cubicBezTo>
                    <a:pt x="60905" y="36112"/>
                    <a:pt x="60749" y="36164"/>
                    <a:pt x="60593" y="36190"/>
                  </a:cubicBezTo>
                  <a:lnTo>
                    <a:pt x="60567" y="36190"/>
                  </a:lnTo>
                  <a:cubicBezTo>
                    <a:pt x="60515" y="36164"/>
                    <a:pt x="60489" y="36138"/>
                    <a:pt x="60463" y="36138"/>
                  </a:cubicBezTo>
                  <a:cubicBezTo>
                    <a:pt x="59996" y="35931"/>
                    <a:pt x="59503" y="35723"/>
                    <a:pt x="59036" y="35593"/>
                  </a:cubicBezTo>
                  <a:cubicBezTo>
                    <a:pt x="58490" y="35411"/>
                    <a:pt x="57971" y="35282"/>
                    <a:pt x="57426" y="35178"/>
                  </a:cubicBezTo>
                  <a:cubicBezTo>
                    <a:pt x="56881" y="35074"/>
                    <a:pt x="56336" y="35022"/>
                    <a:pt x="55765" y="34996"/>
                  </a:cubicBezTo>
                  <a:lnTo>
                    <a:pt x="55635" y="34996"/>
                  </a:lnTo>
                  <a:cubicBezTo>
                    <a:pt x="55375" y="34996"/>
                    <a:pt x="55167" y="34970"/>
                    <a:pt x="54960" y="34970"/>
                  </a:cubicBezTo>
                  <a:lnTo>
                    <a:pt x="54493" y="34970"/>
                  </a:lnTo>
                  <a:cubicBezTo>
                    <a:pt x="52494" y="35048"/>
                    <a:pt x="50572" y="35463"/>
                    <a:pt x="48729" y="36190"/>
                  </a:cubicBezTo>
                  <a:cubicBezTo>
                    <a:pt x="48496" y="36268"/>
                    <a:pt x="48262" y="36346"/>
                    <a:pt x="48054" y="36450"/>
                  </a:cubicBezTo>
                  <a:cubicBezTo>
                    <a:pt x="48002" y="36450"/>
                    <a:pt x="47950" y="36476"/>
                    <a:pt x="47924" y="36476"/>
                  </a:cubicBezTo>
                  <a:cubicBezTo>
                    <a:pt x="47327" y="36735"/>
                    <a:pt x="46730" y="36995"/>
                    <a:pt x="46159" y="37307"/>
                  </a:cubicBezTo>
                  <a:cubicBezTo>
                    <a:pt x="46782" y="36735"/>
                    <a:pt x="47379" y="36086"/>
                    <a:pt x="47924" y="35385"/>
                  </a:cubicBezTo>
                  <a:cubicBezTo>
                    <a:pt x="48158" y="35074"/>
                    <a:pt x="48418" y="34710"/>
                    <a:pt x="48651" y="34347"/>
                  </a:cubicBezTo>
                  <a:cubicBezTo>
                    <a:pt x="48859" y="34010"/>
                    <a:pt x="49041" y="33672"/>
                    <a:pt x="49222" y="33283"/>
                  </a:cubicBezTo>
                  <a:cubicBezTo>
                    <a:pt x="49534" y="32634"/>
                    <a:pt x="49638" y="31881"/>
                    <a:pt x="49508" y="31154"/>
                  </a:cubicBezTo>
                  <a:cubicBezTo>
                    <a:pt x="49430" y="30816"/>
                    <a:pt x="49274" y="30479"/>
                    <a:pt x="49041" y="30193"/>
                  </a:cubicBezTo>
                  <a:cubicBezTo>
                    <a:pt x="48937" y="30063"/>
                    <a:pt x="48807" y="29960"/>
                    <a:pt x="48703" y="29856"/>
                  </a:cubicBezTo>
                  <a:cubicBezTo>
                    <a:pt x="48703" y="29752"/>
                    <a:pt x="48729" y="29622"/>
                    <a:pt x="48729" y="29492"/>
                  </a:cubicBezTo>
                  <a:cubicBezTo>
                    <a:pt x="48729" y="29155"/>
                    <a:pt x="48625" y="28817"/>
                    <a:pt x="48470" y="28506"/>
                  </a:cubicBezTo>
                  <a:cubicBezTo>
                    <a:pt x="48132" y="27987"/>
                    <a:pt x="47639" y="27571"/>
                    <a:pt x="47068" y="27338"/>
                  </a:cubicBezTo>
                  <a:cubicBezTo>
                    <a:pt x="46912" y="27260"/>
                    <a:pt x="46782" y="27208"/>
                    <a:pt x="46652" y="27156"/>
                  </a:cubicBezTo>
                  <a:lnTo>
                    <a:pt x="46523" y="27104"/>
                  </a:lnTo>
                  <a:lnTo>
                    <a:pt x="46419" y="27078"/>
                  </a:lnTo>
                  <a:cubicBezTo>
                    <a:pt x="46289" y="27000"/>
                    <a:pt x="46133" y="26948"/>
                    <a:pt x="46003" y="26870"/>
                  </a:cubicBezTo>
                  <a:cubicBezTo>
                    <a:pt x="45874" y="26792"/>
                    <a:pt x="45770" y="26741"/>
                    <a:pt x="45640" y="26663"/>
                  </a:cubicBezTo>
                  <a:cubicBezTo>
                    <a:pt x="45977" y="26403"/>
                    <a:pt x="46289" y="26143"/>
                    <a:pt x="46574" y="25858"/>
                  </a:cubicBezTo>
                  <a:cubicBezTo>
                    <a:pt x="47327" y="25105"/>
                    <a:pt x="47976" y="24248"/>
                    <a:pt x="48444" y="23288"/>
                  </a:cubicBezTo>
                  <a:cubicBezTo>
                    <a:pt x="48677" y="22846"/>
                    <a:pt x="48833" y="22353"/>
                    <a:pt x="48911" y="21834"/>
                  </a:cubicBezTo>
                  <a:cubicBezTo>
                    <a:pt x="48937" y="21574"/>
                    <a:pt x="48937" y="21315"/>
                    <a:pt x="48911" y="21055"/>
                  </a:cubicBezTo>
                  <a:cubicBezTo>
                    <a:pt x="48885" y="20770"/>
                    <a:pt x="48807" y="20536"/>
                    <a:pt x="48703" y="20302"/>
                  </a:cubicBezTo>
                  <a:cubicBezTo>
                    <a:pt x="48573" y="20043"/>
                    <a:pt x="48392" y="19809"/>
                    <a:pt x="48158" y="19653"/>
                  </a:cubicBezTo>
                  <a:cubicBezTo>
                    <a:pt x="48573" y="18900"/>
                    <a:pt x="48885" y="18096"/>
                    <a:pt x="49145" y="17291"/>
                  </a:cubicBezTo>
                  <a:cubicBezTo>
                    <a:pt x="49534" y="16123"/>
                    <a:pt x="49794" y="14928"/>
                    <a:pt x="49949" y="13682"/>
                  </a:cubicBezTo>
                  <a:cubicBezTo>
                    <a:pt x="50027" y="13111"/>
                    <a:pt x="50053" y="12514"/>
                    <a:pt x="50053" y="11917"/>
                  </a:cubicBezTo>
                  <a:cubicBezTo>
                    <a:pt x="50053" y="11320"/>
                    <a:pt x="50001" y="10749"/>
                    <a:pt x="49923" y="10178"/>
                  </a:cubicBezTo>
                  <a:cubicBezTo>
                    <a:pt x="49820" y="9503"/>
                    <a:pt x="49586" y="8854"/>
                    <a:pt x="49248" y="8231"/>
                  </a:cubicBezTo>
                  <a:lnTo>
                    <a:pt x="49222" y="8205"/>
                  </a:lnTo>
                  <a:lnTo>
                    <a:pt x="49171" y="8127"/>
                  </a:lnTo>
                  <a:cubicBezTo>
                    <a:pt x="49093" y="7997"/>
                    <a:pt x="49015" y="7867"/>
                    <a:pt x="48911" y="7763"/>
                  </a:cubicBezTo>
                  <a:lnTo>
                    <a:pt x="48859" y="7711"/>
                  </a:lnTo>
                  <a:cubicBezTo>
                    <a:pt x="48755" y="7556"/>
                    <a:pt x="48625" y="7452"/>
                    <a:pt x="48496" y="7322"/>
                  </a:cubicBezTo>
                  <a:cubicBezTo>
                    <a:pt x="48314" y="7192"/>
                    <a:pt x="48158" y="7062"/>
                    <a:pt x="47976" y="6984"/>
                  </a:cubicBezTo>
                  <a:cubicBezTo>
                    <a:pt x="47665" y="6803"/>
                    <a:pt x="47327" y="6673"/>
                    <a:pt x="46964" y="6621"/>
                  </a:cubicBezTo>
                  <a:cubicBezTo>
                    <a:pt x="46812" y="6583"/>
                    <a:pt x="46646" y="6559"/>
                    <a:pt x="46486" y="6559"/>
                  </a:cubicBezTo>
                  <a:cubicBezTo>
                    <a:pt x="46428" y="6559"/>
                    <a:pt x="46371" y="6562"/>
                    <a:pt x="46315" y="6569"/>
                  </a:cubicBezTo>
                  <a:cubicBezTo>
                    <a:pt x="45925" y="6569"/>
                    <a:pt x="45536" y="6621"/>
                    <a:pt x="45173" y="6725"/>
                  </a:cubicBezTo>
                  <a:cubicBezTo>
                    <a:pt x="44835" y="6803"/>
                    <a:pt x="44498" y="6907"/>
                    <a:pt x="44186" y="7062"/>
                  </a:cubicBezTo>
                  <a:cubicBezTo>
                    <a:pt x="43719" y="7244"/>
                    <a:pt x="43277" y="7452"/>
                    <a:pt x="42862" y="7711"/>
                  </a:cubicBezTo>
                  <a:cubicBezTo>
                    <a:pt x="42005" y="8205"/>
                    <a:pt x="41175" y="8750"/>
                    <a:pt x="40422" y="9399"/>
                  </a:cubicBezTo>
                  <a:cubicBezTo>
                    <a:pt x="40188" y="9580"/>
                    <a:pt x="39954" y="9762"/>
                    <a:pt x="39721" y="9970"/>
                  </a:cubicBezTo>
                  <a:lnTo>
                    <a:pt x="39617" y="10074"/>
                  </a:lnTo>
                  <a:cubicBezTo>
                    <a:pt x="38994" y="10619"/>
                    <a:pt x="38371" y="11216"/>
                    <a:pt x="37722" y="11917"/>
                  </a:cubicBezTo>
                  <a:cubicBezTo>
                    <a:pt x="37540" y="11813"/>
                    <a:pt x="37358" y="11735"/>
                    <a:pt x="37203" y="11657"/>
                  </a:cubicBezTo>
                  <a:cubicBezTo>
                    <a:pt x="37255" y="11476"/>
                    <a:pt x="37281" y="11268"/>
                    <a:pt x="37281" y="11086"/>
                  </a:cubicBezTo>
                  <a:cubicBezTo>
                    <a:pt x="37281" y="10437"/>
                    <a:pt x="36943" y="9814"/>
                    <a:pt x="36398" y="9451"/>
                  </a:cubicBezTo>
                  <a:lnTo>
                    <a:pt x="36372" y="9451"/>
                  </a:lnTo>
                  <a:cubicBezTo>
                    <a:pt x="36476" y="9087"/>
                    <a:pt x="36476" y="8698"/>
                    <a:pt x="36372" y="8334"/>
                  </a:cubicBezTo>
                  <a:cubicBezTo>
                    <a:pt x="36190" y="7737"/>
                    <a:pt x="35723" y="7296"/>
                    <a:pt x="35126" y="7140"/>
                  </a:cubicBezTo>
                  <a:lnTo>
                    <a:pt x="34996" y="7114"/>
                  </a:lnTo>
                  <a:lnTo>
                    <a:pt x="34996" y="6984"/>
                  </a:lnTo>
                  <a:cubicBezTo>
                    <a:pt x="34996" y="6829"/>
                    <a:pt x="34996" y="6673"/>
                    <a:pt x="34996" y="6517"/>
                  </a:cubicBezTo>
                  <a:cubicBezTo>
                    <a:pt x="34996" y="6335"/>
                    <a:pt x="34970" y="6128"/>
                    <a:pt x="34944" y="5946"/>
                  </a:cubicBezTo>
                  <a:cubicBezTo>
                    <a:pt x="34918" y="5764"/>
                    <a:pt x="34866" y="5608"/>
                    <a:pt x="34788" y="5427"/>
                  </a:cubicBezTo>
                  <a:cubicBezTo>
                    <a:pt x="34710" y="5219"/>
                    <a:pt x="34581" y="5037"/>
                    <a:pt x="34451" y="4856"/>
                  </a:cubicBezTo>
                  <a:cubicBezTo>
                    <a:pt x="34295" y="4674"/>
                    <a:pt x="34113" y="4544"/>
                    <a:pt x="33906" y="4440"/>
                  </a:cubicBezTo>
                  <a:cubicBezTo>
                    <a:pt x="33672" y="4310"/>
                    <a:pt x="33438" y="4259"/>
                    <a:pt x="33205" y="4207"/>
                  </a:cubicBezTo>
                  <a:lnTo>
                    <a:pt x="32919" y="4207"/>
                  </a:lnTo>
                  <a:cubicBezTo>
                    <a:pt x="32763" y="4207"/>
                    <a:pt x="32634" y="4233"/>
                    <a:pt x="32504" y="4259"/>
                  </a:cubicBezTo>
                  <a:cubicBezTo>
                    <a:pt x="32296" y="4284"/>
                    <a:pt x="32062" y="4362"/>
                    <a:pt x="31855" y="4466"/>
                  </a:cubicBezTo>
                  <a:cubicBezTo>
                    <a:pt x="31595" y="4622"/>
                    <a:pt x="31387" y="4804"/>
                    <a:pt x="31180" y="5037"/>
                  </a:cubicBezTo>
                  <a:cubicBezTo>
                    <a:pt x="30998" y="5245"/>
                    <a:pt x="30842" y="5479"/>
                    <a:pt x="30738" y="5764"/>
                  </a:cubicBezTo>
                  <a:cubicBezTo>
                    <a:pt x="30531" y="6232"/>
                    <a:pt x="30375" y="6751"/>
                    <a:pt x="30297" y="7296"/>
                  </a:cubicBezTo>
                  <a:cubicBezTo>
                    <a:pt x="30141" y="7244"/>
                    <a:pt x="29986" y="7218"/>
                    <a:pt x="29830" y="7192"/>
                  </a:cubicBezTo>
                  <a:cubicBezTo>
                    <a:pt x="29726" y="7166"/>
                    <a:pt x="29596" y="7166"/>
                    <a:pt x="29492" y="7166"/>
                  </a:cubicBezTo>
                  <a:lnTo>
                    <a:pt x="29285" y="7166"/>
                  </a:lnTo>
                  <a:cubicBezTo>
                    <a:pt x="29077" y="7166"/>
                    <a:pt x="28869" y="7218"/>
                    <a:pt x="28688" y="7322"/>
                  </a:cubicBezTo>
                  <a:cubicBezTo>
                    <a:pt x="28324" y="7478"/>
                    <a:pt x="28039" y="7763"/>
                    <a:pt x="27857" y="8127"/>
                  </a:cubicBezTo>
                  <a:cubicBezTo>
                    <a:pt x="27753" y="8334"/>
                    <a:pt x="27701" y="8542"/>
                    <a:pt x="27701" y="8776"/>
                  </a:cubicBezTo>
                  <a:cubicBezTo>
                    <a:pt x="27493" y="8776"/>
                    <a:pt x="27286" y="8750"/>
                    <a:pt x="27078" y="8750"/>
                  </a:cubicBezTo>
                  <a:lnTo>
                    <a:pt x="27000" y="8750"/>
                  </a:lnTo>
                  <a:cubicBezTo>
                    <a:pt x="26559" y="8750"/>
                    <a:pt x="26117" y="8776"/>
                    <a:pt x="25676" y="8828"/>
                  </a:cubicBezTo>
                  <a:lnTo>
                    <a:pt x="25546" y="8828"/>
                  </a:lnTo>
                  <a:cubicBezTo>
                    <a:pt x="25365" y="8854"/>
                    <a:pt x="25183" y="8880"/>
                    <a:pt x="25001" y="8905"/>
                  </a:cubicBezTo>
                  <a:cubicBezTo>
                    <a:pt x="24793" y="8153"/>
                    <a:pt x="24560" y="7426"/>
                    <a:pt x="24326" y="6777"/>
                  </a:cubicBezTo>
                  <a:cubicBezTo>
                    <a:pt x="24326" y="6725"/>
                    <a:pt x="24300" y="6673"/>
                    <a:pt x="24300" y="6647"/>
                  </a:cubicBezTo>
                  <a:cubicBezTo>
                    <a:pt x="24196" y="6361"/>
                    <a:pt x="24067" y="6076"/>
                    <a:pt x="23963" y="5790"/>
                  </a:cubicBezTo>
                  <a:cubicBezTo>
                    <a:pt x="23599" y="4882"/>
                    <a:pt x="23158" y="3999"/>
                    <a:pt x="22639" y="3142"/>
                  </a:cubicBezTo>
                  <a:cubicBezTo>
                    <a:pt x="22379" y="2727"/>
                    <a:pt x="22119" y="2311"/>
                    <a:pt x="21808" y="1922"/>
                  </a:cubicBezTo>
                  <a:cubicBezTo>
                    <a:pt x="21574" y="1636"/>
                    <a:pt x="21341" y="1377"/>
                    <a:pt x="21081" y="1143"/>
                  </a:cubicBezTo>
                  <a:cubicBezTo>
                    <a:pt x="20666" y="702"/>
                    <a:pt x="20146" y="390"/>
                    <a:pt x="19575" y="183"/>
                  </a:cubicBezTo>
                  <a:cubicBezTo>
                    <a:pt x="19238" y="53"/>
                    <a:pt x="18874" y="1"/>
                    <a:pt x="18511" y="1"/>
                  </a:cubicBezTo>
                  <a:close/>
                </a:path>
              </a:pathLst>
            </a:custGeom>
            <a:solidFill>
              <a:srgbClr val="FFFFFF"/>
            </a:solidFill>
            <a:ln>
              <a:noFill/>
            </a:ln>
            <a:effectLst>
              <a:outerShdw dist="38100" dir="3000000" algn="bl" rotWithShape="0">
                <a:srgbClr val="000000">
                  <a:alpha val="9803"/>
                </a:srgbClr>
              </a:outerShdw>
            </a:effectLst>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697" name="Google Shape;1697;p49"/>
            <p:cNvSpPr/>
            <p:nvPr/>
          </p:nvSpPr>
          <p:spPr>
            <a:xfrm>
              <a:off x="687151" y="2658638"/>
              <a:ext cx="1994415" cy="1017182"/>
            </a:xfrm>
            <a:custGeom>
              <a:avLst/>
              <a:gdLst/>
              <a:ahLst/>
              <a:cxnLst/>
              <a:rect l="l" t="t" r="r" b="b"/>
              <a:pathLst>
                <a:path w="44134" h="22509" extrusionOk="0">
                  <a:moveTo>
                    <a:pt x="11371" y="0"/>
                  </a:moveTo>
                  <a:lnTo>
                    <a:pt x="11397" y="52"/>
                  </a:lnTo>
                  <a:lnTo>
                    <a:pt x="11345" y="52"/>
                  </a:lnTo>
                  <a:cubicBezTo>
                    <a:pt x="10878" y="78"/>
                    <a:pt x="10411" y="130"/>
                    <a:pt x="9969" y="208"/>
                  </a:cubicBezTo>
                  <a:lnTo>
                    <a:pt x="9866" y="208"/>
                  </a:lnTo>
                  <a:cubicBezTo>
                    <a:pt x="9814" y="208"/>
                    <a:pt x="9788" y="234"/>
                    <a:pt x="9762" y="260"/>
                  </a:cubicBezTo>
                  <a:cubicBezTo>
                    <a:pt x="8645" y="442"/>
                    <a:pt x="7555" y="727"/>
                    <a:pt x="6517" y="1143"/>
                  </a:cubicBezTo>
                  <a:cubicBezTo>
                    <a:pt x="4985" y="1714"/>
                    <a:pt x="3583" y="2570"/>
                    <a:pt x="2337" y="3661"/>
                  </a:cubicBezTo>
                  <a:cubicBezTo>
                    <a:pt x="1558" y="4336"/>
                    <a:pt x="831" y="5089"/>
                    <a:pt x="234" y="5945"/>
                  </a:cubicBezTo>
                  <a:cubicBezTo>
                    <a:pt x="182" y="5997"/>
                    <a:pt x="156" y="6049"/>
                    <a:pt x="182" y="6127"/>
                  </a:cubicBezTo>
                  <a:cubicBezTo>
                    <a:pt x="182" y="6179"/>
                    <a:pt x="234" y="6257"/>
                    <a:pt x="286" y="6283"/>
                  </a:cubicBezTo>
                  <a:cubicBezTo>
                    <a:pt x="312" y="7451"/>
                    <a:pt x="260" y="8619"/>
                    <a:pt x="182" y="9658"/>
                  </a:cubicBezTo>
                  <a:lnTo>
                    <a:pt x="182" y="9995"/>
                  </a:lnTo>
                  <a:cubicBezTo>
                    <a:pt x="104" y="11112"/>
                    <a:pt x="26" y="12254"/>
                    <a:pt x="26" y="13370"/>
                  </a:cubicBezTo>
                  <a:cubicBezTo>
                    <a:pt x="0" y="14564"/>
                    <a:pt x="104" y="15758"/>
                    <a:pt x="338" y="16953"/>
                  </a:cubicBezTo>
                  <a:cubicBezTo>
                    <a:pt x="442" y="17498"/>
                    <a:pt x="598" y="18043"/>
                    <a:pt x="805" y="18562"/>
                  </a:cubicBezTo>
                  <a:cubicBezTo>
                    <a:pt x="909" y="18796"/>
                    <a:pt x="1013" y="19030"/>
                    <a:pt x="1143" y="19237"/>
                  </a:cubicBezTo>
                  <a:cubicBezTo>
                    <a:pt x="1247" y="19445"/>
                    <a:pt x="1376" y="19627"/>
                    <a:pt x="1506" y="19834"/>
                  </a:cubicBezTo>
                  <a:cubicBezTo>
                    <a:pt x="2025" y="20509"/>
                    <a:pt x="2726" y="21029"/>
                    <a:pt x="3531" y="21366"/>
                  </a:cubicBezTo>
                  <a:cubicBezTo>
                    <a:pt x="4362" y="21704"/>
                    <a:pt x="5219" y="21911"/>
                    <a:pt x="6127" y="22015"/>
                  </a:cubicBezTo>
                  <a:cubicBezTo>
                    <a:pt x="7036" y="22119"/>
                    <a:pt x="7970" y="22171"/>
                    <a:pt x="8879" y="22171"/>
                  </a:cubicBezTo>
                  <a:lnTo>
                    <a:pt x="10177" y="22171"/>
                  </a:lnTo>
                  <a:cubicBezTo>
                    <a:pt x="10618" y="22171"/>
                    <a:pt x="11060" y="22171"/>
                    <a:pt x="11501" y="22197"/>
                  </a:cubicBezTo>
                  <a:lnTo>
                    <a:pt x="13604" y="22275"/>
                  </a:lnTo>
                  <a:cubicBezTo>
                    <a:pt x="17109" y="22378"/>
                    <a:pt x="20717" y="22508"/>
                    <a:pt x="24274" y="22508"/>
                  </a:cubicBezTo>
                  <a:cubicBezTo>
                    <a:pt x="25728" y="22508"/>
                    <a:pt x="27078" y="22482"/>
                    <a:pt x="28376" y="22456"/>
                  </a:cubicBezTo>
                  <a:cubicBezTo>
                    <a:pt x="31179" y="22378"/>
                    <a:pt x="33983" y="22145"/>
                    <a:pt x="36761" y="21781"/>
                  </a:cubicBezTo>
                  <a:cubicBezTo>
                    <a:pt x="37410" y="21678"/>
                    <a:pt x="38085" y="21574"/>
                    <a:pt x="38812" y="21444"/>
                  </a:cubicBezTo>
                  <a:cubicBezTo>
                    <a:pt x="39539" y="21314"/>
                    <a:pt x="40110" y="21210"/>
                    <a:pt x="40655" y="21080"/>
                  </a:cubicBezTo>
                  <a:cubicBezTo>
                    <a:pt x="41122" y="21003"/>
                    <a:pt x="41590" y="20873"/>
                    <a:pt x="42031" y="20717"/>
                  </a:cubicBezTo>
                  <a:cubicBezTo>
                    <a:pt x="42394" y="20587"/>
                    <a:pt x="42758" y="20431"/>
                    <a:pt x="43095" y="20224"/>
                  </a:cubicBezTo>
                  <a:cubicBezTo>
                    <a:pt x="43355" y="20042"/>
                    <a:pt x="43615" y="19808"/>
                    <a:pt x="43796" y="19549"/>
                  </a:cubicBezTo>
                  <a:cubicBezTo>
                    <a:pt x="43978" y="19263"/>
                    <a:pt x="44082" y="18926"/>
                    <a:pt x="44134" y="18562"/>
                  </a:cubicBezTo>
                  <a:cubicBezTo>
                    <a:pt x="44134" y="18381"/>
                    <a:pt x="44134" y="18199"/>
                    <a:pt x="44134" y="18017"/>
                  </a:cubicBezTo>
                  <a:cubicBezTo>
                    <a:pt x="44108" y="17783"/>
                    <a:pt x="44082" y="17576"/>
                    <a:pt x="44030" y="17342"/>
                  </a:cubicBezTo>
                  <a:cubicBezTo>
                    <a:pt x="43952" y="17108"/>
                    <a:pt x="43900" y="16849"/>
                    <a:pt x="43822" y="16615"/>
                  </a:cubicBezTo>
                  <a:cubicBezTo>
                    <a:pt x="43718" y="16330"/>
                    <a:pt x="43615" y="16044"/>
                    <a:pt x="43485" y="15681"/>
                  </a:cubicBezTo>
                  <a:cubicBezTo>
                    <a:pt x="43017" y="14512"/>
                    <a:pt x="42368" y="13396"/>
                    <a:pt x="41590" y="12410"/>
                  </a:cubicBezTo>
                  <a:cubicBezTo>
                    <a:pt x="40811" y="11449"/>
                    <a:pt x="39902" y="10618"/>
                    <a:pt x="38838" y="9969"/>
                  </a:cubicBezTo>
                  <a:cubicBezTo>
                    <a:pt x="37566" y="9216"/>
                    <a:pt x="36164" y="8645"/>
                    <a:pt x="34736" y="8256"/>
                  </a:cubicBezTo>
                  <a:cubicBezTo>
                    <a:pt x="34087" y="8074"/>
                    <a:pt x="33412" y="7944"/>
                    <a:pt x="32555" y="7763"/>
                  </a:cubicBezTo>
                  <a:lnTo>
                    <a:pt x="31880" y="7633"/>
                  </a:lnTo>
                  <a:lnTo>
                    <a:pt x="31309" y="7529"/>
                  </a:lnTo>
                  <a:cubicBezTo>
                    <a:pt x="30894" y="7425"/>
                    <a:pt x="30452" y="7347"/>
                    <a:pt x="30011" y="7243"/>
                  </a:cubicBezTo>
                  <a:lnTo>
                    <a:pt x="30089" y="7243"/>
                  </a:lnTo>
                  <a:cubicBezTo>
                    <a:pt x="27389" y="6672"/>
                    <a:pt x="24767" y="5997"/>
                    <a:pt x="22275" y="5218"/>
                  </a:cubicBezTo>
                  <a:cubicBezTo>
                    <a:pt x="19705" y="4414"/>
                    <a:pt x="17186" y="3479"/>
                    <a:pt x="14720" y="2415"/>
                  </a:cubicBezTo>
                  <a:cubicBezTo>
                    <a:pt x="13422" y="1844"/>
                    <a:pt x="12072" y="1220"/>
                    <a:pt x="10722" y="545"/>
                  </a:cubicBezTo>
                  <a:lnTo>
                    <a:pt x="11423" y="468"/>
                  </a:lnTo>
                  <a:cubicBezTo>
                    <a:pt x="11501" y="468"/>
                    <a:pt x="11553" y="442"/>
                    <a:pt x="11579" y="364"/>
                  </a:cubicBezTo>
                  <a:cubicBezTo>
                    <a:pt x="11631" y="312"/>
                    <a:pt x="11631" y="260"/>
                    <a:pt x="11631" y="182"/>
                  </a:cubicBezTo>
                  <a:cubicBezTo>
                    <a:pt x="11605" y="130"/>
                    <a:pt x="11579" y="78"/>
                    <a:pt x="11527" y="26"/>
                  </a:cubicBezTo>
                  <a:cubicBezTo>
                    <a:pt x="11475" y="0"/>
                    <a:pt x="11423" y="0"/>
                    <a:pt x="1137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698" name="Google Shape;1698;p49"/>
            <p:cNvSpPr/>
            <p:nvPr/>
          </p:nvSpPr>
          <p:spPr>
            <a:xfrm>
              <a:off x="2103134" y="3195932"/>
              <a:ext cx="110309" cy="474495"/>
            </a:xfrm>
            <a:custGeom>
              <a:avLst/>
              <a:gdLst/>
              <a:ahLst/>
              <a:cxnLst/>
              <a:rect l="l" t="t" r="r" b="b"/>
              <a:pathLst>
                <a:path w="2441" h="10500" extrusionOk="0">
                  <a:moveTo>
                    <a:pt x="130" y="0"/>
                  </a:moveTo>
                  <a:cubicBezTo>
                    <a:pt x="26" y="52"/>
                    <a:pt x="0" y="182"/>
                    <a:pt x="52" y="286"/>
                  </a:cubicBezTo>
                  <a:cubicBezTo>
                    <a:pt x="338" y="857"/>
                    <a:pt x="597" y="1454"/>
                    <a:pt x="805" y="2077"/>
                  </a:cubicBezTo>
                  <a:lnTo>
                    <a:pt x="779" y="2025"/>
                  </a:lnTo>
                  <a:lnTo>
                    <a:pt x="779" y="2025"/>
                  </a:lnTo>
                  <a:cubicBezTo>
                    <a:pt x="1168" y="3297"/>
                    <a:pt x="1428" y="4621"/>
                    <a:pt x="1480" y="5945"/>
                  </a:cubicBezTo>
                  <a:cubicBezTo>
                    <a:pt x="1480" y="5954"/>
                    <a:pt x="1480" y="5963"/>
                    <a:pt x="1480" y="5971"/>
                  </a:cubicBezTo>
                  <a:cubicBezTo>
                    <a:pt x="1480" y="5971"/>
                    <a:pt x="1480" y="5971"/>
                    <a:pt x="1480" y="5997"/>
                  </a:cubicBezTo>
                  <a:cubicBezTo>
                    <a:pt x="1532" y="7321"/>
                    <a:pt x="1506" y="8645"/>
                    <a:pt x="1376" y="9995"/>
                  </a:cubicBezTo>
                  <a:cubicBezTo>
                    <a:pt x="1349" y="10323"/>
                    <a:pt x="1608" y="10499"/>
                    <a:pt x="1868" y="10499"/>
                  </a:cubicBezTo>
                  <a:cubicBezTo>
                    <a:pt x="2103" y="10499"/>
                    <a:pt x="2338" y="10355"/>
                    <a:pt x="2363" y="10047"/>
                  </a:cubicBezTo>
                  <a:cubicBezTo>
                    <a:pt x="2414" y="9658"/>
                    <a:pt x="2440" y="9242"/>
                    <a:pt x="2440" y="8853"/>
                  </a:cubicBezTo>
                  <a:cubicBezTo>
                    <a:pt x="2440" y="8412"/>
                    <a:pt x="2440" y="7970"/>
                    <a:pt x="2388" y="7529"/>
                  </a:cubicBezTo>
                  <a:cubicBezTo>
                    <a:pt x="2337" y="6646"/>
                    <a:pt x="2233" y="5790"/>
                    <a:pt x="2051" y="4907"/>
                  </a:cubicBezTo>
                  <a:cubicBezTo>
                    <a:pt x="1765" y="3245"/>
                    <a:pt x="1220" y="1636"/>
                    <a:pt x="441" y="130"/>
                  </a:cubicBezTo>
                  <a:cubicBezTo>
                    <a:pt x="389" y="52"/>
                    <a:pt x="312" y="0"/>
                    <a:pt x="234" y="0"/>
                  </a:cubicBezTo>
                  <a:cubicBezTo>
                    <a:pt x="208" y="0"/>
                    <a:pt x="182" y="0"/>
                    <a:pt x="156" y="26"/>
                  </a:cubicBezTo>
                  <a:lnTo>
                    <a:pt x="13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699" name="Google Shape;1699;p49"/>
            <p:cNvSpPr/>
            <p:nvPr/>
          </p:nvSpPr>
          <p:spPr>
            <a:xfrm>
              <a:off x="695375" y="2739571"/>
              <a:ext cx="508026" cy="741478"/>
            </a:xfrm>
            <a:custGeom>
              <a:avLst/>
              <a:gdLst/>
              <a:ahLst/>
              <a:cxnLst/>
              <a:rect l="l" t="t" r="r" b="b"/>
              <a:pathLst>
                <a:path w="11242" h="16408" extrusionOk="0">
                  <a:moveTo>
                    <a:pt x="11008" y="1"/>
                  </a:moveTo>
                  <a:cubicBezTo>
                    <a:pt x="10956" y="1"/>
                    <a:pt x="10930" y="27"/>
                    <a:pt x="10878" y="53"/>
                  </a:cubicBezTo>
                  <a:cubicBezTo>
                    <a:pt x="9372" y="1169"/>
                    <a:pt x="7970" y="2415"/>
                    <a:pt x="6672" y="3765"/>
                  </a:cubicBezTo>
                  <a:cubicBezTo>
                    <a:pt x="5997" y="4466"/>
                    <a:pt x="5348" y="5193"/>
                    <a:pt x="4725" y="5972"/>
                  </a:cubicBezTo>
                  <a:cubicBezTo>
                    <a:pt x="4413" y="6361"/>
                    <a:pt x="4128" y="6750"/>
                    <a:pt x="3842" y="7140"/>
                  </a:cubicBezTo>
                  <a:cubicBezTo>
                    <a:pt x="3557" y="7529"/>
                    <a:pt x="3271" y="7945"/>
                    <a:pt x="3012" y="8360"/>
                  </a:cubicBezTo>
                  <a:cubicBezTo>
                    <a:pt x="2259" y="9502"/>
                    <a:pt x="1636" y="10722"/>
                    <a:pt x="1116" y="11969"/>
                  </a:cubicBezTo>
                  <a:cubicBezTo>
                    <a:pt x="857" y="12592"/>
                    <a:pt x="649" y="13215"/>
                    <a:pt x="467" y="13838"/>
                  </a:cubicBezTo>
                  <a:cubicBezTo>
                    <a:pt x="260" y="14513"/>
                    <a:pt x="130" y="15188"/>
                    <a:pt x="26" y="15863"/>
                  </a:cubicBezTo>
                  <a:cubicBezTo>
                    <a:pt x="0" y="16148"/>
                    <a:pt x="234" y="16382"/>
                    <a:pt x="493" y="16408"/>
                  </a:cubicBezTo>
                  <a:cubicBezTo>
                    <a:pt x="779" y="16408"/>
                    <a:pt x="1013" y="16200"/>
                    <a:pt x="1013" y="15941"/>
                  </a:cubicBezTo>
                  <a:cubicBezTo>
                    <a:pt x="1091" y="15525"/>
                    <a:pt x="1142" y="15136"/>
                    <a:pt x="1220" y="14746"/>
                  </a:cubicBezTo>
                  <a:cubicBezTo>
                    <a:pt x="1610" y="13033"/>
                    <a:pt x="2207" y="11397"/>
                    <a:pt x="3012" y="9866"/>
                  </a:cubicBezTo>
                  <a:cubicBezTo>
                    <a:pt x="4102" y="7789"/>
                    <a:pt x="5452" y="5842"/>
                    <a:pt x="7061" y="4102"/>
                  </a:cubicBezTo>
                  <a:lnTo>
                    <a:pt x="7061" y="4102"/>
                  </a:lnTo>
                  <a:lnTo>
                    <a:pt x="7010" y="4154"/>
                  </a:lnTo>
                  <a:cubicBezTo>
                    <a:pt x="8256" y="2752"/>
                    <a:pt x="9658" y="1506"/>
                    <a:pt x="11137" y="390"/>
                  </a:cubicBezTo>
                  <a:cubicBezTo>
                    <a:pt x="11241" y="312"/>
                    <a:pt x="11241" y="182"/>
                    <a:pt x="11163" y="78"/>
                  </a:cubicBezTo>
                  <a:cubicBezTo>
                    <a:pt x="11137" y="27"/>
                    <a:pt x="11085" y="1"/>
                    <a:pt x="1100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00" name="Google Shape;1700;p49"/>
            <p:cNvSpPr/>
            <p:nvPr/>
          </p:nvSpPr>
          <p:spPr>
            <a:xfrm>
              <a:off x="1023851" y="2961176"/>
              <a:ext cx="96210" cy="87849"/>
            </a:xfrm>
            <a:custGeom>
              <a:avLst/>
              <a:gdLst/>
              <a:ahLst/>
              <a:cxnLst/>
              <a:rect l="l" t="t" r="r" b="b"/>
              <a:pathLst>
                <a:path w="2129" h="1944" extrusionOk="0">
                  <a:moveTo>
                    <a:pt x="1852" y="0"/>
                  </a:moveTo>
                  <a:cubicBezTo>
                    <a:pt x="1841" y="0"/>
                    <a:pt x="1829" y="1"/>
                    <a:pt x="1817" y="3"/>
                  </a:cubicBezTo>
                  <a:cubicBezTo>
                    <a:pt x="1428" y="29"/>
                    <a:pt x="1065" y="211"/>
                    <a:pt x="779" y="470"/>
                  </a:cubicBezTo>
                  <a:cubicBezTo>
                    <a:pt x="493" y="730"/>
                    <a:pt x="234" y="1016"/>
                    <a:pt x="78" y="1353"/>
                  </a:cubicBezTo>
                  <a:cubicBezTo>
                    <a:pt x="0" y="1457"/>
                    <a:pt x="0" y="1613"/>
                    <a:pt x="78" y="1717"/>
                  </a:cubicBezTo>
                  <a:cubicBezTo>
                    <a:pt x="52" y="1820"/>
                    <a:pt x="104" y="1898"/>
                    <a:pt x="208" y="1924"/>
                  </a:cubicBezTo>
                  <a:cubicBezTo>
                    <a:pt x="247" y="1937"/>
                    <a:pt x="292" y="1944"/>
                    <a:pt x="338" y="1944"/>
                  </a:cubicBezTo>
                  <a:cubicBezTo>
                    <a:pt x="383" y="1944"/>
                    <a:pt x="429" y="1937"/>
                    <a:pt x="467" y="1924"/>
                  </a:cubicBezTo>
                  <a:cubicBezTo>
                    <a:pt x="571" y="1924"/>
                    <a:pt x="649" y="1898"/>
                    <a:pt x="753" y="1872"/>
                  </a:cubicBezTo>
                  <a:cubicBezTo>
                    <a:pt x="961" y="1769"/>
                    <a:pt x="1142" y="1639"/>
                    <a:pt x="1324" y="1509"/>
                  </a:cubicBezTo>
                  <a:cubicBezTo>
                    <a:pt x="1480" y="1353"/>
                    <a:pt x="1636" y="1171"/>
                    <a:pt x="1766" y="990"/>
                  </a:cubicBezTo>
                  <a:cubicBezTo>
                    <a:pt x="1895" y="834"/>
                    <a:pt x="1999" y="652"/>
                    <a:pt x="2103" y="470"/>
                  </a:cubicBezTo>
                  <a:cubicBezTo>
                    <a:pt x="2129" y="419"/>
                    <a:pt x="2129" y="367"/>
                    <a:pt x="2129" y="289"/>
                  </a:cubicBezTo>
                  <a:cubicBezTo>
                    <a:pt x="2129" y="145"/>
                    <a:pt x="1995" y="0"/>
                    <a:pt x="185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01" name="Google Shape;1701;p49"/>
            <p:cNvSpPr/>
            <p:nvPr/>
          </p:nvSpPr>
          <p:spPr>
            <a:xfrm>
              <a:off x="1097734" y="3178308"/>
              <a:ext cx="103304" cy="112975"/>
            </a:xfrm>
            <a:custGeom>
              <a:avLst/>
              <a:gdLst/>
              <a:ahLst/>
              <a:cxnLst/>
              <a:rect l="l" t="t" r="r" b="b"/>
              <a:pathLst>
                <a:path w="2286" h="2500" extrusionOk="0">
                  <a:moveTo>
                    <a:pt x="1818" y="1"/>
                  </a:moveTo>
                  <a:cubicBezTo>
                    <a:pt x="1766" y="1"/>
                    <a:pt x="1740" y="1"/>
                    <a:pt x="1688" y="27"/>
                  </a:cubicBezTo>
                  <a:lnTo>
                    <a:pt x="1714" y="53"/>
                  </a:lnTo>
                  <a:cubicBezTo>
                    <a:pt x="1610" y="79"/>
                    <a:pt x="1506" y="131"/>
                    <a:pt x="1403" y="183"/>
                  </a:cubicBezTo>
                  <a:cubicBezTo>
                    <a:pt x="1325" y="235"/>
                    <a:pt x="1247" y="286"/>
                    <a:pt x="1169" y="338"/>
                  </a:cubicBezTo>
                  <a:cubicBezTo>
                    <a:pt x="1013" y="468"/>
                    <a:pt x="857" y="598"/>
                    <a:pt x="728" y="754"/>
                  </a:cubicBezTo>
                  <a:cubicBezTo>
                    <a:pt x="572" y="910"/>
                    <a:pt x="442" y="1091"/>
                    <a:pt x="338" y="1273"/>
                  </a:cubicBezTo>
                  <a:cubicBezTo>
                    <a:pt x="234" y="1429"/>
                    <a:pt x="131" y="1610"/>
                    <a:pt x="53" y="1792"/>
                  </a:cubicBezTo>
                  <a:cubicBezTo>
                    <a:pt x="53" y="1818"/>
                    <a:pt x="27" y="1870"/>
                    <a:pt x="27" y="1922"/>
                  </a:cubicBezTo>
                  <a:cubicBezTo>
                    <a:pt x="1" y="2000"/>
                    <a:pt x="1" y="2078"/>
                    <a:pt x="27" y="2156"/>
                  </a:cubicBezTo>
                  <a:cubicBezTo>
                    <a:pt x="53" y="2285"/>
                    <a:pt x="131" y="2389"/>
                    <a:pt x="260" y="2441"/>
                  </a:cubicBezTo>
                  <a:cubicBezTo>
                    <a:pt x="325" y="2480"/>
                    <a:pt x="397" y="2500"/>
                    <a:pt x="468" y="2500"/>
                  </a:cubicBezTo>
                  <a:cubicBezTo>
                    <a:pt x="539" y="2500"/>
                    <a:pt x="611" y="2480"/>
                    <a:pt x="676" y="2441"/>
                  </a:cubicBezTo>
                  <a:lnTo>
                    <a:pt x="728" y="2441"/>
                  </a:lnTo>
                  <a:cubicBezTo>
                    <a:pt x="1013" y="2441"/>
                    <a:pt x="1299" y="2311"/>
                    <a:pt x="1506" y="2078"/>
                  </a:cubicBezTo>
                  <a:cubicBezTo>
                    <a:pt x="1610" y="2000"/>
                    <a:pt x="1688" y="1870"/>
                    <a:pt x="1766" y="1766"/>
                  </a:cubicBezTo>
                  <a:cubicBezTo>
                    <a:pt x="1870" y="1636"/>
                    <a:pt x="1974" y="1481"/>
                    <a:pt x="2052" y="1325"/>
                  </a:cubicBezTo>
                  <a:cubicBezTo>
                    <a:pt x="2207" y="1065"/>
                    <a:pt x="2285" y="754"/>
                    <a:pt x="2285" y="468"/>
                  </a:cubicBezTo>
                  <a:cubicBezTo>
                    <a:pt x="2285" y="338"/>
                    <a:pt x="2233" y="209"/>
                    <a:pt x="2155" y="131"/>
                  </a:cubicBezTo>
                  <a:cubicBezTo>
                    <a:pt x="2052" y="53"/>
                    <a:pt x="1948" y="1"/>
                    <a:pt x="181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02" name="Google Shape;1702;p49"/>
            <p:cNvSpPr/>
            <p:nvPr/>
          </p:nvSpPr>
          <p:spPr>
            <a:xfrm>
              <a:off x="1318299" y="3036370"/>
              <a:ext cx="98605" cy="111936"/>
            </a:xfrm>
            <a:custGeom>
              <a:avLst/>
              <a:gdLst/>
              <a:ahLst/>
              <a:cxnLst/>
              <a:rect l="l" t="t" r="r" b="b"/>
              <a:pathLst>
                <a:path w="2182" h="2477" extrusionOk="0">
                  <a:moveTo>
                    <a:pt x="1714" y="1"/>
                  </a:moveTo>
                  <a:cubicBezTo>
                    <a:pt x="1662" y="1"/>
                    <a:pt x="1636" y="27"/>
                    <a:pt x="1584" y="27"/>
                  </a:cubicBezTo>
                  <a:lnTo>
                    <a:pt x="1610" y="53"/>
                  </a:lnTo>
                  <a:cubicBezTo>
                    <a:pt x="987" y="286"/>
                    <a:pt x="494" y="754"/>
                    <a:pt x="208" y="1351"/>
                  </a:cubicBezTo>
                  <a:cubicBezTo>
                    <a:pt x="182" y="1403"/>
                    <a:pt x="156" y="1454"/>
                    <a:pt x="156" y="1506"/>
                  </a:cubicBezTo>
                  <a:cubicBezTo>
                    <a:pt x="0" y="1740"/>
                    <a:pt x="0" y="2026"/>
                    <a:pt x="156" y="2259"/>
                  </a:cubicBezTo>
                  <a:cubicBezTo>
                    <a:pt x="234" y="2363"/>
                    <a:pt x="364" y="2441"/>
                    <a:pt x="494" y="2467"/>
                  </a:cubicBezTo>
                  <a:cubicBezTo>
                    <a:pt x="526" y="2473"/>
                    <a:pt x="560" y="2477"/>
                    <a:pt x="595" y="2477"/>
                  </a:cubicBezTo>
                  <a:cubicBezTo>
                    <a:pt x="700" y="2477"/>
                    <a:pt x="812" y="2447"/>
                    <a:pt x="909" y="2389"/>
                  </a:cubicBezTo>
                  <a:cubicBezTo>
                    <a:pt x="1013" y="2337"/>
                    <a:pt x="1117" y="2259"/>
                    <a:pt x="1195" y="2181"/>
                  </a:cubicBezTo>
                  <a:cubicBezTo>
                    <a:pt x="1298" y="2104"/>
                    <a:pt x="1376" y="2000"/>
                    <a:pt x="1454" y="1896"/>
                  </a:cubicBezTo>
                  <a:cubicBezTo>
                    <a:pt x="1636" y="1662"/>
                    <a:pt x="1792" y="1403"/>
                    <a:pt x="1921" y="1169"/>
                  </a:cubicBezTo>
                  <a:cubicBezTo>
                    <a:pt x="1973" y="1065"/>
                    <a:pt x="2025" y="987"/>
                    <a:pt x="2051" y="883"/>
                  </a:cubicBezTo>
                  <a:cubicBezTo>
                    <a:pt x="2103" y="780"/>
                    <a:pt x="2155" y="676"/>
                    <a:pt x="2155" y="572"/>
                  </a:cubicBezTo>
                  <a:cubicBezTo>
                    <a:pt x="2181" y="494"/>
                    <a:pt x="2181" y="416"/>
                    <a:pt x="2155" y="338"/>
                  </a:cubicBezTo>
                  <a:cubicBezTo>
                    <a:pt x="2129" y="260"/>
                    <a:pt x="2103" y="208"/>
                    <a:pt x="2025" y="130"/>
                  </a:cubicBezTo>
                  <a:cubicBezTo>
                    <a:pt x="1947" y="53"/>
                    <a:pt x="1844" y="1"/>
                    <a:pt x="171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03" name="Google Shape;1703;p49"/>
            <p:cNvSpPr/>
            <p:nvPr/>
          </p:nvSpPr>
          <p:spPr>
            <a:xfrm>
              <a:off x="1441483" y="3353143"/>
              <a:ext cx="95080" cy="114286"/>
            </a:xfrm>
            <a:custGeom>
              <a:avLst/>
              <a:gdLst/>
              <a:ahLst/>
              <a:cxnLst/>
              <a:rect l="l" t="t" r="r" b="b"/>
              <a:pathLst>
                <a:path w="2104" h="2529" extrusionOk="0">
                  <a:moveTo>
                    <a:pt x="1610" y="0"/>
                  </a:moveTo>
                  <a:cubicBezTo>
                    <a:pt x="1532" y="0"/>
                    <a:pt x="1454" y="26"/>
                    <a:pt x="1376" y="78"/>
                  </a:cubicBezTo>
                  <a:cubicBezTo>
                    <a:pt x="1220" y="156"/>
                    <a:pt x="1065" y="260"/>
                    <a:pt x="935" y="389"/>
                  </a:cubicBezTo>
                  <a:cubicBezTo>
                    <a:pt x="805" y="493"/>
                    <a:pt x="701" y="623"/>
                    <a:pt x="597" y="753"/>
                  </a:cubicBezTo>
                  <a:cubicBezTo>
                    <a:pt x="364" y="1064"/>
                    <a:pt x="182" y="1376"/>
                    <a:pt x="52" y="1739"/>
                  </a:cubicBezTo>
                  <a:lnTo>
                    <a:pt x="26" y="1843"/>
                  </a:lnTo>
                  <a:cubicBezTo>
                    <a:pt x="0" y="1921"/>
                    <a:pt x="0" y="1999"/>
                    <a:pt x="26" y="2077"/>
                  </a:cubicBezTo>
                  <a:cubicBezTo>
                    <a:pt x="52" y="2181"/>
                    <a:pt x="104" y="2259"/>
                    <a:pt x="182" y="2311"/>
                  </a:cubicBezTo>
                  <a:cubicBezTo>
                    <a:pt x="208" y="2363"/>
                    <a:pt x="234" y="2414"/>
                    <a:pt x="260" y="2440"/>
                  </a:cubicBezTo>
                  <a:cubicBezTo>
                    <a:pt x="318" y="2499"/>
                    <a:pt x="406" y="2528"/>
                    <a:pt x="490" y="2528"/>
                  </a:cubicBezTo>
                  <a:cubicBezTo>
                    <a:pt x="518" y="2528"/>
                    <a:pt x="545" y="2525"/>
                    <a:pt x="571" y="2518"/>
                  </a:cubicBezTo>
                  <a:cubicBezTo>
                    <a:pt x="753" y="2440"/>
                    <a:pt x="935" y="2363"/>
                    <a:pt x="1117" y="2233"/>
                  </a:cubicBezTo>
                  <a:cubicBezTo>
                    <a:pt x="1298" y="2103"/>
                    <a:pt x="1480" y="1921"/>
                    <a:pt x="1636" y="1739"/>
                  </a:cubicBezTo>
                  <a:cubicBezTo>
                    <a:pt x="1947" y="1402"/>
                    <a:pt x="2103" y="935"/>
                    <a:pt x="2103" y="467"/>
                  </a:cubicBezTo>
                  <a:cubicBezTo>
                    <a:pt x="2077" y="312"/>
                    <a:pt x="1999" y="156"/>
                    <a:pt x="1843" y="78"/>
                  </a:cubicBezTo>
                  <a:cubicBezTo>
                    <a:pt x="1766" y="26"/>
                    <a:pt x="1688" y="26"/>
                    <a:pt x="1610" y="26"/>
                  </a:cubicBezTo>
                  <a:lnTo>
                    <a:pt x="161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04" name="Google Shape;1704;p49"/>
            <p:cNvSpPr/>
            <p:nvPr/>
          </p:nvSpPr>
          <p:spPr>
            <a:xfrm>
              <a:off x="1693681" y="3145501"/>
              <a:ext cx="88030" cy="101858"/>
            </a:xfrm>
            <a:custGeom>
              <a:avLst/>
              <a:gdLst/>
              <a:ahLst/>
              <a:cxnLst/>
              <a:rect l="l" t="t" r="r" b="b"/>
              <a:pathLst>
                <a:path w="1948" h="2254" extrusionOk="0">
                  <a:moveTo>
                    <a:pt x="1481" y="0"/>
                  </a:moveTo>
                  <a:cubicBezTo>
                    <a:pt x="1429" y="0"/>
                    <a:pt x="1377" y="0"/>
                    <a:pt x="1325" y="26"/>
                  </a:cubicBezTo>
                  <a:lnTo>
                    <a:pt x="1351" y="26"/>
                  </a:lnTo>
                  <a:cubicBezTo>
                    <a:pt x="1195" y="78"/>
                    <a:pt x="1065" y="156"/>
                    <a:pt x="935" y="234"/>
                  </a:cubicBezTo>
                  <a:cubicBezTo>
                    <a:pt x="806" y="338"/>
                    <a:pt x="676" y="441"/>
                    <a:pt x="572" y="571"/>
                  </a:cubicBezTo>
                  <a:cubicBezTo>
                    <a:pt x="468" y="675"/>
                    <a:pt x="364" y="805"/>
                    <a:pt x="286" y="935"/>
                  </a:cubicBezTo>
                  <a:cubicBezTo>
                    <a:pt x="208" y="1038"/>
                    <a:pt x="131" y="1194"/>
                    <a:pt x="79" y="1324"/>
                  </a:cubicBezTo>
                  <a:cubicBezTo>
                    <a:pt x="1" y="1454"/>
                    <a:pt x="1" y="1558"/>
                    <a:pt x="27" y="1687"/>
                  </a:cubicBezTo>
                  <a:cubicBezTo>
                    <a:pt x="1" y="1791"/>
                    <a:pt x="1" y="1869"/>
                    <a:pt x="27" y="1973"/>
                  </a:cubicBezTo>
                  <a:cubicBezTo>
                    <a:pt x="118" y="2178"/>
                    <a:pt x="289" y="2253"/>
                    <a:pt x="478" y="2253"/>
                  </a:cubicBezTo>
                  <a:cubicBezTo>
                    <a:pt x="721" y="2253"/>
                    <a:pt x="994" y="2130"/>
                    <a:pt x="1169" y="1999"/>
                  </a:cubicBezTo>
                  <a:cubicBezTo>
                    <a:pt x="1377" y="1817"/>
                    <a:pt x="1584" y="1584"/>
                    <a:pt x="1714" y="1324"/>
                  </a:cubicBezTo>
                  <a:cubicBezTo>
                    <a:pt x="1766" y="1194"/>
                    <a:pt x="1818" y="1064"/>
                    <a:pt x="1870" y="909"/>
                  </a:cubicBezTo>
                  <a:cubicBezTo>
                    <a:pt x="1896" y="753"/>
                    <a:pt x="1922" y="597"/>
                    <a:pt x="1948" y="441"/>
                  </a:cubicBezTo>
                  <a:cubicBezTo>
                    <a:pt x="1948" y="338"/>
                    <a:pt x="1896" y="208"/>
                    <a:pt x="1792" y="130"/>
                  </a:cubicBezTo>
                  <a:cubicBezTo>
                    <a:pt x="1714" y="52"/>
                    <a:pt x="1584" y="0"/>
                    <a:pt x="148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05" name="Google Shape;1705;p49"/>
            <p:cNvSpPr/>
            <p:nvPr/>
          </p:nvSpPr>
          <p:spPr>
            <a:xfrm>
              <a:off x="1863815" y="3385950"/>
              <a:ext cx="85680" cy="114692"/>
            </a:xfrm>
            <a:custGeom>
              <a:avLst/>
              <a:gdLst/>
              <a:ahLst/>
              <a:cxnLst/>
              <a:rect l="l" t="t" r="r" b="b"/>
              <a:pathLst>
                <a:path w="1896" h="2538" extrusionOk="0">
                  <a:moveTo>
                    <a:pt x="1376" y="1"/>
                  </a:moveTo>
                  <a:cubicBezTo>
                    <a:pt x="1324" y="1"/>
                    <a:pt x="1272" y="27"/>
                    <a:pt x="1246" y="27"/>
                  </a:cubicBezTo>
                  <a:lnTo>
                    <a:pt x="1220" y="27"/>
                  </a:lnTo>
                  <a:cubicBezTo>
                    <a:pt x="1142" y="79"/>
                    <a:pt x="1064" y="105"/>
                    <a:pt x="987" y="157"/>
                  </a:cubicBezTo>
                  <a:cubicBezTo>
                    <a:pt x="883" y="209"/>
                    <a:pt x="805" y="287"/>
                    <a:pt x="727" y="364"/>
                  </a:cubicBezTo>
                  <a:cubicBezTo>
                    <a:pt x="571" y="494"/>
                    <a:pt x="467" y="650"/>
                    <a:pt x="364" y="832"/>
                  </a:cubicBezTo>
                  <a:cubicBezTo>
                    <a:pt x="286" y="987"/>
                    <a:pt x="208" y="1169"/>
                    <a:pt x="156" y="1325"/>
                  </a:cubicBezTo>
                  <a:cubicBezTo>
                    <a:pt x="104" y="1507"/>
                    <a:pt x="52" y="1662"/>
                    <a:pt x="26" y="1844"/>
                  </a:cubicBezTo>
                  <a:cubicBezTo>
                    <a:pt x="0" y="1948"/>
                    <a:pt x="26" y="2078"/>
                    <a:pt x="78" y="2182"/>
                  </a:cubicBezTo>
                  <a:lnTo>
                    <a:pt x="78" y="2208"/>
                  </a:lnTo>
                  <a:cubicBezTo>
                    <a:pt x="78" y="2382"/>
                    <a:pt x="224" y="2538"/>
                    <a:pt x="409" y="2538"/>
                  </a:cubicBezTo>
                  <a:cubicBezTo>
                    <a:pt x="444" y="2538"/>
                    <a:pt x="481" y="2532"/>
                    <a:pt x="519" y="2519"/>
                  </a:cubicBezTo>
                  <a:cubicBezTo>
                    <a:pt x="701" y="2467"/>
                    <a:pt x="857" y="2389"/>
                    <a:pt x="1013" y="2260"/>
                  </a:cubicBezTo>
                  <a:cubicBezTo>
                    <a:pt x="1090" y="2182"/>
                    <a:pt x="1168" y="2104"/>
                    <a:pt x="1246" y="2026"/>
                  </a:cubicBezTo>
                  <a:cubicBezTo>
                    <a:pt x="1324" y="1922"/>
                    <a:pt x="1402" y="1844"/>
                    <a:pt x="1454" y="1740"/>
                  </a:cubicBezTo>
                  <a:cubicBezTo>
                    <a:pt x="1558" y="1559"/>
                    <a:pt x="1662" y="1377"/>
                    <a:pt x="1713" y="1169"/>
                  </a:cubicBezTo>
                  <a:cubicBezTo>
                    <a:pt x="1791" y="987"/>
                    <a:pt x="1817" y="806"/>
                    <a:pt x="1843" y="624"/>
                  </a:cubicBezTo>
                  <a:cubicBezTo>
                    <a:pt x="1895" y="442"/>
                    <a:pt x="1843" y="261"/>
                    <a:pt x="1713" y="157"/>
                  </a:cubicBezTo>
                  <a:cubicBezTo>
                    <a:pt x="1610" y="53"/>
                    <a:pt x="1506" y="1"/>
                    <a:pt x="137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06" name="Google Shape;1706;p49"/>
            <p:cNvSpPr/>
            <p:nvPr/>
          </p:nvSpPr>
          <p:spPr>
            <a:xfrm>
              <a:off x="823214" y="3285089"/>
              <a:ext cx="96255" cy="97927"/>
            </a:xfrm>
            <a:custGeom>
              <a:avLst/>
              <a:gdLst/>
              <a:ahLst/>
              <a:cxnLst/>
              <a:rect l="l" t="t" r="r" b="b"/>
              <a:pathLst>
                <a:path w="2130" h="2167" extrusionOk="0">
                  <a:moveTo>
                    <a:pt x="1636" y="0"/>
                  </a:moveTo>
                  <a:cubicBezTo>
                    <a:pt x="1455" y="52"/>
                    <a:pt x="1299" y="104"/>
                    <a:pt x="1143" y="208"/>
                  </a:cubicBezTo>
                  <a:cubicBezTo>
                    <a:pt x="987" y="338"/>
                    <a:pt x="806" y="442"/>
                    <a:pt x="676" y="597"/>
                  </a:cubicBezTo>
                  <a:cubicBezTo>
                    <a:pt x="546" y="727"/>
                    <a:pt x="416" y="883"/>
                    <a:pt x="312" y="1039"/>
                  </a:cubicBezTo>
                  <a:cubicBezTo>
                    <a:pt x="209" y="1195"/>
                    <a:pt x="131" y="1350"/>
                    <a:pt x="53" y="1532"/>
                  </a:cubicBezTo>
                  <a:lnTo>
                    <a:pt x="27" y="1636"/>
                  </a:lnTo>
                  <a:cubicBezTo>
                    <a:pt x="1" y="1714"/>
                    <a:pt x="1" y="1792"/>
                    <a:pt x="27" y="1844"/>
                  </a:cubicBezTo>
                  <a:cubicBezTo>
                    <a:pt x="71" y="2043"/>
                    <a:pt x="266" y="2166"/>
                    <a:pt x="452" y="2166"/>
                  </a:cubicBezTo>
                  <a:cubicBezTo>
                    <a:pt x="484" y="2166"/>
                    <a:pt x="515" y="2163"/>
                    <a:pt x="546" y="2155"/>
                  </a:cubicBezTo>
                  <a:cubicBezTo>
                    <a:pt x="624" y="2129"/>
                    <a:pt x="702" y="2077"/>
                    <a:pt x="754" y="2025"/>
                  </a:cubicBezTo>
                  <a:cubicBezTo>
                    <a:pt x="754" y="1999"/>
                    <a:pt x="780" y="1999"/>
                    <a:pt x="780" y="1973"/>
                  </a:cubicBezTo>
                  <a:cubicBezTo>
                    <a:pt x="858" y="1921"/>
                    <a:pt x="935" y="1895"/>
                    <a:pt x="1013" y="1844"/>
                  </a:cubicBezTo>
                  <a:cubicBezTo>
                    <a:pt x="1195" y="1714"/>
                    <a:pt x="1351" y="1584"/>
                    <a:pt x="1481" y="1428"/>
                  </a:cubicBezTo>
                  <a:cubicBezTo>
                    <a:pt x="1636" y="1298"/>
                    <a:pt x="1766" y="1117"/>
                    <a:pt x="1870" y="961"/>
                  </a:cubicBezTo>
                  <a:cubicBezTo>
                    <a:pt x="1948" y="779"/>
                    <a:pt x="2026" y="623"/>
                    <a:pt x="2104" y="442"/>
                  </a:cubicBezTo>
                  <a:cubicBezTo>
                    <a:pt x="2130" y="312"/>
                    <a:pt x="2078" y="182"/>
                    <a:pt x="2000" y="78"/>
                  </a:cubicBezTo>
                  <a:cubicBezTo>
                    <a:pt x="1948" y="52"/>
                    <a:pt x="1896" y="26"/>
                    <a:pt x="18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07" name="Google Shape;1707;p49"/>
            <p:cNvSpPr/>
            <p:nvPr/>
          </p:nvSpPr>
          <p:spPr>
            <a:xfrm>
              <a:off x="1088380" y="2660987"/>
              <a:ext cx="1521638" cy="708624"/>
            </a:xfrm>
            <a:custGeom>
              <a:avLst/>
              <a:gdLst/>
              <a:ahLst/>
              <a:cxnLst/>
              <a:rect l="l" t="t" r="r" b="b"/>
              <a:pathLst>
                <a:path w="33672" h="15681" extrusionOk="0">
                  <a:moveTo>
                    <a:pt x="2466" y="0"/>
                  </a:moveTo>
                  <a:cubicBezTo>
                    <a:pt x="1999" y="26"/>
                    <a:pt x="1532" y="78"/>
                    <a:pt x="1090" y="156"/>
                  </a:cubicBezTo>
                  <a:cubicBezTo>
                    <a:pt x="1077" y="143"/>
                    <a:pt x="1064" y="137"/>
                    <a:pt x="1051" y="137"/>
                  </a:cubicBezTo>
                  <a:cubicBezTo>
                    <a:pt x="1038" y="137"/>
                    <a:pt x="1025" y="143"/>
                    <a:pt x="1012" y="156"/>
                  </a:cubicBezTo>
                  <a:lnTo>
                    <a:pt x="987" y="156"/>
                  </a:lnTo>
                  <a:cubicBezTo>
                    <a:pt x="935" y="156"/>
                    <a:pt x="909" y="156"/>
                    <a:pt x="883" y="182"/>
                  </a:cubicBezTo>
                  <a:cubicBezTo>
                    <a:pt x="571" y="234"/>
                    <a:pt x="286" y="286"/>
                    <a:pt x="0" y="364"/>
                  </a:cubicBezTo>
                  <a:cubicBezTo>
                    <a:pt x="78" y="623"/>
                    <a:pt x="182" y="883"/>
                    <a:pt x="286" y="1168"/>
                  </a:cubicBezTo>
                  <a:cubicBezTo>
                    <a:pt x="441" y="1558"/>
                    <a:pt x="623" y="1947"/>
                    <a:pt x="831" y="2337"/>
                  </a:cubicBezTo>
                  <a:cubicBezTo>
                    <a:pt x="1142" y="2882"/>
                    <a:pt x="1480" y="3401"/>
                    <a:pt x="1843" y="3894"/>
                  </a:cubicBezTo>
                  <a:cubicBezTo>
                    <a:pt x="2207" y="4388"/>
                    <a:pt x="2622" y="4855"/>
                    <a:pt x="3063" y="5322"/>
                  </a:cubicBezTo>
                  <a:lnTo>
                    <a:pt x="3063" y="5296"/>
                  </a:lnTo>
                  <a:cubicBezTo>
                    <a:pt x="4335" y="6620"/>
                    <a:pt x="5789" y="7763"/>
                    <a:pt x="7373" y="8723"/>
                  </a:cubicBezTo>
                  <a:cubicBezTo>
                    <a:pt x="7788" y="8957"/>
                    <a:pt x="8204" y="9190"/>
                    <a:pt x="8619" y="9398"/>
                  </a:cubicBezTo>
                  <a:cubicBezTo>
                    <a:pt x="9060" y="9606"/>
                    <a:pt x="9450" y="9761"/>
                    <a:pt x="9865" y="9943"/>
                  </a:cubicBezTo>
                  <a:cubicBezTo>
                    <a:pt x="10722" y="10255"/>
                    <a:pt x="11604" y="10514"/>
                    <a:pt x="12461" y="10774"/>
                  </a:cubicBezTo>
                  <a:cubicBezTo>
                    <a:pt x="13941" y="11189"/>
                    <a:pt x="15447" y="11553"/>
                    <a:pt x="16875" y="12072"/>
                  </a:cubicBezTo>
                  <a:cubicBezTo>
                    <a:pt x="17238" y="12202"/>
                    <a:pt x="17601" y="12332"/>
                    <a:pt x="17939" y="12487"/>
                  </a:cubicBezTo>
                  <a:cubicBezTo>
                    <a:pt x="18250" y="12643"/>
                    <a:pt x="18536" y="12799"/>
                    <a:pt x="18822" y="12955"/>
                  </a:cubicBezTo>
                  <a:cubicBezTo>
                    <a:pt x="19393" y="13240"/>
                    <a:pt x="19938" y="13604"/>
                    <a:pt x="20509" y="13915"/>
                  </a:cubicBezTo>
                  <a:cubicBezTo>
                    <a:pt x="20976" y="14201"/>
                    <a:pt x="21470" y="14512"/>
                    <a:pt x="21989" y="14772"/>
                  </a:cubicBezTo>
                  <a:cubicBezTo>
                    <a:pt x="22248" y="14876"/>
                    <a:pt x="22534" y="15006"/>
                    <a:pt x="22794" y="15109"/>
                  </a:cubicBezTo>
                  <a:cubicBezTo>
                    <a:pt x="23053" y="15213"/>
                    <a:pt x="23313" y="15291"/>
                    <a:pt x="23572" y="15369"/>
                  </a:cubicBezTo>
                  <a:cubicBezTo>
                    <a:pt x="23936" y="15473"/>
                    <a:pt x="24299" y="15551"/>
                    <a:pt x="24663" y="15603"/>
                  </a:cubicBezTo>
                  <a:cubicBezTo>
                    <a:pt x="25074" y="15654"/>
                    <a:pt x="25511" y="15680"/>
                    <a:pt x="25922" y="15681"/>
                  </a:cubicBezTo>
                  <a:lnTo>
                    <a:pt x="25922" y="15681"/>
                  </a:lnTo>
                  <a:cubicBezTo>
                    <a:pt x="26567" y="15680"/>
                    <a:pt x="27211" y="15628"/>
                    <a:pt x="27830" y="15551"/>
                  </a:cubicBezTo>
                  <a:cubicBezTo>
                    <a:pt x="28453" y="15473"/>
                    <a:pt x="29050" y="15343"/>
                    <a:pt x="29647" y="15187"/>
                  </a:cubicBezTo>
                  <a:cubicBezTo>
                    <a:pt x="31023" y="14824"/>
                    <a:pt x="32373" y="14357"/>
                    <a:pt x="33671" y="13733"/>
                  </a:cubicBezTo>
                  <a:cubicBezTo>
                    <a:pt x="33386" y="13266"/>
                    <a:pt x="33074" y="12825"/>
                    <a:pt x="32737" y="12384"/>
                  </a:cubicBezTo>
                  <a:cubicBezTo>
                    <a:pt x="31958" y="11423"/>
                    <a:pt x="31023" y="10618"/>
                    <a:pt x="29985" y="9969"/>
                  </a:cubicBezTo>
                  <a:cubicBezTo>
                    <a:pt x="28713" y="9190"/>
                    <a:pt x="27311" y="8619"/>
                    <a:pt x="25883" y="8256"/>
                  </a:cubicBezTo>
                  <a:cubicBezTo>
                    <a:pt x="25234" y="8074"/>
                    <a:pt x="24533" y="7918"/>
                    <a:pt x="23702" y="7737"/>
                  </a:cubicBezTo>
                  <a:lnTo>
                    <a:pt x="23235" y="7659"/>
                  </a:lnTo>
                  <a:lnTo>
                    <a:pt x="23001" y="7607"/>
                  </a:lnTo>
                  <a:cubicBezTo>
                    <a:pt x="22820" y="7581"/>
                    <a:pt x="22638" y="7555"/>
                    <a:pt x="22456" y="7503"/>
                  </a:cubicBezTo>
                  <a:cubicBezTo>
                    <a:pt x="22041" y="7425"/>
                    <a:pt x="21599" y="7321"/>
                    <a:pt x="21158" y="7243"/>
                  </a:cubicBezTo>
                  <a:lnTo>
                    <a:pt x="21158" y="7243"/>
                  </a:lnTo>
                  <a:lnTo>
                    <a:pt x="21184" y="7269"/>
                  </a:lnTo>
                  <a:cubicBezTo>
                    <a:pt x="18458" y="6672"/>
                    <a:pt x="15836" y="5997"/>
                    <a:pt x="13422" y="5244"/>
                  </a:cubicBezTo>
                  <a:cubicBezTo>
                    <a:pt x="10852" y="4440"/>
                    <a:pt x="8333" y="3505"/>
                    <a:pt x="5867" y="2415"/>
                  </a:cubicBezTo>
                  <a:cubicBezTo>
                    <a:pt x="4543" y="1843"/>
                    <a:pt x="3219" y="1220"/>
                    <a:pt x="1869" y="545"/>
                  </a:cubicBezTo>
                  <a:lnTo>
                    <a:pt x="2103" y="545"/>
                  </a:lnTo>
                  <a:lnTo>
                    <a:pt x="2570" y="519"/>
                  </a:lnTo>
                  <a:cubicBezTo>
                    <a:pt x="2622" y="493"/>
                    <a:pt x="2700" y="468"/>
                    <a:pt x="2726" y="390"/>
                  </a:cubicBezTo>
                  <a:cubicBezTo>
                    <a:pt x="2778" y="338"/>
                    <a:pt x="2778" y="286"/>
                    <a:pt x="2778" y="208"/>
                  </a:cubicBezTo>
                  <a:cubicBezTo>
                    <a:pt x="2752" y="156"/>
                    <a:pt x="2726" y="78"/>
                    <a:pt x="2674" y="52"/>
                  </a:cubicBezTo>
                  <a:cubicBezTo>
                    <a:pt x="2622" y="26"/>
                    <a:pt x="2570" y="0"/>
                    <a:pt x="2518" y="0"/>
                  </a:cubicBezTo>
                  <a:close/>
                  <a:moveTo>
                    <a:pt x="25922" y="15681"/>
                  </a:moveTo>
                  <a:lnTo>
                    <a:pt x="25922" y="15681"/>
                  </a:lnTo>
                  <a:cubicBezTo>
                    <a:pt x="25918" y="15681"/>
                    <a:pt x="25913" y="15681"/>
                    <a:pt x="25909" y="15681"/>
                  </a:cubicBezTo>
                  <a:lnTo>
                    <a:pt x="25935" y="15681"/>
                  </a:lnTo>
                  <a:cubicBezTo>
                    <a:pt x="25931" y="15681"/>
                    <a:pt x="25927" y="15681"/>
                    <a:pt x="25922" y="1568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08" name="Google Shape;1708;p49"/>
            <p:cNvSpPr/>
            <p:nvPr/>
          </p:nvSpPr>
          <p:spPr>
            <a:xfrm>
              <a:off x="1824230" y="2561256"/>
              <a:ext cx="1540075" cy="710974"/>
            </a:xfrm>
            <a:custGeom>
              <a:avLst/>
              <a:gdLst/>
              <a:ahLst/>
              <a:cxnLst/>
              <a:rect l="l" t="t" r="r" b="b"/>
              <a:pathLst>
                <a:path w="34080" h="15733" extrusionOk="0">
                  <a:moveTo>
                    <a:pt x="28394" y="1"/>
                  </a:moveTo>
                  <a:cubicBezTo>
                    <a:pt x="26525" y="78"/>
                    <a:pt x="24682" y="468"/>
                    <a:pt x="22943" y="1143"/>
                  </a:cubicBezTo>
                  <a:cubicBezTo>
                    <a:pt x="21671" y="1610"/>
                    <a:pt x="20450" y="2181"/>
                    <a:pt x="19308" y="2882"/>
                  </a:cubicBezTo>
                  <a:cubicBezTo>
                    <a:pt x="18763" y="3194"/>
                    <a:pt x="18192" y="3557"/>
                    <a:pt x="17647" y="3947"/>
                  </a:cubicBezTo>
                  <a:cubicBezTo>
                    <a:pt x="17361" y="4128"/>
                    <a:pt x="17128" y="4310"/>
                    <a:pt x="16868" y="4492"/>
                  </a:cubicBezTo>
                  <a:lnTo>
                    <a:pt x="16790" y="4544"/>
                  </a:lnTo>
                  <a:lnTo>
                    <a:pt x="16712" y="4596"/>
                  </a:lnTo>
                  <a:lnTo>
                    <a:pt x="16608" y="4674"/>
                  </a:lnTo>
                  <a:lnTo>
                    <a:pt x="16037" y="5089"/>
                  </a:lnTo>
                  <a:cubicBezTo>
                    <a:pt x="14973" y="5842"/>
                    <a:pt x="13830" y="6491"/>
                    <a:pt x="12610" y="6958"/>
                  </a:cubicBezTo>
                  <a:cubicBezTo>
                    <a:pt x="11883" y="7218"/>
                    <a:pt x="11131" y="7399"/>
                    <a:pt x="10352" y="7451"/>
                  </a:cubicBezTo>
                  <a:lnTo>
                    <a:pt x="10300" y="7451"/>
                  </a:lnTo>
                  <a:cubicBezTo>
                    <a:pt x="9988" y="7451"/>
                    <a:pt x="9677" y="7477"/>
                    <a:pt x="9287" y="7477"/>
                  </a:cubicBezTo>
                  <a:lnTo>
                    <a:pt x="7340" y="7477"/>
                  </a:lnTo>
                  <a:cubicBezTo>
                    <a:pt x="6847" y="7503"/>
                    <a:pt x="6328" y="7529"/>
                    <a:pt x="5835" y="7633"/>
                  </a:cubicBezTo>
                  <a:cubicBezTo>
                    <a:pt x="5445" y="7711"/>
                    <a:pt x="5056" y="7815"/>
                    <a:pt x="4692" y="7945"/>
                  </a:cubicBezTo>
                  <a:cubicBezTo>
                    <a:pt x="4095" y="8178"/>
                    <a:pt x="3524" y="8438"/>
                    <a:pt x="2979" y="8775"/>
                  </a:cubicBezTo>
                  <a:cubicBezTo>
                    <a:pt x="2408" y="9113"/>
                    <a:pt x="1889" y="9554"/>
                    <a:pt x="1473" y="10073"/>
                  </a:cubicBezTo>
                  <a:cubicBezTo>
                    <a:pt x="1291" y="10333"/>
                    <a:pt x="1162" y="10619"/>
                    <a:pt x="1084" y="10930"/>
                  </a:cubicBezTo>
                  <a:cubicBezTo>
                    <a:pt x="1032" y="11086"/>
                    <a:pt x="1006" y="11268"/>
                    <a:pt x="1006" y="11449"/>
                  </a:cubicBezTo>
                  <a:lnTo>
                    <a:pt x="850" y="11268"/>
                  </a:lnTo>
                  <a:cubicBezTo>
                    <a:pt x="746" y="11138"/>
                    <a:pt x="616" y="11008"/>
                    <a:pt x="539" y="10878"/>
                  </a:cubicBezTo>
                  <a:cubicBezTo>
                    <a:pt x="496" y="10836"/>
                    <a:pt x="436" y="10793"/>
                    <a:pt x="374" y="10793"/>
                  </a:cubicBezTo>
                  <a:cubicBezTo>
                    <a:pt x="359" y="10793"/>
                    <a:pt x="345" y="10795"/>
                    <a:pt x="331" y="10800"/>
                  </a:cubicBezTo>
                  <a:cubicBezTo>
                    <a:pt x="322" y="10799"/>
                    <a:pt x="313" y="10799"/>
                    <a:pt x="305" y="10799"/>
                  </a:cubicBezTo>
                  <a:cubicBezTo>
                    <a:pt x="113" y="10799"/>
                    <a:pt x="0" y="11067"/>
                    <a:pt x="149" y="11216"/>
                  </a:cubicBezTo>
                  <a:cubicBezTo>
                    <a:pt x="1162" y="12436"/>
                    <a:pt x="2408" y="13422"/>
                    <a:pt x="3784" y="14175"/>
                  </a:cubicBezTo>
                  <a:cubicBezTo>
                    <a:pt x="5160" y="14902"/>
                    <a:pt x="6639" y="15369"/>
                    <a:pt x="8197" y="15577"/>
                  </a:cubicBezTo>
                  <a:cubicBezTo>
                    <a:pt x="8820" y="15681"/>
                    <a:pt x="9469" y="15733"/>
                    <a:pt x="10144" y="15733"/>
                  </a:cubicBezTo>
                  <a:cubicBezTo>
                    <a:pt x="11027" y="15733"/>
                    <a:pt x="11935" y="15629"/>
                    <a:pt x="12818" y="15473"/>
                  </a:cubicBezTo>
                  <a:cubicBezTo>
                    <a:pt x="13571" y="15343"/>
                    <a:pt x="14350" y="15136"/>
                    <a:pt x="15077" y="14876"/>
                  </a:cubicBezTo>
                  <a:cubicBezTo>
                    <a:pt x="15881" y="14591"/>
                    <a:pt x="16634" y="14253"/>
                    <a:pt x="17387" y="13838"/>
                  </a:cubicBezTo>
                  <a:cubicBezTo>
                    <a:pt x="18140" y="13474"/>
                    <a:pt x="18867" y="13033"/>
                    <a:pt x="19542" y="12669"/>
                  </a:cubicBezTo>
                  <a:cubicBezTo>
                    <a:pt x="20944" y="11787"/>
                    <a:pt x="22449" y="11034"/>
                    <a:pt x="24007" y="10437"/>
                  </a:cubicBezTo>
                  <a:cubicBezTo>
                    <a:pt x="24448" y="10281"/>
                    <a:pt x="24890" y="10151"/>
                    <a:pt x="25331" y="10021"/>
                  </a:cubicBezTo>
                  <a:cubicBezTo>
                    <a:pt x="25824" y="9918"/>
                    <a:pt x="26344" y="9840"/>
                    <a:pt x="26863" y="9788"/>
                  </a:cubicBezTo>
                  <a:cubicBezTo>
                    <a:pt x="27148" y="9762"/>
                    <a:pt x="27408" y="9762"/>
                    <a:pt x="27694" y="9762"/>
                  </a:cubicBezTo>
                  <a:cubicBezTo>
                    <a:pt x="28446" y="9762"/>
                    <a:pt x="29225" y="9840"/>
                    <a:pt x="29978" y="9970"/>
                  </a:cubicBezTo>
                  <a:lnTo>
                    <a:pt x="29900" y="9944"/>
                  </a:lnTo>
                  <a:lnTo>
                    <a:pt x="29900" y="9944"/>
                  </a:lnTo>
                  <a:lnTo>
                    <a:pt x="30212" y="10021"/>
                  </a:lnTo>
                  <a:lnTo>
                    <a:pt x="30575" y="10099"/>
                  </a:lnTo>
                  <a:cubicBezTo>
                    <a:pt x="30627" y="10073"/>
                    <a:pt x="30705" y="10021"/>
                    <a:pt x="30757" y="9970"/>
                  </a:cubicBezTo>
                  <a:cubicBezTo>
                    <a:pt x="31042" y="9736"/>
                    <a:pt x="31302" y="9476"/>
                    <a:pt x="31562" y="9217"/>
                  </a:cubicBezTo>
                  <a:cubicBezTo>
                    <a:pt x="31795" y="8957"/>
                    <a:pt x="32029" y="8671"/>
                    <a:pt x="32237" y="8386"/>
                  </a:cubicBezTo>
                  <a:cubicBezTo>
                    <a:pt x="32496" y="8048"/>
                    <a:pt x="32730" y="7659"/>
                    <a:pt x="32938" y="7270"/>
                  </a:cubicBezTo>
                  <a:cubicBezTo>
                    <a:pt x="33145" y="6880"/>
                    <a:pt x="33301" y="6491"/>
                    <a:pt x="33457" y="6101"/>
                  </a:cubicBezTo>
                  <a:cubicBezTo>
                    <a:pt x="33613" y="5686"/>
                    <a:pt x="33742" y="5271"/>
                    <a:pt x="33846" y="4829"/>
                  </a:cubicBezTo>
                  <a:cubicBezTo>
                    <a:pt x="33950" y="4414"/>
                    <a:pt x="34002" y="3973"/>
                    <a:pt x="34054" y="3557"/>
                  </a:cubicBezTo>
                  <a:cubicBezTo>
                    <a:pt x="34080" y="3168"/>
                    <a:pt x="34080" y="2804"/>
                    <a:pt x="34080" y="2441"/>
                  </a:cubicBezTo>
                  <a:cubicBezTo>
                    <a:pt x="34054" y="2077"/>
                    <a:pt x="34028" y="1714"/>
                    <a:pt x="33976" y="1351"/>
                  </a:cubicBezTo>
                  <a:cubicBezTo>
                    <a:pt x="33976" y="1273"/>
                    <a:pt x="33950" y="1169"/>
                    <a:pt x="33924" y="1091"/>
                  </a:cubicBezTo>
                  <a:cubicBezTo>
                    <a:pt x="33483" y="883"/>
                    <a:pt x="33041" y="727"/>
                    <a:pt x="32600" y="572"/>
                  </a:cubicBezTo>
                  <a:cubicBezTo>
                    <a:pt x="32107" y="416"/>
                    <a:pt x="31640" y="312"/>
                    <a:pt x="31146" y="234"/>
                  </a:cubicBezTo>
                  <a:cubicBezTo>
                    <a:pt x="30489" y="98"/>
                    <a:pt x="29812" y="22"/>
                    <a:pt x="29133" y="22"/>
                  </a:cubicBezTo>
                  <a:cubicBezTo>
                    <a:pt x="29034" y="22"/>
                    <a:pt x="28935" y="23"/>
                    <a:pt x="28836" y="27"/>
                  </a:cubicBezTo>
                  <a:lnTo>
                    <a:pt x="28836"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09" name="Google Shape;1709;p49"/>
            <p:cNvSpPr/>
            <p:nvPr/>
          </p:nvSpPr>
          <p:spPr>
            <a:xfrm>
              <a:off x="3047484" y="2562431"/>
              <a:ext cx="319132" cy="456419"/>
            </a:xfrm>
            <a:custGeom>
              <a:avLst/>
              <a:gdLst/>
              <a:ahLst/>
              <a:cxnLst/>
              <a:rect l="l" t="t" r="r" b="b"/>
              <a:pathLst>
                <a:path w="7062" h="10100" extrusionOk="0">
                  <a:moveTo>
                    <a:pt x="2545" y="1"/>
                  </a:moveTo>
                  <a:lnTo>
                    <a:pt x="2545" y="1"/>
                  </a:lnTo>
                  <a:cubicBezTo>
                    <a:pt x="2674" y="520"/>
                    <a:pt x="2752" y="1065"/>
                    <a:pt x="2778" y="1584"/>
                  </a:cubicBezTo>
                  <a:lnTo>
                    <a:pt x="2752" y="1584"/>
                  </a:lnTo>
                  <a:cubicBezTo>
                    <a:pt x="2778" y="2259"/>
                    <a:pt x="2752" y="2960"/>
                    <a:pt x="2648" y="3661"/>
                  </a:cubicBezTo>
                  <a:cubicBezTo>
                    <a:pt x="2545" y="4414"/>
                    <a:pt x="2337" y="5167"/>
                    <a:pt x="2103" y="5894"/>
                  </a:cubicBezTo>
                  <a:cubicBezTo>
                    <a:pt x="1844" y="6621"/>
                    <a:pt x="1532" y="7347"/>
                    <a:pt x="1169" y="8022"/>
                  </a:cubicBezTo>
                  <a:cubicBezTo>
                    <a:pt x="831" y="8620"/>
                    <a:pt x="442" y="9217"/>
                    <a:pt x="0" y="9762"/>
                  </a:cubicBezTo>
                  <a:lnTo>
                    <a:pt x="649" y="9762"/>
                  </a:lnTo>
                  <a:cubicBezTo>
                    <a:pt x="1402" y="9762"/>
                    <a:pt x="2181" y="9814"/>
                    <a:pt x="2934" y="9969"/>
                  </a:cubicBezTo>
                  <a:lnTo>
                    <a:pt x="2856" y="9918"/>
                  </a:lnTo>
                  <a:lnTo>
                    <a:pt x="3168" y="9995"/>
                  </a:lnTo>
                  <a:lnTo>
                    <a:pt x="3531" y="10099"/>
                  </a:lnTo>
                  <a:cubicBezTo>
                    <a:pt x="3583" y="10047"/>
                    <a:pt x="3661" y="9995"/>
                    <a:pt x="3713" y="9944"/>
                  </a:cubicBezTo>
                  <a:cubicBezTo>
                    <a:pt x="3998" y="9710"/>
                    <a:pt x="4258" y="9476"/>
                    <a:pt x="4518" y="9217"/>
                  </a:cubicBezTo>
                  <a:cubicBezTo>
                    <a:pt x="4751" y="8931"/>
                    <a:pt x="4985" y="8671"/>
                    <a:pt x="5193" y="8386"/>
                  </a:cubicBezTo>
                  <a:cubicBezTo>
                    <a:pt x="5452" y="8022"/>
                    <a:pt x="5686" y="7633"/>
                    <a:pt x="5894" y="7244"/>
                  </a:cubicBezTo>
                  <a:cubicBezTo>
                    <a:pt x="6309" y="6491"/>
                    <a:pt x="6595" y="5660"/>
                    <a:pt x="6802" y="4803"/>
                  </a:cubicBezTo>
                  <a:cubicBezTo>
                    <a:pt x="6906" y="4388"/>
                    <a:pt x="6958" y="3947"/>
                    <a:pt x="7010" y="3531"/>
                  </a:cubicBezTo>
                  <a:cubicBezTo>
                    <a:pt x="7036" y="3168"/>
                    <a:pt x="7062" y="2778"/>
                    <a:pt x="7036" y="2415"/>
                  </a:cubicBezTo>
                  <a:cubicBezTo>
                    <a:pt x="7036" y="2051"/>
                    <a:pt x="6984" y="1688"/>
                    <a:pt x="6932" y="1325"/>
                  </a:cubicBezTo>
                  <a:cubicBezTo>
                    <a:pt x="6932" y="1247"/>
                    <a:pt x="6906" y="1169"/>
                    <a:pt x="6880" y="1065"/>
                  </a:cubicBezTo>
                  <a:cubicBezTo>
                    <a:pt x="6439" y="857"/>
                    <a:pt x="5997" y="701"/>
                    <a:pt x="5556" y="546"/>
                  </a:cubicBezTo>
                  <a:cubicBezTo>
                    <a:pt x="5063" y="390"/>
                    <a:pt x="4570" y="286"/>
                    <a:pt x="4076" y="182"/>
                  </a:cubicBezTo>
                  <a:cubicBezTo>
                    <a:pt x="3583" y="104"/>
                    <a:pt x="3064" y="27"/>
                    <a:pt x="254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10" name="Google Shape;1710;p49"/>
            <p:cNvSpPr/>
            <p:nvPr/>
          </p:nvSpPr>
          <p:spPr>
            <a:xfrm>
              <a:off x="2619277" y="2625785"/>
              <a:ext cx="273399" cy="543229"/>
            </a:xfrm>
            <a:custGeom>
              <a:avLst/>
              <a:gdLst/>
              <a:ahLst/>
              <a:cxnLst/>
              <a:rect l="l" t="t" r="r" b="b"/>
              <a:pathLst>
                <a:path w="6050" h="12021" extrusionOk="0">
                  <a:moveTo>
                    <a:pt x="4570" y="0"/>
                  </a:moveTo>
                  <a:cubicBezTo>
                    <a:pt x="3583" y="390"/>
                    <a:pt x="2623" y="883"/>
                    <a:pt x="1688" y="1428"/>
                  </a:cubicBezTo>
                  <a:lnTo>
                    <a:pt x="1714" y="1454"/>
                  </a:lnTo>
                  <a:cubicBezTo>
                    <a:pt x="1169" y="1766"/>
                    <a:pt x="598" y="2129"/>
                    <a:pt x="27" y="2519"/>
                  </a:cubicBezTo>
                  <a:lnTo>
                    <a:pt x="1" y="2545"/>
                  </a:lnTo>
                  <a:cubicBezTo>
                    <a:pt x="390" y="3401"/>
                    <a:pt x="702" y="4284"/>
                    <a:pt x="961" y="5219"/>
                  </a:cubicBezTo>
                  <a:cubicBezTo>
                    <a:pt x="1195" y="6101"/>
                    <a:pt x="1325" y="7010"/>
                    <a:pt x="1351" y="7944"/>
                  </a:cubicBezTo>
                  <a:cubicBezTo>
                    <a:pt x="1377" y="8853"/>
                    <a:pt x="1247" y="9762"/>
                    <a:pt x="1013" y="10644"/>
                  </a:cubicBezTo>
                  <a:cubicBezTo>
                    <a:pt x="909" y="11112"/>
                    <a:pt x="754" y="11579"/>
                    <a:pt x="546" y="12020"/>
                  </a:cubicBezTo>
                  <a:cubicBezTo>
                    <a:pt x="1091" y="11709"/>
                    <a:pt x="1584" y="11449"/>
                    <a:pt x="1948" y="11215"/>
                  </a:cubicBezTo>
                  <a:cubicBezTo>
                    <a:pt x="2960" y="10644"/>
                    <a:pt x="3999" y="10047"/>
                    <a:pt x="5063" y="9554"/>
                  </a:cubicBezTo>
                  <a:lnTo>
                    <a:pt x="5141" y="9424"/>
                  </a:lnTo>
                  <a:lnTo>
                    <a:pt x="5141" y="9450"/>
                  </a:lnTo>
                  <a:cubicBezTo>
                    <a:pt x="5504" y="8645"/>
                    <a:pt x="5764" y="7815"/>
                    <a:pt x="5894" y="6958"/>
                  </a:cubicBezTo>
                  <a:cubicBezTo>
                    <a:pt x="5998" y="6413"/>
                    <a:pt x="6024" y="5842"/>
                    <a:pt x="6050" y="5270"/>
                  </a:cubicBezTo>
                  <a:cubicBezTo>
                    <a:pt x="6050" y="4907"/>
                    <a:pt x="6024" y="4518"/>
                    <a:pt x="5972" y="4154"/>
                  </a:cubicBezTo>
                  <a:cubicBezTo>
                    <a:pt x="5946" y="3713"/>
                    <a:pt x="5868" y="3246"/>
                    <a:pt x="5790" y="2804"/>
                  </a:cubicBezTo>
                  <a:cubicBezTo>
                    <a:pt x="5686" y="2337"/>
                    <a:pt x="5582" y="1870"/>
                    <a:pt x="5427" y="1428"/>
                  </a:cubicBezTo>
                  <a:lnTo>
                    <a:pt x="5427" y="1454"/>
                  </a:lnTo>
                  <a:cubicBezTo>
                    <a:pt x="5271" y="1065"/>
                    <a:pt x="5115" y="701"/>
                    <a:pt x="4881" y="390"/>
                  </a:cubicBezTo>
                  <a:cubicBezTo>
                    <a:pt x="4804" y="234"/>
                    <a:pt x="4674" y="104"/>
                    <a:pt x="457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11" name="Google Shape;1711;p49"/>
            <p:cNvSpPr/>
            <p:nvPr/>
          </p:nvSpPr>
          <p:spPr>
            <a:xfrm>
              <a:off x="1979950" y="2855706"/>
              <a:ext cx="471648" cy="415341"/>
            </a:xfrm>
            <a:custGeom>
              <a:avLst/>
              <a:gdLst/>
              <a:ahLst/>
              <a:cxnLst/>
              <a:rect l="l" t="t" r="r" b="b"/>
              <a:pathLst>
                <a:path w="10437" h="9191" extrusionOk="0">
                  <a:moveTo>
                    <a:pt x="10203" y="1"/>
                  </a:moveTo>
                  <a:cubicBezTo>
                    <a:pt x="9865" y="182"/>
                    <a:pt x="9528" y="312"/>
                    <a:pt x="9164" y="468"/>
                  </a:cubicBezTo>
                  <a:lnTo>
                    <a:pt x="9164" y="442"/>
                  </a:lnTo>
                  <a:cubicBezTo>
                    <a:pt x="8827" y="546"/>
                    <a:pt x="8489" y="650"/>
                    <a:pt x="8152" y="728"/>
                  </a:cubicBezTo>
                  <a:cubicBezTo>
                    <a:pt x="7529" y="1844"/>
                    <a:pt x="6802" y="2908"/>
                    <a:pt x="5919" y="3843"/>
                  </a:cubicBezTo>
                  <a:cubicBezTo>
                    <a:pt x="5400" y="4440"/>
                    <a:pt x="4803" y="4985"/>
                    <a:pt x="4154" y="5452"/>
                  </a:cubicBezTo>
                  <a:cubicBezTo>
                    <a:pt x="3531" y="5946"/>
                    <a:pt x="2856" y="6361"/>
                    <a:pt x="2155" y="6699"/>
                  </a:cubicBezTo>
                  <a:cubicBezTo>
                    <a:pt x="1480" y="7036"/>
                    <a:pt x="753" y="7296"/>
                    <a:pt x="0" y="7451"/>
                  </a:cubicBezTo>
                  <a:lnTo>
                    <a:pt x="338" y="7659"/>
                  </a:lnTo>
                  <a:cubicBezTo>
                    <a:pt x="1688" y="8360"/>
                    <a:pt x="3193" y="8853"/>
                    <a:pt x="4725" y="9061"/>
                  </a:cubicBezTo>
                  <a:cubicBezTo>
                    <a:pt x="5374" y="9139"/>
                    <a:pt x="6023" y="9191"/>
                    <a:pt x="6672" y="9191"/>
                  </a:cubicBezTo>
                  <a:lnTo>
                    <a:pt x="6698" y="9191"/>
                  </a:lnTo>
                  <a:cubicBezTo>
                    <a:pt x="7087" y="8853"/>
                    <a:pt x="7451" y="8490"/>
                    <a:pt x="7788" y="8075"/>
                  </a:cubicBezTo>
                  <a:cubicBezTo>
                    <a:pt x="8489" y="7270"/>
                    <a:pt x="9060" y="6361"/>
                    <a:pt x="9528" y="5401"/>
                  </a:cubicBezTo>
                  <a:cubicBezTo>
                    <a:pt x="9917" y="4570"/>
                    <a:pt x="10177" y="3713"/>
                    <a:pt x="10333" y="2804"/>
                  </a:cubicBezTo>
                  <a:cubicBezTo>
                    <a:pt x="10384" y="2519"/>
                    <a:pt x="10410" y="2207"/>
                    <a:pt x="10436" y="1896"/>
                  </a:cubicBezTo>
                  <a:cubicBezTo>
                    <a:pt x="10436" y="1584"/>
                    <a:pt x="10436" y="1299"/>
                    <a:pt x="10410" y="1013"/>
                  </a:cubicBezTo>
                  <a:cubicBezTo>
                    <a:pt x="10410" y="1013"/>
                    <a:pt x="10410" y="1039"/>
                    <a:pt x="10410" y="1039"/>
                  </a:cubicBezTo>
                  <a:cubicBezTo>
                    <a:pt x="10384" y="831"/>
                    <a:pt x="10359" y="598"/>
                    <a:pt x="10307" y="416"/>
                  </a:cubicBezTo>
                  <a:cubicBezTo>
                    <a:pt x="10281" y="260"/>
                    <a:pt x="10255" y="131"/>
                    <a:pt x="1020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12" name="Google Shape;1712;p49"/>
            <p:cNvSpPr/>
            <p:nvPr/>
          </p:nvSpPr>
          <p:spPr>
            <a:xfrm>
              <a:off x="1095384" y="2439246"/>
              <a:ext cx="1325739" cy="681872"/>
            </a:xfrm>
            <a:custGeom>
              <a:avLst/>
              <a:gdLst/>
              <a:ahLst/>
              <a:cxnLst/>
              <a:rect l="l" t="t" r="r" b="b"/>
              <a:pathLst>
                <a:path w="29337" h="15089" extrusionOk="0">
                  <a:moveTo>
                    <a:pt x="2597" y="1"/>
                  </a:moveTo>
                  <a:cubicBezTo>
                    <a:pt x="2545" y="1"/>
                    <a:pt x="2519" y="1"/>
                    <a:pt x="2493" y="27"/>
                  </a:cubicBezTo>
                  <a:cubicBezTo>
                    <a:pt x="2415" y="53"/>
                    <a:pt x="2363" y="79"/>
                    <a:pt x="2311" y="130"/>
                  </a:cubicBezTo>
                  <a:lnTo>
                    <a:pt x="2078" y="156"/>
                  </a:lnTo>
                  <a:cubicBezTo>
                    <a:pt x="2000" y="156"/>
                    <a:pt x="1948" y="182"/>
                    <a:pt x="1922" y="234"/>
                  </a:cubicBezTo>
                  <a:cubicBezTo>
                    <a:pt x="1870" y="286"/>
                    <a:pt x="1870" y="338"/>
                    <a:pt x="1870" y="416"/>
                  </a:cubicBezTo>
                  <a:cubicBezTo>
                    <a:pt x="1870" y="416"/>
                    <a:pt x="1870" y="442"/>
                    <a:pt x="1870" y="442"/>
                  </a:cubicBezTo>
                  <a:cubicBezTo>
                    <a:pt x="1792" y="520"/>
                    <a:pt x="1740" y="598"/>
                    <a:pt x="1688" y="676"/>
                  </a:cubicBezTo>
                  <a:cubicBezTo>
                    <a:pt x="1507" y="935"/>
                    <a:pt x="1403" y="1247"/>
                    <a:pt x="1403" y="1558"/>
                  </a:cubicBezTo>
                  <a:cubicBezTo>
                    <a:pt x="1403" y="1948"/>
                    <a:pt x="1507" y="2337"/>
                    <a:pt x="1662" y="2675"/>
                  </a:cubicBezTo>
                  <a:cubicBezTo>
                    <a:pt x="1576" y="2662"/>
                    <a:pt x="1489" y="2656"/>
                    <a:pt x="1402" y="2656"/>
                  </a:cubicBezTo>
                  <a:cubicBezTo>
                    <a:pt x="1118" y="2656"/>
                    <a:pt x="830" y="2724"/>
                    <a:pt x="572" y="2882"/>
                  </a:cubicBezTo>
                  <a:cubicBezTo>
                    <a:pt x="364" y="3012"/>
                    <a:pt x="208" y="3220"/>
                    <a:pt x="131" y="3453"/>
                  </a:cubicBezTo>
                  <a:cubicBezTo>
                    <a:pt x="27" y="3713"/>
                    <a:pt x="1" y="3973"/>
                    <a:pt x="1" y="4258"/>
                  </a:cubicBezTo>
                  <a:cubicBezTo>
                    <a:pt x="27" y="4518"/>
                    <a:pt x="53" y="4803"/>
                    <a:pt x="131" y="5063"/>
                  </a:cubicBezTo>
                  <a:cubicBezTo>
                    <a:pt x="338" y="5946"/>
                    <a:pt x="728" y="6750"/>
                    <a:pt x="1273" y="7477"/>
                  </a:cubicBezTo>
                  <a:cubicBezTo>
                    <a:pt x="1351" y="7581"/>
                    <a:pt x="1429" y="7685"/>
                    <a:pt x="1532" y="7789"/>
                  </a:cubicBezTo>
                  <a:cubicBezTo>
                    <a:pt x="1740" y="7997"/>
                    <a:pt x="1948" y="8204"/>
                    <a:pt x="2156" y="8412"/>
                  </a:cubicBezTo>
                  <a:cubicBezTo>
                    <a:pt x="2545" y="8775"/>
                    <a:pt x="2960" y="9139"/>
                    <a:pt x="3376" y="9502"/>
                  </a:cubicBezTo>
                  <a:cubicBezTo>
                    <a:pt x="4258" y="10203"/>
                    <a:pt x="5193" y="10826"/>
                    <a:pt x="6153" y="11397"/>
                  </a:cubicBezTo>
                  <a:cubicBezTo>
                    <a:pt x="8075" y="12488"/>
                    <a:pt x="10151" y="13370"/>
                    <a:pt x="12280" y="13968"/>
                  </a:cubicBezTo>
                  <a:cubicBezTo>
                    <a:pt x="14461" y="14591"/>
                    <a:pt x="16694" y="14954"/>
                    <a:pt x="18978" y="15084"/>
                  </a:cubicBezTo>
                  <a:lnTo>
                    <a:pt x="19939" y="15084"/>
                  </a:lnTo>
                  <a:cubicBezTo>
                    <a:pt x="20064" y="15087"/>
                    <a:pt x="20189" y="15089"/>
                    <a:pt x="20315" y="15089"/>
                  </a:cubicBezTo>
                  <a:cubicBezTo>
                    <a:pt x="22188" y="15089"/>
                    <a:pt x="24054" y="14727"/>
                    <a:pt x="25806" y="14045"/>
                  </a:cubicBezTo>
                  <a:cubicBezTo>
                    <a:pt x="26429" y="13812"/>
                    <a:pt x="27000" y="13474"/>
                    <a:pt x="27519" y="13085"/>
                  </a:cubicBezTo>
                  <a:cubicBezTo>
                    <a:pt x="27961" y="12747"/>
                    <a:pt x="28272" y="12306"/>
                    <a:pt x="28428" y="11787"/>
                  </a:cubicBezTo>
                  <a:cubicBezTo>
                    <a:pt x="28480" y="11553"/>
                    <a:pt x="28506" y="11346"/>
                    <a:pt x="28454" y="11138"/>
                  </a:cubicBezTo>
                  <a:cubicBezTo>
                    <a:pt x="28402" y="10878"/>
                    <a:pt x="28324" y="10645"/>
                    <a:pt x="28194" y="10411"/>
                  </a:cubicBezTo>
                  <a:cubicBezTo>
                    <a:pt x="28038" y="10177"/>
                    <a:pt x="27857" y="9944"/>
                    <a:pt x="27649" y="9762"/>
                  </a:cubicBezTo>
                  <a:cubicBezTo>
                    <a:pt x="27545" y="9658"/>
                    <a:pt x="27441" y="9554"/>
                    <a:pt x="27337" y="9450"/>
                  </a:cubicBezTo>
                  <a:cubicBezTo>
                    <a:pt x="27363" y="9450"/>
                    <a:pt x="27389" y="9424"/>
                    <a:pt x="27415" y="9398"/>
                  </a:cubicBezTo>
                  <a:cubicBezTo>
                    <a:pt x="27545" y="9321"/>
                    <a:pt x="27701" y="9243"/>
                    <a:pt x="27831" y="9113"/>
                  </a:cubicBezTo>
                  <a:cubicBezTo>
                    <a:pt x="28090" y="8931"/>
                    <a:pt x="28324" y="8698"/>
                    <a:pt x="28558" y="8438"/>
                  </a:cubicBezTo>
                  <a:cubicBezTo>
                    <a:pt x="28999" y="7919"/>
                    <a:pt x="29259" y="7244"/>
                    <a:pt x="29310" y="6543"/>
                  </a:cubicBezTo>
                  <a:cubicBezTo>
                    <a:pt x="29336" y="6439"/>
                    <a:pt x="29285" y="6309"/>
                    <a:pt x="29233" y="6205"/>
                  </a:cubicBezTo>
                  <a:cubicBezTo>
                    <a:pt x="29155" y="6101"/>
                    <a:pt x="29025" y="6024"/>
                    <a:pt x="28895" y="5998"/>
                  </a:cubicBezTo>
                  <a:lnTo>
                    <a:pt x="28817" y="5998"/>
                  </a:lnTo>
                  <a:cubicBezTo>
                    <a:pt x="28584" y="5998"/>
                    <a:pt x="28402" y="6179"/>
                    <a:pt x="28350" y="6413"/>
                  </a:cubicBezTo>
                  <a:cubicBezTo>
                    <a:pt x="28324" y="6543"/>
                    <a:pt x="28298" y="6673"/>
                    <a:pt x="28272" y="6776"/>
                  </a:cubicBezTo>
                  <a:lnTo>
                    <a:pt x="28246" y="6880"/>
                  </a:lnTo>
                  <a:lnTo>
                    <a:pt x="27234" y="6491"/>
                  </a:lnTo>
                  <a:cubicBezTo>
                    <a:pt x="25650" y="5816"/>
                    <a:pt x="24040" y="5115"/>
                    <a:pt x="22405" y="4492"/>
                  </a:cubicBezTo>
                  <a:cubicBezTo>
                    <a:pt x="21912" y="4310"/>
                    <a:pt x="21418" y="4102"/>
                    <a:pt x="20925" y="3947"/>
                  </a:cubicBezTo>
                  <a:cubicBezTo>
                    <a:pt x="20484" y="3791"/>
                    <a:pt x="20042" y="3635"/>
                    <a:pt x="19627" y="3505"/>
                  </a:cubicBezTo>
                  <a:lnTo>
                    <a:pt x="19497" y="3453"/>
                  </a:lnTo>
                  <a:lnTo>
                    <a:pt x="19004" y="3298"/>
                  </a:lnTo>
                  <a:lnTo>
                    <a:pt x="16694" y="2545"/>
                  </a:lnTo>
                  <a:cubicBezTo>
                    <a:pt x="15110" y="2052"/>
                    <a:pt x="13033" y="1403"/>
                    <a:pt x="10904" y="909"/>
                  </a:cubicBezTo>
                  <a:cubicBezTo>
                    <a:pt x="8957" y="442"/>
                    <a:pt x="6984" y="156"/>
                    <a:pt x="5011" y="53"/>
                  </a:cubicBezTo>
                  <a:lnTo>
                    <a:pt x="4129" y="53"/>
                  </a:lnTo>
                  <a:cubicBezTo>
                    <a:pt x="3687" y="53"/>
                    <a:pt x="3246" y="53"/>
                    <a:pt x="2831" y="79"/>
                  </a:cubicBezTo>
                  <a:cubicBezTo>
                    <a:pt x="2779" y="27"/>
                    <a:pt x="2701" y="1"/>
                    <a:pt x="262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13" name="Google Shape;1713;p49"/>
            <p:cNvSpPr/>
            <p:nvPr/>
          </p:nvSpPr>
          <p:spPr>
            <a:xfrm>
              <a:off x="1095384" y="2440421"/>
              <a:ext cx="274574" cy="404812"/>
            </a:xfrm>
            <a:custGeom>
              <a:avLst/>
              <a:gdLst/>
              <a:ahLst/>
              <a:cxnLst/>
              <a:rect l="l" t="t" r="r" b="b"/>
              <a:pathLst>
                <a:path w="6076" h="8958" extrusionOk="0">
                  <a:moveTo>
                    <a:pt x="2493" y="1"/>
                  </a:moveTo>
                  <a:cubicBezTo>
                    <a:pt x="2441" y="27"/>
                    <a:pt x="2363" y="53"/>
                    <a:pt x="2311" y="104"/>
                  </a:cubicBezTo>
                  <a:lnTo>
                    <a:pt x="2078" y="104"/>
                  </a:lnTo>
                  <a:cubicBezTo>
                    <a:pt x="2026" y="104"/>
                    <a:pt x="1974" y="156"/>
                    <a:pt x="1922" y="208"/>
                  </a:cubicBezTo>
                  <a:cubicBezTo>
                    <a:pt x="1896" y="260"/>
                    <a:pt x="1870" y="312"/>
                    <a:pt x="1870" y="390"/>
                  </a:cubicBezTo>
                  <a:cubicBezTo>
                    <a:pt x="1870" y="390"/>
                    <a:pt x="1870" y="416"/>
                    <a:pt x="1870" y="416"/>
                  </a:cubicBezTo>
                  <a:cubicBezTo>
                    <a:pt x="1792" y="494"/>
                    <a:pt x="1740" y="572"/>
                    <a:pt x="1688" y="650"/>
                  </a:cubicBezTo>
                  <a:cubicBezTo>
                    <a:pt x="1507" y="909"/>
                    <a:pt x="1429" y="1221"/>
                    <a:pt x="1403" y="1532"/>
                  </a:cubicBezTo>
                  <a:cubicBezTo>
                    <a:pt x="1403" y="1922"/>
                    <a:pt x="1507" y="2311"/>
                    <a:pt x="1688" y="2649"/>
                  </a:cubicBezTo>
                  <a:cubicBezTo>
                    <a:pt x="1584" y="2623"/>
                    <a:pt x="1507" y="2623"/>
                    <a:pt x="1429" y="2623"/>
                  </a:cubicBezTo>
                  <a:cubicBezTo>
                    <a:pt x="1399" y="2620"/>
                    <a:pt x="1369" y="2619"/>
                    <a:pt x="1338" y="2619"/>
                  </a:cubicBezTo>
                  <a:cubicBezTo>
                    <a:pt x="1079" y="2619"/>
                    <a:pt x="807" y="2714"/>
                    <a:pt x="598" y="2830"/>
                  </a:cubicBezTo>
                  <a:cubicBezTo>
                    <a:pt x="364" y="2986"/>
                    <a:pt x="208" y="3194"/>
                    <a:pt x="131" y="3427"/>
                  </a:cubicBezTo>
                  <a:cubicBezTo>
                    <a:pt x="53" y="3687"/>
                    <a:pt x="1" y="3947"/>
                    <a:pt x="27" y="4232"/>
                  </a:cubicBezTo>
                  <a:cubicBezTo>
                    <a:pt x="27" y="4492"/>
                    <a:pt x="53" y="4777"/>
                    <a:pt x="131" y="5037"/>
                  </a:cubicBezTo>
                  <a:cubicBezTo>
                    <a:pt x="208" y="5349"/>
                    <a:pt x="312" y="5660"/>
                    <a:pt x="442" y="5946"/>
                  </a:cubicBezTo>
                  <a:cubicBezTo>
                    <a:pt x="650" y="6491"/>
                    <a:pt x="935" y="7010"/>
                    <a:pt x="1273" y="7451"/>
                  </a:cubicBezTo>
                  <a:cubicBezTo>
                    <a:pt x="1351" y="7555"/>
                    <a:pt x="1429" y="7659"/>
                    <a:pt x="1532" y="7763"/>
                  </a:cubicBezTo>
                  <a:cubicBezTo>
                    <a:pt x="1740" y="7971"/>
                    <a:pt x="1948" y="8178"/>
                    <a:pt x="2156" y="8386"/>
                  </a:cubicBezTo>
                  <a:cubicBezTo>
                    <a:pt x="2363" y="8594"/>
                    <a:pt x="2545" y="8775"/>
                    <a:pt x="2779" y="8957"/>
                  </a:cubicBezTo>
                  <a:cubicBezTo>
                    <a:pt x="2779" y="8672"/>
                    <a:pt x="2805" y="8412"/>
                    <a:pt x="2831" y="8126"/>
                  </a:cubicBezTo>
                  <a:cubicBezTo>
                    <a:pt x="2934" y="7296"/>
                    <a:pt x="3090" y="6465"/>
                    <a:pt x="3324" y="5634"/>
                  </a:cubicBezTo>
                  <a:cubicBezTo>
                    <a:pt x="3557" y="4829"/>
                    <a:pt x="3843" y="4050"/>
                    <a:pt x="4206" y="3272"/>
                  </a:cubicBezTo>
                  <a:cubicBezTo>
                    <a:pt x="4596" y="2493"/>
                    <a:pt x="5011" y="1740"/>
                    <a:pt x="5479" y="987"/>
                  </a:cubicBezTo>
                  <a:cubicBezTo>
                    <a:pt x="5660" y="702"/>
                    <a:pt x="5868" y="390"/>
                    <a:pt x="6076" y="104"/>
                  </a:cubicBezTo>
                  <a:cubicBezTo>
                    <a:pt x="5712" y="79"/>
                    <a:pt x="5349" y="53"/>
                    <a:pt x="4985" y="53"/>
                  </a:cubicBezTo>
                  <a:lnTo>
                    <a:pt x="4129" y="53"/>
                  </a:lnTo>
                  <a:cubicBezTo>
                    <a:pt x="3687" y="53"/>
                    <a:pt x="3246" y="53"/>
                    <a:pt x="2831" y="79"/>
                  </a:cubicBezTo>
                  <a:cubicBezTo>
                    <a:pt x="2753" y="27"/>
                    <a:pt x="2675" y="1"/>
                    <a:pt x="2597" y="1"/>
                  </a:cubicBezTo>
                  <a:cubicBezTo>
                    <a:pt x="2571" y="1"/>
                    <a:pt x="2519" y="1"/>
                    <a:pt x="2493" y="27"/>
                  </a:cubicBezTo>
                  <a:lnTo>
                    <a:pt x="249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14" name="Google Shape;1714;p49"/>
            <p:cNvSpPr/>
            <p:nvPr/>
          </p:nvSpPr>
          <p:spPr>
            <a:xfrm>
              <a:off x="1436784" y="2486197"/>
              <a:ext cx="388363" cy="584262"/>
            </a:xfrm>
            <a:custGeom>
              <a:avLst/>
              <a:gdLst/>
              <a:ahLst/>
              <a:cxnLst/>
              <a:rect l="l" t="t" r="r" b="b"/>
              <a:pathLst>
                <a:path w="8594" h="12929" extrusionOk="0">
                  <a:moveTo>
                    <a:pt x="3920" y="0"/>
                  </a:moveTo>
                  <a:lnTo>
                    <a:pt x="3739" y="364"/>
                  </a:lnTo>
                  <a:lnTo>
                    <a:pt x="3739" y="338"/>
                  </a:lnTo>
                  <a:cubicBezTo>
                    <a:pt x="3531" y="727"/>
                    <a:pt x="3297" y="1090"/>
                    <a:pt x="3064" y="1454"/>
                  </a:cubicBezTo>
                  <a:cubicBezTo>
                    <a:pt x="3064" y="1454"/>
                    <a:pt x="3064" y="1480"/>
                    <a:pt x="3064" y="1506"/>
                  </a:cubicBezTo>
                  <a:cubicBezTo>
                    <a:pt x="2415" y="2337"/>
                    <a:pt x="1895" y="3219"/>
                    <a:pt x="1454" y="4180"/>
                  </a:cubicBezTo>
                  <a:cubicBezTo>
                    <a:pt x="857" y="5530"/>
                    <a:pt x="442" y="6958"/>
                    <a:pt x="208" y="8437"/>
                  </a:cubicBezTo>
                  <a:cubicBezTo>
                    <a:pt x="78" y="9294"/>
                    <a:pt x="0" y="10177"/>
                    <a:pt x="0" y="11085"/>
                  </a:cubicBezTo>
                  <a:cubicBezTo>
                    <a:pt x="1532" y="11838"/>
                    <a:pt x="3090" y="12435"/>
                    <a:pt x="4725" y="12929"/>
                  </a:cubicBezTo>
                  <a:lnTo>
                    <a:pt x="4803" y="12929"/>
                  </a:lnTo>
                  <a:cubicBezTo>
                    <a:pt x="5504" y="9709"/>
                    <a:pt x="6101" y="6438"/>
                    <a:pt x="7477" y="3427"/>
                  </a:cubicBezTo>
                  <a:cubicBezTo>
                    <a:pt x="7477" y="3401"/>
                    <a:pt x="7477" y="3401"/>
                    <a:pt x="7503" y="3375"/>
                  </a:cubicBezTo>
                  <a:cubicBezTo>
                    <a:pt x="7841" y="2700"/>
                    <a:pt x="8230" y="2025"/>
                    <a:pt x="8593" y="1350"/>
                  </a:cubicBezTo>
                  <a:cubicBezTo>
                    <a:pt x="7243" y="909"/>
                    <a:pt x="5608" y="415"/>
                    <a:pt x="392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15" name="Google Shape;1715;p49"/>
            <p:cNvSpPr/>
            <p:nvPr/>
          </p:nvSpPr>
          <p:spPr>
            <a:xfrm>
              <a:off x="1925950" y="2612861"/>
              <a:ext cx="327402" cy="508026"/>
            </a:xfrm>
            <a:custGeom>
              <a:avLst/>
              <a:gdLst/>
              <a:ahLst/>
              <a:cxnLst/>
              <a:rect l="l" t="t" r="r" b="b"/>
              <a:pathLst>
                <a:path w="7245" h="11242" extrusionOk="0">
                  <a:moveTo>
                    <a:pt x="2234" y="1"/>
                  </a:moveTo>
                  <a:cubicBezTo>
                    <a:pt x="2026" y="702"/>
                    <a:pt x="1844" y="1429"/>
                    <a:pt x="1662" y="2130"/>
                  </a:cubicBezTo>
                  <a:cubicBezTo>
                    <a:pt x="1662" y="2156"/>
                    <a:pt x="1637" y="2182"/>
                    <a:pt x="1611" y="2182"/>
                  </a:cubicBezTo>
                  <a:cubicBezTo>
                    <a:pt x="1792" y="2597"/>
                    <a:pt x="1922" y="3038"/>
                    <a:pt x="1974" y="3480"/>
                  </a:cubicBezTo>
                  <a:cubicBezTo>
                    <a:pt x="2104" y="4232"/>
                    <a:pt x="2104" y="4985"/>
                    <a:pt x="2000" y="5738"/>
                  </a:cubicBezTo>
                  <a:cubicBezTo>
                    <a:pt x="1896" y="6543"/>
                    <a:pt x="1714" y="7348"/>
                    <a:pt x="1455" y="8101"/>
                  </a:cubicBezTo>
                  <a:cubicBezTo>
                    <a:pt x="1195" y="8853"/>
                    <a:pt x="884" y="9606"/>
                    <a:pt x="520" y="10307"/>
                  </a:cubicBezTo>
                  <a:cubicBezTo>
                    <a:pt x="364" y="10619"/>
                    <a:pt x="183" y="10904"/>
                    <a:pt x="1" y="11190"/>
                  </a:cubicBezTo>
                  <a:cubicBezTo>
                    <a:pt x="209" y="11190"/>
                    <a:pt x="390" y="11216"/>
                    <a:pt x="598" y="11216"/>
                  </a:cubicBezTo>
                  <a:cubicBezTo>
                    <a:pt x="910" y="11242"/>
                    <a:pt x="1247" y="11242"/>
                    <a:pt x="1559" y="11242"/>
                  </a:cubicBezTo>
                  <a:cubicBezTo>
                    <a:pt x="2493" y="11242"/>
                    <a:pt x="3428" y="11164"/>
                    <a:pt x="4362" y="11034"/>
                  </a:cubicBezTo>
                  <a:cubicBezTo>
                    <a:pt x="4518" y="10904"/>
                    <a:pt x="4674" y="10775"/>
                    <a:pt x="4830" y="10645"/>
                  </a:cubicBezTo>
                  <a:cubicBezTo>
                    <a:pt x="5037" y="10437"/>
                    <a:pt x="5245" y="10229"/>
                    <a:pt x="5427" y="9996"/>
                  </a:cubicBezTo>
                  <a:cubicBezTo>
                    <a:pt x="5609" y="9762"/>
                    <a:pt x="5790" y="9502"/>
                    <a:pt x="5972" y="9243"/>
                  </a:cubicBezTo>
                  <a:cubicBezTo>
                    <a:pt x="6128" y="8983"/>
                    <a:pt x="6258" y="8724"/>
                    <a:pt x="6387" y="8438"/>
                  </a:cubicBezTo>
                  <a:cubicBezTo>
                    <a:pt x="6543" y="8101"/>
                    <a:pt x="6673" y="7737"/>
                    <a:pt x="6803" y="7348"/>
                  </a:cubicBezTo>
                  <a:cubicBezTo>
                    <a:pt x="6907" y="6984"/>
                    <a:pt x="6984" y="6621"/>
                    <a:pt x="7036" y="6231"/>
                  </a:cubicBezTo>
                  <a:lnTo>
                    <a:pt x="7036" y="6257"/>
                  </a:lnTo>
                  <a:cubicBezTo>
                    <a:pt x="7218" y="5063"/>
                    <a:pt x="7244" y="3869"/>
                    <a:pt x="7088" y="2675"/>
                  </a:cubicBezTo>
                  <a:lnTo>
                    <a:pt x="7088" y="2675"/>
                  </a:lnTo>
                  <a:lnTo>
                    <a:pt x="7088" y="2701"/>
                  </a:lnTo>
                  <a:cubicBezTo>
                    <a:pt x="7062" y="2415"/>
                    <a:pt x="7010" y="2130"/>
                    <a:pt x="6984" y="1844"/>
                  </a:cubicBezTo>
                  <a:cubicBezTo>
                    <a:pt x="5998" y="1429"/>
                    <a:pt x="5011" y="1039"/>
                    <a:pt x="4025" y="650"/>
                  </a:cubicBezTo>
                  <a:cubicBezTo>
                    <a:pt x="3506" y="442"/>
                    <a:pt x="3012" y="260"/>
                    <a:pt x="2545" y="105"/>
                  </a:cubicBezTo>
                  <a:lnTo>
                    <a:pt x="223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16" name="Google Shape;1716;p49"/>
            <p:cNvSpPr/>
            <p:nvPr/>
          </p:nvSpPr>
          <p:spPr>
            <a:xfrm>
              <a:off x="1502488" y="2676216"/>
              <a:ext cx="45" cy="45"/>
            </a:xfrm>
            <a:custGeom>
              <a:avLst/>
              <a:gdLst/>
              <a:ahLst/>
              <a:cxnLst/>
              <a:rect l="l" t="t" r="r" b="b"/>
              <a:pathLst>
                <a:path w="1" h="1" extrusionOk="0">
                  <a:moveTo>
                    <a:pt x="0" y="1"/>
                  </a:moveTo>
                  <a:lnTo>
                    <a:pt x="0" y="1"/>
                  </a:lnTo>
                  <a:close/>
                </a:path>
              </a:pathLst>
            </a:custGeom>
            <a:solidFill>
              <a:srgbClr val="A3376C"/>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17" name="Google Shape;1717;p49"/>
            <p:cNvSpPr/>
            <p:nvPr/>
          </p:nvSpPr>
          <p:spPr>
            <a:xfrm>
              <a:off x="1502488" y="2676216"/>
              <a:ext cx="45" cy="45"/>
            </a:xfrm>
            <a:custGeom>
              <a:avLst/>
              <a:gdLst/>
              <a:ahLst/>
              <a:cxnLst/>
              <a:rect l="l" t="t" r="r" b="b"/>
              <a:pathLst>
                <a:path w="1" h="1" extrusionOk="0">
                  <a:moveTo>
                    <a:pt x="0" y="1"/>
                  </a:moveTo>
                  <a:lnTo>
                    <a:pt x="0" y="1"/>
                  </a:lnTo>
                  <a:lnTo>
                    <a:pt x="0" y="1"/>
                  </a:lnTo>
                  <a:close/>
                </a:path>
              </a:pathLst>
            </a:custGeom>
            <a:solidFill>
              <a:srgbClr val="A3376C"/>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18" name="Google Shape;1718;p49"/>
            <p:cNvSpPr/>
            <p:nvPr/>
          </p:nvSpPr>
          <p:spPr>
            <a:xfrm>
              <a:off x="1445008" y="2867455"/>
              <a:ext cx="45" cy="45"/>
            </a:xfrm>
            <a:custGeom>
              <a:avLst/>
              <a:gdLst/>
              <a:ahLst/>
              <a:cxnLst/>
              <a:rect l="l" t="t" r="r" b="b"/>
              <a:pathLst>
                <a:path w="1" h="1" extrusionOk="0">
                  <a:moveTo>
                    <a:pt x="0" y="0"/>
                  </a:moveTo>
                  <a:lnTo>
                    <a:pt x="0" y="0"/>
                  </a:lnTo>
                  <a:close/>
                </a:path>
              </a:pathLst>
            </a:custGeom>
            <a:solidFill>
              <a:srgbClr val="A3376C"/>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19" name="Google Shape;1719;p49"/>
            <p:cNvSpPr/>
            <p:nvPr/>
          </p:nvSpPr>
          <p:spPr>
            <a:xfrm>
              <a:off x="1445008" y="2868630"/>
              <a:ext cx="45" cy="45"/>
            </a:xfrm>
            <a:custGeom>
              <a:avLst/>
              <a:gdLst/>
              <a:ahLst/>
              <a:cxnLst/>
              <a:rect l="l" t="t" r="r" b="b"/>
              <a:pathLst>
                <a:path w="1" h="1" extrusionOk="0">
                  <a:moveTo>
                    <a:pt x="0" y="0"/>
                  </a:moveTo>
                  <a:lnTo>
                    <a:pt x="0" y="0"/>
                  </a:lnTo>
                  <a:close/>
                </a:path>
              </a:pathLst>
            </a:custGeom>
            <a:solidFill>
              <a:srgbClr val="A3376C"/>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20" name="Google Shape;1720;p49"/>
            <p:cNvSpPr/>
            <p:nvPr/>
          </p:nvSpPr>
          <p:spPr>
            <a:xfrm>
              <a:off x="2171143" y="3064523"/>
              <a:ext cx="45" cy="45"/>
            </a:xfrm>
            <a:custGeom>
              <a:avLst/>
              <a:gdLst/>
              <a:ahLst/>
              <a:cxnLst/>
              <a:rect l="l" t="t" r="r" b="b"/>
              <a:pathLst>
                <a:path w="1" h="1" extrusionOk="0">
                  <a:moveTo>
                    <a:pt x="1" y="1"/>
                  </a:moveTo>
                  <a:lnTo>
                    <a:pt x="1" y="1"/>
                  </a:lnTo>
                  <a:close/>
                </a:path>
              </a:pathLst>
            </a:custGeom>
            <a:solidFill>
              <a:srgbClr val="A3376C"/>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21" name="Google Shape;1721;p49"/>
            <p:cNvSpPr/>
            <p:nvPr/>
          </p:nvSpPr>
          <p:spPr>
            <a:xfrm>
              <a:off x="1386353" y="2770073"/>
              <a:ext cx="910398" cy="204620"/>
            </a:xfrm>
            <a:custGeom>
              <a:avLst/>
              <a:gdLst/>
              <a:ahLst/>
              <a:cxnLst/>
              <a:rect l="l" t="t" r="r" b="b"/>
              <a:pathLst>
                <a:path w="20146" h="4528" extrusionOk="0">
                  <a:moveTo>
                    <a:pt x="78" y="1"/>
                  </a:moveTo>
                  <a:cubicBezTo>
                    <a:pt x="52" y="1"/>
                    <a:pt x="26" y="1"/>
                    <a:pt x="0" y="27"/>
                  </a:cubicBezTo>
                  <a:lnTo>
                    <a:pt x="26" y="53"/>
                  </a:lnTo>
                  <a:cubicBezTo>
                    <a:pt x="0" y="78"/>
                    <a:pt x="0" y="130"/>
                    <a:pt x="26" y="156"/>
                  </a:cubicBezTo>
                  <a:cubicBezTo>
                    <a:pt x="597" y="598"/>
                    <a:pt x="1220" y="987"/>
                    <a:pt x="1843" y="1351"/>
                  </a:cubicBezTo>
                  <a:cubicBezTo>
                    <a:pt x="2518" y="1740"/>
                    <a:pt x="3219" y="2103"/>
                    <a:pt x="3920" y="2415"/>
                  </a:cubicBezTo>
                  <a:cubicBezTo>
                    <a:pt x="5400" y="3064"/>
                    <a:pt x="6958" y="3557"/>
                    <a:pt x="8541" y="3921"/>
                  </a:cubicBezTo>
                  <a:cubicBezTo>
                    <a:pt x="10151" y="4284"/>
                    <a:pt x="11786" y="4492"/>
                    <a:pt x="13422" y="4518"/>
                  </a:cubicBezTo>
                  <a:cubicBezTo>
                    <a:pt x="13621" y="4524"/>
                    <a:pt x="13821" y="4527"/>
                    <a:pt x="14020" y="4527"/>
                  </a:cubicBezTo>
                  <a:cubicBezTo>
                    <a:pt x="15424" y="4527"/>
                    <a:pt x="16808" y="4366"/>
                    <a:pt x="18173" y="4025"/>
                  </a:cubicBezTo>
                  <a:cubicBezTo>
                    <a:pt x="18458" y="3947"/>
                    <a:pt x="18744" y="3843"/>
                    <a:pt x="19029" y="3739"/>
                  </a:cubicBezTo>
                  <a:cubicBezTo>
                    <a:pt x="19185" y="3713"/>
                    <a:pt x="19315" y="3635"/>
                    <a:pt x="19445" y="3583"/>
                  </a:cubicBezTo>
                  <a:cubicBezTo>
                    <a:pt x="19600" y="3531"/>
                    <a:pt x="19756" y="3453"/>
                    <a:pt x="19912" y="3401"/>
                  </a:cubicBezTo>
                  <a:cubicBezTo>
                    <a:pt x="19990" y="3375"/>
                    <a:pt x="20068" y="3298"/>
                    <a:pt x="20094" y="3220"/>
                  </a:cubicBezTo>
                  <a:cubicBezTo>
                    <a:pt x="20146" y="3142"/>
                    <a:pt x="20146" y="3038"/>
                    <a:pt x="20094" y="2960"/>
                  </a:cubicBezTo>
                  <a:cubicBezTo>
                    <a:pt x="20052" y="2815"/>
                    <a:pt x="19912" y="2737"/>
                    <a:pt x="19765" y="2737"/>
                  </a:cubicBezTo>
                  <a:cubicBezTo>
                    <a:pt x="19728" y="2737"/>
                    <a:pt x="19689" y="2742"/>
                    <a:pt x="19652" y="2752"/>
                  </a:cubicBezTo>
                  <a:cubicBezTo>
                    <a:pt x="19471" y="2856"/>
                    <a:pt x="19237" y="2934"/>
                    <a:pt x="19029" y="2986"/>
                  </a:cubicBezTo>
                  <a:cubicBezTo>
                    <a:pt x="18822" y="3064"/>
                    <a:pt x="18588" y="3142"/>
                    <a:pt x="18354" y="3220"/>
                  </a:cubicBezTo>
                  <a:cubicBezTo>
                    <a:pt x="17887" y="3350"/>
                    <a:pt x="17420" y="3479"/>
                    <a:pt x="16952" y="3583"/>
                  </a:cubicBezTo>
                  <a:cubicBezTo>
                    <a:pt x="16563" y="3661"/>
                    <a:pt x="16174" y="3739"/>
                    <a:pt x="15758" y="3791"/>
                  </a:cubicBezTo>
                  <a:cubicBezTo>
                    <a:pt x="15369" y="3843"/>
                    <a:pt x="14902" y="3895"/>
                    <a:pt x="14486" y="3921"/>
                  </a:cubicBezTo>
                  <a:cubicBezTo>
                    <a:pt x="13916" y="3971"/>
                    <a:pt x="13357" y="4000"/>
                    <a:pt x="12795" y="4000"/>
                  </a:cubicBezTo>
                  <a:cubicBezTo>
                    <a:pt x="12486" y="4000"/>
                    <a:pt x="12177" y="3991"/>
                    <a:pt x="11864" y="3973"/>
                  </a:cubicBezTo>
                  <a:lnTo>
                    <a:pt x="11968" y="3973"/>
                  </a:lnTo>
                  <a:cubicBezTo>
                    <a:pt x="11423" y="3947"/>
                    <a:pt x="10904" y="3895"/>
                    <a:pt x="10384" y="3843"/>
                  </a:cubicBezTo>
                  <a:cubicBezTo>
                    <a:pt x="9865" y="3765"/>
                    <a:pt x="9294" y="3687"/>
                    <a:pt x="8749" y="3583"/>
                  </a:cubicBezTo>
                  <a:cubicBezTo>
                    <a:pt x="7710" y="3375"/>
                    <a:pt x="6646" y="3116"/>
                    <a:pt x="5634" y="2778"/>
                  </a:cubicBezTo>
                  <a:cubicBezTo>
                    <a:pt x="4777" y="2467"/>
                    <a:pt x="3920" y="2129"/>
                    <a:pt x="3089" y="1766"/>
                  </a:cubicBezTo>
                  <a:cubicBezTo>
                    <a:pt x="2285" y="1377"/>
                    <a:pt x="1506" y="961"/>
                    <a:pt x="753" y="468"/>
                  </a:cubicBezTo>
                  <a:lnTo>
                    <a:pt x="779" y="468"/>
                  </a:lnTo>
                  <a:cubicBezTo>
                    <a:pt x="571" y="312"/>
                    <a:pt x="338" y="182"/>
                    <a:pt x="130" y="27"/>
                  </a:cubicBezTo>
                  <a:cubicBezTo>
                    <a:pt x="104" y="1"/>
                    <a:pt x="104" y="1"/>
                    <a:pt x="7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22" name="Google Shape;1722;p49"/>
            <p:cNvSpPr/>
            <p:nvPr/>
          </p:nvSpPr>
          <p:spPr>
            <a:xfrm>
              <a:off x="1206864" y="2609337"/>
              <a:ext cx="150212" cy="139682"/>
            </a:xfrm>
            <a:custGeom>
              <a:avLst/>
              <a:gdLst/>
              <a:ahLst/>
              <a:cxnLst/>
              <a:rect l="l" t="t" r="r" b="b"/>
              <a:pathLst>
                <a:path w="3324" h="3091" extrusionOk="0">
                  <a:moveTo>
                    <a:pt x="78" y="1"/>
                  </a:moveTo>
                  <a:cubicBezTo>
                    <a:pt x="52" y="1"/>
                    <a:pt x="26" y="27"/>
                    <a:pt x="26" y="27"/>
                  </a:cubicBezTo>
                  <a:lnTo>
                    <a:pt x="26" y="53"/>
                  </a:lnTo>
                  <a:cubicBezTo>
                    <a:pt x="0" y="79"/>
                    <a:pt x="0" y="131"/>
                    <a:pt x="26" y="183"/>
                  </a:cubicBezTo>
                  <a:cubicBezTo>
                    <a:pt x="519" y="650"/>
                    <a:pt x="961" y="1169"/>
                    <a:pt x="1428" y="1662"/>
                  </a:cubicBezTo>
                  <a:cubicBezTo>
                    <a:pt x="1662" y="1922"/>
                    <a:pt x="1895" y="2156"/>
                    <a:pt x="2129" y="2389"/>
                  </a:cubicBezTo>
                  <a:cubicBezTo>
                    <a:pt x="2388" y="2623"/>
                    <a:pt x="2648" y="2831"/>
                    <a:pt x="2934" y="3038"/>
                  </a:cubicBezTo>
                  <a:cubicBezTo>
                    <a:pt x="2960" y="3064"/>
                    <a:pt x="3037" y="3090"/>
                    <a:pt x="3089" y="3090"/>
                  </a:cubicBezTo>
                  <a:cubicBezTo>
                    <a:pt x="3167" y="3090"/>
                    <a:pt x="3219" y="3064"/>
                    <a:pt x="3245" y="3012"/>
                  </a:cubicBezTo>
                  <a:cubicBezTo>
                    <a:pt x="3297" y="2960"/>
                    <a:pt x="3323" y="2909"/>
                    <a:pt x="3323" y="2831"/>
                  </a:cubicBezTo>
                  <a:cubicBezTo>
                    <a:pt x="3297" y="2753"/>
                    <a:pt x="3245" y="2675"/>
                    <a:pt x="3167" y="2649"/>
                  </a:cubicBezTo>
                  <a:cubicBezTo>
                    <a:pt x="3037" y="2571"/>
                    <a:pt x="2908" y="2493"/>
                    <a:pt x="2804" y="2415"/>
                  </a:cubicBezTo>
                  <a:cubicBezTo>
                    <a:pt x="2311" y="2078"/>
                    <a:pt x="1869" y="1714"/>
                    <a:pt x="1454" y="1299"/>
                  </a:cubicBezTo>
                  <a:cubicBezTo>
                    <a:pt x="1220" y="1091"/>
                    <a:pt x="1013" y="884"/>
                    <a:pt x="805" y="676"/>
                  </a:cubicBezTo>
                  <a:lnTo>
                    <a:pt x="467" y="338"/>
                  </a:lnTo>
                  <a:lnTo>
                    <a:pt x="156" y="27"/>
                  </a:lnTo>
                  <a:cubicBezTo>
                    <a:pt x="130" y="1"/>
                    <a:pt x="104" y="1"/>
                    <a:pt x="7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23" name="Google Shape;1723;p49"/>
            <p:cNvSpPr/>
            <p:nvPr/>
          </p:nvSpPr>
          <p:spPr>
            <a:xfrm>
              <a:off x="1405107" y="981051"/>
              <a:ext cx="353160" cy="794259"/>
            </a:xfrm>
            <a:custGeom>
              <a:avLst/>
              <a:gdLst/>
              <a:ahLst/>
              <a:cxnLst/>
              <a:rect l="l" t="t" r="r" b="b"/>
              <a:pathLst>
                <a:path w="7815" h="17576" extrusionOk="0">
                  <a:moveTo>
                    <a:pt x="1688" y="0"/>
                  </a:moveTo>
                  <a:cubicBezTo>
                    <a:pt x="1532" y="0"/>
                    <a:pt x="1402" y="0"/>
                    <a:pt x="1247" y="52"/>
                  </a:cubicBezTo>
                  <a:cubicBezTo>
                    <a:pt x="961" y="104"/>
                    <a:pt x="701" y="208"/>
                    <a:pt x="468" y="338"/>
                  </a:cubicBezTo>
                  <a:cubicBezTo>
                    <a:pt x="675" y="987"/>
                    <a:pt x="857" y="1662"/>
                    <a:pt x="1013" y="2337"/>
                  </a:cubicBezTo>
                  <a:cubicBezTo>
                    <a:pt x="1169" y="3090"/>
                    <a:pt x="1298" y="3869"/>
                    <a:pt x="1350" y="4647"/>
                  </a:cubicBezTo>
                  <a:cubicBezTo>
                    <a:pt x="1402" y="5063"/>
                    <a:pt x="1428" y="5452"/>
                    <a:pt x="1428" y="5868"/>
                  </a:cubicBezTo>
                  <a:cubicBezTo>
                    <a:pt x="1454" y="6283"/>
                    <a:pt x="1428" y="6646"/>
                    <a:pt x="1428" y="7010"/>
                  </a:cubicBezTo>
                  <a:cubicBezTo>
                    <a:pt x="1428" y="7659"/>
                    <a:pt x="1402" y="8282"/>
                    <a:pt x="1376" y="8905"/>
                  </a:cubicBezTo>
                  <a:cubicBezTo>
                    <a:pt x="1350" y="9788"/>
                    <a:pt x="1298" y="10670"/>
                    <a:pt x="1221" y="11553"/>
                  </a:cubicBezTo>
                  <a:cubicBezTo>
                    <a:pt x="1143" y="12436"/>
                    <a:pt x="1039" y="13370"/>
                    <a:pt x="883" y="14253"/>
                  </a:cubicBezTo>
                  <a:cubicBezTo>
                    <a:pt x="727" y="15110"/>
                    <a:pt x="520" y="15966"/>
                    <a:pt x="286" y="16797"/>
                  </a:cubicBezTo>
                  <a:cubicBezTo>
                    <a:pt x="182" y="17057"/>
                    <a:pt x="104" y="17316"/>
                    <a:pt x="0" y="17576"/>
                  </a:cubicBezTo>
                  <a:lnTo>
                    <a:pt x="260" y="17446"/>
                  </a:lnTo>
                  <a:cubicBezTo>
                    <a:pt x="1714" y="16693"/>
                    <a:pt x="3064" y="15785"/>
                    <a:pt x="4336" y="14746"/>
                  </a:cubicBezTo>
                  <a:cubicBezTo>
                    <a:pt x="4933" y="14279"/>
                    <a:pt x="5504" y="13734"/>
                    <a:pt x="6023" y="13189"/>
                  </a:cubicBezTo>
                  <a:cubicBezTo>
                    <a:pt x="6387" y="12799"/>
                    <a:pt x="6698" y="12410"/>
                    <a:pt x="7010" y="11968"/>
                  </a:cubicBezTo>
                  <a:cubicBezTo>
                    <a:pt x="7243" y="11579"/>
                    <a:pt x="7451" y="11190"/>
                    <a:pt x="7659" y="10774"/>
                  </a:cubicBezTo>
                  <a:cubicBezTo>
                    <a:pt x="7737" y="10722"/>
                    <a:pt x="7815" y="10618"/>
                    <a:pt x="7789" y="10515"/>
                  </a:cubicBezTo>
                  <a:lnTo>
                    <a:pt x="7763" y="10463"/>
                  </a:lnTo>
                  <a:cubicBezTo>
                    <a:pt x="7815" y="10359"/>
                    <a:pt x="7789" y="10255"/>
                    <a:pt x="7711" y="10177"/>
                  </a:cubicBezTo>
                  <a:cubicBezTo>
                    <a:pt x="7347" y="8464"/>
                    <a:pt x="6828" y="6776"/>
                    <a:pt x="6205" y="5167"/>
                  </a:cubicBezTo>
                  <a:cubicBezTo>
                    <a:pt x="5842" y="4284"/>
                    <a:pt x="5426" y="3453"/>
                    <a:pt x="4959" y="2648"/>
                  </a:cubicBezTo>
                  <a:cubicBezTo>
                    <a:pt x="4725" y="2259"/>
                    <a:pt x="4466" y="1896"/>
                    <a:pt x="4180" y="1532"/>
                  </a:cubicBezTo>
                  <a:cubicBezTo>
                    <a:pt x="3998" y="1298"/>
                    <a:pt x="3791" y="1065"/>
                    <a:pt x="3557" y="857"/>
                  </a:cubicBezTo>
                  <a:cubicBezTo>
                    <a:pt x="3246" y="520"/>
                    <a:pt x="2856" y="286"/>
                    <a:pt x="2415" y="130"/>
                  </a:cubicBezTo>
                  <a:cubicBezTo>
                    <a:pt x="2181" y="52"/>
                    <a:pt x="1922" y="0"/>
                    <a:pt x="1688" y="0"/>
                  </a:cubicBezTo>
                  <a:close/>
                </a:path>
              </a:pathLst>
            </a:custGeom>
            <a:solidFill>
              <a:srgbClr val="F96E0C"/>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24" name="Google Shape;1724;p49"/>
            <p:cNvSpPr/>
            <p:nvPr/>
          </p:nvSpPr>
          <p:spPr>
            <a:xfrm>
              <a:off x="1426210" y="982226"/>
              <a:ext cx="272225" cy="281579"/>
            </a:xfrm>
            <a:custGeom>
              <a:avLst/>
              <a:gdLst/>
              <a:ahLst/>
              <a:cxnLst/>
              <a:rect l="l" t="t" r="r" b="b"/>
              <a:pathLst>
                <a:path w="6024" h="6231" extrusionOk="0">
                  <a:moveTo>
                    <a:pt x="1169" y="0"/>
                  </a:moveTo>
                  <a:cubicBezTo>
                    <a:pt x="1013" y="0"/>
                    <a:pt x="857" y="0"/>
                    <a:pt x="728" y="26"/>
                  </a:cubicBezTo>
                  <a:lnTo>
                    <a:pt x="780" y="0"/>
                  </a:lnTo>
                  <a:lnTo>
                    <a:pt x="780" y="0"/>
                  </a:lnTo>
                  <a:cubicBezTo>
                    <a:pt x="494" y="52"/>
                    <a:pt x="234" y="156"/>
                    <a:pt x="1" y="312"/>
                  </a:cubicBezTo>
                  <a:cubicBezTo>
                    <a:pt x="208" y="987"/>
                    <a:pt x="390" y="1662"/>
                    <a:pt x="546" y="2311"/>
                  </a:cubicBezTo>
                  <a:cubicBezTo>
                    <a:pt x="702" y="3064"/>
                    <a:pt x="806" y="3843"/>
                    <a:pt x="883" y="4595"/>
                  </a:cubicBezTo>
                  <a:cubicBezTo>
                    <a:pt x="935" y="5063"/>
                    <a:pt x="961" y="5452"/>
                    <a:pt x="961" y="5842"/>
                  </a:cubicBezTo>
                  <a:lnTo>
                    <a:pt x="961" y="5997"/>
                  </a:lnTo>
                  <a:cubicBezTo>
                    <a:pt x="1013" y="6049"/>
                    <a:pt x="1065" y="6075"/>
                    <a:pt x="1143" y="6127"/>
                  </a:cubicBezTo>
                  <a:cubicBezTo>
                    <a:pt x="1195" y="6153"/>
                    <a:pt x="1273" y="6179"/>
                    <a:pt x="1351" y="6205"/>
                  </a:cubicBezTo>
                  <a:cubicBezTo>
                    <a:pt x="1429" y="6231"/>
                    <a:pt x="1480" y="6231"/>
                    <a:pt x="1532" y="6231"/>
                  </a:cubicBezTo>
                  <a:cubicBezTo>
                    <a:pt x="1610" y="6231"/>
                    <a:pt x="1688" y="6231"/>
                    <a:pt x="1740" y="6205"/>
                  </a:cubicBezTo>
                  <a:cubicBezTo>
                    <a:pt x="1818" y="6179"/>
                    <a:pt x="1896" y="6153"/>
                    <a:pt x="1974" y="6127"/>
                  </a:cubicBezTo>
                  <a:cubicBezTo>
                    <a:pt x="2052" y="6075"/>
                    <a:pt x="2104" y="6023"/>
                    <a:pt x="2181" y="5971"/>
                  </a:cubicBezTo>
                  <a:cubicBezTo>
                    <a:pt x="2233" y="5894"/>
                    <a:pt x="2311" y="5816"/>
                    <a:pt x="2363" y="5712"/>
                  </a:cubicBezTo>
                  <a:lnTo>
                    <a:pt x="2363" y="5738"/>
                  </a:lnTo>
                  <a:cubicBezTo>
                    <a:pt x="2467" y="5556"/>
                    <a:pt x="2545" y="5374"/>
                    <a:pt x="2597" y="5167"/>
                  </a:cubicBezTo>
                  <a:lnTo>
                    <a:pt x="2597" y="5193"/>
                  </a:lnTo>
                  <a:cubicBezTo>
                    <a:pt x="2701" y="4751"/>
                    <a:pt x="2753" y="4284"/>
                    <a:pt x="2753" y="3843"/>
                  </a:cubicBezTo>
                  <a:cubicBezTo>
                    <a:pt x="2753" y="3583"/>
                    <a:pt x="2753" y="3297"/>
                    <a:pt x="2727" y="3012"/>
                  </a:cubicBezTo>
                  <a:cubicBezTo>
                    <a:pt x="2727" y="2960"/>
                    <a:pt x="2753" y="2908"/>
                    <a:pt x="2804" y="2908"/>
                  </a:cubicBezTo>
                  <a:cubicBezTo>
                    <a:pt x="2830" y="2908"/>
                    <a:pt x="2856" y="2934"/>
                    <a:pt x="2882" y="2960"/>
                  </a:cubicBezTo>
                  <a:cubicBezTo>
                    <a:pt x="2934" y="3168"/>
                    <a:pt x="3012" y="3375"/>
                    <a:pt x="3116" y="3557"/>
                  </a:cubicBezTo>
                  <a:cubicBezTo>
                    <a:pt x="3220" y="3817"/>
                    <a:pt x="3350" y="4050"/>
                    <a:pt x="3505" y="4310"/>
                  </a:cubicBezTo>
                  <a:cubicBezTo>
                    <a:pt x="3739" y="4777"/>
                    <a:pt x="4051" y="5193"/>
                    <a:pt x="4414" y="5556"/>
                  </a:cubicBezTo>
                  <a:cubicBezTo>
                    <a:pt x="4544" y="5738"/>
                    <a:pt x="4726" y="5868"/>
                    <a:pt x="4907" y="5997"/>
                  </a:cubicBezTo>
                  <a:lnTo>
                    <a:pt x="4881" y="5997"/>
                  </a:lnTo>
                  <a:cubicBezTo>
                    <a:pt x="4985" y="6049"/>
                    <a:pt x="5089" y="6101"/>
                    <a:pt x="5219" y="6127"/>
                  </a:cubicBezTo>
                  <a:lnTo>
                    <a:pt x="5193" y="6127"/>
                  </a:lnTo>
                  <a:cubicBezTo>
                    <a:pt x="5271" y="6153"/>
                    <a:pt x="5349" y="6179"/>
                    <a:pt x="5452" y="6179"/>
                  </a:cubicBezTo>
                  <a:cubicBezTo>
                    <a:pt x="5530" y="6179"/>
                    <a:pt x="5608" y="6179"/>
                    <a:pt x="5660" y="6153"/>
                  </a:cubicBezTo>
                  <a:cubicBezTo>
                    <a:pt x="5738" y="6127"/>
                    <a:pt x="5816" y="6101"/>
                    <a:pt x="5868" y="6075"/>
                  </a:cubicBezTo>
                  <a:cubicBezTo>
                    <a:pt x="5920" y="6023"/>
                    <a:pt x="5972" y="5997"/>
                    <a:pt x="6024" y="5971"/>
                  </a:cubicBezTo>
                  <a:cubicBezTo>
                    <a:pt x="5920" y="5686"/>
                    <a:pt x="5816" y="5426"/>
                    <a:pt x="5686" y="5167"/>
                  </a:cubicBezTo>
                  <a:cubicBezTo>
                    <a:pt x="5349" y="4284"/>
                    <a:pt x="4933" y="3453"/>
                    <a:pt x="4440" y="2648"/>
                  </a:cubicBezTo>
                  <a:cubicBezTo>
                    <a:pt x="4206" y="2259"/>
                    <a:pt x="3947" y="1896"/>
                    <a:pt x="3661" y="1532"/>
                  </a:cubicBezTo>
                  <a:cubicBezTo>
                    <a:pt x="3479" y="1298"/>
                    <a:pt x="3272" y="1065"/>
                    <a:pt x="3064" y="857"/>
                  </a:cubicBezTo>
                  <a:cubicBezTo>
                    <a:pt x="2727" y="520"/>
                    <a:pt x="2337" y="260"/>
                    <a:pt x="1896" y="104"/>
                  </a:cubicBezTo>
                  <a:cubicBezTo>
                    <a:pt x="1662" y="26"/>
                    <a:pt x="1403" y="0"/>
                    <a:pt x="1169" y="0"/>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25" name="Google Shape;1725;p49"/>
            <p:cNvSpPr/>
            <p:nvPr/>
          </p:nvSpPr>
          <p:spPr>
            <a:xfrm>
              <a:off x="1693681" y="1255573"/>
              <a:ext cx="45" cy="45"/>
            </a:xfrm>
            <a:custGeom>
              <a:avLst/>
              <a:gdLst/>
              <a:ahLst/>
              <a:cxnLst/>
              <a:rect l="l" t="t" r="r" b="b"/>
              <a:pathLst>
                <a:path w="1" h="1" extrusionOk="0">
                  <a:moveTo>
                    <a:pt x="1" y="0"/>
                  </a:moveTo>
                  <a:lnTo>
                    <a:pt x="1" y="0"/>
                  </a:lnTo>
                  <a:lnTo>
                    <a:pt x="1" y="0"/>
                  </a:lnTo>
                  <a:close/>
                </a:path>
              </a:pathLst>
            </a:custGeom>
            <a:solidFill>
              <a:srgbClr val="78363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26" name="Google Shape;1726;p49"/>
            <p:cNvSpPr/>
            <p:nvPr/>
          </p:nvSpPr>
          <p:spPr>
            <a:xfrm>
              <a:off x="1693681" y="1255573"/>
              <a:ext cx="45" cy="45"/>
            </a:xfrm>
            <a:custGeom>
              <a:avLst/>
              <a:gdLst/>
              <a:ahLst/>
              <a:cxnLst/>
              <a:rect l="l" t="t" r="r" b="b"/>
              <a:pathLst>
                <a:path w="1" h="1" extrusionOk="0">
                  <a:moveTo>
                    <a:pt x="1" y="0"/>
                  </a:moveTo>
                  <a:lnTo>
                    <a:pt x="1" y="0"/>
                  </a:lnTo>
                  <a:lnTo>
                    <a:pt x="1" y="0"/>
                  </a:lnTo>
                  <a:close/>
                </a:path>
              </a:pathLst>
            </a:custGeom>
            <a:solidFill>
              <a:srgbClr val="78363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27" name="Google Shape;1727;p49"/>
            <p:cNvSpPr/>
            <p:nvPr/>
          </p:nvSpPr>
          <p:spPr>
            <a:xfrm>
              <a:off x="1693681" y="1255573"/>
              <a:ext cx="45" cy="45"/>
            </a:xfrm>
            <a:custGeom>
              <a:avLst/>
              <a:gdLst/>
              <a:ahLst/>
              <a:cxnLst/>
              <a:rect l="l" t="t" r="r" b="b"/>
              <a:pathLst>
                <a:path w="1" h="1" extrusionOk="0">
                  <a:moveTo>
                    <a:pt x="1" y="0"/>
                  </a:moveTo>
                  <a:lnTo>
                    <a:pt x="1" y="0"/>
                  </a:lnTo>
                  <a:lnTo>
                    <a:pt x="1" y="0"/>
                  </a:lnTo>
                  <a:lnTo>
                    <a:pt x="1" y="0"/>
                  </a:lnTo>
                  <a:close/>
                </a:path>
              </a:pathLst>
            </a:custGeom>
            <a:solidFill>
              <a:srgbClr val="78363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28" name="Google Shape;1728;p49"/>
            <p:cNvSpPr/>
            <p:nvPr/>
          </p:nvSpPr>
          <p:spPr>
            <a:xfrm>
              <a:off x="1148210" y="988101"/>
              <a:ext cx="353160" cy="838862"/>
            </a:xfrm>
            <a:custGeom>
              <a:avLst/>
              <a:gdLst/>
              <a:ahLst/>
              <a:cxnLst/>
              <a:rect l="l" t="t" r="r" b="b"/>
              <a:pathLst>
                <a:path w="7815" h="18563" extrusionOk="0">
                  <a:moveTo>
                    <a:pt x="6516" y="0"/>
                  </a:moveTo>
                  <a:cubicBezTo>
                    <a:pt x="5841" y="312"/>
                    <a:pt x="5296" y="753"/>
                    <a:pt x="4855" y="1350"/>
                  </a:cubicBezTo>
                  <a:lnTo>
                    <a:pt x="4855" y="1324"/>
                  </a:lnTo>
                  <a:cubicBezTo>
                    <a:pt x="4543" y="1740"/>
                    <a:pt x="4258" y="2181"/>
                    <a:pt x="3998" y="2622"/>
                  </a:cubicBezTo>
                  <a:cubicBezTo>
                    <a:pt x="3712" y="3116"/>
                    <a:pt x="3479" y="3635"/>
                    <a:pt x="3271" y="4154"/>
                  </a:cubicBezTo>
                  <a:cubicBezTo>
                    <a:pt x="2830" y="5218"/>
                    <a:pt x="2518" y="6361"/>
                    <a:pt x="2311" y="7503"/>
                  </a:cubicBezTo>
                  <a:cubicBezTo>
                    <a:pt x="2129" y="8308"/>
                    <a:pt x="2051" y="9138"/>
                    <a:pt x="2051" y="9969"/>
                  </a:cubicBezTo>
                  <a:cubicBezTo>
                    <a:pt x="2025" y="10333"/>
                    <a:pt x="2051" y="10670"/>
                    <a:pt x="2103" y="11034"/>
                  </a:cubicBezTo>
                  <a:cubicBezTo>
                    <a:pt x="1999" y="10956"/>
                    <a:pt x="1869" y="10878"/>
                    <a:pt x="1739" y="10852"/>
                  </a:cubicBezTo>
                  <a:cubicBezTo>
                    <a:pt x="1636" y="10826"/>
                    <a:pt x="1506" y="10800"/>
                    <a:pt x="1402" y="10800"/>
                  </a:cubicBezTo>
                  <a:lnTo>
                    <a:pt x="1272" y="10800"/>
                  </a:lnTo>
                  <a:cubicBezTo>
                    <a:pt x="1116" y="10826"/>
                    <a:pt x="961" y="10878"/>
                    <a:pt x="831" y="10982"/>
                  </a:cubicBezTo>
                  <a:cubicBezTo>
                    <a:pt x="701" y="11059"/>
                    <a:pt x="597" y="11163"/>
                    <a:pt x="519" y="11293"/>
                  </a:cubicBezTo>
                  <a:cubicBezTo>
                    <a:pt x="389" y="11449"/>
                    <a:pt x="312" y="11605"/>
                    <a:pt x="260" y="11786"/>
                  </a:cubicBezTo>
                  <a:cubicBezTo>
                    <a:pt x="104" y="12150"/>
                    <a:pt x="26" y="12565"/>
                    <a:pt x="26" y="12981"/>
                  </a:cubicBezTo>
                  <a:cubicBezTo>
                    <a:pt x="0" y="13915"/>
                    <a:pt x="104" y="14876"/>
                    <a:pt x="389" y="15810"/>
                  </a:cubicBezTo>
                  <a:cubicBezTo>
                    <a:pt x="675" y="16719"/>
                    <a:pt x="1064" y="17602"/>
                    <a:pt x="1610" y="18406"/>
                  </a:cubicBezTo>
                  <a:lnTo>
                    <a:pt x="1636" y="18458"/>
                  </a:lnTo>
                  <a:cubicBezTo>
                    <a:pt x="1687" y="18510"/>
                    <a:pt x="1765" y="18562"/>
                    <a:pt x="1843" y="18562"/>
                  </a:cubicBezTo>
                  <a:lnTo>
                    <a:pt x="1921" y="18562"/>
                  </a:lnTo>
                  <a:cubicBezTo>
                    <a:pt x="2570" y="18536"/>
                    <a:pt x="3245" y="18406"/>
                    <a:pt x="3868" y="18199"/>
                  </a:cubicBezTo>
                  <a:cubicBezTo>
                    <a:pt x="4569" y="17965"/>
                    <a:pt x="5270" y="17679"/>
                    <a:pt x="5919" y="17342"/>
                  </a:cubicBezTo>
                  <a:cubicBezTo>
                    <a:pt x="6153" y="16693"/>
                    <a:pt x="6360" y="16044"/>
                    <a:pt x="6542" y="15395"/>
                  </a:cubicBezTo>
                  <a:cubicBezTo>
                    <a:pt x="6906" y="14045"/>
                    <a:pt x="7217" y="12669"/>
                    <a:pt x="7425" y="11293"/>
                  </a:cubicBezTo>
                  <a:cubicBezTo>
                    <a:pt x="7658" y="9891"/>
                    <a:pt x="7762" y="8463"/>
                    <a:pt x="7788" y="7036"/>
                  </a:cubicBezTo>
                  <a:cubicBezTo>
                    <a:pt x="7814" y="5348"/>
                    <a:pt x="7632" y="3635"/>
                    <a:pt x="7217" y="1999"/>
                  </a:cubicBezTo>
                  <a:cubicBezTo>
                    <a:pt x="7217" y="1999"/>
                    <a:pt x="7217" y="1999"/>
                    <a:pt x="7217" y="2025"/>
                  </a:cubicBezTo>
                  <a:cubicBezTo>
                    <a:pt x="7087" y="1506"/>
                    <a:pt x="6932" y="1013"/>
                    <a:pt x="6724" y="545"/>
                  </a:cubicBezTo>
                  <a:cubicBezTo>
                    <a:pt x="6672" y="364"/>
                    <a:pt x="6594" y="182"/>
                    <a:pt x="6516" y="0"/>
                  </a:cubicBezTo>
                  <a:close/>
                </a:path>
              </a:pathLst>
            </a:custGeom>
            <a:solidFill>
              <a:srgbClr val="FFEADB"/>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29" name="Google Shape;1729;p49"/>
            <p:cNvSpPr/>
            <p:nvPr/>
          </p:nvSpPr>
          <p:spPr>
            <a:xfrm>
              <a:off x="2315430" y="1277037"/>
              <a:ext cx="515076" cy="744641"/>
            </a:xfrm>
            <a:custGeom>
              <a:avLst/>
              <a:gdLst/>
              <a:ahLst/>
              <a:cxnLst/>
              <a:rect l="l" t="t" r="r" b="b"/>
              <a:pathLst>
                <a:path w="11398" h="16478" extrusionOk="0">
                  <a:moveTo>
                    <a:pt x="9283" y="1"/>
                  </a:moveTo>
                  <a:cubicBezTo>
                    <a:pt x="9000" y="1"/>
                    <a:pt x="8714" y="41"/>
                    <a:pt x="8438" y="122"/>
                  </a:cubicBezTo>
                  <a:cubicBezTo>
                    <a:pt x="8153" y="200"/>
                    <a:pt x="7867" y="304"/>
                    <a:pt x="7582" y="408"/>
                  </a:cubicBezTo>
                  <a:cubicBezTo>
                    <a:pt x="7166" y="590"/>
                    <a:pt x="6751" y="797"/>
                    <a:pt x="6361" y="1031"/>
                  </a:cubicBezTo>
                  <a:cubicBezTo>
                    <a:pt x="5557" y="1498"/>
                    <a:pt x="4778" y="2017"/>
                    <a:pt x="4051" y="2615"/>
                  </a:cubicBezTo>
                  <a:cubicBezTo>
                    <a:pt x="2701" y="3731"/>
                    <a:pt x="1455" y="4951"/>
                    <a:pt x="312" y="6275"/>
                  </a:cubicBezTo>
                  <a:cubicBezTo>
                    <a:pt x="209" y="6301"/>
                    <a:pt x="131" y="6379"/>
                    <a:pt x="105" y="6509"/>
                  </a:cubicBezTo>
                  <a:lnTo>
                    <a:pt x="79" y="6535"/>
                  </a:lnTo>
                  <a:cubicBezTo>
                    <a:pt x="1" y="6613"/>
                    <a:pt x="1" y="6742"/>
                    <a:pt x="79" y="6820"/>
                  </a:cubicBezTo>
                  <a:cubicBezTo>
                    <a:pt x="53" y="7288"/>
                    <a:pt x="53" y="7729"/>
                    <a:pt x="79" y="8196"/>
                  </a:cubicBezTo>
                  <a:cubicBezTo>
                    <a:pt x="105" y="8715"/>
                    <a:pt x="209" y="9209"/>
                    <a:pt x="312" y="9728"/>
                  </a:cubicBezTo>
                  <a:cubicBezTo>
                    <a:pt x="520" y="10455"/>
                    <a:pt x="754" y="11208"/>
                    <a:pt x="1039" y="11909"/>
                  </a:cubicBezTo>
                  <a:cubicBezTo>
                    <a:pt x="1636" y="13414"/>
                    <a:pt x="2389" y="14868"/>
                    <a:pt x="3298" y="16218"/>
                  </a:cubicBezTo>
                  <a:lnTo>
                    <a:pt x="3454" y="16478"/>
                  </a:lnTo>
                  <a:cubicBezTo>
                    <a:pt x="3506" y="16192"/>
                    <a:pt x="3532" y="15932"/>
                    <a:pt x="3610" y="15673"/>
                  </a:cubicBezTo>
                  <a:cubicBezTo>
                    <a:pt x="3765" y="14816"/>
                    <a:pt x="3999" y="13959"/>
                    <a:pt x="4310" y="13129"/>
                  </a:cubicBezTo>
                  <a:cubicBezTo>
                    <a:pt x="4596" y="12272"/>
                    <a:pt x="4934" y="11415"/>
                    <a:pt x="5297" y="10611"/>
                  </a:cubicBezTo>
                  <a:cubicBezTo>
                    <a:pt x="5660" y="9780"/>
                    <a:pt x="6050" y="9001"/>
                    <a:pt x="6439" y="8196"/>
                  </a:cubicBezTo>
                  <a:cubicBezTo>
                    <a:pt x="6725" y="7651"/>
                    <a:pt x="7010" y="7080"/>
                    <a:pt x="7322" y="6535"/>
                  </a:cubicBezTo>
                  <a:cubicBezTo>
                    <a:pt x="7478" y="6197"/>
                    <a:pt x="7659" y="5912"/>
                    <a:pt x="7867" y="5548"/>
                  </a:cubicBezTo>
                  <a:cubicBezTo>
                    <a:pt x="8075" y="5185"/>
                    <a:pt x="8308" y="4847"/>
                    <a:pt x="8542" y="4484"/>
                  </a:cubicBezTo>
                  <a:cubicBezTo>
                    <a:pt x="8983" y="3861"/>
                    <a:pt x="9451" y="3238"/>
                    <a:pt x="9970" y="2641"/>
                  </a:cubicBezTo>
                  <a:cubicBezTo>
                    <a:pt x="10411" y="2121"/>
                    <a:pt x="10904" y="1628"/>
                    <a:pt x="11398" y="1161"/>
                  </a:cubicBezTo>
                  <a:cubicBezTo>
                    <a:pt x="11242" y="927"/>
                    <a:pt x="11086" y="719"/>
                    <a:pt x="10879" y="538"/>
                  </a:cubicBezTo>
                  <a:lnTo>
                    <a:pt x="10853" y="538"/>
                  </a:lnTo>
                  <a:cubicBezTo>
                    <a:pt x="10749" y="434"/>
                    <a:pt x="10645" y="356"/>
                    <a:pt x="10515" y="278"/>
                  </a:cubicBezTo>
                  <a:cubicBezTo>
                    <a:pt x="10281" y="174"/>
                    <a:pt x="10048" y="70"/>
                    <a:pt x="9788" y="44"/>
                  </a:cubicBezTo>
                  <a:cubicBezTo>
                    <a:pt x="9623" y="15"/>
                    <a:pt x="9454" y="1"/>
                    <a:pt x="9283" y="1"/>
                  </a:cubicBezTo>
                  <a:close/>
                </a:path>
              </a:pathLst>
            </a:custGeom>
            <a:solidFill>
              <a:srgbClr val="F96E0C"/>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30" name="Google Shape;1730;p49"/>
            <p:cNvSpPr/>
            <p:nvPr/>
          </p:nvSpPr>
          <p:spPr>
            <a:xfrm>
              <a:off x="2469116" y="1276676"/>
              <a:ext cx="361384" cy="258125"/>
            </a:xfrm>
            <a:custGeom>
              <a:avLst/>
              <a:gdLst/>
              <a:ahLst/>
              <a:cxnLst/>
              <a:rect l="l" t="t" r="r" b="b"/>
              <a:pathLst>
                <a:path w="7997" h="5712" extrusionOk="0">
                  <a:moveTo>
                    <a:pt x="5947" y="1"/>
                  </a:moveTo>
                  <a:cubicBezTo>
                    <a:pt x="5637" y="1"/>
                    <a:pt x="5331" y="35"/>
                    <a:pt x="5037" y="104"/>
                  </a:cubicBezTo>
                  <a:cubicBezTo>
                    <a:pt x="4752" y="208"/>
                    <a:pt x="4466" y="286"/>
                    <a:pt x="4181" y="416"/>
                  </a:cubicBezTo>
                  <a:cubicBezTo>
                    <a:pt x="3765" y="598"/>
                    <a:pt x="3350" y="805"/>
                    <a:pt x="2960" y="1013"/>
                  </a:cubicBezTo>
                  <a:cubicBezTo>
                    <a:pt x="2156" y="1480"/>
                    <a:pt x="1377" y="2025"/>
                    <a:pt x="650" y="2623"/>
                  </a:cubicBezTo>
                  <a:cubicBezTo>
                    <a:pt x="442" y="2804"/>
                    <a:pt x="209" y="2986"/>
                    <a:pt x="1" y="3168"/>
                  </a:cubicBezTo>
                  <a:cubicBezTo>
                    <a:pt x="1" y="3220"/>
                    <a:pt x="27" y="3272"/>
                    <a:pt x="53" y="3324"/>
                  </a:cubicBezTo>
                  <a:cubicBezTo>
                    <a:pt x="105" y="3375"/>
                    <a:pt x="157" y="3453"/>
                    <a:pt x="209" y="3505"/>
                  </a:cubicBezTo>
                  <a:cubicBezTo>
                    <a:pt x="260" y="3557"/>
                    <a:pt x="312" y="3583"/>
                    <a:pt x="390" y="3635"/>
                  </a:cubicBezTo>
                  <a:cubicBezTo>
                    <a:pt x="468" y="3661"/>
                    <a:pt x="546" y="3687"/>
                    <a:pt x="624" y="3713"/>
                  </a:cubicBezTo>
                  <a:lnTo>
                    <a:pt x="598" y="3713"/>
                  </a:lnTo>
                  <a:cubicBezTo>
                    <a:pt x="690" y="3731"/>
                    <a:pt x="781" y="3750"/>
                    <a:pt x="873" y="3750"/>
                  </a:cubicBezTo>
                  <a:cubicBezTo>
                    <a:pt x="911" y="3750"/>
                    <a:pt x="949" y="3747"/>
                    <a:pt x="987" y="3739"/>
                  </a:cubicBezTo>
                  <a:lnTo>
                    <a:pt x="961" y="3739"/>
                  </a:lnTo>
                  <a:cubicBezTo>
                    <a:pt x="1195" y="3739"/>
                    <a:pt x="1403" y="3687"/>
                    <a:pt x="1610" y="3635"/>
                  </a:cubicBezTo>
                  <a:cubicBezTo>
                    <a:pt x="2104" y="3479"/>
                    <a:pt x="2597" y="3272"/>
                    <a:pt x="3012" y="2986"/>
                  </a:cubicBezTo>
                  <a:cubicBezTo>
                    <a:pt x="3272" y="2830"/>
                    <a:pt x="3506" y="2675"/>
                    <a:pt x="3713" y="2519"/>
                  </a:cubicBezTo>
                  <a:cubicBezTo>
                    <a:pt x="3895" y="2389"/>
                    <a:pt x="4051" y="2259"/>
                    <a:pt x="4206" y="2103"/>
                  </a:cubicBezTo>
                  <a:cubicBezTo>
                    <a:pt x="4232" y="2090"/>
                    <a:pt x="4252" y="2084"/>
                    <a:pt x="4268" y="2084"/>
                  </a:cubicBezTo>
                  <a:cubicBezTo>
                    <a:pt x="4284" y="2084"/>
                    <a:pt x="4297" y="2090"/>
                    <a:pt x="4310" y="2103"/>
                  </a:cubicBezTo>
                  <a:cubicBezTo>
                    <a:pt x="4362" y="2129"/>
                    <a:pt x="4362" y="2181"/>
                    <a:pt x="4336" y="2233"/>
                  </a:cubicBezTo>
                  <a:cubicBezTo>
                    <a:pt x="4181" y="2467"/>
                    <a:pt x="4025" y="2700"/>
                    <a:pt x="3895" y="2960"/>
                  </a:cubicBezTo>
                  <a:lnTo>
                    <a:pt x="3895" y="2934"/>
                  </a:lnTo>
                  <a:cubicBezTo>
                    <a:pt x="3661" y="3324"/>
                    <a:pt x="3506" y="3765"/>
                    <a:pt x="3376" y="4206"/>
                  </a:cubicBezTo>
                  <a:cubicBezTo>
                    <a:pt x="3376" y="4206"/>
                    <a:pt x="3376" y="4180"/>
                    <a:pt x="3376" y="4180"/>
                  </a:cubicBezTo>
                  <a:cubicBezTo>
                    <a:pt x="3325" y="4382"/>
                    <a:pt x="3299" y="4560"/>
                    <a:pt x="3298" y="4760"/>
                  </a:cubicBezTo>
                  <a:lnTo>
                    <a:pt x="3298" y="4760"/>
                  </a:lnTo>
                  <a:cubicBezTo>
                    <a:pt x="3298" y="4757"/>
                    <a:pt x="3298" y="4754"/>
                    <a:pt x="3298" y="4751"/>
                  </a:cubicBezTo>
                  <a:lnTo>
                    <a:pt x="3298" y="4777"/>
                  </a:lnTo>
                  <a:cubicBezTo>
                    <a:pt x="3298" y="4772"/>
                    <a:pt x="3298" y="4766"/>
                    <a:pt x="3298" y="4760"/>
                  </a:cubicBezTo>
                  <a:lnTo>
                    <a:pt x="3298" y="4760"/>
                  </a:lnTo>
                  <a:cubicBezTo>
                    <a:pt x="3299" y="4861"/>
                    <a:pt x="3325" y="4963"/>
                    <a:pt x="3350" y="5089"/>
                  </a:cubicBezTo>
                  <a:cubicBezTo>
                    <a:pt x="3376" y="5167"/>
                    <a:pt x="3402" y="5219"/>
                    <a:pt x="3454" y="5297"/>
                  </a:cubicBezTo>
                  <a:cubicBezTo>
                    <a:pt x="3506" y="5374"/>
                    <a:pt x="3557" y="5426"/>
                    <a:pt x="3609" y="5478"/>
                  </a:cubicBezTo>
                  <a:cubicBezTo>
                    <a:pt x="3661" y="5530"/>
                    <a:pt x="3713" y="5582"/>
                    <a:pt x="3791" y="5608"/>
                  </a:cubicBezTo>
                  <a:cubicBezTo>
                    <a:pt x="3843" y="5634"/>
                    <a:pt x="3895" y="5660"/>
                    <a:pt x="3947" y="5686"/>
                  </a:cubicBezTo>
                  <a:cubicBezTo>
                    <a:pt x="4025" y="5686"/>
                    <a:pt x="4103" y="5712"/>
                    <a:pt x="4206" y="5712"/>
                  </a:cubicBezTo>
                  <a:cubicBezTo>
                    <a:pt x="4258" y="5686"/>
                    <a:pt x="4336" y="5686"/>
                    <a:pt x="4388" y="5660"/>
                  </a:cubicBezTo>
                  <a:lnTo>
                    <a:pt x="4466" y="5556"/>
                  </a:lnTo>
                  <a:cubicBezTo>
                    <a:pt x="4674" y="5219"/>
                    <a:pt x="4881" y="4881"/>
                    <a:pt x="5141" y="4518"/>
                  </a:cubicBezTo>
                  <a:cubicBezTo>
                    <a:pt x="5582" y="3869"/>
                    <a:pt x="6050" y="3246"/>
                    <a:pt x="6569" y="2675"/>
                  </a:cubicBezTo>
                  <a:cubicBezTo>
                    <a:pt x="6984" y="2181"/>
                    <a:pt x="7478" y="1662"/>
                    <a:pt x="7997" y="1169"/>
                  </a:cubicBezTo>
                  <a:cubicBezTo>
                    <a:pt x="7841" y="935"/>
                    <a:pt x="7685" y="702"/>
                    <a:pt x="7478" y="546"/>
                  </a:cubicBezTo>
                  <a:lnTo>
                    <a:pt x="7478" y="520"/>
                  </a:lnTo>
                  <a:cubicBezTo>
                    <a:pt x="7374" y="442"/>
                    <a:pt x="7244" y="364"/>
                    <a:pt x="7114" y="286"/>
                  </a:cubicBezTo>
                  <a:cubicBezTo>
                    <a:pt x="6906" y="156"/>
                    <a:pt x="6673" y="78"/>
                    <a:pt x="6413" y="27"/>
                  </a:cubicBezTo>
                  <a:cubicBezTo>
                    <a:pt x="6257" y="9"/>
                    <a:pt x="6102" y="1"/>
                    <a:pt x="5947" y="1"/>
                  </a:cubicBezTo>
                  <a:close/>
                </a:path>
              </a:pathLst>
            </a:custGeom>
            <a:solidFill>
              <a:srgbClr val="78363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31" name="Google Shape;1731;p49"/>
            <p:cNvSpPr/>
            <p:nvPr/>
          </p:nvSpPr>
          <p:spPr>
            <a:xfrm>
              <a:off x="2471466" y="1426838"/>
              <a:ext cx="45" cy="45"/>
            </a:xfrm>
            <a:custGeom>
              <a:avLst/>
              <a:gdLst/>
              <a:ahLst/>
              <a:cxnLst/>
              <a:rect l="l" t="t" r="r" b="b"/>
              <a:pathLst>
                <a:path w="1" h="1" extrusionOk="0">
                  <a:moveTo>
                    <a:pt x="1" y="1"/>
                  </a:moveTo>
                  <a:lnTo>
                    <a:pt x="1" y="1"/>
                  </a:lnTo>
                  <a:lnTo>
                    <a:pt x="1" y="1"/>
                  </a:lnTo>
                  <a:close/>
                </a:path>
              </a:pathLst>
            </a:custGeom>
            <a:solidFill>
              <a:srgbClr val="78363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32" name="Google Shape;1732;p49"/>
            <p:cNvSpPr/>
            <p:nvPr/>
          </p:nvSpPr>
          <p:spPr>
            <a:xfrm>
              <a:off x="2471466" y="1426838"/>
              <a:ext cx="45" cy="45"/>
            </a:xfrm>
            <a:custGeom>
              <a:avLst/>
              <a:gdLst/>
              <a:ahLst/>
              <a:cxnLst/>
              <a:rect l="l" t="t" r="r" b="b"/>
              <a:pathLst>
                <a:path w="1" h="1" extrusionOk="0">
                  <a:moveTo>
                    <a:pt x="1" y="1"/>
                  </a:moveTo>
                  <a:lnTo>
                    <a:pt x="1" y="1"/>
                  </a:lnTo>
                  <a:lnTo>
                    <a:pt x="1" y="1"/>
                  </a:lnTo>
                  <a:close/>
                </a:path>
              </a:pathLst>
            </a:custGeom>
            <a:solidFill>
              <a:srgbClr val="78363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33" name="Google Shape;1733;p49"/>
            <p:cNvSpPr/>
            <p:nvPr/>
          </p:nvSpPr>
          <p:spPr>
            <a:xfrm>
              <a:off x="2471466" y="1426838"/>
              <a:ext cx="45" cy="45"/>
            </a:xfrm>
            <a:custGeom>
              <a:avLst/>
              <a:gdLst/>
              <a:ahLst/>
              <a:cxnLst/>
              <a:rect l="l" t="t" r="r" b="b"/>
              <a:pathLst>
                <a:path w="1" h="1" extrusionOk="0">
                  <a:moveTo>
                    <a:pt x="1" y="1"/>
                  </a:moveTo>
                  <a:lnTo>
                    <a:pt x="1" y="1"/>
                  </a:lnTo>
                  <a:lnTo>
                    <a:pt x="1" y="1"/>
                  </a:lnTo>
                  <a:lnTo>
                    <a:pt x="1" y="1"/>
                  </a:lnTo>
                  <a:close/>
                </a:path>
              </a:pathLst>
            </a:custGeom>
            <a:solidFill>
              <a:srgbClr val="78363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34" name="Google Shape;1734;p49"/>
            <p:cNvSpPr/>
            <p:nvPr/>
          </p:nvSpPr>
          <p:spPr>
            <a:xfrm>
              <a:off x="2465591" y="1313053"/>
              <a:ext cx="396587" cy="837371"/>
            </a:xfrm>
            <a:custGeom>
              <a:avLst/>
              <a:gdLst/>
              <a:ahLst/>
              <a:cxnLst/>
              <a:rect l="l" t="t" r="r" b="b"/>
              <a:pathLst>
                <a:path w="8776" h="18530" extrusionOk="0">
                  <a:moveTo>
                    <a:pt x="7867" y="0"/>
                  </a:moveTo>
                  <a:cubicBezTo>
                    <a:pt x="7711" y="104"/>
                    <a:pt x="7556" y="234"/>
                    <a:pt x="7400" y="364"/>
                  </a:cubicBezTo>
                  <a:cubicBezTo>
                    <a:pt x="7010" y="675"/>
                    <a:pt x="6621" y="1039"/>
                    <a:pt x="6283" y="1428"/>
                  </a:cubicBezTo>
                  <a:cubicBezTo>
                    <a:pt x="5141" y="2674"/>
                    <a:pt x="4129" y="4050"/>
                    <a:pt x="3350" y="5556"/>
                  </a:cubicBezTo>
                  <a:cubicBezTo>
                    <a:pt x="2675" y="6828"/>
                    <a:pt x="2104" y="8126"/>
                    <a:pt x="1611" y="9450"/>
                  </a:cubicBezTo>
                  <a:cubicBezTo>
                    <a:pt x="1117" y="10774"/>
                    <a:pt x="728" y="12124"/>
                    <a:pt x="390" y="13500"/>
                  </a:cubicBezTo>
                  <a:cubicBezTo>
                    <a:pt x="235" y="14149"/>
                    <a:pt x="105" y="14798"/>
                    <a:pt x="1" y="15473"/>
                  </a:cubicBezTo>
                  <a:cubicBezTo>
                    <a:pt x="416" y="16096"/>
                    <a:pt x="858" y="16693"/>
                    <a:pt x="1377" y="17238"/>
                  </a:cubicBezTo>
                  <a:cubicBezTo>
                    <a:pt x="1818" y="17706"/>
                    <a:pt x="2337" y="18121"/>
                    <a:pt x="2883" y="18458"/>
                  </a:cubicBezTo>
                  <a:cubicBezTo>
                    <a:pt x="2909" y="18484"/>
                    <a:pt x="2935" y="18484"/>
                    <a:pt x="2960" y="18510"/>
                  </a:cubicBezTo>
                  <a:cubicBezTo>
                    <a:pt x="2986" y="18523"/>
                    <a:pt x="3025" y="18530"/>
                    <a:pt x="3068" y="18530"/>
                  </a:cubicBezTo>
                  <a:cubicBezTo>
                    <a:pt x="3110" y="18530"/>
                    <a:pt x="3155" y="18523"/>
                    <a:pt x="3194" y="18510"/>
                  </a:cubicBezTo>
                  <a:lnTo>
                    <a:pt x="3246" y="18484"/>
                  </a:lnTo>
                  <a:cubicBezTo>
                    <a:pt x="4077" y="18043"/>
                    <a:pt x="4856" y="17472"/>
                    <a:pt x="5531" y="16797"/>
                  </a:cubicBezTo>
                  <a:cubicBezTo>
                    <a:pt x="6232" y="16122"/>
                    <a:pt x="6803" y="15343"/>
                    <a:pt x="7244" y="14486"/>
                  </a:cubicBezTo>
                  <a:cubicBezTo>
                    <a:pt x="7426" y="14123"/>
                    <a:pt x="7556" y="13734"/>
                    <a:pt x="7607" y="13344"/>
                  </a:cubicBezTo>
                  <a:cubicBezTo>
                    <a:pt x="7633" y="13162"/>
                    <a:pt x="7633" y="12981"/>
                    <a:pt x="7607" y="12799"/>
                  </a:cubicBezTo>
                  <a:cubicBezTo>
                    <a:pt x="7607" y="12643"/>
                    <a:pt x="7556" y="12513"/>
                    <a:pt x="7504" y="12384"/>
                  </a:cubicBezTo>
                  <a:cubicBezTo>
                    <a:pt x="7426" y="12228"/>
                    <a:pt x="7322" y="12098"/>
                    <a:pt x="7192" y="11994"/>
                  </a:cubicBezTo>
                  <a:lnTo>
                    <a:pt x="7088" y="11942"/>
                  </a:lnTo>
                  <a:cubicBezTo>
                    <a:pt x="6984" y="11890"/>
                    <a:pt x="6881" y="11838"/>
                    <a:pt x="6751" y="11812"/>
                  </a:cubicBezTo>
                  <a:cubicBezTo>
                    <a:pt x="6686" y="11800"/>
                    <a:pt x="6621" y="11793"/>
                    <a:pt x="6556" y="11793"/>
                  </a:cubicBezTo>
                  <a:cubicBezTo>
                    <a:pt x="6491" y="11793"/>
                    <a:pt x="6426" y="11800"/>
                    <a:pt x="6361" y="11812"/>
                  </a:cubicBezTo>
                  <a:cubicBezTo>
                    <a:pt x="6569" y="11527"/>
                    <a:pt x="6751" y="11241"/>
                    <a:pt x="6932" y="10930"/>
                  </a:cubicBezTo>
                  <a:cubicBezTo>
                    <a:pt x="7322" y="10203"/>
                    <a:pt x="7659" y="9424"/>
                    <a:pt x="7893" y="8645"/>
                  </a:cubicBezTo>
                  <a:cubicBezTo>
                    <a:pt x="8256" y="7529"/>
                    <a:pt x="8516" y="6387"/>
                    <a:pt x="8672" y="5218"/>
                  </a:cubicBezTo>
                  <a:cubicBezTo>
                    <a:pt x="8724" y="4673"/>
                    <a:pt x="8776" y="4102"/>
                    <a:pt x="8776" y="3557"/>
                  </a:cubicBezTo>
                  <a:cubicBezTo>
                    <a:pt x="8776" y="3038"/>
                    <a:pt x="8724" y="2519"/>
                    <a:pt x="8646" y="1999"/>
                  </a:cubicBezTo>
                  <a:lnTo>
                    <a:pt x="8672" y="1973"/>
                  </a:lnTo>
                  <a:cubicBezTo>
                    <a:pt x="8568" y="1246"/>
                    <a:pt x="8282" y="571"/>
                    <a:pt x="7867" y="0"/>
                  </a:cubicBezTo>
                  <a:close/>
                </a:path>
              </a:pathLst>
            </a:custGeom>
            <a:solidFill>
              <a:srgbClr val="FFEADB"/>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35" name="Google Shape;1735;p49"/>
            <p:cNvSpPr/>
            <p:nvPr/>
          </p:nvSpPr>
          <p:spPr>
            <a:xfrm>
              <a:off x="900667" y="1169940"/>
              <a:ext cx="1940459" cy="1663579"/>
            </a:xfrm>
            <a:custGeom>
              <a:avLst/>
              <a:gdLst/>
              <a:ahLst/>
              <a:cxnLst/>
              <a:rect l="l" t="t" r="r" b="b"/>
              <a:pathLst>
                <a:path w="42940" h="36813" extrusionOk="0">
                  <a:moveTo>
                    <a:pt x="27233" y="0"/>
                  </a:moveTo>
                  <a:cubicBezTo>
                    <a:pt x="27155" y="0"/>
                    <a:pt x="27077" y="0"/>
                    <a:pt x="26999" y="26"/>
                  </a:cubicBezTo>
                  <a:cubicBezTo>
                    <a:pt x="26870" y="52"/>
                    <a:pt x="26740" y="78"/>
                    <a:pt x="26636" y="156"/>
                  </a:cubicBezTo>
                  <a:cubicBezTo>
                    <a:pt x="26480" y="234"/>
                    <a:pt x="26350" y="338"/>
                    <a:pt x="26247" y="467"/>
                  </a:cubicBezTo>
                  <a:cubicBezTo>
                    <a:pt x="26117" y="623"/>
                    <a:pt x="26013" y="805"/>
                    <a:pt x="25935" y="987"/>
                  </a:cubicBezTo>
                  <a:cubicBezTo>
                    <a:pt x="25753" y="1402"/>
                    <a:pt x="25624" y="1843"/>
                    <a:pt x="25572" y="2285"/>
                  </a:cubicBezTo>
                  <a:cubicBezTo>
                    <a:pt x="25468" y="2804"/>
                    <a:pt x="25442" y="3297"/>
                    <a:pt x="25416" y="3816"/>
                  </a:cubicBezTo>
                  <a:cubicBezTo>
                    <a:pt x="25182" y="3557"/>
                    <a:pt x="24923" y="3349"/>
                    <a:pt x="24611" y="3167"/>
                  </a:cubicBezTo>
                  <a:cubicBezTo>
                    <a:pt x="24403" y="3064"/>
                    <a:pt x="24196" y="3012"/>
                    <a:pt x="23988" y="2960"/>
                  </a:cubicBezTo>
                  <a:lnTo>
                    <a:pt x="23702" y="2960"/>
                  </a:lnTo>
                  <a:cubicBezTo>
                    <a:pt x="23573" y="2986"/>
                    <a:pt x="23495" y="3012"/>
                    <a:pt x="23391" y="3064"/>
                  </a:cubicBezTo>
                  <a:cubicBezTo>
                    <a:pt x="23235" y="3115"/>
                    <a:pt x="23105" y="3219"/>
                    <a:pt x="23053" y="3375"/>
                  </a:cubicBezTo>
                  <a:cubicBezTo>
                    <a:pt x="22976" y="3557"/>
                    <a:pt x="22950" y="3764"/>
                    <a:pt x="22976" y="3972"/>
                  </a:cubicBezTo>
                  <a:cubicBezTo>
                    <a:pt x="23027" y="4206"/>
                    <a:pt x="23131" y="4439"/>
                    <a:pt x="23261" y="4647"/>
                  </a:cubicBezTo>
                  <a:lnTo>
                    <a:pt x="23287" y="4699"/>
                  </a:lnTo>
                  <a:lnTo>
                    <a:pt x="23313" y="4751"/>
                  </a:lnTo>
                  <a:cubicBezTo>
                    <a:pt x="22690" y="4621"/>
                    <a:pt x="22015" y="4543"/>
                    <a:pt x="21366" y="4543"/>
                  </a:cubicBezTo>
                  <a:lnTo>
                    <a:pt x="21288" y="4543"/>
                  </a:lnTo>
                  <a:cubicBezTo>
                    <a:pt x="20405" y="4543"/>
                    <a:pt x="19523" y="4673"/>
                    <a:pt x="18666" y="4881"/>
                  </a:cubicBezTo>
                  <a:cubicBezTo>
                    <a:pt x="17757" y="5088"/>
                    <a:pt x="16901" y="5400"/>
                    <a:pt x="16070" y="5789"/>
                  </a:cubicBezTo>
                  <a:cubicBezTo>
                    <a:pt x="15239" y="6179"/>
                    <a:pt x="14460" y="6672"/>
                    <a:pt x="13734" y="7217"/>
                  </a:cubicBezTo>
                  <a:cubicBezTo>
                    <a:pt x="13344" y="7503"/>
                    <a:pt x="12955" y="7814"/>
                    <a:pt x="12565" y="8178"/>
                  </a:cubicBezTo>
                  <a:cubicBezTo>
                    <a:pt x="12254" y="8437"/>
                    <a:pt x="11994" y="8723"/>
                    <a:pt x="11709" y="9009"/>
                  </a:cubicBezTo>
                  <a:lnTo>
                    <a:pt x="11501" y="9190"/>
                  </a:lnTo>
                  <a:cubicBezTo>
                    <a:pt x="10774" y="9917"/>
                    <a:pt x="10021" y="10592"/>
                    <a:pt x="9216" y="11215"/>
                  </a:cubicBezTo>
                  <a:cubicBezTo>
                    <a:pt x="8645" y="11682"/>
                    <a:pt x="7996" y="12046"/>
                    <a:pt x="7321" y="12357"/>
                  </a:cubicBezTo>
                  <a:lnTo>
                    <a:pt x="7295" y="12357"/>
                  </a:lnTo>
                  <a:cubicBezTo>
                    <a:pt x="6854" y="12513"/>
                    <a:pt x="6413" y="12643"/>
                    <a:pt x="5971" y="12695"/>
                  </a:cubicBezTo>
                  <a:cubicBezTo>
                    <a:pt x="5841" y="12721"/>
                    <a:pt x="5705" y="12734"/>
                    <a:pt x="5566" y="12734"/>
                  </a:cubicBezTo>
                  <a:cubicBezTo>
                    <a:pt x="5426" y="12734"/>
                    <a:pt x="5283" y="12721"/>
                    <a:pt x="5141" y="12695"/>
                  </a:cubicBezTo>
                  <a:lnTo>
                    <a:pt x="4933" y="12669"/>
                  </a:lnTo>
                  <a:cubicBezTo>
                    <a:pt x="4777" y="12643"/>
                    <a:pt x="4621" y="12617"/>
                    <a:pt x="4466" y="12591"/>
                  </a:cubicBezTo>
                  <a:lnTo>
                    <a:pt x="4180" y="12591"/>
                  </a:lnTo>
                  <a:cubicBezTo>
                    <a:pt x="4024" y="12591"/>
                    <a:pt x="3894" y="12617"/>
                    <a:pt x="3739" y="12643"/>
                  </a:cubicBezTo>
                  <a:cubicBezTo>
                    <a:pt x="3245" y="12773"/>
                    <a:pt x="2830" y="13110"/>
                    <a:pt x="2622" y="13578"/>
                  </a:cubicBezTo>
                  <a:cubicBezTo>
                    <a:pt x="2441" y="14019"/>
                    <a:pt x="2389" y="14486"/>
                    <a:pt x="2415" y="14979"/>
                  </a:cubicBezTo>
                  <a:cubicBezTo>
                    <a:pt x="2415" y="15057"/>
                    <a:pt x="2415" y="15161"/>
                    <a:pt x="2441" y="15265"/>
                  </a:cubicBezTo>
                  <a:cubicBezTo>
                    <a:pt x="2389" y="15213"/>
                    <a:pt x="2337" y="15187"/>
                    <a:pt x="2311" y="15135"/>
                  </a:cubicBezTo>
                  <a:cubicBezTo>
                    <a:pt x="2077" y="14954"/>
                    <a:pt x="1818" y="14824"/>
                    <a:pt x="1532" y="14772"/>
                  </a:cubicBezTo>
                  <a:lnTo>
                    <a:pt x="1402" y="14772"/>
                  </a:lnTo>
                  <a:cubicBezTo>
                    <a:pt x="1194" y="14772"/>
                    <a:pt x="1013" y="14824"/>
                    <a:pt x="857" y="14954"/>
                  </a:cubicBezTo>
                  <a:cubicBezTo>
                    <a:pt x="675" y="15083"/>
                    <a:pt x="520" y="15291"/>
                    <a:pt x="416" y="15525"/>
                  </a:cubicBezTo>
                  <a:cubicBezTo>
                    <a:pt x="286" y="15784"/>
                    <a:pt x="208" y="16070"/>
                    <a:pt x="156" y="16329"/>
                  </a:cubicBezTo>
                  <a:cubicBezTo>
                    <a:pt x="78" y="16667"/>
                    <a:pt x="52" y="16978"/>
                    <a:pt x="26" y="17316"/>
                  </a:cubicBezTo>
                  <a:cubicBezTo>
                    <a:pt x="0" y="17965"/>
                    <a:pt x="26" y="18640"/>
                    <a:pt x="104" y="19289"/>
                  </a:cubicBezTo>
                  <a:cubicBezTo>
                    <a:pt x="130" y="19419"/>
                    <a:pt x="156" y="19575"/>
                    <a:pt x="208" y="19704"/>
                  </a:cubicBezTo>
                  <a:cubicBezTo>
                    <a:pt x="234" y="19834"/>
                    <a:pt x="286" y="20042"/>
                    <a:pt x="338" y="20198"/>
                  </a:cubicBezTo>
                  <a:lnTo>
                    <a:pt x="338" y="20250"/>
                  </a:lnTo>
                  <a:cubicBezTo>
                    <a:pt x="494" y="20795"/>
                    <a:pt x="701" y="21366"/>
                    <a:pt x="935" y="21937"/>
                  </a:cubicBezTo>
                  <a:cubicBezTo>
                    <a:pt x="1402" y="23053"/>
                    <a:pt x="1921" y="24144"/>
                    <a:pt x="2570" y="25156"/>
                  </a:cubicBezTo>
                  <a:cubicBezTo>
                    <a:pt x="3791" y="27129"/>
                    <a:pt x="5270" y="28920"/>
                    <a:pt x="6984" y="30478"/>
                  </a:cubicBezTo>
                  <a:cubicBezTo>
                    <a:pt x="8515" y="31828"/>
                    <a:pt x="10203" y="32996"/>
                    <a:pt x="12020" y="33905"/>
                  </a:cubicBezTo>
                  <a:cubicBezTo>
                    <a:pt x="13863" y="34839"/>
                    <a:pt x="15810" y="35540"/>
                    <a:pt x="17835" y="36034"/>
                  </a:cubicBezTo>
                  <a:cubicBezTo>
                    <a:pt x="19860" y="36501"/>
                    <a:pt x="21911" y="36787"/>
                    <a:pt x="23988" y="36812"/>
                  </a:cubicBezTo>
                  <a:lnTo>
                    <a:pt x="24455" y="36812"/>
                  </a:lnTo>
                  <a:cubicBezTo>
                    <a:pt x="26376" y="36812"/>
                    <a:pt x="28323" y="36605"/>
                    <a:pt x="30219" y="36215"/>
                  </a:cubicBezTo>
                  <a:cubicBezTo>
                    <a:pt x="32218" y="35774"/>
                    <a:pt x="34191" y="35047"/>
                    <a:pt x="36008" y="34087"/>
                  </a:cubicBezTo>
                  <a:cubicBezTo>
                    <a:pt x="37046" y="33541"/>
                    <a:pt x="38033" y="32892"/>
                    <a:pt x="38967" y="32140"/>
                  </a:cubicBezTo>
                  <a:cubicBezTo>
                    <a:pt x="39876" y="31413"/>
                    <a:pt x="40707" y="30556"/>
                    <a:pt x="41434" y="29647"/>
                  </a:cubicBezTo>
                  <a:cubicBezTo>
                    <a:pt x="41667" y="29336"/>
                    <a:pt x="41901" y="28998"/>
                    <a:pt x="42109" y="28661"/>
                  </a:cubicBezTo>
                  <a:cubicBezTo>
                    <a:pt x="42316" y="28375"/>
                    <a:pt x="42472" y="28064"/>
                    <a:pt x="42602" y="27752"/>
                  </a:cubicBezTo>
                  <a:cubicBezTo>
                    <a:pt x="42836" y="27259"/>
                    <a:pt x="42939" y="26740"/>
                    <a:pt x="42862" y="26195"/>
                  </a:cubicBezTo>
                  <a:cubicBezTo>
                    <a:pt x="42810" y="26013"/>
                    <a:pt x="42732" y="25805"/>
                    <a:pt x="42602" y="25649"/>
                  </a:cubicBezTo>
                  <a:cubicBezTo>
                    <a:pt x="42524" y="25571"/>
                    <a:pt x="42446" y="25520"/>
                    <a:pt x="42368" y="25468"/>
                  </a:cubicBezTo>
                  <a:cubicBezTo>
                    <a:pt x="42264" y="25390"/>
                    <a:pt x="42161" y="25338"/>
                    <a:pt x="42031" y="25286"/>
                  </a:cubicBezTo>
                  <a:cubicBezTo>
                    <a:pt x="41901" y="25234"/>
                    <a:pt x="41745" y="25208"/>
                    <a:pt x="41615" y="25208"/>
                  </a:cubicBezTo>
                  <a:cubicBezTo>
                    <a:pt x="41719" y="25104"/>
                    <a:pt x="41823" y="24974"/>
                    <a:pt x="41901" y="24845"/>
                  </a:cubicBezTo>
                  <a:cubicBezTo>
                    <a:pt x="42083" y="24533"/>
                    <a:pt x="42083" y="24144"/>
                    <a:pt x="41901" y="23832"/>
                  </a:cubicBezTo>
                  <a:cubicBezTo>
                    <a:pt x="41667" y="23469"/>
                    <a:pt x="41330" y="23209"/>
                    <a:pt x="40940" y="23053"/>
                  </a:cubicBezTo>
                  <a:cubicBezTo>
                    <a:pt x="40811" y="23001"/>
                    <a:pt x="40681" y="22949"/>
                    <a:pt x="40551" y="22898"/>
                  </a:cubicBezTo>
                  <a:lnTo>
                    <a:pt x="40291" y="22794"/>
                  </a:lnTo>
                  <a:cubicBezTo>
                    <a:pt x="40136" y="22716"/>
                    <a:pt x="39980" y="22638"/>
                    <a:pt x="39824" y="22560"/>
                  </a:cubicBezTo>
                  <a:cubicBezTo>
                    <a:pt x="39487" y="22378"/>
                    <a:pt x="39201" y="22171"/>
                    <a:pt x="38941" y="21937"/>
                  </a:cubicBezTo>
                  <a:cubicBezTo>
                    <a:pt x="38734" y="21755"/>
                    <a:pt x="38578" y="21548"/>
                    <a:pt x="38448" y="21340"/>
                  </a:cubicBezTo>
                  <a:cubicBezTo>
                    <a:pt x="38240" y="21002"/>
                    <a:pt x="38085" y="20613"/>
                    <a:pt x="37981" y="20224"/>
                  </a:cubicBezTo>
                  <a:lnTo>
                    <a:pt x="37981" y="20250"/>
                  </a:lnTo>
                  <a:cubicBezTo>
                    <a:pt x="37877" y="19860"/>
                    <a:pt x="37799" y="19497"/>
                    <a:pt x="37747" y="19159"/>
                  </a:cubicBezTo>
                  <a:cubicBezTo>
                    <a:pt x="37669" y="18822"/>
                    <a:pt x="37591" y="18458"/>
                    <a:pt x="37514" y="18121"/>
                  </a:cubicBezTo>
                  <a:cubicBezTo>
                    <a:pt x="37358" y="17316"/>
                    <a:pt x="37202" y="16615"/>
                    <a:pt x="37020" y="15966"/>
                  </a:cubicBezTo>
                  <a:cubicBezTo>
                    <a:pt x="36657" y="14538"/>
                    <a:pt x="36138" y="13136"/>
                    <a:pt x="35463" y="11812"/>
                  </a:cubicBezTo>
                  <a:cubicBezTo>
                    <a:pt x="35177" y="11267"/>
                    <a:pt x="34866" y="10722"/>
                    <a:pt x="34502" y="10229"/>
                  </a:cubicBezTo>
                  <a:cubicBezTo>
                    <a:pt x="34113" y="9709"/>
                    <a:pt x="33697" y="9242"/>
                    <a:pt x="33230" y="8801"/>
                  </a:cubicBezTo>
                  <a:cubicBezTo>
                    <a:pt x="32321" y="7970"/>
                    <a:pt x="31257" y="7347"/>
                    <a:pt x="30089" y="6958"/>
                  </a:cubicBezTo>
                  <a:cubicBezTo>
                    <a:pt x="30245" y="6802"/>
                    <a:pt x="30400" y="6620"/>
                    <a:pt x="30504" y="6412"/>
                  </a:cubicBezTo>
                  <a:cubicBezTo>
                    <a:pt x="30556" y="6257"/>
                    <a:pt x="30608" y="6075"/>
                    <a:pt x="30608" y="5893"/>
                  </a:cubicBezTo>
                  <a:cubicBezTo>
                    <a:pt x="30608" y="5737"/>
                    <a:pt x="30556" y="5582"/>
                    <a:pt x="30478" y="5426"/>
                  </a:cubicBezTo>
                  <a:cubicBezTo>
                    <a:pt x="30400" y="5296"/>
                    <a:pt x="30297" y="5192"/>
                    <a:pt x="30141" y="5088"/>
                  </a:cubicBezTo>
                  <a:cubicBezTo>
                    <a:pt x="30011" y="5011"/>
                    <a:pt x="29829" y="4959"/>
                    <a:pt x="29673" y="4933"/>
                  </a:cubicBezTo>
                  <a:cubicBezTo>
                    <a:pt x="29570" y="4907"/>
                    <a:pt x="29492" y="4907"/>
                    <a:pt x="29414" y="4907"/>
                  </a:cubicBezTo>
                  <a:lnTo>
                    <a:pt x="29284" y="4907"/>
                  </a:lnTo>
                  <a:cubicBezTo>
                    <a:pt x="29310" y="4855"/>
                    <a:pt x="29362" y="4803"/>
                    <a:pt x="29388" y="4751"/>
                  </a:cubicBezTo>
                  <a:cubicBezTo>
                    <a:pt x="29544" y="4543"/>
                    <a:pt x="29673" y="4310"/>
                    <a:pt x="29725" y="4050"/>
                  </a:cubicBezTo>
                  <a:cubicBezTo>
                    <a:pt x="29777" y="3842"/>
                    <a:pt x="29777" y="3635"/>
                    <a:pt x="29725" y="3453"/>
                  </a:cubicBezTo>
                  <a:cubicBezTo>
                    <a:pt x="29673" y="3271"/>
                    <a:pt x="29544" y="3115"/>
                    <a:pt x="29388" y="3012"/>
                  </a:cubicBezTo>
                  <a:cubicBezTo>
                    <a:pt x="29310" y="2960"/>
                    <a:pt x="29232" y="2934"/>
                    <a:pt x="29154" y="2908"/>
                  </a:cubicBezTo>
                  <a:cubicBezTo>
                    <a:pt x="29076" y="2908"/>
                    <a:pt x="28998" y="2882"/>
                    <a:pt x="28921" y="2882"/>
                  </a:cubicBezTo>
                  <a:lnTo>
                    <a:pt x="28869" y="2882"/>
                  </a:lnTo>
                  <a:cubicBezTo>
                    <a:pt x="28661" y="2908"/>
                    <a:pt x="28427" y="2960"/>
                    <a:pt x="28246" y="3064"/>
                  </a:cubicBezTo>
                  <a:cubicBezTo>
                    <a:pt x="28168" y="3115"/>
                    <a:pt x="28090" y="3167"/>
                    <a:pt x="28012" y="3219"/>
                  </a:cubicBezTo>
                  <a:cubicBezTo>
                    <a:pt x="28168" y="2752"/>
                    <a:pt x="28272" y="2233"/>
                    <a:pt x="28323" y="1740"/>
                  </a:cubicBezTo>
                  <a:cubicBezTo>
                    <a:pt x="28349" y="1610"/>
                    <a:pt x="28349" y="1480"/>
                    <a:pt x="28349" y="1350"/>
                  </a:cubicBezTo>
                  <a:cubicBezTo>
                    <a:pt x="28349" y="1220"/>
                    <a:pt x="28323" y="1090"/>
                    <a:pt x="28298" y="961"/>
                  </a:cubicBezTo>
                  <a:cubicBezTo>
                    <a:pt x="28298" y="857"/>
                    <a:pt x="28246" y="753"/>
                    <a:pt x="28220" y="649"/>
                  </a:cubicBezTo>
                  <a:cubicBezTo>
                    <a:pt x="28168" y="545"/>
                    <a:pt x="28090" y="416"/>
                    <a:pt x="28012" y="338"/>
                  </a:cubicBezTo>
                  <a:cubicBezTo>
                    <a:pt x="27934" y="260"/>
                    <a:pt x="27856" y="182"/>
                    <a:pt x="27752" y="130"/>
                  </a:cubicBezTo>
                  <a:cubicBezTo>
                    <a:pt x="27649" y="78"/>
                    <a:pt x="27519" y="52"/>
                    <a:pt x="27389" y="26"/>
                  </a:cubicBezTo>
                  <a:lnTo>
                    <a:pt x="27233" y="26"/>
                  </a:lnTo>
                  <a:lnTo>
                    <a:pt x="27233" y="0"/>
                  </a:lnTo>
                  <a:close/>
                </a:path>
              </a:pathLst>
            </a:custGeom>
            <a:solidFill>
              <a:srgbClr val="F97F26"/>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36" name="Google Shape;1736;p49"/>
            <p:cNvSpPr/>
            <p:nvPr/>
          </p:nvSpPr>
          <p:spPr>
            <a:xfrm>
              <a:off x="901842" y="1736562"/>
              <a:ext cx="1938109" cy="1095767"/>
            </a:xfrm>
            <a:custGeom>
              <a:avLst/>
              <a:gdLst/>
              <a:ahLst/>
              <a:cxnLst/>
              <a:rect l="l" t="t" r="r" b="b"/>
              <a:pathLst>
                <a:path w="42888" h="24248" extrusionOk="0">
                  <a:moveTo>
                    <a:pt x="4154" y="0"/>
                  </a:moveTo>
                  <a:cubicBezTo>
                    <a:pt x="3998" y="0"/>
                    <a:pt x="3868" y="26"/>
                    <a:pt x="3713" y="52"/>
                  </a:cubicBezTo>
                  <a:lnTo>
                    <a:pt x="3739" y="78"/>
                  </a:lnTo>
                  <a:cubicBezTo>
                    <a:pt x="3245" y="208"/>
                    <a:pt x="2830" y="545"/>
                    <a:pt x="2622" y="1013"/>
                  </a:cubicBezTo>
                  <a:cubicBezTo>
                    <a:pt x="2441" y="1454"/>
                    <a:pt x="2389" y="1921"/>
                    <a:pt x="2415" y="2415"/>
                  </a:cubicBezTo>
                  <a:cubicBezTo>
                    <a:pt x="2415" y="2492"/>
                    <a:pt x="2415" y="2596"/>
                    <a:pt x="2441" y="2700"/>
                  </a:cubicBezTo>
                  <a:cubicBezTo>
                    <a:pt x="2415" y="2648"/>
                    <a:pt x="2363" y="2622"/>
                    <a:pt x="2311" y="2570"/>
                  </a:cubicBezTo>
                  <a:cubicBezTo>
                    <a:pt x="2103" y="2389"/>
                    <a:pt x="1818" y="2259"/>
                    <a:pt x="1532" y="2207"/>
                  </a:cubicBezTo>
                  <a:lnTo>
                    <a:pt x="1402" y="2207"/>
                  </a:lnTo>
                  <a:cubicBezTo>
                    <a:pt x="1220" y="2207"/>
                    <a:pt x="1013" y="2259"/>
                    <a:pt x="857" y="2389"/>
                  </a:cubicBezTo>
                  <a:cubicBezTo>
                    <a:pt x="675" y="2544"/>
                    <a:pt x="519" y="2726"/>
                    <a:pt x="416" y="2960"/>
                  </a:cubicBezTo>
                  <a:cubicBezTo>
                    <a:pt x="286" y="3219"/>
                    <a:pt x="208" y="3505"/>
                    <a:pt x="156" y="3790"/>
                  </a:cubicBezTo>
                  <a:cubicBezTo>
                    <a:pt x="78" y="4102"/>
                    <a:pt x="52" y="4439"/>
                    <a:pt x="26" y="4777"/>
                  </a:cubicBezTo>
                  <a:cubicBezTo>
                    <a:pt x="0" y="5426"/>
                    <a:pt x="26" y="6075"/>
                    <a:pt x="104" y="6724"/>
                  </a:cubicBezTo>
                  <a:cubicBezTo>
                    <a:pt x="130" y="6880"/>
                    <a:pt x="156" y="7010"/>
                    <a:pt x="208" y="7165"/>
                  </a:cubicBezTo>
                  <a:cubicBezTo>
                    <a:pt x="234" y="7295"/>
                    <a:pt x="286" y="7477"/>
                    <a:pt x="338" y="7659"/>
                  </a:cubicBezTo>
                  <a:lnTo>
                    <a:pt x="338" y="7685"/>
                  </a:lnTo>
                  <a:cubicBezTo>
                    <a:pt x="519" y="8256"/>
                    <a:pt x="701" y="8827"/>
                    <a:pt x="935" y="9398"/>
                  </a:cubicBezTo>
                  <a:cubicBezTo>
                    <a:pt x="1402" y="10514"/>
                    <a:pt x="1947" y="11579"/>
                    <a:pt x="2570" y="12591"/>
                  </a:cubicBezTo>
                  <a:cubicBezTo>
                    <a:pt x="3193" y="13630"/>
                    <a:pt x="3920" y="14590"/>
                    <a:pt x="4699" y="15525"/>
                  </a:cubicBezTo>
                  <a:cubicBezTo>
                    <a:pt x="5400" y="16381"/>
                    <a:pt x="6179" y="17186"/>
                    <a:pt x="6984" y="17913"/>
                  </a:cubicBezTo>
                  <a:cubicBezTo>
                    <a:pt x="8515" y="19289"/>
                    <a:pt x="10203" y="20431"/>
                    <a:pt x="12046" y="21340"/>
                  </a:cubicBezTo>
                  <a:cubicBezTo>
                    <a:pt x="13889" y="22274"/>
                    <a:pt x="15836" y="23001"/>
                    <a:pt x="17835" y="23469"/>
                  </a:cubicBezTo>
                  <a:cubicBezTo>
                    <a:pt x="19860" y="23962"/>
                    <a:pt x="21937" y="24222"/>
                    <a:pt x="24014" y="24248"/>
                  </a:cubicBezTo>
                  <a:lnTo>
                    <a:pt x="24481" y="24248"/>
                  </a:lnTo>
                  <a:cubicBezTo>
                    <a:pt x="26376" y="24248"/>
                    <a:pt x="28272" y="24040"/>
                    <a:pt x="30141" y="23650"/>
                  </a:cubicBezTo>
                  <a:cubicBezTo>
                    <a:pt x="32166" y="23209"/>
                    <a:pt x="34139" y="22508"/>
                    <a:pt x="35956" y="21548"/>
                  </a:cubicBezTo>
                  <a:cubicBezTo>
                    <a:pt x="37020" y="21002"/>
                    <a:pt x="38007" y="20353"/>
                    <a:pt x="38915" y="19601"/>
                  </a:cubicBezTo>
                  <a:cubicBezTo>
                    <a:pt x="39850" y="18874"/>
                    <a:pt x="40681" y="18017"/>
                    <a:pt x="41408" y="17108"/>
                  </a:cubicBezTo>
                  <a:cubicBezTo>
                    <a:pt x="41641" y="16797"/>
                    <a:pt x="41849" y="16459"/>
                    <a:pt x="42083" y="16122"/>
                  </a:cubicBezTo>
                  <a:cubicBezTo>
                    <a:pt x="42264" y="15836"/>
                    <a:pt x="42420" y="15525"/>
                    <a:pt x="42576" y="15213"/>
                  </a:cubicBezTo>
                  <a:cubicBezTo>
                    <a:pt x="42810" y="14720"/>
                    <a:pt x="42887" y="14175"/>
                    <a:pt x="42810" y="13656"/>
                  </a:cubicBezTo>
                  <a:cubicBezTo>
                    <a:pt x="42784" y="13448"/>
                    <a:pt x="42680" y="13266"/>
                    <a:pt x="42550" y="13110"/>
                  </a:cubicBezTo>
                  <a:cubicBezTo>
                    <a:pt x="42498" y="13032"/>
                    <a:pt x="42420" y="12955"/>
                    <a:pt x="42342" y="12903"/>
                  </a:cubicBezTo>
                  <a:cubicBezTo>
                    <a:pt x="42238" y="12825"/>
                    <a:pt x="42109" y="12773"/>
                    <a:pt x="42005" y="12747"/>
                  </a:cubicBezTo>
                  <a:cubicBezTo>
                    <a:pt x="41849" y="12695"/>
                    <a:pt x="41719" y="12669"/>
                    <a:pt x="41563" y="12669"/>
                  </a:cubicBezTo>
                  <a:cubicBezTo>
                    <a:pt x="41693" y="12565"/>
                    <a:pt x="41797" y="12435"/>
                    <a:pt x="41875" y="12306"/>
                  </a:cubicBezTo>
                  <a:cubicBezTo>
                    <a:pt x="41953" y="12150"/>
                    <a:pt x="42005" y="11968"/>
                    <a:pt x="42005" y="11786"/>
                  </a:cubicBezTo>
                  <a:cubicBezTo>
                    <a:pt x="42005" y="11605"/>
                    <a:pt x="41953" y="11423"/>
                    <a:pt x="41875" y="11293"/>
                  </a:cubicBezTo>
                  <a:cubicBezTo>
                    <a:pt x="41641" y="10930"/>
                    <a:pt x="41304" y="10644"/>
                    <a:pt x="40888" y="10488"/>
                  </a:cubicBezTo>
                  <a:cubicBezTo>
                    <a:pt x="40785" y="10436"/>
                    <a:pt x="40655" y="10384"/>
                    <a:pt x="40525" y="10333"/>
                  </a:cubicBezTo>
                  <a:lnTo>
                    <a:pt x="40447" y="10307"/>
                  </a:lnTo>
                  <a:lnTo>
                    <a:pt x="40395" y="10281"/>
                  </a:lnTo>
                  <a:cubicBezTo>
                    <a:pt x="39850" y="10748"/>
                    <a:pt x="39253" y="11189"/>
                    <a:pt x="38630" y="11579"/>
                  </a:cubicBezTo>
                  <a:cubicBezTo>
                    <a:pt x="37462" y="12254"/>
                    <a:pt x="36164" y="12695"/>
                    <a:pt x="34814" y="12877"/>
                  </a:cubicBezTo>
                  <a:cubicBezTo>
                    <a:pt x="34465" y="12895"/>
                    <a:pt x="34129" y="12913"/>
                    <a:pt x="33788" y="12913"/>
                  </a:cubicBezTo>
                  <a:cubicBezTo>
                    <a:pt x="33647" y="12913"/>
                    <a:pt x="33504" y="12910"/>
                    <a:pt x="33360" y="12903"/>
                  </a:cubicBezTo>
                  <a:cubicBezTo>
                    <a:pt x="32893" y="12877"/>
                    <a:pt x="32425" y="12799"/>
                    <a:pt x="31958" y="12721"/>
                  </a:cubicBezTo>
                  <a:cubicBezTo>
                    <a:pt x="31465" y="12617"/>
                    <a:pt x="30997" y="12461"/>
                    <a:pt x="30530" y="12306"/>
                  </a:cubicBezTo>
                  <a:cubicBezTo>
                    <a:pt x="30063" y="12124"/>
                    <a:pt x="29621" y="11916"/>
                    <a:pt x="29206" y="11708"/>
                  </a:cubicBezTo>
                  <a:cubicBezTo>
                    <a:pt x="28272" y="11215"/>
                    <a:pt x="27389" y="10644"/>
                    <a:pt x="26610" y="9969"/>
                  </a:cubicBezTo>
                  <a:lnTo>
                    <a:pt x="26247" y="9684"/>
                  </a:lnTo>
                  <a:lnTo>
                    <a:pt x="25961" y="9450"/>
                  </a:lnTo>
                  <a:cubicBezTo>
                    <a:pt x="25779" y="9268"/>
                    <a:pt x="25572" y="9112"/>
                    <a:pt x="25364" y="8957"/>
                  </a:cubicBezTo>
                  <a:cubicBezTo>
                    <a:pt x="25000" y="8697"/>
                    <a:pt x="24611" y="8437"/>
                    <a:pt x="24222" y="8230"/>
                  </a:cubicBezTo>
                  <a:cubicBezTo>
                    <a:pt x="23936" y="8074"/>
                    <a:pt x="23625" y="7944"/>
                    <a:pt x="23339" y="7866"/>
                  </a:cubicBezTo>
                  <a:cubicBezTo>
                    <a:pt x="23053" y="7762"/>
                    <a:pt x="22768" y="7685"/>
                    <a:pt x="22508" y="7633"/>
                  </a:cubicBezTo>
                  <a:cubicBezTo>
                    <a:pt x="22119" y="7529"/>
                    <a:pt x="21703" y="7503"/>
                    <a:pt x="21314" y="7477"/>
                  </a:cubicBezTo>
                  <a:cubicBezTo>
                    <a:pt x="21106" y="7464"/>
                    <a:pt x="20905" y="7457"/>
                    <a:pt x="20707" y="7457"/>
                  </a:cubicBezTo>
                  <a:cubicBezTo>
                    <a:pt x="20509" y="7457"/>
                    <a:pt x="20315" y="7464"/>
                    <a:pt x="20120" y="7477"/>
                  </a:cubicBezTo>
                  <a:cubicBezTo>
                    <a:pt x="20016" y="7477"/>
                    <a:pt x="19938" y="7477"/>
                    <a:pt x="19834" y="7503"/>
                  </a:cubicBezTo>
                  <a:cubicBezTo>
                    <a:pt x="18926" y="7581"/>
                    <a:pt x="18043" y="7685"/>
                    <a:pt x="17160" y="7814"/>
                  </a:cubicBezTo>
                  <a:cubicBezTo>
                    <a:pt x="16901" y="7866"/>
                    <a:pt x="16667" y="7892"/>
                    <a:pt x="16407" y="7918"/>
                  </a:cubicBezTo>
                  <a:cubicBezTo>
                    <a:pt x="16174" y="7944"/>
                    <a:pt x="15992" y="7944"/>
                    <a:pt x="15758" y="7970"/>
                  </a:cubicBezTo>
                  <a:cubicBezTo>
                    <a:pt x="15343" y="7996"/>
                    <a:pt x="14928" y="7996"/>
                    <a:pt x="14512" y="7996"/>
                  </a:cubicBezTo>
                  <a:cubicBezTo>
                    <a:pt x="13733" y="7970"/>
                    <a:pt x="12929" y="7866"/>
                    <a:pt x="12176" y="7685"/>
                  </a:cubicBezTo>
                  <a:cubicBezTo>
                    <a:pt x="11449" y="7503"/>
                    <a:pt x="10748" y="7243"/>
                    <a:pt x="10073" y="6932"/>
                  </a:cubicBezTo>
                  <a:cubicBezTo>
                    <a:pt x="9762" y="6750"/>
                    <a:pt x="9450" y="6594"/>
                    <a:pt x="9138" y="6387"/>
                  </a:cubicBezTo>
                  <a:cubicBezTo>
                    <a:pt x="8827" y="6205"/>
                    <a:pt x="8541" y="5971"/>
                    <a:pt x="8256" y="5737"/>
                  </a:cubicBezTo>
                  <a:cubicBezTo>
                    <a:pt x="7711" y="5270"/>
                    <a:pt x="7191" y="4725"/>
                    <a:pt x="6724" y="4154"/>
                  </a:cubicBezTo>
                  <a:cubicBezTo>
                    <a:pt x="6257" y="3531"/>
                    <a:pt x="5841" y="2856"/>
                    <a:pt x="5504" y="2181"/>
                  </a:cubicBezTo>
                  <a:cubicBezTo>
                    <a:pt x="5322" y="1791"/>
                    <a:pt x="5140" y="1428"/>
                    <a:pt x="4985" y="1039"/>
                  </a:cubicBezTo>
                  <a:cubicBezTo>
                    <a:pt x="4855" y="701"/>
                    <a:pt x="4751" y="390"/>
                    <a:pt x="4647" y="52"/>
                  </a:cubicBezTo>
                  <a:lnTo>
                    <a:pt x="4440" y="26"/>
                  </a:lnTo>
                  <a:cubicBezTo>
                    <a:pt x="4336" y="26"/>
                    <a:pt x="4258" y="0"/>
                    <a:pt x="4154" y="0"/>
                  </a:cubicBezTo>
                  <a:close/>
                </a:path>
              </a:pathLst>
            </a:custGeom>
            <a:solidFill>
              <a:srgbClr val="FFEADB"/>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37" name="Google Shape;1737;p49"/>
            <p:cNvSpPr/>
            <p:nvPr/>
          </p:nvSpPr>
          <p:spPr>
            <a:xfrm>
              <a:off x="900667" y="1378757"/>
              <a:ext cx="901043" cy="1276437"/>
            </a:xfrm>
            <a:custGeom>
              <a:avLst/>
              <a:gdLst/>
              <a:ahLst/>
              <a:cxnLst/>
              <a:rect l="l" t="t" r="r" b="b"/>
              <a:pathLst>
                <a:path w="19939" h="28246" extrusionOk="0">
                  <a:moveTo>
                    <a:pt x="19938" y="0"/>
                  </a:moveTo>
                  <a:lnTo>
                    <a:pt x="19938" y="0"/>
                  </a:lnTo>
                  <a:cubicBezTo>
                    <a:pt x="19497" y="52"/>
                    <a:pt x="19081" y="130"/>
                    <a:pt x="18640" y="234"/>
                  </a:cubicBezTo>
                  <a:lnTo>
                    <a:pt x="18666" y="234"/>
                  </a:lnTo>
                  <a:cubicBezTo>
                    <a:pt x="17783" y="441"/>
                    <a:pt x="16901" y="753"/>
                    <a:pt x="16070" y="1142"/>
                  </a:cubicBezTo>
                  <a:cubicBezTo>
                    <a:pt x="15265" y="1558"/>
                    <a:pt x="14460" y="2025"/>
                    <a:pt x="13734" y="2570"/>
                  </a:cubicBezTo>
                  <a:cubicBezTo>
                    <a:pt x="13344" y="2856"/>
                    <a:pt x="12981" y="3193"/>
                    <a:pt x="12565" y="3557"/>
                  </a:cubicBezTo>
                  <a:cubicBezTo>
                    <a:pt x="12306" y="3790"/>
                    <a:pt x="12046" y="4050"/>
                    <a:pt x="11786" y="4310"/>
                  </a:cubicBezTo>
                  <a:lnTo>
                    <a:pt x="11709" y="4362"/>
                  </a:lnTo>
                  <a:lnTo>
                    <a:pt x="11527" y="4569"/>
                  </a:lnTo>
                  <a:cubicBezTo>
                    <a:pt x="10800" y="5270"/>
                    <a:pt x="10047" y="5945"/>
                    <a:pt x="9242" y="6594"/>
                  </a:cubicBezTo>
                  <a:cubicBezTo>
                    <a:pt x="8671" y="7036"/>
                    <a:pt x="8022" y="7425"/>
                    <a:pt x="7347" y="7710"/>
                  </a:cubicBezTo>
                  <a:lnTo>
                    <a:pt x="7295" y="7736"/>
                  </a:lnTo>
                  <a:cubicBezTo>
                    <a:pt x="6880" y="7918"/>
                    <a:pt x="6439" y="8022"/>
                    <a:pt x="5971" y="8100"/>
                  </a:cubicBezTo>
                  <a:lnTo>
                    <a:pt x="5608" y="8100"/>
                  </a:lnTo>
                  <a:cubicBezTo>
                    <a:pt x="5452" y="8100"/>
                    <a:pt x="5322" y="8100"/>
                    <a:pt x="5166" y="8074"/>
                  </a:cubicBezTo>
                  <a:lnTo>
                    <a:pt x="4959" y="8048"/>
                  </a:lnTo>
                  <a:lnTo>
                    <a:pt x="4881" y="8048"/>
                  </a:lnTo>
                  <a:cubicBezTo>
                    <a:pt x="4751" y="8022"/>
                    <a:pt x="4621" y="7996"/>
                    <a:pt x="4492" y="7996"/>
                  </a:cubicBezTo>
                  <a:cubicBezTo>
                    <a:pt x="4388" y="7970"/>
                    <a:pt x="4310" y="7970"/>
                    <a:pt x="4206" y="7970"/>
                  </a:cubicBezTo>
                  <a:cubicBezTo>
                    <a:pt x="4050" y="7970"/>
                    <a:pt x="3894" y="7996"/>
                    <a:pt x="3765" y="8022"/>
                  </a:cubicBezTo>
                  <a:cubicBezTo>
                    <a:pt x="3505" y="8074"/>
                    <a:pt x="3245" y="8204"/>
                    <a:pt x="3064" y="8385"/>
                  </a:cubicBezTo>
                  <a:cubicBezTo>
                    <a:pt x="2882" y="8541"/>
                    <a:pt x="2726" y="8723"/>
                    <a:pt x="2648" y="8957"/>
                  </a:cubicBezTo>
                  <a:cubicBezTo>
                    <a:pt x="2467" y="9398"/>
                    <a:pt x="2389" y="9865"/>
                    <a:pt x="2415" y="10333"/>
                  </a:cubicBezTo>
                  <a:cubicBezTo>
                    <a:pt x="2415" y="10436"/>
                    <a:pt x="2415" y="10540"/>
                    <a:pt x="2441" y="10644"/>
                  </a:cubicBezTo>
                  <a:cubicBezTo>
                    <a:pt x="2415" y="10592"/>
                    <a:pt x="2363" y="10540"/>
                    <a:pt x="2311" y="10514"/>
                  </a:cubicBezTo>
                  <a:cubicBezTo>
                    <a:pt x="2103" y="10333"/>
                    <a:pt x="1844" y="10203"/>
                    <a:pt x="1558" y="10151"/>
                  </a:cubicBezTo>
                  <a:lnTo>
                    <a:pt x="1428" y="10151"/>
                  </a:lnTo>
                  <a:cubicBezTo>
                    <a:pt x="1220" y="10151"/>
                    <a:pt x="1039" y="10203"/>
                    <a:pt x="883" y="10307"/>
                  </a:cubicBezTo>
                  <a:cubicBezTo>
                    <a:pt x="675" y="10462"/>
                    <a:pt x="520" y="10670"/>
                    <a:pt x="416" y="10878"/>
                  </a:cubicBezTo>
                  <a:cubicBezTo>
                    <a:pt x="312" y="11163"/>
                    <a:pt x="208" y="11423"/>
                    <a:pt x="156" y="11708"/>
                  </a:cubicBezTo>
                  <a:cubicBezTo>
                    <a:pt x="104" y="12046"/>
                    <a:pt x="52" y="12383"/>
                    <a:pt x="52" y="12695"/>
                  </a:cubicBezTo>
                  <a:cubicBezTo>
                    <a:pt x="0" y="13370"/>
                    <a:pt x="26" y="14019"/>
                    <a:pt x="130" y="14668"/>
                  </a:cubicBezTo>
                  <a:cubicBezTo>
                    <a:pt x="156" y="14824"/>
                    <a:pt x="182" y="14954"/>
                    <a:pt x="208" y="15109"/>
                  </a:cubicBezTo>
                  <a:cubicBezTo>
                    <a:pt x="234" y="15265"/>
                    <a:pt x="286" y="15421"/>
                    <a:pt x="338" y="15603"/>
                  </a:cubicBezTo>
                  <a:lnTo>
                    <a:pt x="338" y="15629"/>
                  </a:lnTo>
                  <a:cubicBezTo>
                    <a:pt x="520" y="16200"/>
                    <a:pt x="727" y="16771"/>
                    <a:pt x="961" y="17342"/>
                  </a:cubicBezTo>
                  <a:cubicBezTo>
                    <a:pt x="1402" y="18458"/>
                    <a:pt x="1947" y="19523"/>
                    <a:pt x="2570" y="20535"/>
                  </a:cubicBezTo>
                  <a:cubicBezTo>
                    <a:pt x="3219" y="21574"/>
                    <a:pt x="3920" y="22534"/>
                    <a:pt x="4699" y="23469"/>
                  </a:cubicBezTo>
                  <a:cubicBezTo>
                    <a:pt x="5400" y="24325"/>
                    <a:pt x="6179" y="25130"/>
                    <a:pt x="7010" y="25883"/>
                  </a:cubicBezTo>
                  <a:cubicBezTo>
                    <a:pt x="7996" y="26766"/>
                    <a:pt x="9061" y="27544"/>
                    <a:pt x="10177" y="28245"/>
                  </a:cubicBezTo>
                  <a:lnTo>
                    <a:pt x="9917" y="28064"/>
                  </a:lnTo>
                  <a:cubicBezTo>
                    <a:pt x="9216" y="27493"/>
                    <a:pt x="8541" y="26870"/>
                    <a:pt x="7918" y="26221"/>
                  </a:cubicBezTo>
                  <a:cubicBezTo>
                    <a:pt x="7243" y="25546"/>
                    <a:pt x="6620" y="24845"/>
                    <a:pt x="6023" y="24092"/>
                  </a:cubicBezTo>
                  <a:cubicBezTo>
                    <a:pt x="5426" y="23339"/>
                    <a:pt x="4881" y="22534"/>
                    <a:pt x="4388" y="21703"/>
                  </a:cubicBezTo>
                  <a:cubicBezTo>
                    <a:pt x="3868" y="20873"/>
                    <a:pt x="3427" y="19990"/>
                    <a:pt x="3064" y="19081"/>
                  </a:cubicBezTo>
                  <a:cubicBezTo>
                    <a:pt x="2700" y="18199"/>
                    <a:pt x="2441" y="17264"/>
                    <a:pt x="2285" y="16329"/>
                  </a:cubicBezTo>
                  <a:cubicBezTo>
                    <a:pt x="2207" y="15862"/>
                    <a:pt x="2155" y="15395"/>
                    <a:pt x="2103" y="14928"/>
                  </a:cubicBezTo>
                  <a:cubicBezTo>
                    <a:pt x="2077" y="14564"/>
                    <a:pt x="2077" y="14227"/>
                    <a:pt x="2103" y="13889"/>
                  </a:cubicBezTo>
                  <a:cubicBezTo>
                    <a:pt x="2129" y="13707"/>
                    <a:pt x="2155" y="13552"/>
                    <a:pt x="2207" y="13370"/>
                  </a:cubicBezTo>
                  <a:cubicBezTo>
                    <a:pt x="2233" y="13240"/>
                    <a:pt x="2259" y="13084"/>
                    <a:pt x="2311" y="12955"/>
                  </a:cubicBezTo>
                  <a:cubicBezTo>
                    <a:pt x="2415" y="12695"/>
                    <a:pt x="2570" y="12435"/>
                    <a:pt x="2752" y="12254"/>
                  </a:cubicBezTo>
                  <a:cubicBezTo>
                    <a:pt x="2856" y="12150"/>
                    <a:pt x="2960" y="12072"/>
                    <a:pt x="3090" y="12020"/>
                  </a:cubicBezTo>
                  <a:cubicBezTo>
                    <a:pt x="3193" y="11968"/>
                    <a:pt x="3323" y="11942"/>
                    <a:pt x="3453" y="11916"/>
                  </a:cubicBezTo>
                  <a:cubicBezTo>
                    <a:pt x="3635" y="11916"/>
                    <a:pt x="3791" y="11916"/>
                    <a:pt x="3946" y="11942"/>
                  </a:cubicBezTo>
                  <a:cubicBezTo>
                    <a:pt x="4024" y="11968"/>
                    <a:pt x="4128" y="11994"/>
                    <a:pt x="4206" y="11994"/>
                  </a:cubicBezTo>
                  <a:lnTo>
                    <a:pt x="4258" y="12020"/>
                  </a:lnTo>
                  <a:cubicBezTo>
                    <a:pt x="4154" y="11864"/>
                    <a:pt x="4050" y="11682"/>
                    <a:pt x="3972" y="11501"/>
                  </a:cubicBezTo>
                  <a:cubicBezTo>
                    <a:pt x="3920" y="11397"/>
                    <a:pt x="3894" y="11293"/>
                    <a:pt x="3842" y="11189"/>
                  </a:cubicBezTo>
                  <a:cubicBezTo>
                    <a:pt x="3817" y="11111"/>
                    <a:pt x="3817" y="11008"/>
                    <a:pt x="3791" y="10930"/>
                  </a:cubicBezTo>
                  <a:cubicBezTo>
                    <a:pt x="3791" y="10852"/>
                    <a:pt x="3791" y="10774"/>
                    <a:pt x="3791" y="10670"/>
                  </a:cubicBezTo>
                  <a:cubicBezTo>
                    <a:pt x="3817" y="10618"/>
                    <a:pt x="3842" y="10540"/>
                    <a:pt x="3868" y="10488"/>
                  </a:cubicBezTo>
                  <a:cubicBezTo>
                    <a:pt x="3946" y="10358"/>
                    <a:pt x="4050" y="10255"/>
                    <a:pt x="4180" y="10203"/>
                  </a:cubicBezTo>
                  <a:cubicBezTo>
                    <a:pt x="4388" y="10099"/>
                    <a:pt x="4595" y="10047"/>
                    <a:pt x="4803" y="10021"/>
                  </a:cubicBezTo>
                  <a:cubicBezTo>
                    <a:pt x="4933" y="9995"/>
                    <a:pt x="5063" y="9995"/>
                    <a:pt x="5192" y="9995"/>
                  </a:cubicBezTo>
                  <a:lnTo>
                    <a:pt x="5712" y="9969"/>
                  </a:lnTo>
                  <a:cubicBezTo>
                    <a:pt x="6101" y="9943"/>
                    <a:pt x="6465" y="9891"/>
                    <a:pt x="6828" y="9813"/>
                  </a:cubicBezTo>
                  <a:cubicBezTo>
                    <a:pt x="7191" y="9761"/>
                    <a:pt x="7529" y="9684"/>
                    <a:pt x="7866" y="9580"/>
                  </a:cubicBezTo>
                  <a:cubicBezTo>
                    <a:pt x="8204" y="9476"/>
                    <a:pt x="8515" y="9346"/>
                    <a:pt x="8827" y="9216"/>
                  </a:cubicBezTo>
                  <a:cubicBezTo>
                    <a:pt x="9113" y="9060"/>
                    <a:pt x="9398" y="8931"/>
                    <a:pt x="9658" y="8749"/>
                  </a:cubicBezTo>
                  <a:cubicBezTo>
                    <a:pt x="10255" y="8385"/>
                    <a:pt x="10800" y="7944"/>
                    <a:pt x="11319" y="7451"/>
                  </a:cubicBezTo>
                  <a:cubicBezTo>
                    <a:pt x="11864" y="6958"/>
                    <a:pt x="12384" y="6412"/>
                    <a:pt x="12903" y="5867"/>
                  </a:cubicBezTo>
                  <a:cubicBezTo>
                    <a:pt x="13370" y="5348"/>
                    <a:pt x="13837" y="4829"/>
                    <a:pt x="14305" y="4284"/>
                  </a:cubicBezTo>
                  <a:cubicBezTo>
                    <a:pt x="14798" y="3764"/>
                    <a:pt x="15265" y="3245"/>
                    <a:pt x="15758" y="2752"/>
                  </a:cubicBezTo>
                  <a:cubicBezTo>
                    <a:pt x="16252" y="2285"/>
                    <a:pt x="16745" y="1843"/>
                    <a:pt x="17290" y="1428"/>
                  </a:cubicBezTo>
                  <a:cubicBezTo>
                    <a:pt x="17783" y="1039"/>
                    <a:pt x="18329" y="675"/>
                    <a:pt x="18900" y="416"/>
                  </a:cubicBezTo>
                  <a:cubicBezTo>
                    <a:pt x="19237" y="234"/>
                    <a:pt x="19601" y="104"/>
                    <a:pt x="19938" y="0"/>
                  </a:cubicBezTo>
                  <a:close/>
                </a:path>
              </a:pathLst>
            </a:custGeom>
            <a:solidFill>
              <a:srgbClr val="F96E0C"/>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38" name="Google Shape;1738;p49"/>
            <p:cNvSpPr/>
            <p:nvPr/>
          </p:nvSpPr>
          <p:spPr>
            <a:xfrm>
              <a:off x="1697205" y="2312537"/>
              <a:ext cx="267525" cy="141264"/>
            </a:xfrm>
            <a:custGeom>
              <a:avLst/>
              <a:gdLst/>
              <a:ahLst/>
              <a:cxnLst/>
              <a:rect l="l" t="t" r="r" b="b"/>
              <a:pathLst>
                <a:path w="5920" h="3126" extrusionOk="0">
                  <a:moveTo>
                    <a:pt x="2259" y="1"/>
                  </a:moveTo>
                  <a:cubicBezTo>
                    <a:pt x="2000" y="1"/>
                    <a:pt x="1714" y="1"/>
                    <a:pt x="1454" y="53"/>
                  </a:cubicBezTo>
                  <a:cubicBezTo>
                    <a:pt x="1195" y="79"/>
                    <a:pt x="961" y="157"/>
                    <a:pt x="728" y="235"/>
                  </a:cubicBezTo>
                  <a:lnTo>
                    <a:pt x="650" y="261"/>
                  </a:lnTo>
                  <a:cubicBezTo>
                    <a:pt x="598" y="286"/>
                    <a:pt x="546" y="312"/>
                    <a:pt x="494" y="364"/>
                  </a:cubicBezTo>
                  <a:cubicBezTo>
                    <a:pt x="416" y="390"/>
                    <a:pt x="364" y="416"/>
                    <a:pt x="312" y="468"/>
                  </a:cubicBezTo>
                  <a:cubicBezTo>
                    <a:pt x="286" y="494"/>
                    <a:pt x="234" y="520"/>
                    <a:pt x="208" y="572"/>
                  </a:cubicBezTo>
                  <a:lnTo>
                    <a:pt x="130" y="650"/>
                  </a:lnTo>
                  <a:cubicBezTo>
                    <a:pt x="130" y="624"/>
                    <a:pt x="104" y="598"/>
                    <a:pt x="79" y="598"/>
                  </a:cubicBezTo>
                  <a:lnTo>
                    <a:pt x="53" y="598"/>
                  </a:lnTo>
                  <a:cubicBezTo>
                    <a:pt x="27" y="598"/>
                    <a:pt x="27" y="624"/>
                    <a:pt x="1" y="650"/>
                  </a:cubicBezTo>
                  <a:cubicBezTo>
                    <a:pt x="1" y="650"/>
                    <a:pt x="1" y="676"/>
                    <a:pt x="1" y="702"/>
                  </a:cubicBezTo>
                  <a:cubicBezTo>
                    <a:pt x="79" y="832"/>
                    <a:pt x="130" y="935"/>
                    <a:pt x="208" y="1065"/>
                  </a:cubicBezTo>
                  <a:cubicBezTo>
                    <a:pt x="286" y="1195"/>
                    <a:pt x="390" y="1299"/>
                    <a:pt x="468" y="1429"/>
                  </a:cubicBezTo>
                  <a:cubicBezTo>
                    <a:pt x="676" y="1662"/>
                    <a:pt x="909" y="1896"/>
                    <a:pt x="1143" y="2078"/>
                  </a:cubicBezTo>
                  <a:cubicBezTo>
                    <a:pt x="1636" y="2441"/>
                    <a:pt x="2207" y="2753"/>
                    <a:pt x="2804" y="2934"/>
                  </a:cubicBezTo>
                  <a:cubicBezTo>
                    <a:pt x="3064" y="3012"/>
                    <a:pt x="3350" y="3064"/>
                    <a:pt x="3635" y="3116"/>
                  </a:cubicBezTo>
                  <a:cubicBezTo>
                    <a:pt x="3720" y="3123"/>
                    <a:pt x="3804" y="3126"/>
                    <a:pt x="3888" y="3126"/>
                  </a:cubicBezTo>
                  <a:cubicBezTo>
                    <a:pt x="4141" y="3126"/>
                    <a:pt x="4395" y="3097"/>
                    <a:pt x="4648" y="3038"/>
                  </a:cubicBezTo>
                  <a:cubicBezTo>
                    <a:pt x="4881" y="2986"/>
                    <a:pt x="5115" y="2909"/>
                    <a:pt x="5349" y="2831"/>
                  </a:cubicBezTo>
                  <a:lnTo>
                    <a:pt x="5556" y="2753"/>
                  </a:lnTo>
                  <a:lnTo>
                    <a:pt x="5686" y="2675"/>
                  </a:lnTo>
                  <a:lnTo>
                    <a:pt x="5790" y="2597"/>
                  </a:lnTo>
                  <a:cubicBezTo>
                    <a:pt x="5868" y="2571"/>
                    <a:pt x="5894" y="2493"/>
                    <a:pt x="5920" y="2415"/>
                  </a:cubicBezTo>
                  <a:cubicBezTo>
                    <a:pt x="5894" y="2311"/>
                    <a:pt x="5868" y="2234"/>
                    <a:pt x="5816" y="2156"/>
                  </a:cubicBezTo>
                  <a:cubicBezTo>
                    <a:pt x="5790" y="2104"/>
                    <a:pt x="5764" y="2052"/>
                    <a:pt x="5738" y="2026"/>
                  </a:cubicBezTo>
                  <a:lnTo>
                    <a:pt x="5712" y="2000"/>
                  </a:lnTo>
                  <a:cubicBezTo>
                    <a:pt x="5660" y="1948"/>
                    <a:pt x="5608" y="1870"/>
                    <a:pt x="5556" y="1818"/>
                  </a:cubicBezTo>
                  <a:cubicBezTo>
                    <a:pt x="5349" y="1533"/>
                    <a:pt x="5089" y="1273"/>
                    <a:pt x="4855" y="1039"/>
                  </a:cubicBezTo>
                  <a:cubicBezTo>
                    <a:pt x="4596" y="806"/>
                    <a:pt x="4336" y="624"/>
                    <a:pt x="4051" y="442"/>
                  </a:cubicBezTo>
                  <a:cubicBezTo>
                    <a:pt x="3791" y="286"/>
                    <a:pt x="3479" y="183"/>
                    <a:pt x="3194" y="131"/>
                  </a:cubicBezTo>
                  <a:cubicBezTo>
                    <a:pt x="2882" y="53"/>
                    <a:pt x="2571" y="1"/>
                    <a:pt x="2259" y="1"/>
                  </a:cubicBezTo>
                  <a:close/>
                </a:path>
              </a:pathLst>
            </a:custGeom>
            <a:solidFill>
              <a:srgbClr val="FF7766"/>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39" name="Google Shape;1739;p49"/>
            <p:cNvSpPr/>
            <p:nvPr/>
          </p:nvSpPr>
          <p:spPr>
            <a:xfrm>
              <a:off x="1713654" y="2140097"/>
              <a:ext cx="92685" cy="83330"/>
            </a:xfrm>
            <a:custGeom>
              <a:avLst/>
              <a:gdLst/>
              <a:ahLst/>
              <a:cxnLst/>
              <a:rect l="l" t="t" r="r" b="b"/>
              <a:pathLst>
                <a:path w="2051" h="1844" extrusionOk="0">
                  <a:moveTo>
                    <a:pt x="1324" y="1"/>
                  </a:moveTo>
                  <a:cubicBezTo>
                    <a:pt x="1168" y="1"/>
                    <a:pt x="1039" y="1"/>
                    <a:pt x="883" y="27"/>
                  </a:cubicBezTo>
                  <a:cubicBezTo>
                    <a:pt x="753" y="53"/>
                    <a:pt x="623" y="79"/>
                    <a:pt x="493" y="130"/>
                  </a:cubicBezTo>
                  <a:lnTo>
                    <a:pt x="441" y="130"/>
                  </a:lnTo>
                  <a:cubicBezTo>
                    <a:pt x="415" y="156"/>
                    <a:pt x="390" y="156"/>
                    <a:pt x="338" y="182"/>
                  </a:cubicBezTo>
                  <a:cubicBezTo>
                    <a:pt x="312" y="208"/>
                    <a:pt x="260" y="234"/>
                    <a:pt x="234" y="260"/>
                  </a:cubicBezTo>
                  <a:cubicBezTo>
                    <a:pt x="182" y="286"/>
                    <a:pt x="130" y="312"/>
                    <a:pt x="104" y="364"/>
                  </a:cubicBezTo>
                  <a:lnTo>
                    <a:pt x="78" y="364"/>
                  </a:lnTo>
                  <a:cubicBezTo>
                    <a:pt x="52" y="364"/>
                    <a:pt x="26" y="390"/>
                    <a:pt x="26" y="416"/>
                  </a:cubicBezTo>
                  <a:cubicBezTo>
                    <a:pt x="0" y="442"/>
                    <a:pt x="0" y="494"/>
                    <a:pt x="26" y="520"/>
                  </a:cubicBezTo>
                  <a:cubicBezTo>
                    <a:pt x="52" y="702"/>
                    <a:pt x="78" y="883"/>
                    <a:pt x="156" y="1065"/>
                  </a:cubicBezTo>
                  <a:cubicBezTo>
                    <a:pt x="208" y="1247"/>
                    <a:pt x="338" y="1429"/>
                    <a:pt x="467" y="1584"/>
                  </a:cubicBezTo>
                  <a:cubicBezTo>
                    <a:pt x="571" y="1714"/>
                    <a:pt x="727" y="1792"/>
                    <a:pt x="909" y="1844"/>
                  </a:cubicBezTo>
                  <a:lnTo>
                    <a:pt x="1142" y="1844"/>
                  </a:lnTo>
                  <a:lnTo>
                    <a:pt x="1220" y="1818"/>
                  </a:lnTo>
                  <a:lnTo>
                    <a:pt x="1272" y="1792"/>
                  </a:lnTo>
                  <a:cubicBezTo>
                    <a:pt x="1324" y="1766"/>
                    <a:pt x="1376" y="1740"/>
                    <a:pt x="1428" y="1688"/>
                  </a:cubicBezTo>
                  <a:cubicBezTo>
                    <a:pt x="1506" y="1636"/>
                    <a:pt x="1584" y="1558"/>
                    <a:pt x="1662" y="1454"/>
                  </a:cubicBezTo>
                  <a:cubicBezTo>
                    <a:pt x="1765" y="1325"/>
                    <a:pt x="1843" y="1169"/>
                    <a:pt x="1921" y="1013"/>
                  </a:cubicBezTo>
                  <a:cubicBezTo>
                    <a:pt x="1973" y="883"/>
                    <a:pt x="2025" y="728"/>
                    <a:pt x="2051" y="572"/>
                  </a:cubicBezTo>
                  <a:lnTo>
                    <a:pt x="2051" y="494"/>
                  </a:lnTo>
                  <a:cubicBezTo>
                    <a:pt x="2051" y="468"/>
                    <a:pt x="2051" y="416"/>
                    <a:pt x="2051" y="390"/>
                  </a:cubicBezTo>
                  <a:cubicBezTo>
                    <a:pt x="2051" y="338"/>
                    <a:pt x="2025" y="286"/>
                    <a:pt x="1999" y="234"/>
                  </a:cubicBezTo>
                  <a:cubicBezTo>
                    <a:pt x="1973" y="208"/>
                    <a:pt x="1947" y="156"/>
                    <a:pt x="1895" y="130"/>
                  </a:cubicBezTo>
                  <a:cubicBezTo>
                    <a:pt x="1869" y="130"/>
                    <a:pt x="1869" y="105"/>
                    <a:pt x="1843" y="105"/>
                  </a:cubicBezTo>
                  <a:lnTo>
                    <a:pt x="1765" y="79"/>
                  </a:lnTo>
                  <a:cubicBezTo>
                    <a:pt x="1714" y="53"/>
                    <a:pt x="1636" y="53"/>
                    <a:pt x="1584" y="27"/>
                  </a:cubicBezTo>
                  <a:lnTo>
                    <a:pt x="1558" y="27"/>
                  </a:lnTo>
                  <a:cubicBezTo>
                    <a:pt x="1480" y="27"/>
                    <a:pt x="1402" y="27"/>
                    <a:pt x="132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40" name="Google Shape;1740;p49"/>
            <p:cNvSpPr/>
            <p:nvPr/>
          </p:nvSpPr>
          <p:spPr>
            <a:xfrm>
              <a:off x="1950623" y="2194052"/>
              <a:ext cx="95035" cy="96255"/>
            </a:xfrm>
            <a:custGeom>
              <a:avLst/>
              <a:gdLst/>
              <a:ahLst/>
              <a:cxnLst/>
              <a:rect l="l" t="t" r="r" b="b"/>
              <a:pathLst>
                <a:path w="2103" h="2130" extrusionOk="0">
                  <a:moveTo>
                    <a:pt x="338" y="1"/>
                  </a:moveTo>
                  <a:cubicBezTo>
                    <a:pt x="312" y="1"/>
                    <a:pt x="312" y="1"/>
                    <a:pt x="312" y="27"/>
                  </a:cubicBezTo>
                  <a:lnTo>
                    <a:pt x="312" y="53"/>
                  </a:lnTo>
                  <a:lnTo>
                    <a:pt x="312" y="79"/>
                  </a:lnTo>
                  <a:cubicBezTo>
                    <a:pt x="286" y="79"/>
                    <a:pt x="260" y="131"/>
                    <a:pt x="260" y="157"/>
                  </a:cubicBezTo>
                  <a:cubicBezTo>
                    <a:pt x="182" y="364"/>
                    <a:pt x="130" y="572"/>
                    <a:pt x="78" y="806"/>
                  </a:cubicBezTo>
                  <a:cubicBezTo>
                    <a:pt x="26" y="935"/>
                    <a:pt x="26" y="1065"/>
                    <a:pt x="26" y="1195"/>
                  </a:cubicBezTo>
                  <a:cubicBezTo>
                    <a:pt x="0" y="1351"/>
                    <a:pt x="26" y="1481"/>
                    <a:pt x="78" y="1610"/>
                  </a:cubicBezTo>
                  <a:cubicBezTo>
                    <a:pt x="104" y="1662"/>
                    <a:pt x="130" y="1714"/>
                    <a:pt x="156" y="1792"/>
                  </a:cubicBezTo>
                  <a:cubicBezTo>
                    <a:pt x="208" y="1896"/>
                    <a:pt x="312" y="1974"/>
                    <a:pt x="416" y="2052"/>
                  </a:cubicBezTo>
                  <a:cubicBezTo>
                    <a:pt x="442" y="2078"/>
                    <a:pt x="519" y="2104"/>
                    <a:pt x="571" y="2130"/>
                  </a:cubicBezTo>
                  <a:lnTo>
                    <a:pt x="857" y="2130"/>
                  </a:lnTo>
                  <a:cubicBezTo>
                    <a:pt x="909" y="2104"/>
                    <a:pt x="961" y="2078"/>
                    <a:pt x="1013" y="2078"/>
                  </a:cubicBezTo>
                  <a:cubicBezTo>
                    <a:pt x="1091" y="2052"/>
                    <a:pt x="1142" y="2026"/>
                    <a:pt x="1194" y="1974"/>
                  </a:cubicBezTo>
                  <a:cubicBezTo>
                    <a:pt x="1298" y="1922"/>
                    <a:pt x="1402" y="1870"/>
                    <a:pt x="1480" y="1792"/>
                  </a:cubicBezTo>
                  <a:lnTo>
                    <a:pt x="1610" y="1688"/>
                  </a:lnTo>
                  <a:cubicBezTo>
                    <a:pt x="1662" y="1662"/>
                    <a:pt x="1714" y="1610"/>
                    <a:pt x="1766" y="1584"/>
                  </a:cubicBezTo>
                  <a:lnTo>
                    <a:pt x="1791" y="1559"/>
                  </a:lnTo>
                  <a:cubicBezTo>
                    <a:pt x="1869" y="1533"/>
                    <a:pt x="1947" y="1455"/>
                    <a:pt x="2025" y="1403"/>
                  </a:cubicBezTo>
                  <a:cubicBezTo>
                    <a:pt x="2051" y="1377"/>
                    <a:pt x="2051" y="1351"/>
                    <a:pt x="2077" y="1299"/>
                  </a:cubicBezTo>
                  <a:cubicBezTo>
                    <a:pt x="2103" y="1273"/>
                    <a:pt x="2103" y="1221"/>
                    <a:pt x="2103" y="1169"/>
                  </a:cubicBezTo>
                  <a:cubicBezTo>
                    <a:pt x="2103" y="1143"/>
                    <a:pt x="2103" y="1117"/>
                    <a:pt x="2103" y="1117"/>
                  </a:cubicBezTo>
                  <a:cubicBezTo>
                    <a:pt x="2103" y="1091"/>
                    <a:pt x="2103" y="1039"/>
                    <a:pt x="2077" y="1013"/>
                  </a:cubicBezTo>
                  <a:cubicBezTo>
                    <a:pt x="2077" y="961"/>
                    <a:pt x="2051" y="909"/>
                    <a:pt x="2025" y="858"/>
                  </a:cubicBezTo>
                  <a:cubicBezTo>
                    <a:pt x="1947" y="754"/>
                    <a:pt x="1843" y="624"/>
                    <a:pt x="1740" y="546"/>
                  </a:cubicBezTo>
                  <a:cubicBezTo>
                    <a:pt x="1636" y="442"/>
                    <a:pt x="1532" y="364"/>
                    <a:pt x="1402" y="286"/>
                  </a:cubicBezTo>
                  <a:cubicBezTo>
                    <a:pt x="1272" y="235"/>
                    <a:pt x="1142" y="183"/>
                    <a:pt x="1013" y="131"/>
                  </a:cubicBezTo>
                  <a:cubicBezTo>
                    <a:pt x="909" y="105"/>
                    <a:pt x="779" y="79"/>
                    <a:pt x="675" y="79"/>
                  </a:cubicBezTo>
                  <a:lnTo>
                    <a:pt x="467" y="79"/>
                  </a:lnTo>
                  <a:cubicBezTo>
                    <a:pt x="467" y="53"/>
                    <a:pt x="467" y="53"/>
                    <a:pt x="467" y="53"/>
                  </a:cubicBezTo>
                  <a:cubicBezTo>
                    <a:pt x="467" y="27"/>
                    <a:pt x="442" y="27"/>
                    <a:pt x="44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41" name="Google Shape;1741;p49"/>
            <p:cNvSpPr/>
            <p:nvPr/>
          </p:nvSpPr>
          <p:spPr>
            <a:xfrm>
              <a:off x="1669053" y="2127941"/>
              <a:ext cx="386013" cy="331288"/>
            </a:xfrm>
            <a:custGeom>
              <a:avLst/>
              <a:gdLst/>
              <a:ahLst/>
              <a:cxnLst/>
              <a:rect l="l" t="t" r="r" b="b"/>
              <a:pathLst>
                <a:path w="8542" h="7331" extrusionOk="0">
                  <a:moveTo>
                    <a:pt x="2077" y="296"/>
                  </a:moveTo>
                  <a:cubicBezTo>
                    <a:pt x="2233" y="296"/>
                    <a:pt x="2363" y="296"/>
                    <a:pt x="2493" y="322"/>
                  </a:cubicBezTo>
                  <a:cubicBezTo>
                    <a:pt x="2623" y="348"/>
                    <a:pt x="2726" y="399"/>
                    <a:pt x="2830" y="451"/>
                  </a:cubicBezTo>
                  <a:lnTo>
                    <a:pt x="2960" y="529"/>
                  </a:lnTo>
                  <a:lnTo>
                    <a:pt x="2960" y="581"/>
                  </a:lnTo>
                  <a:lnTo>
                    <a:pt x="2960" y="607"/>
                  </a:lnTo>
                  <a:cubicBezTo>
                    <a:pt x="2882" y="893"/>
                    <a:pt x="2804" y="1152"/>
                    <a:pt x="2675" y="1386"/>
                  </a:cubicBezTo>
                  <a:cubicBezTo>
                    <a:pt x="2597" y="1542"/>
                    <a:pt x="2493" y="1698"/>
                    <a:pt x="2389" y="1801"/>
                  </a:cubicBezTo>
                  <a:cubicBezTo>
                    <a:pt x="2337" y="1853"/>
                    <a:pt x="2285" y="1905"/>
                    <a:pt x="2233" y="1957"/>
                  </a:cubicBezTo>
                  <a:cubicBezTo>
                    <a:pt x="2181" y="1983"/>
                    <a:pt x="2129" y="2009"/>
                    <a:pt x="2077" y="2035"/>
                  </a:cubicBezTo>
                  <a:cubicBezTo>
                    <a:pt x="2026" y="2035"/>
                    <a:pt x="1974" y="2061"/>
                    <a:pt x="1948" y="2061"/>
                  </a:cubicBezTo>
                  <a:lnTo>
                    <a:pt x="1818" y="2061"/>
                  </a:lnTo>
                  <a:lnTo>
                    <a:pt x="1714" y="2009"/>
                  </a:lnTo>
                  <a:cubicBezTo>
                    <a:pt x="1636" y="1983"/>
                    <a:pt x="1610" y="1957"/>
                    <a:pt x="1558" y="1905"/>
                  </a:cubicBezTo>
                  <a:cubicBezTo>
                    <a:pt x="1480" y="1827"/>
                    <a:pt x="1428" y="1775"/>
                    <a:pt x="1377" y="1698"/>
                  </a:cubicBezTo>
                  <a:cubicBezTo>
                    <a:pt x="1299" y="1568"/>
                    <a:pt x="1221" y="1412"/>
                    <a:pt x="1169" y="1256"/>
                  </a:cubicBezTo>
                  <a:cubicBezTo>
                    <a:pt x="1117" y="1100"/>
                    <a:pt x="1091" y="945"/>
                    <a:pt x="1091" y="789"/>
                  </a:cubicBezTo>
                  <a:cubicBezTo>
                    <a:pt x="1091" y="789"/>
                    <a:pt x="1091" y="763"/>
                    <a:pt x="1091" y="737"/>
                  </a:cubicBezTo>
                  <a:cubicBezTo>
                    <a:pt x="1169" y="659"/>
                    <a:pt x="1247" y="607"/>
                    <a:pt x="1351" y="529"/>
                  </a:cubicBezTo>
                  <a:cubicBezTo>
                    <a:pt x="1428" y="477"/>
                    <a:pt x="1532" y="425"/>
                    <a:pt x="1610" y="399"/>
                  </a:cubicBezTo>
                  <a:lnTo>
                    <a:pt x="1688" y="374"/>
                  </a:lnTo>
                  <a:cubicBezTo>
                    <a:pt x="1818" y="322"/>
                    <a:pt x="1948" y="296"/>
                    <a:pt x="2077" y="296"/>
                  </a:cubicBezTo>
                  <a:close/>
                  <a:moveTo>
                    <a:pt x="6595" y="1542"/>
                  </a:moveTo>
                  <a:cubicBezTo>
                    <a:pt x="6776" y="1542"/>
                    <a:pt x="6958" y="1568"/>
                    <a:pt x="7140" y="1594"/>
                  </a:cubicBezTo>
                  <a:cubicBezTo>
                    <a:pt x="7270" y="1620"/>
                    <a:pt x="7399" y="1672"/>
                    <a:pt x="7529" y="1749"/>
                  </a:cubicBezTo>
                  <a:cubicBezTo>
                    <a:pt x="7633" y="1801"/>
                    <a:pt x="7711" y="1853"/>
                    <a:pt x="7815" y="1931"/>
                  </a:cubicBezTo>
                  <a:cubicBezTo>
                    <a:pt x="7867" y="2009"/>
                    <a:pt x="7945" y="2087"/>
                    <a:pt x="7997" y="2165"/>
                  </a:cubicBezTo>
                  <a:cubicBezTo>
                    <a:pt x="8074" y="2269"/>
                    <a:pt x="8100" y="2372"/>
                    <a:pt x="8152" y="2476"/>
                  </a:cubicBezTo>
                  <a:cubicBezTo>
                    <a:pt x="8178" y="2554"/>
                    <a:pt x="8204" y="2658"/>
                    <a:pt x="8204" y="2736"/>
                  </a:cubicBezTo>
                  <a:lnTo>
                    <a:pt x="8178" y="2736"/>
                  </a:lnTo>
                  <a:cubicBezTo>
                    <a:pt x="8100" y="2814"/>
                    <a:pt x="8022" y="2892"/>
                    <a:pt x="7945" y="2970"/>
                  </a:cubicBezTo>
                  <a:cubicBezTo>
                    <a:pt x="7841" y="3073"/>
                    <a:pt x="7711" y="3151"/>
                    <a:pt x="7607" y="3229"/>
                  </a:cubicBezTo>
                  <a:cubicBezTo>
                    <a:pt x="7503" y="3281"/>
                    <a:pt x="7399" y="3333"/>
                    <a:pt x="7296" y="3385"/>
                  </a:cubicBezTo>
                  <a:lnTo>
                    <a:pt x="7218" y="3411"/>
                  </a:lnTo>
                  <a:cubicBezTo>
                    <a:pt x="7140" y="3437"/>
                    <a:pt x="7062" y="3437"/>
                    <a:pt x="6984" y="3463"/>
                  </a:cubicBezTo>
                  <a:lnTo>
                    <a:pt x="6828" y="3463"/>
                  </a:lnTo>
                  <a:cubicBezTo>
                    <a:pt x="6776" y="3437"/>
                    <a:pt x="6724" y="3411"/>
                    <a:pt x="6673" y="3411"/>
                  </a:cubicBezTo>
                  <a:cubicBezTo>
                    <a:pt x="6647" y="3385"/>
                    <a:pt x="6621" y="3359"/>
                    <a:pt x="6569" y="3333"/>
                  </a:cubicBezTo>
                  <a:cubicBezTo>
                    <a:pt x="6543" y="3281"/>
                    <a:pt x="6517" y="3255"/>
                    <a:pt x="6491" y="3229"/>
                  </a:cubicBezTo>
                  <a:cubicBezTo>
                    <a:pt x="6465" y="3151"/>
                    <a:pt x="6439" y="3099"/>
                    <a:pt x="6413" y="3047"/>
                  </a:cubicBezTo>
                  <a:cubicBezTo>
                    <a:pt x="6387" y="2944"/>
                    <a:pt x="6361" y="2840"/>
                    <a:pt x="6361" y="2762"/>
                  </a:cubicBezTo>
                  <a:cubicBezTo>
                    <a:pt x="6361" y="2528"/>
                    <a:pt x="6361" y="2321"/>
                    <a:pt x="6413" y="2113"/>
                  </a:cubicBezTo>
                  <a:lnTo>
                    <a:pt x="6413" y="2087"/>
                  </a:lnTo>
                  <a:cubicBezTo>
                    <a:pt x="6465" y="1905"/>
                    <a:pt x="6517" y="1723"/>
                    <a:pt x="6595" y="1542"/>
                  </a:cubicBezTo>
                  <a:close/>
                  <a:moveTo>
                    <a:pt x="2717" y="4154"/>
                  </a:moveTo>
                  <a:cubicBezTo>
                    <a:pt x="2945" y="4154"/>
                    <a:pt x="3173" y="4178"/>
                    <a:pt x="3401" y="4216"/>
                  </a:cubicBezTo>
                  <a:cubicBezTo>
                    <a:pt x="4206" y="4371"/>
                    <a:pt x="4933" y="4735"/>
                    <a:pt x="5530" y="5280"/>
                  </a:cubicBezTo>
                  <a:cubicBezTo>
                    <a:pt x="5764" y="5488"/>
                    <a:pt x="5998" y="5747"/>
                    <a:pt x="6179" y="6033"/>
                  </a:cubicBezTo>
                  <a:cubicBezTo>
                    <a:pt x="6283" y="6163"/>
                    <a:pt x="6361" y="6319"/>
                    <a:pt x="6413" y="6500"/>
                  </a:cubicBezTo>
                  <a:cubicBezTo>
                    <a:pt x="6413" y="6500"/>
                    <a:pt x="6439" y="6526"/>
                    <a:pt x="6439" y="6526"/>
                  </a:cubicBezTo>
                  <a:lnTo>
                    <a:pt x="6439" y="6552"/>
                  </a:lnTo>
                  <a:lnTo>
                    <a:pt x="6413" y="6552"/>
                  </a:lnTo>
                  <a:lnTo>
                    <a:pt x="6361" y="6604"/>
                  </a:lnTo>
                  <a:cubicBezTo>
                    <a:pt x="6205" y="6682"/>
                    <a:pt x="6023" y="6786"/>
                    <a:pt x="5842" y="6838"/>
                  </a:cubicBezTo>
                  <a:lnTo>
                    <a:pt x="5634" y="6916"/>
                  </a:lnTo>
                  <a:lnTo>
                    <a:pt x="5634" y="6942"/>
                  </a:lnTo>
                  <a:cubicBezTo>
                    <a:pt x="5323" y="7019"/>
                    <a:pt x="5037" y="7071"/>
                    <a:pt x="4725" y="7097"/>
                  </a:cubicBezTo>
                  <a:cubicBezTo>
                    <a:pt x="4362" y="7097"/>
                    <a:pt x="4025" y="7071"/>
                    <a:pt x="3687" y="6994"/>
                  </a:cubicBezTo>
                  <a:cubicBezTo>
                    <a:pt x="3298" y="6916"/>
                    <a:pt x="2934" y="6786"/>
                    <a:pt x="2597" y="6604"/>
                  </a:cubicBezTo>
                  <a:cubicBezTo>
                    <a:pt x="2207" y="6422"/>
                    <a:pt x="1870" y="6163"/>
                    <a:pt x="1584" y="5903"/>
                  </a:cubicBezTo>
                  <a:cubicBezTo>
                    <a:pt x="1299" y="5644"/>
                    <a:pt x="1065" y="5358"/>
                    <a:pt x="857" y="5046"/>
                  </a:cubicBezTo>
                  <a:lnTo>
                    <a:pt x="753" y="4839"/>
                  </a:lnTo>
                  <a:cubicBezTo>
                    <a:pt x="857" y="4761"/>
                    <a:pt x="961" y="4683"/>
                    <a:pt x="1039" y="4631"/>
                  </a:cubicBezTo>
                  <a:cubicBezTo>
                    <a:pt x="1221" y="4527"/>
                    <a:pt x="1377" y="4423"/>
                    <a:pt x="1584" y="4346"/>
                  </a:cubicBezTo>
                  <a:lnTo>
                    <a:pt x="1662" y="4320"/>
                  </a:lnTo>
                  <a:cubicBezTo>
                    <a:pt x="1922" y="4242"/>
                    <a:pt x="2181" y="4164"/>
                    <a:pt x="2467" y="4164"/>
                  </a:cubicBezTo>
                  <a:cubicBezTo>
                    <a:pt x="2550" y="4157"/>
                    <a:pt x="2634" y="4154"/>
                    <a:pt x="2717" y="4154"/>
                  </a:cubicBezTo>
                  <a:close/>
                  <a:moveTo>
                    <a:pt x="2146" y="0"/>
                  </a:moveTo>
                  <a:cubicBezTo>
                    <a:pt x="2079" y="0"/>
                    <a:pt x="2013" y="4"/>
                    <a:pt x="1948" y="10"/>
                  </a:cubicBezTo>
                  <a:cubicBezTo>
                    <a:pt x="1818" y="36"/>
                    <a:pt x="1662" y="62"/>
                    <a:pt x="1558" y="114"/>
                  </a:cubicBezTo>
                  <a:lnTo>
                    <a:pt x="1506" y="114"/>
                  </a:lnTo>
                  <a:cubicBezTo>
                    <a:pt x="1402" y="166"/>
                    <a:pt x="1273" y="218"/>
                    <a:pt x="1195" y="296"/>
                  </a:cubicBezTo>
                  <a:cubicBezTo>
                    <a:pt x="961" y="451"/>
                    <a:pt x="779" y="659"/>
                    <a:pt x="624" y="893"/>
                  </a:cubicBezTo>
                  <a:cubicBezTo>
                    <a:pt x="468" y="1126"/>
                    <a:pt x="338" y="1386"/>
                    <a:pt x="260" y="1672"/>
                  </a:cubicBezTo>
                  <a:cubicBezTo>
                    <a:pt x="156" y="1931"/>
                    <a:pt x="104" y="2217"/>
                    <a:pt x="53" y="2502"/>
                  </a:cubicBezTo>
                  <a:cubicBezTo>
                    <a:pt x="1" y="2996"/>
                    <a:pt x="27" y="3515"/>
                    <a:pt x="156" y="4008"/>
                  </a:cubicBezTo>
                  <a:cubicBezTo>
                    <a:pt x="312" y="4475"/>
                    <a:pt x="520" y="4917"/>
                    <a:pt x="805" y="5306"/>
                  </a:cubicBezTo>
                  <a:cubicBezTo>
                    <a:pt x="1091" y="5721"/>
                    <a:pt x="1454" y="6059"/>
                    <a:pt x="1844" y="6370"/>
                  </a:cubicBezTo>
                  <a:cubicBezTo>
                    <a:pt x="2233" y="6656"/>
                    <a:pt x="2675" y="6890"/>
                    <a:pt x="3142" y="7071"/>
                  </a:cubicBezTo>
                  <a:cubicBezTo>
                    <a:pt x="3609" y="7227"/>
                    <a:pt x="4076" y="7305"/>
                    <a:pt x="4570" y="7331"/>
                  </a:cubicBezTo>
                  <a:cubicBezTo>
                    <a:pt x="5063" y="7305"/>
                    <a:pt x="5556" y="7227"/>
                    <a:pt x="5998" y="7045"/>
                  </a:cubicBezTo>
                  <a:lnTo>
                    <a:pt x="6023" y="7045"/>
                  </a:lnTo>
                  <a:cubicBezTo>
                    <a:pt x="6231" y="6968"/>
                    <a:pt x="6439" y="6838"/>
                    <a:pt x="6621" y="6708"/>
                  </a:cubicBezTo>
                  <a:cubicBezTo>
                    <a:pt x="6776" y="6604"/>
                    <a:pt x="6932" y="6474"/>
                    <a:pt x="7062" y="6344"/>
                  </a:cubicBezTo>
                  <a:cubicBezTo>
                    <a:pt x="7373" y="6033"/>
                    <a:pt x="7633" y="5695"/>
                    <a:pt x="7841" y="5306"/>
                  </a:cubicBezTo>
                  <a:cubicBezTo>
                    <a:pt x="8074" y="4917"/>
                    <a:pt x="8256" y="4501"/>
                    <a:pt x="8386" y="4086"/>
                  </a:cubicBezTo>
                  <a:cubicBezTo>
                    <a:pt x="8438" y="3878"/>
                    <a:pt x="8490" y="3671"/>
                    <a:pt x="8516" y="3463"/>
                  </a:cubicBezTo>
                  <a:cubicBezTo>
                    <a:pt x="8542" y="3255"/>
                    <a:pt x="8542" y="3047"/>
                    <a:pt x="8542" y="2866"/>
                  </a:cubicBezTo>
                  <a:cubicBezTo>
                    <a:pt x="8490" y="2502"/>
                    <a:pt x="8360" y="2165"/>
                    <a:pt x="8126" y="1879"/>
                  </a:cubicBezTo>
                  <a:cubicBezTo>
                    <a:pt x="7997" y="1749"/>
                    <a:pt x="7867" y="1620"/>
                    <a:pt x="7711" y="1542"/>
                  </a:cubicBezTo>
                  <a:cubicBezTo>
                    <a:pt x="7529" y="1438"/>
                    <a:pt x="7322" y="1360"/>
                    <a:pt x="7114" y="1334"/>
                  </a:cubicBezTo>
                  <a:cubicBezTo>
                    <a:pt x="6921" y="1302"/>
                    <a:pt x="6739" y="1280"/>
                    <a:pt x="6554" y="1280"/>
                  </a:cubicBezTo>
                  <a:cubicBezTo>
                    <a:pt x="6439" y="1280"/>
                    <a:pt x="6324" y="1288"/>
                    <a:pt x="6205" y="1308"/>
                  </a:cubicBezTo>
                  <a:cubicBezTo>
                    <a:pt x="6049" y="1334"/>
                    <a:pt x="5894" y="1360"/>
                    <a:pt x="5738" y="1386"/>
                  </a:cubicBezTo>
                  <a:lnTo>
                    <a:pt x="5452" y="1438"/>
                  </a:lnTo>
                  <a:lnTo>
                    <a:pt x="4829" y="1438"/>
                  </a:lnTo>
                  <a:cubicBezTo>
                    <a:pt x="4699" y="1386"/>
                    <a:pt x="4570" y="1360"/>
                    <a:pt x="4466" y="1308"/>
                  </a:cubicBezTo>
                  <a:cubicBezTo>
                    <a:pt x="4180" y="1152"/>
                    <a:pt x="3947" y="971"/>
                    <a:pt x="3713" y="737"/>
                  </a:cubicBezTo>
                  <a:cubicBezTo>
                    <a:pt x="3583" y="633"/>
                    <a:pt x="3479" y="529"/>
                    <a:pt x="3350" y="451"/>
                  </a:cubicBezTo>
                  <a:cubicBezTo>
                    <a:pt x="3168" y="296"/>
                    <a:pt x="2960" y="166"/>
                    <a:pt x="2752" y="88"/>
                  </a:cubicBezTo>
                  <a:cubicBezTo>
                    <a:pt x="2558" y="30"/>
                    <a:pt x="2348" y="0"/>
                    <a:pt x="2146" y="0"/>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42" name="Google Shape;1742;p49"/>
            <p:cNvSpPr/>
            <p:nvPr/>
          </p:nvSpPr>
          <p:spPr>
            <a:xfrm>
              <a:off x="1832138" y="2044478"/>
              <a:ext cx="126713" cy="105067"/>
            </a:xfrm>
            <a:custGeom>
              <a:avLst/>
              <a:gdLst/>
              <a:ahLst/>
              <a:cxnLst/>
              <a:rect l="l" t="t" r="r" b="b"/>
              <a:pathLst>
                <a:path w="2804" h="2325" extrusionOk="0">
                  <a:moveTo>
                    <a:pt x="1259" y="1"/>
                  </a:moveTo>
                  <a:cubicBezTo>
                    <a:pt x="1149" y="1"/>
                    <a:pt x="1039" y="14"/>
                    <a:pt x="935" y="40"/>
                  </a:cubicBezTo>
                  <a:cubicBezTo>
                    <a:pt x="727" y="66"/>
                    <a:pt x="519" y="170"/>
                    <a:pt x="338" y="299"/>
                  </a:cubicBezTo>
                  <a:cubicBezTo>
                    <a:pt x="260" y="351"/>
                    <a:pt x="182" y="455"/>
                    <a:pt x="130" y="559"/>
                  </a:cubicBezTo>
                  <a:cubicBezTo>
                    <a:pt x="78" y="663"/>
                    <a:pt x="26" y="767"/>
                    <a:pt x="26" y="871"/>
                  </a:cubicBezTo>
                  <a:cubicBezTo>
                    <a:pt x="0" y="1104"/>
                    <a:pt x="78" y="1312"/>
                    <a:pt x="182" y="1494"/>
                  </a:cubicBezTo>
                  <a:cubicBezTo>
                    <a:pt x="260" y="1571"/>
                    <a:pt x="338" y="1649"/>
                    <a:pt x="441" y="1727"/>
                  </a:cubicBezTo>
                  <a:cubicBezTo>
                    <a:pt x="519" y="1779"/>
                    <a:pt x="623" y="1805"/>
                    <a:pt x="701" y="1831"/>
                  </a:cubicBezTo>
                  <a:cubicBezTo>
                    <a:pt x="727" y="1935"/>
                    <a:pt x="753" y="2013"/>
                    <a:pt x="779" y="2091"/>
                  </a:cubicBezTo>
                  <a:cubicBezTo>
                    <a:pt x="831" y="2143"/>
                    <a:pt x="883" y="2221"/>
                    <a:pt x="935" y="2246"/>
                  </a:cubicBezTo>
                  <a:cubicBezTo>
                    <a:pt x="1013" y="2298"/>
                    <a:pt x="1065" y="2298"/>
                    <a:pt x="1142" y="2324"/>
                  </a:cubicBezTo>
                  <a:lnTo>
                    <a:pt x="1376" y="2324"/>
                  </a:lnTo>
                  <a:cubicBezTo>
                    <a:pt x="1428" y="2298"/>
                    <a:pt x="1506" y="2272"/>
                    <a:pt x="1584" y="2221"/>
                  </a:cubicBezTo>
                  <a:cubicBezTo>
                    <a:pt x="1636" y="2169"/>
                    <a:pt x="1714" y="2117"/>
                    <a:pt x="1765" y="2039"/>
                  </a:cubicBezTo>
                  <a:lnTo>
                    <a:pt x="1791" y="1987"/>
                  </a:lnTo>
                  <a:cubicBezTo>
                    <a:pt x="1852" y="2017"/>
                    <a:pt x="1922" y="2030"/>
                    <a:pt x="1995" y="2030"/>
                  </a:cubicBezTo>
                  <a:cubicBezTo>
                    <a:pt x="2047" y="2030"/>
                    <a:pt x="2101" y="2024"/>
                    <a:pt x="2155" y="2013"/>
                  </a:cubicBezTo>
                  <a:cubicBezTo>
                    <a:pt x="2285" y="1987"/>
                    <a:pt x="2389" y="1935"/>
                    <a:pt x="2492" y="1883"/>
                  </a:cubicBezTo>
                  <a:cubicBezTo>
                    <a:pt x="2674" y="1727"/>
                    <a:pt x="2804" y="1468"/>
                    <a:pt x="2778" y="1234"/>
                  </a:cubicBezTo>
                  <a:cubicBezTo>
                    <a:pt x="2778" y="1026"/>
                    <a:pt x="2726" y="845"/>
                    <a:pt x="2622" y="689"/>
                  </a:cubicBezTo>
                  <a:cubicBezTo>
                    <a:pt x="2492" y="507"/>
                    <a:pt x="2363" y="377"/>
                    <a:pt x="2181" y="273"/>
                  </a:cubicBezTo>
                  <a:lnTo>
                    <a:pt x="2181" y="247"/>
                  </a:lnTo>
                  <a:cubicBezTo>
                    <a:pt x="1999" y="144"/>
                    <a:pt x="1791" y="66"/>
                    <a:pt x="1584" y="40"/>
                  </a:cubicBezTo>
                  <a:cubicBezTo>
                    <a:pt x="1480" y="14"/>
                    <a:pt x="1370" y="1"/>
                    <a:pt x="1259"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43" name="Google Shape;1743;p49"/>
            <p:cNvSpPr/>
            <p:nvPr/>
          </p:nvSpPr>
          <p:spPr>
            <a:xfrm>
              <a:off x="1870820" y="2141272"/>
              <a:ext cx="20019" cy="51652"/>
            </a:xfrm>
            <a:custGeom>
              <a:avLst/>
              <a:gdLst/>
              <a:ahLst/>
              <a:cxnLst/>
              <a:rect l="l" t="t" r="r" b="b"/>
              <a:pathLst>
                <a:path w="443" h="1143" extrusionOk="0">
                  <a:moveTo>
                    <a:pt x="312" y="1"/>
                  </a:moveTo>
                  <a:cubicBezTo>
                    <a:pt x="260" y="1"/>
                    <a:pt x="209" y="27"/>
                    <a:pt x="183" y="79"/>
                  </a:cubicBezTo>
                  <a:cubicBezTo>
                    <a:pt x="157" y="390"/>
                    <a:pt x="105" y="702"/>
                    <a:pt x="27" y="1013"/>
                  </a:cubicBezTo>
                  <a:cubicBezTo>
                    <a:pt x="1" y="1065"/>
                    <a:pt x="53" y="1143"/>
                    <a:pt x="105" y="1143"/>
                  </a:cubicBezTo>
                  <a:lnTo>
                    <a:pt x="209" y="1143"/>
                  </a:lnTo>
                  <a:cubicBezTo>
                    <a:pt x="234" y="1143"/>
                    <a:pt x="260" y="1117"/>
                    <a:pt x="260" y="1091"/>
                  </a:cubicBezTo>
                  <a:cubicBezTo>
                    <a:pt x="338" y="779"/>
                    <a:pt x="416" y="468"/>
                    <a:pt x="442" y="156"/>
                  </a:cubicBezTo>
                  <a:cubicBezTo>
                    <a:pt x="442" y="104"/>
                    <a:pt x="416" y="53"/>
                    <a:pt x="364" y="27"/>
                  </a:cubicBezTo>
                  <a:lnTo>
                    <a:pt x="338" y="27"/>
                  </a:lnTo>
                  <a:lnTo>
                    <a:pt x="312" y="1"/>
                  </a:lnTo>
                  <a:close/>
                </a:path>
              </a:pathLst>
            </a:custGeom>
            <a:solidFill>
              <a:srgbClr val="682F2D"/>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44" name="Google Shape;1744;p49"/>
            <p:cNvSpPr/>
            <p:nvPr/>
          </p:nvSpPr>
          <p:spPr>
            <a:xfrm>
              <a:off x="1292497" y="1823595"/>
              <a:ext cx="378963" cy="374173"/>
            </a:xfrm>
            <a:custGeom>
              <a:avLst/>
              <a:gdLst/>
              <a:ahLst/>
              <a:cxnLst/>
              <a:rect l="l" t="t" r="r" b="b"/>
              <a:pathLst>
                <a:path w="8386" h="8280" extrusionOk="0">
                  <a:moveTo>
                    <a:pt x="4381" y="0"/>
                  </a:moveTo>
                  <a:cubicBezTo>
                    <a:pt x="2659" y="0"/>
                    <a:pt x="1039" y="1310"/>
                    <a:pt x="545" y="3240"/>
                  </a:cubicBezTo>
                  <a:cubicBezTo>
                    <a:pt x="0" y="5473"/>
                    <a:pt x="1194" y="7680"/>
                    <a:pt x="3193" y="8173"/>
                  </a:cubicBezTo>
                  <a:cubicBezTo>
                    <a:pt x="3472" y="8245"/>
                    <a:pt x="3752" y="8280"/>
                    <a:pt x="4029" y="8280"/>
                  </a:cubicBezTo>
                  <a:cubicBezTo>
                    <a:pt x="5747" y="8280"/>
                    <a:pt x="7371" y="6957"/>
                    <a:pt x="7840" y="5058"/>
                  </a:cubicBezTo>
                  <a:cubicBezTo>
                    <a:pt x="8386" y="2825"/>
                    <a:pt x="7191" y="592"/>
                    <a:pt x="5192" y="99"/>
                  </a:cubicBezTo>
                  <a:cubicBezTo>
                    <a:pt x="4922" y="32"/>
                    <a:pt x="4650" y="0"/>
                    <a:pt x="438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45" name="Google Shape;1745;p49"/>
            <p:cNvSpPr/>
            <p:nvPr/>
          </p:nvSpPr>
          <p:spPr>
            <a:xfrm>
              <a:off x="1396882" y="1891920"/>
              <a:ext cx="265175" cy="261786"/>
            </a:xfrm>
            <a:custGeom>
              <a:avLst/>
              <a:gdLst/>
              <a:ahLst/>
              <a:cxnLst/>
              <a:rect l="l" t="t" r="r" b="b"/>
              <a:pathLst>
                <a:path w="5868" h="5793" extrusionOk="0">
                  <a:moveTo>
                    <a:pt x="3078" y="1"/>
                  </a:moveTo>
                  <a:cubicBezTo>
                    <a:pt x="1867" y="1"/>
                    <a:pt x="728" y="922"/>
                    <a:pt x="390" y="2274"/>
                  </a:cubicBezTo>
                  <a:cubicBezTo>
                    <a:pt x="1" y="3831"/>
                    <a:pt x="831" y="5389"/>
                    <a:pt x="2259" y="5726"/>
                  </a:cubicBezTo>
                  <a:cubicBezTo>
                    <a:pt x="2445" y="5771"/>
                    <a:pt x="2632" y="5793"/>
                    <a:pt x="2817" y="5793"/>
                  </a:cubicBezTo>
                  <a:cubicBezTo>
                    <a:pt x="4028" y="5793"/>
                    <a:pt x="5167" y="4874"/>
                    <a:pt x="5504" y="3546"/>
                  </a:cubicBezTo>
                  <a:cubicBezTo>
                    <a:pt x="5868" y="1988"/>
                    <a:pt x="5063" y="430"/>
                    <a:pt x="3635" y="67"/>
                  </a:cubicBezTo>
                  <a:cubicBezTo>
                    <a:pt x="3450" y="22"/>
                    <a:pt x="3263" y="1"/>
                    <a:pt x="3078"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46" name="Google Shape;1746;p49"/>
            <p:cNvSpPr/>
            <p:nvPr/>
          </p:nvSpPr>
          <p:spPr>
            <a:xfrm>
              <a:off x="1341752" y="1982479"/>
              <a:ext cx="120883" cy="51065"/>
            </a:xfrm>
            <a:custGeom>
              <a:avLst/>
              <a:gdLst/>
              <a:ahLst/>
              <a:cxnLst/>
              <a:rect l="l" t="t" r="r" b="b"/>
              <a:pathLst>
                <a:path w="2675" h="1130" extrusionOk="0">
                  <a:moveTo>
                    <a:pt x="725" y="0"/>
                  </a:moveTo>
                  <a:cubicBezTo>
                    <a:pt x="366" y="0"/>
                    <a:pt x="111" y="81"/>
                    <a:pt x="78" y="244"/>
                  </a:cubicBezTo>
                  <a:cubicBezTo>
                    <a:pt x="1" y="529"/>
                    <a:pt x="520" y="867"/>
                    <a:pt x="1221" y="1048"/>
                  </a:cubicBezTo>
                  <a:cubicBezTo>
                    <a:pt x="1469" y="1104"/>
                    <a:pt x="1708" y="1129"/>
                    <a:pt x="1916" y="1129"/>
                  </a:cubicBezTo>
                  <a:cubicBezTo>
                    <a:pt x="2295" y="1129"/>
                    <a:pt x="2572" y="1043"/>
                    <a:pt x="2623" y="893"/>
                  </a:cubicBezTo>
                  <a:cubicBezTo>
                    <a:pt x="2675" y="633"/>
                    <a:pt x="2155" y="270"/>
                    <a:pt x="1454" y="88"/>
                  </a:cubicBezTo>
                  <a:cubicBezTo>
                    <a:pt x="1191" y="29"/>
                    <a:pt x="940" y="0"/>
                    <a:pt x="72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47" name="Google Shape;1747;p49"/>
            <p:cNvSpPr/>
            <p:nvPr/>
          </p:nvSpPr>
          <p:spPr>
            <a:xfrm>
              <a:off x="1440308" y="1619884"/>
              <a:ext cx="215918" cy="95758"/>
            </a:xfrm>
            <a:custGeom>
              <a:avLst/>
              <a:gdLst/>
              <a:ahLst/>
              <a:cxnLst/>
              <a:rect l="l" t="t" r="r" b="b"/>
              <a:pathLst>
                <a:path w="4778" h="2119" extrusionOk="0">
                  <a:moveTo>
                    <a:pt x="1896" y="0"/>
                  </a:moveTo>
                  <a:cubicBezTo>
                    <a:pt x="888" y="0"/>
                    <a:pt x="117" y="314"/>
                    <a:pt x="52" y="791"/>
                  </a:cubicBezTo>
                  <a:cubicBezTo>
                    <a:pt x="0" y="1336"/>
                    <a:pt x="961" y="1933"/>
                    <a:pt x="2259" y="2089"/>
                  </a:cubicBezTo>
                  <a:cubicBezTo>
                    <a:pt x="2456" y="2109"/>
                    <a:pt x="2648" y="2118"/>
                    <a:pt x="2833" y="2118"/>
                  </a:cubicBezTo>
                  <a:cubicBezTo>
                    <a:pt x="3864" y="2118"/>
                    <a:pt x="4655" y="1820"/>
                    <a:pt x="4699" y="1336"/>
                  </a:cubicBezTo>
                  <a:cubicBezTo>
                    <a:pt x="4777" y="791"/>
                    <a:pt x="3791" y="194"/>
                    <a:pt x="2518" y="38"/>
                  </a:cubicBezTo>
                  <a:cubicBezTo>
                    <a:pt x="2304" y="12"/>
                    <a:pt x="2096" y="0"/>
                    <a:pt x="1896" y="0"/>
                  </a:cubicBezTo>
                  <a:close/>
                </a:path>
              </a:pathLst>
            </a:custGeom>
            <a:solidFill>
              <a:srgbClr val="BA4D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48" name="Google Shape;1748;p49"/>
            <p:cNvSpPr/>
            <p:nvPr/>
          </p:nvSpPr>
          <p:spPr>
            <a:xfrm>
              <a:off x="2090210" y="2055232"/>
              <a:ext cx="393063" cy="370422"/>
            </a:xfrm>
            <a:custGeom>
              <a:avLst/>
              <a:gdLst/>
              <a:ahLst/>
              <a:cxnLst/>
              <a:rect l="l" t="t" r="r" b="b"/>
              <a:pathLst>
                <a:path w="8698" h="8197" extrusionOk="0">
                  <a:moveTo>
                    <a:pt x="4632" y="1"/>
                  </a:moveTo>
                  <a:cubicBezTo>
                    <a:pt x="3088" y="1"/>
                    <a:pt x="1566" y="1010"/>
                    <a:pt x="883" y="2657"/>
                  </a:cubicBezTo>
                  <a:cubicBezTo>
                    <a:pt x="1" y="4760"/>
                    <a:pt x="857" y="7149"/>
                    <a:pt x="2752" y="7928"/>
                  </a:cubicBezTo>
                  <a:cubicBezTo>
                    <a:pt x="3187" y="8110"/>
                    <a:pt x="3639" y="8196"/>
                    <a:pt x="4089" y="8196"/>
                  </a:cubicBezTo>
                  <a:cubicBezTo>
                    <a:pt x="5625" y="8196"/>
                    <a:pt x="7132" y="7186"/>
                    <a:pt x="7815" y="5539"/>
                  </a:cubicBezTo>
                  <a:cubicBezTo>
                    <a:pt x="8697" y="3410"/>
                    <a:pt x="7867" y="1048"/>
                    <a:pt x="5971" y="269"/>
                  </a:cubicBezTo>
                  <a:cubicBezTo>
                    <a:pt x="5537" y="87"/>
                    <a:pt x="5083" y="1"/>
                    <a:pt x="463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49" name="Google Shape;1749;p49"/>
            <p:cNvSpPr/>
            <p:nvPr/>
          </p:nvSpPr>
          <p:spPr>
            <a:xfrm>
              <a:off x="2104309" y="2092061"/>
              <a:ext cx="274529" cy="259707"/>
            </a:xfrm>
            <a:custGeom>
              <a:avLst/>
              <a:gdLst/>
              <a:ahLst/>
              <a:cxnLst/>
              <a:rect l="l" t="t" r="r" b="b"/>
              <a:pathLst>
                <a:path w="6075" h="5747" extrusionOk="0">
                  <a:moveTo>
                    <a:pt x="3239" y="1"/>
                  </a:moveTo>
                  <a:cubicBezTo>
                    <a:pt x="2168" y="1"/>
                    <a:pt x="1107" y="700"/>
                    <a:pt x="623" y="1868"/>
                  </a:cubicBezTo>
                  <a:cubicBezTo>
                    <a:pt x="0" y="3348"/>
                    <a:pt x="571" y="5010"/>
                    <a:pt x="1921" y="5555"/>
                  </a:cubicBezTo>
                  <a:cubicBezTo>
                    <a:pt x="2222" y="5685"/>
                    <a:pt x="2537" y="5746"/>
                    <a:pt x="2850" y="5746"/>
                  </a:cubicBezTo>
                  <a:cubicBezTo>
                    <a:pt x="3916" y="5746"/>
                    <a:pt x="4970" y="5037"/>
                    <a:pt x="5452" y="3893"/>
                  </a:cubicBezTo>
                  <a:cubicBezTo>
                    <a:pt x="6075" y="2414"/>
                    <a:pt x="5504" y="752"/>
                    <a:pt x="4154" y="181"/>
                  </a:cubicBezTo>
                  <a:cubicBezTo>
                    <a:pt x="3857" y="59"/>
                    <a:pt x="3548" y="1"/>
                    <a:pt x="3239" y="1"/>
                  </a:cubicBezTo>
                  <a:close/>
                </a:path>
              </a:pathLst>
            </a:custGeom>
            <a:solidFill>
              <a:srgbClr val="682F2D"/>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50" name="Google Shape;1750;p49"/>
            <p:cNvSpPr/>
            <p:nvPr/>
          </p:nvSpPr>
          <p:spPr>
            <a:xfrm>
              <a:off x="2293152" y="2254967"/>
              <a:ext cx="118533" cy="61052"/>
            </a:xfrm>
            <a:custGeom>
              <a:avLst/>
              <a:gdLst/>
              <a:ahLst/>
              <a:cxnLst/>
              <a:rect l="l" t="t" r="r" b="b"/>
              <a:pathLst>
                <a:path w="2623" h="1351" extrusionOk="0">
                  <a:moveTo>
                    <a:pt x="518" y="1"/>
                  </a:moveTo>
                  <a:cubicBezTo>
                    <a:pt x="303" y="1"/>
                    <a:pt x="151" y="53"/>
                    <a:pt x="105" y="159"/>
                  </a:cubicBezTo>
                  <a:cubicBezTo>
                    <a:pt x="1" y="418"/>
                    <a:pt x="468" y="834"/>
                    <a:pt x="1143" y="1119"/>
                  </a:cubicBezTo>
                  <a:cubicBezTo>
                    <a:pt x="1491" y="1272"/>
                    <a:pt x="1838" y="1351"/>
                    <a:pt x="2102" y="1351"/>
                  </a:cubicBezTo>
                  <a:cubicBezTo>
                    <a:pt x="2331" y="1351"/>
                    <a:pt x="2497" y="1292"/>
                    <a:pt x="2545" y="1171"/>
                  </a:cubicBezTo>
                  <a:cubicBezTo>
                    <a:pt x="2623" y="937"/>
                    <a:pt x="2181" y="522"/>
                    <a:pt x="1506" y="236"/>
                  </a:cubicBezTo>
                  <a:cubicBezTo>
                    <a:pt x="1135" y="79"/>
                    <a:pt x="780" y="1"/>
                    <a:pt x="518"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51" name="Google Shape;1751;p49"/>
            <p:cNvSpPr/>
            <p:nvPr/>
          </p:nvSpPr>
          <p:spPr>
            <a:xfrm>
              <a:off x="2330703" y="1829289"/>
              <a:ext cx="213568" cy="124272"/>
            </a:xfrm>
            <a:custGeom>
              <a:avLst/>
              <a:gdLst/>
              <a:ahLst/>
              <a:cxnLst/>
              <a:rect l="l" t="t" r="r" b="b"/>
              <a:pathLst>
                <a:path w="4726" h="2750" extrusionOk="0">
                  <a:moveTo>
                    <a:pt x="1095" y="1"/>
                  </a:moveTo>
                  <a:cubicBezTo>
                    <a:pt x="673" y="1"/>
                    <a:pt x="356" y="119"/>
                    <a:pt x="234" y="363"/>
                  </a:cubicBezTo>
                  <a:cubicBezTo>
                    <a:pt x="0" y="882"/>
                    <a:pt x="753" y="1738"/>
                    <a:pt x="1922" y="2310"/>
                  </a:cubicBezTo>
                  <a:cubicBezTo>
                    <a:pt x="2541" y="2599"/>
                    <a:pt x="3154" y="2749"/>
                    <a:pt x="3627" y="2749"/>
                  </a:cubicBezTo>
                  <a:cubicBezTo>
                    <a:pt x="4046" y="2749"/>
                    <a:pt x="4356" y="2631"/>
                    <a:pt x="4466" y="2387"/>
                  </a:cubicBezTo>
                  <a:cubicBezTo>
                    <a:pt x="4725" y="1868"/>
                    <a:pt x="3972" y="1012"/>
                    <a:pt x="2804" y="440"/>
                  </a:cubicBezTo>
                  <a:cubicBezTo>
                    <a:pt x="2185" y="151"/>
                    <a:pt x="1572" y="1"/>
                    <a:pt x="1095" y="1"/>
                  </a:cubicBezTo>
                  <a:close/>
                </a:path>
              </a:pathLst>
            </a:custGeom>
            <a:solidFill>
              <a:srgbClr val="BA4D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grpSp>
      <p:sp>
        <p:nvSpPr>
          <p:cNvPr id="1752" name="Google Shape;1752;p49"/>
          <p:cNvSpPr/>
          <p:nvPr/>
        </p:nvSpPr>
        <p:spPr>
          <a:xfrm>
            <a:off x="10978579" y="2251371"/>
            <a:ext cx="2024" cy="75"/>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53" name="Google Shape;1753;p49"/>
          <p:cNvSpPr/>
          <p:nvPr/>
        </p:nvSpPr>
        <p:spPr>
          <a:xfrm>
            <a:off x="10659357" y="1472888"/>
            <a:ext cx="75" cy="75"/>
          </a:xfrm>
          <a:custGeom>
            <a:avLst/>
            <a:gdLst/>
            <a:ahLst/>
            <a:cxnLst/>
            <a:rect l="l" t="t" r="r" b="b"/>
            <a:pathLst>
              <a:path w="1" h="1" extrusionOk="0">
                <a:moveTo>
                  <a:pt x="1" y="1"/>
                </a:moveTo>
                <a:close/>
              </a:path>
            </a:pathLst>
          </a:custGeom>
          <a:solidFill>
            <a:srgbClr val="D07716"/>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54" name="Google Shape;1754;p49"/>
          <p:cNvSpPr/>
          <p:nvPr/>
        </p:nvSpPr>
        <p:spPr>
          <a:xfrm>
            <a:off x="10708012" y="1177059"/>
            <a:ext cx="75" cy="2024"/>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55" name="Google Shape;1755;p49"/>
          <p:cNvSpPr/>
          <p:nvPr/>
        </p:nvSpPr>
        <p:spPr>
          <a:xfrm>
            <a:off x="11661704" y="1901114"/>
            <a:ext cx="75" cy="1949"/>
          </a:xfrm>
          <a:custGeom>
            <a:avLst/>
            <a:gdLst/>
            <a:ahLst/>
            <a:cxnLst/>
            <a:rect l="l" t="t" r="r" b="b"/>
            <a:pathLst>
              <a:path w="1" h="26" extrusionOk="0">
                <a:moveTo>
                  <a:pt x="1" y="26"/>
                </a:moveTo>
                <a:lnTo>
                  <a:pt x="1" y="0"/>
                </a:lnTo>
                <a:lnTo>
                  <a:pt x="1" y="0"/>
                </a:lnTo>
                <a:cubicBezTo>
                  <a:pt x="1" y="0"/>
                  <a:pt x="1" y="0"/>
                  <a:pt x="1" y="26"/>
                </a:cubicBezTo>
                <a:close/>
              </a:path>
            </a:pathLst>
          </a:custGeom>
          <a:solidFill>
            <a:srgbClr val="D07716"/>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grpSp>
        <p:nvGrpSpPr>
          <p:cNvPr id="1756" name="Google Shape;1756;p49"/>
          <p:cNvGrpSpPr/>
          <p:nvPr/>
        </p:nvGrpSpPr>
        <p:grpSpPr>
          <a:xfrm rot="-273" flipH="1">
            <a:off x="-556631" y="-61473"/>
            <a:ext cx="2145004" cy="1962501"/>
            <a:chOff x="761688" y="3500250"/>
            <a:chExt cx="1279326" cy="1170478"/>
          </a:xfrm>
        </p:grpSpPr>
        <p:sp>
          <p:nvSpPr>
            <p:cNvPr id="1757" name="Google Shape;1757;p49"/>
            <p:cNvSpPr/>
            <p:nvPr/>
          </p:nvSpPr>
          <p:spPr>
            <a:xfrm>
              <a:off x="761688" y="3500250"/>
              <a:ext cx="1279326" cy="1170478"/>
            </a:xfrm>
            <a:custGeom>
              <a:avLst/>
              <a:gdLst/>
              <a:ahLst/>
              <a:cxnLst/>
              <a:rect l="l" t="t" r="r" b="b"/>
              <a:pathLst>
                <a:path w="16772" h="15345" extrusionOk="0">
                  <a:moveTo>
                    <a:pt x="13786" y="0"/>
                  </a:moveTo>
                  <a:cubicBezTo>
                    <a:pt x="13760" y="0"/>
                    <a:pt x="13734" y="0"/>
                    <a:pt x="13708" y="1"/>
                  </a:cubicBezTo>
                  <a:cubicBezTo>
                    <a:pt x="13370" y="1"/>
                    <a:pt x="13007" y="53"/>
                    <a:pt x="12696" y="131"/>
                  </a:cubicBezTo>
                  <a:cubicBezTo>
                    <a:pt x="12358" y="235"/>
                    <a:pt x="12021" y="365"/>
                    <a:pt x="11709" y="520"/>
                  </a:cubicBezTo>
                  <a:cubicBezTo>
                    <a:pt x="11397" y="676"/>
                    <a:pt x="11086" y="858"/>
                    <a:pt x="10774" y="1040"/>
                  </a:cubicBezTo>
                  <a:cubicBezTo>
                    <a:pt x="10593" y="1195"/>
                    <a:pt x="10385" y="1325"/>
                    <a:pt x="10177" y="1481"/>
                  </a:cubicBezTo>
                  <a:cubicBezTo>
                    <a:pt x="9944" y="1040"/>
                    <a:pt x="9580" y="702"/>
                    <a:pt x="9139" y="520"/>
                  </a:cubicBezTo>
                  <a:cubicBezTo>
                    <a:pt x="8853" y="391"/>
                    <a:pt x="8568" y="339"/>
                    <a:pt x="8282" y="339"/>
                  </a:cubicBezTo>
                  <a:cubicBezTo>
                    <a:pt x="8023" y="339"/>
                    <a:pt x="7763" y="391"/>
                    <a:pt x="7503" y="469"/>
                  </a:cubicBezTo>
                  <a:cubicBezTo>
                    <a:pt x="7036" y="598"/>
                    <a:pt x="6621" y="806"/>
                    <a:pt x="6257" y="1118"/>
                  </a:cubicBezTo>
                  <a:cubicBezTo>
                    <a:pt x="5556" y="1689"/>
                    <a:pt x="5011" y="2416"/>
                    <a:pt x="4674" y="3246"/>
                  </a:cubicBezTo>
                  <a:cubicBezTo>
                    <a:pt x="4570" y="3454"/>
                    <a:pt x="4466" y="3714"/>
                    <a:pt x="4388" y="3947"/>
                  </a:cubicBezTo>
                  <a:cubicBezTo>
                    <a:pt x="4258" y="3920"/>
                    <a:pt x="4129" y="3907"/>
                    <a:pt x="4000" y="3907"/>
                  </a:cubicBezTo>
                  <a:cubicBezTo>
                    <a:pt x="3641" y="3907"/>
                    <a:pt x="3292" y="4009"/>
                    <a:pt x="2986" y="4181"/>
                  </a:cubicBezTo>
                  <a:cubicBezTo>
                    <a:pt x="2856" y="4259"/>
                    <a:pt x="2727" y="4363"/>
                    <a:pt x="2623" y="4467"/>
                  </a:cubicBezTo>
                  <a:cubicBezTo>
                    <a:pt x="2493" y="4570"/>
                    <a:pt x="2389" y="4700"/>
                    <a:pt x="2259" y="4830"/>
                  </a:cubicBezTo>
                  <a:cubicBezTo>
                    <a:pt x="2104" y="5038"/>
                    <a:pt x="1974" y="5271"/>
                    <a:pt x="1870" y="5505"/>
                  </a:cubicBezTo>
                  <a:cubicBezTo>
                    <a:pt x="1558" y="6310"/>
                    <a:pt x="1429" y="7166"/>
                    <a:pt x="1506" y="8023"/>
                  </a:cubicBezTo>
                  <a:cubicBezTo>
                    <a:pt x="1506" y="8257"/>
                    <a:pt x="1532" y="8490"/>
                    <a:pt x="1558" y="8724"/>
                  </a:cubicBezTo>
                  <a:cubicBezTo>
                    <a:pt x="1584" y="9062"/>
                    <a:pt x="1610" y="9425"/>
                    <a:pt x="1610" y="9763"/>
                  </a:cubicBezTo>
                  <a:cubicBezTo>
                    <a:pt x="1169" y="10308"/>
                    <a:pt x="805" y="10957"/>
                    <a:pt x="546" y="11606"/>
                  </a:cubicBezTo>
                  <a:cubicBezTo>
                    <a:pt x="416" y="11943"/>
                    <a:pt x="312" y="12281"/>
                    <a:pt x="208" y="12618"/>
                  </a:cubicBezTo>
                  <a:cubicBezTo>
                    <a:pt x="156" y="12826"/>
                    <a:pt x="131" y="13034"/>
                    <a:pt x="79" y="13241"/>
                  </a:cubicBezTo>
                  <a:cubicBezTo>
                    <a:pt x="53" y="13371"/>
                    <a:pt x="53" y="13527"/>
                    <a:pt x="27" y="13683"/>
                  </a:cubicBezTo>
                  <a:lnTo>
                    <a:pt x="27" y="13812"/>
                  </a:lnTo>
                  <a:cubicBezTo>
                    <a:pt x="1" y="14176"/>
                    <a:pt x="105" y="14539"/>
                    <a:pt x="338" y="14825"/>
                  </a:cubicBezTo>
                  <a:cubicBezTo>
                    <a:pt x="572" y="15110"/>
                    <a:pt x="909" y="15292"/>
                    <a:pt x="1273" y="15344"/>
                  </a:cubicBezTo>
                  <a:lnTo>
                    <a:pt x="1403" y="15344"/>
                  </a:lnTo>
                  <a:cubicBezTo>
                    <a:pt x="2104" y="15344"/>
                    <a:pt x="2701" y="14799"/>
                    <a:pt x="2779" y="14098"/>
                  </a:cubicBezTo>
                  <a:cubicBezTo>
                    <a:pt x="2779" y="14046"/>
                    <a:pt x="2804" y="13968"/>
                    <a:pt x="2830" y="13890"/>
                  </a:cubicBezTo>
                  <a:lnTo>
                    <a:pt x="2830" y="13838"/>
                  </a:lnTo>
                  <a:lnTo>
                    <a:pt x="2882" y="13501"/>
                  </a:lnTo>
                  <a:cubicBezTo>
                    <a:pt x="3012" y="12982"/>
                    <a:pt x="3220" y="12462"/>
                    <a:pt x="3453" y="11995"/>
                  </a:cubicBezTo>
                  <a:lnTo>
                    <a:pt x="3453" y="11969"/>
                  </a:lnTo>
                  <a:lnTo>
                    <a:pt x="3583" y="11943"/>
                  </a:lnTo>
                  <a:cubicBezTo>
                    <a:pt x="3973" y="11865"/>
                    <a:pt x="4336" y="11839"/>
                    <a:pt x="4726" y="11839"/>
                  </a:cubicBezTo>
                  <a:lnTo>
                    <a:pt x="5115" y="11839"/>
                  </a:lnTo>
                  <a:cubicBezTo>
                    <a:pt x="6076" y="11917"/>
                    <a:pt x="7062" y="12099"/>
                    <a:pt x="7997" y="12385"/>
                  </a:cubicBezTo>
                  <a:lnTo>
                    <a:pt x="8360" y="12488"/>
                  </a:lnTo>
                  <a:cubicBezTo>
                    <a:pt x="9009" y="12696"/>
                    <a:pt x="9684" y="12826"/>
                    <a:pt x="10385" y="12878"/>
                  </a:cubicBezTo>
                  <a:lnTo>
                    <a:pt x="10671" y="12878"/>
                  </a:lnTo>
                  <a:cubicBezTo>
                    <a:pt x="10722" y="12881"/>
                    <a:pt x="10773" y="12883"/>
                    <a:pt x="10823" y="12883"/>
                  </a:cubicBezTo>
                  <a:cubicBezTo>
                    <a:pt x="11156" y="12883"/>
                    <a:pt x="11471" y="12812"/>
                    <a:pt x="11787" y="12722"/>
                  </a:cubicBezTo>
                  <a:cubicBezTo>
                    <a:pt x="12306" y="12566"/>
                    <a:pt x="12773" y="12255"/>
                    <a:pt x="13137" y="11813"/>
                  </a:cubicBezTo>
                  <a:cubicBezTo>
                    <a:pt x="13526" y="11320"/>
                    <a:pt x="13760" y="10723"/>
                    <a:pt x="13786" y="10100"/>
                  </a:cubicBezTo>
                  <a:cubicBezTo>
                    <a:pt x="13916" y="10074"/>
                    <a:pt x="14071" y="10048"/>
                    <a:pt x="14227" y="10022"/>
                  </a:cubicBezTo>
                  <a:cubicBezTo>
                    <a:pt x="14643" y="9944"/>
                    <a:pt x="15006" y="9788"/>
                    <a:pt x="15369" y="9607"/>
                  </a:cubicBezTo>
                  <a:cubicBezTo>
                    <a:pt x="15551" y="9503"/>
                    <a:pt x="15759" y="9347"/>
                    <a:pt x="15915" y="9191"/>
                  </a:cubicBezTo>
                  <a:cubicBezTo>
                    <a:pt x="16096" y="9036"/>
                    <a:pt x="16252" y="8854"/>
                    <a:pt x="16382" y="8620"/>
                  </a:cubicBezTo>
                  <a:cubicBezTo>
                    <a:pt x="16512" y="8413"/>
                    <a:pt x="16616" y="8205"/>
                    <a:pt x="16668" y="7945"/>
                  </a:cubicBezTo>
                  <a:cubicBezTo>
                    <a:pt x="16745" y="7686"/>
                    <a:pt x="16771" y="7426"/>
                    <a:pt x="16745" y="7140"/>
                  </a:cubicBezTo>
                  <a:cubicBezTo>
                    <a:pt x="16745" y="6907"/>
                    <a:pt x="16693" y="6673"/>
                    <a:pt x="16590" y="6465"/>
                  </a:cubicBezTo>
                  <a:cubicBezTo>
                    <a:pt x="16512" y="6232"/>
                    <a:pt x="16382" y="5998"/>
                    <a:pt x="16226" y="5816"/>
                  </a:cubicBezTo>
                  <a:cubicBezTo>
                    <a:pt x="16096" y="5635"/>
                    <a:pt x="15941" y="5479"/>
                    <a:pt x="15759" y="5349"/>
                  </a:cubicBezTo>
                  <a:cubicBezTo>
                    <a:pt x="15655" y="5297"/>
                    <a:pt x="15577" y="5245"/>
                    <a:pt x="15473" y="5193"/>
                  </a:cubicBezTo>
                  <a:cubicBezTo>
                    <a:pt x="15577" y="5064"/>
                    <a:pt x="15655" y="4960"/>
                    <a:pt x="15759" y="4830"/>
                  </a:cubicBezTo>
                  <a:cubicBezTo>
                    <a:pt x="16018" y="4467"/>
                    <a:pt x="16226" y="4077"/>
                    <a:pt x="16356" y="3636"/>
                  </a:cubicBezTo>
                  <a:cubicBezTo>
                    <a:pt x="16512" y="3168"/>
                    <a:pt x="16512" y="2675"/>
                    <a:pt x="16408" y="2208"/>
                  </a:cubicBezTo>
                  <a:cubicBezTo>
                    <a:pt x="16304" y="1767"/>
                    <a:pt x="16122" y="1377"/>
                    <a:pt x="15837" y="1014"/>
                  </a:cubicBezTo>
                  <a:cubicBezTo>
                    <a:pt x="15334" y="385"/>
                    <a:pt x="14587" y="0"/>
                    <a:pt x="13786" y="0"/>
                  </a:cubicBezTo>
                  <a:close/>
                </a:path>
              </a:pathLst>
            </a:custGeom>
            <a:solidFill>
              <a:srgbClr val="FFFFFF"/>
            </a:solidFill>
            <a:ln>
              <a:noFill/>
            </a:ln>
            <a:effectLst>
              <a:outerShdw dist="38100" dir="3000000" algn="bl" rotWithShape="0">
                <a:srgbClr val="000000">
                  <a:alpha val="9803"/>
                </a:srgbClr>
              </a:outerShdw>
            </a:effectLst>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58" name="Google Shape;1758;p49"/>
            <p:cNvSpPr/>
            <p:nvPr/>
          </p:nvSpPr>
          <p:spPr>
            <a:xfrm>
              <a:off x="947880" y="3573552"/>
              <a:ext cx="1017847" cy="837756"/>
            </a:xfrm>
            <a:custGeom>
              <a:avLst/>
              <a:gdLst/>
              <a:ahLst/>
              <a:cxnLst/>
              <a:rect l="l" t="t" r="r" b="b"/>
              <a:pathLst>
                <a:path w="13344" h="10983" extrusionOk="0">
                  <a:moveTo>
                    <a:pt x="11267" y="1"/>
                  </a:moveTo>
                  <a:cubicBezTo>
                    <a:pt x="11007" y="1"/>
                    <a:pt x="10748" y="53"/>
                    <a:pt x="10514" y="105"/>
                  </a:cubicBezTo>
                  <a:cubicBezTo>
                    <a:pt x="10229" y="209"/>
                    <a:pt x="9969" y="312"/>
                    <a:pt x="9709" y="442"/>
                  </a:cubicBezTo>
                  <a:cubicBezTo>
                    <a:pt x="9424" y="572"/>
                    <a:pt x="9138" y="728"/>
                    <a:pt x="8879" y="909"/>
                  </a:cubicBezTo>
                  <a:cubicBezTo>
                    <a:pt x="8359" y="1273"/>
                    <a:pt x="7866" y="1662"/>
                    <a:pt x="7399" y="2078"/>
                  </a:cubicBezTo>
                  <a:cubicBezTo>
                    <a:pt x="7269" y="2207"/>
                    <a:pt x="7165" y="2311"/>
                    <a:pt x="7035" y="2441"/>
                  </a:cubicBezTo>
                  <a:cubicBezTo>
                    <a:pt x="7061" y="2233"/>
                    <a:pt x="7061" y="2026"/>
                    <a:pt x="7061" y="1818"/>
                  </a:cubicBezTo>
                  <a:cubicBezTo>
                    <a:pt x="7061" y="1481"/>
                    <a:pt x="6932" y="728"/>
                    <a:pt x="6308" y="442"/>
                  </a:cubicBezTo>
                  <a:cubicBezTo>
                    <a:pt x="6153" y="390"/>
                    <a:pt x="5997" y="364"/>
                    <a:pt x="5841" y="364"/>
                  </a:cubicBezTo>
                  <a:cubicBezTo>
                    <a:pt x="5659" y="364"/>
                    <a:pt x="5478" y="390"/>
                    <a:pt x="5322" y="442"/>
                  </a:cubicBezTo>
                  <a:cubicBezTo>
                    <a:pt x="4984" y="520"/>
                    <a:pt x="4673" y="702"/>
                    <a:pt x="4413" y="909"/>
                  </a:cubicBezTo>
                  <a:cubicBezTo>
                    <a:pt x="3842" y="1377"/>
                    <a:pt x="3401" y="2000"/>
                    <a:pt x="3115" y="2675"/>
                  </a:cubicBezTo>
                  <a:cubicBezTo>
                    <a:pt x="2856" y="3220"/>
                    <a:pt x="2674" y="3817"/>
                    <a:pt x="2544" y="4388"/>
                  </a:cubicBezTo>
                  <a:lnTo>
                    <a:pt x="2544" y="4440"/>
                  </a:lnTo>
                  <a:lnTo>
                    <a:pt x="2544" y="4518"/>
                  </a:lnTo>
                  <a:cubicBezTo>
                    <a:pt x="2414" y="4310"/>
                    <a:pt x="2233" y="4155"/>
                    <a:pt x="2025" y="4051"/>
                  </a:cubicBezTo>
                  <a:cubicBezTo>
                    <a:pt x="1869" y="3973"/>
                    <a:pt x="1713" y="3921"/>
                    <a:pt x="1558" y="3921"/>
                  </a:cubicBezTo>
                  <a:cubicBezTo>
                    <a:pt x="1376" y="3921"/>
                    <a:pt x="1194" y="3973"/>
                    <a:pt x="1038" y="4077"/>
                  </a:cubicBezTo>
                  <a:cubicBezTo>
                    <a:pt x="961" y="4103"/>
                    <a:pt x="909" y="4155"/>
                    <a:pt x="831" y="4206"/>
                  </a:cubicBezTo>
                  <a:cubicBezTo>
                    <a:pt x="753" y="4284"/>
                    <a:pt x="675" y="4388"/>
                    <a:pt x="597" y="4492"/>
                  </a:cubicBezTo>
                  <a:cubicBezTo>
                    <a:pt x="493" y="4622"/>
                    <a:pt x="389" y="4778"/>
                    <a:pt x="312" y="4933"/>
                  </a:cubicBezTo>
                  <a:cubicBezTo>
                    <a:pt x="78" y="5608"/>
                    <a:pt x="0" y="6309"/>
                    <a:pt x="52" y="7010"/>
                  </a:cubicBezTo>
                  <a:cubicBezTo>
                    <a:pt x="52" y="7244"/>
                    <a:pt x="78" y="7478"/>
                    <a:pt x="104" y="7711"/>
                  </a:cubicBezTo>
                  <a:cubicBezTo>
                    <a:pt x="130" y="8178"/>
                    <a:pt x="156" y="8646"/>
                    <a:pt x="156" y="9139"/>
                  </a:cubicBezTo>
                  <a:cubicBezTo>
                    <a:pt x="130" y="9347"/>
                    <a:pt x="104" y="9528"/>
                    <a:pt x="52" y="9736"/>
                  </a:cubicBezTo>
                  <a:cubicBezTo>
                    <a:pt x="52" y="9840"/>
                    <a:pt x="104" y="9944"/>
                    <a:pt x="208" y="9996"/>
                  </a:cubicBezTo>
                  <a:cubicBezTo>
                    <a:pt x="208" y="9996"/>
                    <a:pt x="208" y="10022"/>
                    <a:pt x="208" y="10022"/>
                  </a:cubicBezTo>
                  <a:cubicBezTo>
                    <a:pt x="234" y="10100"/>
                    <a:pt x="312" y="10177"/>
                    <a:pt x="389" y="10177"/>
                  </a:cubicBezTo>
                  <a:lnTo>
                    <a:pt x="467" y="10177"/>
                  </a:lnTo>
                  <a:cubicBezTo>
                    <a:pt x="623" y="10126"/>
                    <a:pt x="805" y="10074"/>
                    <a:pt x="987" y="10048"/>
                  </a:cubicBezTo>
                  <a:cubicBezTo>
                    <a:pt x="1402" y="9970"/>
                    <a:pt x="1843" y="9918"/>
                    <a:pt x="2285" y="9918"/>
                  </a:cubicBezTo>
                  <a:lnTo>
                    <a:pt x="2726" y="9918"/>
                  </a:lnTo>
                  <a:cubicBezTo>
                    <a:pt x="3764" y="9996"/>
                    <a:pt x="4803" y="10203"/>
                    <a:pt x="5815" y="10489"/>
                  </a:cubicBezTo>
                  <a:lnTo>
                    <a:pt x="6179" y="10593"/>
                  </a:lnTo>
                  <a:cubicBezTo>
                    <a:pt x="6776" y="10775"/>
                    <a:pt x="7373" y="10904"/>
                    <a:pt x="7996" y="10982"/>
                  </a:cubicBezTo>
                  <a:lnTo>
                    <a:pt x="8230" y="10982"/>
                  </a:lnTo>
                  <a:cubicBezTo>
                    <a:pt x="8515" y="10982"/>
                    <a:pt x="8775" y="10930"/>
                    <a:pt x="9060" y="10852"/>
                  </a:cubicBezTo>
                  <a:cubicBezTo>
                    <a:pt x="9398" y="10749"/>
                    <a:pt x="9683" y="10541"/>
                    <a:pt x="9917" y="10255"/>
                  </a:cubicBezTo>
                  <a:cubicBezTo>
                    <a:pt x="10203" y="9918"/>
                    <a:pt x="10358" y="9476"/>
                    <a:pt x="10332" y="9035"/>
                  </a:cubicBezTo>
                  <a:cubicBezTo>
                    <a:pt x="10332" y="8853"/>
                    <a:pt x="10280" y="8672"/>
                    <a:pt x="10203" y="8490"/>
                  </a:cubicBezTo>
                  <a:cubicBezTo>
                    <a:pt x="10177" y="8412"/>
                    <a:pt x="10125" y="8334"/>
                    <a:pt x="10073" y="8256"/>
                  </a:cubicBezTo>
                  <a:lnTo>
                    <a:pt x="10618" y="8256"/>
                  </a:lnTo>
                  <a:cubicBezTo>
                    <a:pt x="10929" y="8230"/>
                    <a:pt x="11267" y="8204"/>
                    <a:pt x="11579" y="8127"/>
                  </a:cubicBezTo>
                  <a:cubicBezTo>
                    <a:pt x="11890" y="8049"/>
                    <a:pt x="12176" y="7945"/>
                    <a:pt x="12435" y="7789"/>
                  </a:cubicBezTo>
                  <a:cubicBezTo>
                    <a:pt x="12565" y="7737"/>
                    <a:pt x="12695" y="7633"/>
                    <a:pt x="12799" y="7529"/>
                  </a:cubicBezTo>
                  <a:cubicBezTo>
                    <a:pt x="12928" y="7426"/>
                    <a:pt x="13032" y="7296"/>
                    <a:pt x="13110" y="7166"/>
                  </a:cubicBezTo>
                  <a:cubicBezTo>
                    <a:pt x="13188" y="7036"/>
                    <a:pt x="13240" y="6880"/>
                    <a:pt x="13266" y="6751"/>
                  </a:cubicBezTo>
                  <a:cubicBezTo>
                    <a:pt x="13318" y="6569"/>
                    <a:pt x="13344" y="6413"/>
                    <a:pt x="13318" y="6257"/>
                  </a:cubicBezTo>
                  <a:cubicBezTo>
                    <a:pt x="13318" y="5946"/>
                    <a:pt x="13214" y="5686"/>
                    <a:pt x="13032" y="5453"/>
                  </a:cubicBezTo>
                  <a:cubicBezTo>
                    <a:pt x="12954" y="5349"/>
                    <a:pt x="12851" y="5245"/>
                    <a:pt x="12721" y="5167"/>
                  </a:cubicBezTo>
                  <a:cubicBezTo>
                    <a:pt x="12617" y="5089"/>
                    <a:pt x="12461" y="5011"/>
                    <a:pt x="12331" y="4959"/>
                  </a:cubicBezTo>
                  <a:cubicBezTo>
                    <a:pt x="12046" y="4830"/>
                    <a:pt x="11760" y="4778"/>
                    <a:pt x="11475" y="4726"/>
                  </a:cubicBezTo>
                  <a:cubicBezTo>
                    <a:pt x="11319" y="4700"/>
                    <a:pt x="11137" y="4700"/>
                    <a:pt x="10981" y="4700"/>
                  </a:cubicBezTo>
                  <a:cubicBezTo>
                    <a:pt x="11267" y="4492"/>
                    <a:pt x="11553" y="4258"/>
                    <a:pt x="11838" y="4025"/>
                  </a:cubicBezTo>
                  <a:cubicBezTo>
                    <a:pt x="12072" y="3791"/>
                    <a:pt x="12331" y="3531"/>
                    <a:pt x="12539" y="3272"/>
                  </a:cubicBezTo>
                  <a:cubicBezTo>
                    <a:pt x="12721" y="3012"/>
                    <a:pt x="12877" y="2701"/>
                    <a:pt x="12980" y="2389"/>
                  </a:cubicBezTo>
                  <a:cubicBezTo>
                    <a:pt x="13084" y="2078"/>
                    <a:pt x="13084" y="1766"/>
                    <a:pt x="13006" y="1455"/>
                  </a:cubicBezTo>
                  <a:cubicBezTo>
                    <a:pt x="12928" y="1169"/>
                    <a:pt x="12799" y="883"/>
                    <a:pt x="12617" y="650"/>
                  </a:cubicBezTo>
                  <a:cubicBezTo>
                    <a:pt x="12461" y="442"/>
                    <a:pt x="12253" y="260"/>
                    <a:pt x="12020" y="157"/>
                  </a:cubicBezTo>
                  <a:cubicBezTo>
                    <a:pt x="11786" y="53"/>
                    <a:pt x="11527" y="1"/>
                    <a:pt x="1126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sp>
          <p:nvSpPr>
            <p:cNvPr id="1759" name="Google Shape;1759;p49"/>
            <p:cNvSpPr/>
            <p:nvPr/>
          </p:nvSpPr>
          <p:spPr>
            <a:xfrm>
              <a:off x="836973" y="3672560"/>
              <a:ext cx="1029746" cy="925094"/>
            </a:xfrm>
            <a:custGeom>
              <a:avLst/>
              <a:gdLst/>
              <a:ahLst/>
              <a:cxnLst/>
              <a:rect l="l" t="t" r="r" b="b"/>
              <a:pathLst>
                <a:path w="13500" h="12128" extrusionOk="0">
                  <a:moveTo>
                    <a:pt x="11215" y="1"/>
                  </a:moveTo>
                  <a:cubicBezTo>
                    <a:pt x="11189" y="1"/>
                    <a:pt x="11163" y="27"/>
                    <a:pt x="11163" y="27"/>
                  </a:cubicBezTo>
                  <a:cubicBezTo>
                    <a:pt x="10930" y="442"/>
                    <a:pt x="10670" y="858"/>
                    <a:pt x="10359" y="1247"/>
                  </a:cubicBezTo>
                  <a:cubicBezTo>
                    <a:pt x="10047" y="1636"/>
                    <a:pt x="9710" y="2000"/>
                    <a:pt x="9398" y="2389"/>
                  </a:cubicBezTo>
                  <a:cubicBezTo>
                    <a:pt x="9372" y="2389"/>
                    <a:pt x="9372" y="2415"/>
                    <a:pt x="9372" y="2441"/>
                  </a:cubicBezTo>
                  <a:lnTo>
                    <a:pt x="7970" y="3220"/>
                  </a:lnTo>
                  <a:cubicBezTo>
                    <a:pt x="7165" y="3687"/>
                    <a:pt x="6335" y="4155"/>
                    <a:pt x="5556" y="4622"/>
                  </a:cubicBezTo>
                  <a:lnTo>
                    <a:pt x="5400" y="4700"/>
                  </a:lnTo>
                  <a:cubicBezTo>
                    <a:pt x="5426" y="4648"/>
                    <a:pt x="5478" y="4596"/>
                    <a:pt x="5530" y="4518"/>
                  </a:cubicBezTo>
                  <a:cubicBezTo>
                    <a:pt x="5763" y="4103"/>
                    <a:pt x="5971" y="3661"/>
                    <a:pt x="6179" y="3220"/>
                  </a:cubicBezTo>
                  <a:cubicBezTo>
                    <a:pt x="6568" y="2311"/>
                    <a:pt x="6932" y="1403"/>
                    <a:pt x="7373" y="520"/>
                  </a:cubicBezTo>
                  <a:cubicBezTo>
                    <a:pt x="7399" y="468"/>
                    <a:pt x="7373" y="416"/>
                    <a:pt x="7321" y="390"/>
                  </a:cubicBezTo>
                  <a:lnTo>
                    <a:pt x="7295" y="390"/>
                  </a:lnTo>
                  <a:cubicBezTo>
                    <a:pt x="7243" y="390"/>
                    <a:pt x="7217" y="416"/>
                    <a:pt x="7217" y="442"/>
                  </a:cubicBezTo>
                  <a:cubicBezTo>
                    <a:pt x="6802" y="1247"/>
                    <a:pt x="6438" y="2078"/>
                    <a:pt x="6023" y="2831"/>
                  </a:cubicBezTo>
                  <a:cubicBezTo>
                    <a:pt x="5789" y="3298"/>
                    <a:pt x="5530" y="3713"/>
                    <a:pt x="5270" y="4129"/>
                  </a:cubicBezTo>
                  <a:cubicBezTo>
                    <a:pt x="4985" y="4570"/>
                    <a:pt x="4673" y="5011"/>
                    <a:pt x="4336" y="5401"/>
                  </a:cubicBezTo>
                  <a:cubicBezTo>
                    <a:pt x="4336" y="5427"/>
                    <a:pt x="4336" y="5427"/>
                    <a:pt x="4310" y="5453"/>
                  </a:cubicBezTo>
                  <a:cubicBezTo>
                    <a:pt x="3790" y="5816"/>
                    <a:pt x="3271" y="6231"/>
                    <a:pt x="2778" y="6673"/>
                  </a:cubicBezTo>
                  <a:lnTo>
                    <a:pt x="2700" y="6725"/>
                  </a:lnTo>
                  <a:cubicBezTo>
                    <a:pt x="2804" y="6439"/>
                    <a:pt x="2908" y="6180"/>
                    <a:pt x="2960" y="5894"/>
                  </a:cubicBezTo>
                  <a:cubicBezTo>
                    <a:pt x="3038" y="5634"/>
                    <a:pt x="3090" y="5349"/>
                    <a:pt x="3115" y="5089"/>
                  </a:cubicBezTo>
                  <a:cubicBezTo>
                    <a:pt x="3141" y="4804"/>
                    <a:pt x="3115" y="4518"/>
                    <a:pt x="3064" y="4232"/>
                  </a:cubicBezTo>
                  <a:cubicBezTo>
                    <a:pt x="3038" y="4206"/>
                    <a:pt x="3012" y="4181"/>
                    <a:pt x="2960" y="4181"/>
                  </a:cubicBezTo>
                  <a:cubicBezTo>
                    <a:pt x="2934" y="4181"/>
                    <a:pt x="2908" y="4206"/>
                    <a:pt x="2908" y="4258"/>
                  </a:cubicBezTo>
                  <a:cubicBezTo>
                    <a:pt x="2934" y="4388"/>
                    <a:pt x="2934" y="4544"/>
                    <a:pt x="2960" y="4674"/>
                  </a:cubicBezTo>
                  <a:cubicBezTo>
                    <a:pt x="2960" y="4804"/>
                    <a:pt x="2960" y="4933"/>
                    <a:pt x="2934" y="5063"/>
                  </a:cubicBezTo>
                  <a:cubicBezTo>
                    <a:pt x="2908" y="5219"/>
                    <a:pt x="2882" y="5375"/>
                    <a:pt x="2856" y="5530"/>
                  </a:cubicBezTo>
                  <a:lnTo>
                    <a:pt x="2856" y="5505"/>
                  </a:lnTo>
                  <a:cubicBezTo>
                    <a:pt x="2778" y="5842"/>
                    <a:pt x="2674" y="6128"/>
                    <a:pt x="2544" y="6439"/>
                  </a:cubicBezTo>
                  <a:cubicBezTo>
                    <a:pt x="2441" y="6699"/>
                    <a:pt x="2363" y="6932"/>
                    <a:pt x="2259" y="7166"/>
                  </a:cubicBezTo>
                  <a:cubicBezTo>
                    <a:pt x="1973" y="7452"/>
                    <a:pt x="1688" y="7763"/>
                    <a:pt x="1428" y="8075"/>
                  </a:cubicBezTo>
                  <a:cubicBezTo>
                    <a:pt x="1039" y="8594"/>
                    <a:pt x="727" y="9139"/>
                    <a:pt x="468" y="9736"/>
                  </a:cubicBezTo>
                  <a:cubicBezTo>
                    <a:pt x="364" y="10022"/>
                    <a:pt x="260" y="10333"/>
                    <a:pt x="182" y="10619"/>
                  </a:cubicBezTo>
                  <a:cubicBezTo>
                    <a:pt x="130" y="10801"/>
                    <a:pt x="104" y="10982"/>
                    <a:pt x="78" y="11164"/>
                  </a:cubicBezTo>
                  <a:cubicBezTo>
                    <a:pt x="52" y="11346"/>
                    <a:pt x="26" y="11501"/>
                    <a:pt x="26" y="11683"/>
                  </a:cubicBezTo>
                  <a:cubicBezTo>
                    <a:pt x="0" y="11917"/>
                    <a:pt x="156" y="12099"/>
                    <a:pt x="390" y="12125"/>
                  </a:cubicBezTo>
                  <a:cubicBezTo>
                    <a:pt x="405" y="12126"/>
                    <a:pt x="420" y="12127"/>
                    <a:pt x="435" y="12127"/>
                  </a:cubicBezTo>
                  <a:cubicBezTo>
                    <a:pt x="627" y="12127"/>
                    <a:pt x="807" y="11978"/>
                    <a:pt x="831" y="11761"/>
                  </a:cubicBezTo>
                  <a:cubicBezTo>
                    <a:pt x="857" y="11657"/>
                    <a:pt x="857" y="11527"/>
                    <a:pt x="883" y="11398"/>
                  </a:cubicBezTo>
                  <a:lnTo>
                    <a:pt x="961" y="11034"/>
                  </a:lnTo>
                  <a:cubicBezTo>
                    <a:pt x="1117" y="10437"/>
                    <a:pt x="1350" y="9840"/>
                    <a:pt x="1636" y="9295"/>
                  </a:cubicBezTo>
                  <a:cubicBezTo>
                    <a:pt x="1843" y="8905"/>
                    <a:pt x="2077" y="8542"/>
                    <a:pt x="2337" y="8178"/>
                  </a:cubicBezTo>
                  <a:lnTo>
                    <a:pt x="2466" y="8101"/>
                  </a:lnTo>
                  <a:cubicBezTo>
                    <a:pt x="2648" y="8023"/>
                    <a:pt x="2804" y="7945"/>
                    <a:pt x="2986" y="7867"/>
                  </a:cubicBezTo>
                  <a:cubicBezTo>
                    <a:pt x="3297" y="7737"/>
                    <a:pt x="3609" y="7633"/>
                    <a:pt x="3946" y="7529"/>
                  </a:cubicBezTo>
                  <a:cubicBezTo>
                    <a:pt x="4694" y="7319"/>
                    <a:pt x="5484" y="7214"/>
                    <a:pt x="6278" y="7214"/>
                  </a:cubicBezTo>
                  <a:cubicBezTo>
                    <a:pt x="6366" y="7214"/>
                    <a:pt x="6454" y="7215"/>
                    <a:pt x="6542" y="7218"/>
                  </a:cubicBezTo>
                  <a:cubicBezTo>
                    <a:pt x="7711" y="7218"/>
                    <a:pt x="8879" y="7348"/>
                    <a:pt x="10021" y="7607"/>
                  </a:cubicBezTo>
                  <a:cubicBezTo>
                    <a:pt x="10047" y="7607"/>
                    <a:pt x="10099" y="7581"/>
                    <a:pt x="10099" y="7529"/>
                  </a:cubicBezTo>
                  <a:cubicBezTo>
                    <a:pt x="10099" y="7478"/>
                    <a:pt x="10073" y="7452"/>
                    <a:pt x="10021" y="7426"/>
                  </a:cubicBezTo>
                  <a:cubicBezTo>
                    <a:pt x="9346" y="7296"/>
                    <a:pt x="8671" y="7166"/>
                    <a:pt x="7996" y="7088"/>
                  </a:cubicBezTo>
                  <a:cubicBezTo>
                    <a:pt x="7373" y="7010"/>
                    <a:pt x="6724" y="6958"/>
                    <a:pt x="6075" y="6958"/>
                  </a:cubicBezTo>
                  <a:lnTo>
                    <a:pt x="5893" y="6958"/>
                  </a:lnTo>
                  <a:cubicBezTo>
                    <a:pt x="5530" y="6984"/>
                    <a:pt x="5192" y="7010"/>
                    <a:pt x="4829" y="7036"/>
                  </a:cubicBezTo>
                  <a:cubicBezTo>
                    <a:pt x="4491" y="7088"/>
                    <a:pt x="4128" y="7140"/>
                    <a:pt x="3790" y="7218"/>
                  </a:cubicBezTo>
                  <a:cubicBezTo>
                    <a:pt x="3479" y="7296"/>
                    <a:pt x="3193" y="7400"/>
                    <a:pt x="2908" y="7504"/>
                  </a:cubicBezTo>
                  <a:cubicBezTo>
                    <a:pt x="2986" y="7400"/>
                    <a:pt x="3090" y="7296"/>
                    <a:pt x="3193" y="7192"/>
                  </a:cubicBezTo>
                  <a:cubicBezTo>
                    <a:pt x="3479" y="6854"/>
                    <a:pt x="3790" y="6569"/>
                    <a:pt x="4128" y="6283"/>
                  </a:cubicBezTo>
                  <a:cubicBezTo>
                    <a:pt x="4465" y="5998"/>
                    <a:pt x="4855" y="5660"/>
                    <a:pt x="5244" y="5375"/>
                  </a:cubicBezTo>
                  <a:cubicBezTo>
                    <a:pt x="5452" y="5219"/>
                    <a:pt x="5686" y="5063"/>
                    <a:pt x="5893" y="4933"/>
                  </a:cubicBezTo>
                  <a:cubicBezTo>
                    <a:pt x="6075" y="4856"/>
                    <a:pt x="6231" y="4804"/>
                    <a:pt x="6413" y="4752"/>
                  </a:cubicBezTo>
                  <a:cubicBezTo>
                    <a:pt x="6854" y="4648"/>
                    <a:pt x="7295" y="4544"/>
                    <a:pt x="7737" y="4492"/>
                  </a:cubicBezTo>
                  <a:cubicBezTo>
                    <a:pt x="8199" y="4441"/>
                    <a:pt x="8636" y="4415"/>
                    <a:pt x="9098" y="4414"/>
                  </a:cubicBezTo>
                  <a:lnTo>
                    <a:pt x="9098" y="4414"/>
                  </a:lnTo>
                  <a:cubicBezTo>
                    <a:pt x="9458" y="4415"/>
                    <a:pt x="9817" y="4440"/>
                    <a:pt x="10177" y="4440"/>
                  </a:cubicBezTo>
                  <a:cubicBezTo>
                    <a:pt x="10514" y="4440"/>
                    <a:pt x="10878" y="4492"/>
                    <a:pt x="11241" y="4518"/>
                  </a:cubicBezTo>
                  <a:cubicBezTo>
                    <a:pt x="11579" y="4544"/>
                    <a:pt x="11942" y="4596"/>
                    <a:pt x="12280" y="4622"/>
                  </a:cubicBezTo>
                  <a:lnTo>
                    <a:pt x="13370" y="4752"/>
                  </a:lnTo>
                  <a:cubicBezTo>
                    <a:pt x="13474" y="4752"/>
                    <a:pt x="13500" y="4596"/>
                    <a:pt x="13396" y="4570"/>
                  </a:cubicBezTo>
                  <a:lnTo>
                    <a:pt x="13344" y="4544"/>
                  </a:lnTo>
                  <a:cubicBezTo>
                    <a:pt x="13033" y="4518"/>
                    <a:pt x="12695" y="4466"/>
                    <a:pt x="12383" y="4414"/>
                  </a:cubicBezTo>
                  <a:lnTo>
                    <a:pt x="11319" y="4284"/>
                  </a:lnTo>
                  <a:cubicBezTo>
                    <a:pt x="10618" y="4206"/>
                    <a:pt x="9917" y="4129"/>
                    <a:pt x="9190" y="4077"/>
                  </a:cubicBezTo>
                  <a:lnTo>
                    <a:pt x="8152" y="4077"/>
                  </a:lnTo>
                  <a:cubicBezTo>
                    <a:pt x="7814" y="4077"/>
                    <a:pt x="7451" y="4103"/>
                    <a:pt x="7113" y="4155"/>
                  </a:cubicBezTo>
                  <a:cubicBezTo>
                    <a:pt x="7010" y="4155"/>
                    <a:pt x="6932" y="4206"/>
                    <a:pt x="6828" y="4206"/>
                  </a:cubicBezTo>
                  <a:lnTo>
                    <a:pt x="7555" y="3765"/>
                  </a:lnTo>
                  <a:cubicBezTo>
                    <a:pt x="8178" y="3376"/>
                    <a:pt x="8827" y="2986"/>
                    <a:pt x="9450" y="2623"/>
                  </a:cubicBezTo>
                  <a:lnTo>
                    <a:pt x="9502" y="2623"/>
                  </a:lnTo>
                  <a:cubicBezTo>
                    <a:pt x="9658" y="2571"/>
                    <a:pt x="9839" y="2519"/>
                    <a:pt x="10021" y="2467"/>
                  </a:cubicBezTo>
                  <a:cubicBezTo>
                    <a:pt x="10177" y="2415"/>
                    <a:pt x="10436" y="2363"/>
                    <a:pt x="10644" y="2311"/>
                  </a:cubicBezTo>
                  <a:cubicBezTo>
                    <a:pt x="10852" y="2259"/>
                    <a:pt x="11059" y="2233"/>
                    <a:pt x="11267" y="2208"/>
                  </a:cubicBezTo>
                  <a:cubicBezTo>
                    <a:pt x="11475" y="2156"/>
                    <a:pt x="11683" y="2130"/>
                    <a:pt x="11916" y="2104"/>
                  </a:cubicBezTo>
                  <a:cubicBezTo>
                    <a:pt x="12150" y="2078"/>
                    <a:pt x="12332" y="2078"/>
                    <a:pt x="12539" y="2052"/>
                  </a:cubicBezTo>
                  <a:cubicBezTo>
                    <a:pt x="12591" y="2052"/>
                    <a:pt x="12617" y="2000"/>
                    <a:pt x="12617" y="1948"/>
                  </a:cubicBezTo>
                  <a:cubicBezTo>
                    <a:pt x="12617" y="1927"/>
                    <a:pt x="12583" y="1889"/>
                    <a:pt x="12556" y="1889"/>
                  </a:cubicBezTo>
                  <a:cubicBezTo>
                    <a:pt x="12550" y="1889"/>
                    <a:pt x="12544" y="1891"/>
                    <a:pt x="12539" y="1896"/>
                  </a:cubicBezTo>
                  <a:cubicBezTo>
                    <a:pt x="12280" y="1896"/>
                    <a:pt x="12020" y="1922"/>
                    <a:pt x="11760" y="1948"/>
                  </a:cubicBezTo>
                  <a:cubicBezTo>
                    <a:pt x="11501" y="1974"/>
                    <a:pt x="11215" y="2000"/>
                    <a:pt x="10930" y="2052"/>
                  </a:cubicBezTo>
                  <a:cubicBezTo>
                    <a:pt x="10722" y="2078"/>
                    <a:pt x="10488" y="2130"/>
                    <a:pt x="10255" y="2182"/>
                  </a:cubicBezTo>
                  <a:lnTo>
                    <a:pt x="10488" y="2052"/>
                  </a:lnTo>
                  <a:cubicBezTo>
                    <a:pt x="11345" y="1533"/>
                    <a:pt x="12202" y="987"/>
                    <a:pt x="13007" y="390"/>
                  </a:cubicBezTo>
                  <a:cubicBezTo>
                    <a:pt x="13058" y="338"/>
                    <a:pt x="13007" y="235"/>
                    <a:pt x="12929" y="235"/>
                  </a:cubicBezTo>
                  <a:cubicBezTo>
                    <a:pt x="12929" y="235"/>
                    <a:pt x="12903" y="235"/>
                    <a:pt x="12877" y="260"/>
                  </a:cubicBezTo>
                  <a:cubicBezTo>
                    <a:pt x="12435" y="598"/>
                    <a:pt x="11968" y="909"/>
                    <a:pt x="11475" y="1221"/>
                  </a:cubicBezTo>
                  <a:cubicBezTo>
                    <a:pt x="10930" y="1559"/>
                    <a:pt x="10359" y="1870"/>
                    <a:pt x="9813" y="2208"/>
                  </a:cubicBezTo>
                  <a:cubicBezTo>
                    <a:pt x="10047" y="1922"/>
                    <a:pt x="10281" y="1662"/>
                    <a:pt x="10488" y="1377"/>
                  </a:cubicBezTo>
                  <a:cubicBezTo>
                    <a:pt x="10774" y="987"/>
                    <a:pt x="11059" y="546"/>
                    <a:pt x="11293" y="105"/>
                  </a:cubicBezTo>
                  <a:cubicBezTo>
                    <a:pt x="11293" y="105"/>
                    <a:pt x="11293" y="79"/>
                    <a:pt x="11293" y="53"/>
                  </a:cubicBezTo>
                  <a:cubicBezTo>
                    <a:pt x="11293" y="27"/>
                    <a:pt x="11293" y="1"/>
                    <a:pt x="11267" y="1"/>
                  </a:cubicBezTo>
                  <a:close/>
                </a:path>
              </a:pathLst>
            </a:custGeom>
            <a:solidFill>
              <a:srgbClr val="F96E0C"/>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a:solidFill>
                  <a:srgbClr val="000000"/>
                </a:solidFill>
                <a:latin typeface="Arial"/>
                <a:ea typeface="Arial"/>
                <a:cs typeface="Arial"/>
                <a:sym typeface="Arial"/>
              </a:endParaRPr>
            </a:p>
          </p:txBody>
        </p:sp>
      </p:grpSp>
      <p:pic>
        <p:nvPicPr>
          <p:cNvPr id="1760" name="Google Shape;1760;p49"/>
          <p:cNvPicPr preferRelativeResize="0"/>
          <p:nvPr/>
        </p:nvPicPr>
        <p:blipFill rotWithShape="1">
          <a:blip r:embed="rId3">
            <a:alphaModFix/>
          </a:blip>
          <a:srcRect/>
          <a:stretch/>
        </p:blipFill>
        <p:spPr>
          <a:xfrm flipH="1">
            <a:off x="1889475" y="911499"/>
            <a:ext cx="7673165" cy="3358269"/>
          </a:xfrm>
          <a:prstGeom prst="rect">
            <a:avLst/>
          </a:prstGeom>
          <a:noFill/>
          <a:ln>
            <a:noFill/>
          </a:ln>
        </p:spPr>
      </p:pic>
      <p:sp>
        <p:nvSpPr>
          <p:cNvPr id="1761" name="Google Shape;1761;p49"/>
          <p:cNvSpPr txBox="1"/>
          <p:nvPr/>
        </p:nvSpPr>
        <p:spPr>
          <a:xfrm>
            <a:off x="3026805" y="1574331"/>
            <a:ext cx="5420299"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78302E"/>
                </a:solidFill>
                <a:latin typeface="Calibri"/>
                <a:ea typeface="Calibri"/>
                <a:cs typeface="Calibri"/>
                <a:sym typeface="Calibri"/>
              </a:rPr>
              <a:t>Em thấy Pu-skin là người như thế nào?</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60"/>
                                        </p:tgtEl>
                                        <p:attrNameLst>
                                          <p:attrName>style.visibility</p:attrName>
                                        </p:attrNameLst>
                                      </p:cBhvr>
                                      <p:to>
                                        <p:strVal val="visible"/>
                                      </p:to>
                                    </p:set>
                                    <p:animEffect transition="in" filter="fade">
                                      <p:cBhvr>
                                        <p:cTn id="7" dur="1000"/>
                                        <p:tgtEl>
                                          <p:spTgt spid="1760"/>
                                        </p:tgtEl>
                                      </p:cBhvr>
                                    </p:animEffect>
                                  </p:childTnLst>
                                </p:cTn>
                              </p:par>
                              <p:par>
                                <p:cTn id="8" presetID="10" presetClass="entr" presetSubtype="0" fill="hold" nodeType="withEffect">
                                  <p:stCondLst>
                                    <p:cond delay="0"/>
                                  </p:stCondLst>
                                  <p:childTnLst>
                                    <p:set>
                                      <p:cBhvr>
                                        <p:cTn id="9" dur="1" fill="hold">
                                          <p:stCondLst>
                                            <p:cond delay="0"/>
                                          </p:stCondLst>
                                        </p:cTn>
                                        <p:tgtEl>
                                          <p:spTgt spid="1695"/>
                                        </p:tgtEl>
                                        <p:attrNameLst>
                                          <p:attrName>style.visibility</p:attrName>
                                        </p:attrNameLst>
                                      </p:cBhvr>
                                      <p:to>
                                        <p:strVal val="visible"/>
                                      </p:to>
                                    </p:set>
                                    <p:animEffect transition="in" filter="fade">
                                      <p:cBhvr>
                                        <p:cTn id="10" dur="1000"/>
                                        <p:tgtEl>
                                          <p:spTgt spid="1695"/>
                                        </p:tgtEl>
                                      </p:cBhvr>
                                    </p:animEffect>
                                  </p:childTnLst>
                                </p:cTn>
                              </p:par>
                              <p:par>
                                <p:cTn id="11" presetID="10" presetClass="entr" presetSubtype="0" fill="hold" nodeType="withEffect">
                                  <p:stCondLst>
                                    <p:cond delay="0"/>
                                  </p:stCondLst>
                                  <p:childTnLst>
                                    <p:set>
                                      <p:cBhvr>
                                        <p:cTn id="12" dur="1" fill="hold">
                                          <p:stCondLst>
                                            <p:cond delay="0"/>
                                          </p:stCondLst>
                                        </p:cTn>
                                        <p:tgtEl>
                                          <p:spTgt spid="1761"/>
                                        </p:tgtEl>
                                        <p:attrNameLst>
                                          <p:attrName>style.visibility</p:attrName>
                                        </p:attrNameLst>
                                      </p:cBhvr>
                                      <p:to>
                                        <p:strVal val="visible"/>
                                      </p:to>
                                    </p:set>
                                    <p:animEffect transition="in" filter="fade">
                                      <p:cBhvr>
                                        <p:cTn id="13" dur="1000"/>
                                        <p:tgtEl>
                                          <p:spTgt spid="1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771"/>
        <p:cNvGrpSpPr/>
        <p:nvPr/>
      </p:nvGrpSpPr>
      <p:grpSpPr>
        <a:xfrm>
          <a:off x="0" y="0"/>
          <a:ext cx="0" cy="0"/>
          <a:chOff x="0" y="0"/>
          <a:chExt cx="0" cy="0"/>
        </a:xfrm>
      </p:grpSpPr>
      <p:sp>
        <p:nvSpPr>
          <p:cNvPr id="1772" name="Google Shape;1772;p51"/>
          <p:cNvSpPr/>
          <p:nvPr/>
        </p:nvSpPr>
        <p:spPr>
          <a:xfrm>
            <a:off x="2703194" y="2184163"/>
            <a:ext cx="7151375" cy="1345152"/>
          </a:xfrm>
          <a:prstGeom prst="wedgeRoundRectCallout">
            <a:avLst>
              <a:gd name="adj1" fmla="val 4740"/>
              <a:gd name="adj2" fmla="val 82019"/>
              <a:gd name="adj3" fmla="val 16667"/>
            </a:avLst>
          </a:prstGeom>
          <a:solidFill>
            <a:srgbClr val="E1EFD8"/>
          </a:solidFill>
          <a:ln w="38100" cap="flat" cmpd="sng">
            <a:solidFill>
              <a:srgbClr val="FFFFF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a:solidFill>
                  <a:srgbClr val="002060"/>
                </a:solidFill>
                <a:latin typeface="Arial"/>
                <a:ea typeface="Arial"/>
                <a:cs typeface="Arial"/>
                <a:sym typeface="Arial"/>
              </a:rPr>
              <a:t>Kể lại cho người thân nghe câu chuyện </a:t>
            </a:r>
            <a:endParaRPr sz="2800">
              <a:solidFill>
                <a:srgbClr val="002060"/>
              </a:solidFill>
              <a:latin typeface="Arial"/>
              <a:ea typeface="Arial"/>
              <a:cs typeface="Arial"/>
              <a:sym typeface="Arial"/>
            </a:endParaRPr>
          </a:p>
          <a:p>
            <a:pPr marL="0" marR="0" lvl="0" indent="0" algn="l" rtl="0">
              <a:spcBef>
                <a:spcPts val="0"/>
              </a:spcBef>
              <a:spcAft>
                <a:spcPts val="0"/>
              </a:spcAft>
              <a:buNone/>
            </a:pPr>
            <a:r>
              <a:rPr lang="en-US" sz="2800" i="1">
                <a:solidFill>
                  <a:srgbClr val="002060"/>
                </a:solidFill>
                <a:latin typeface="Arial"/>
                <a:ea typeface="Arial"/>
                <a:cs typeface="Arial"/>
                <a:sym typeface="Arial"/>
              </a:rPr>
              <a:t>“Mặt trời mọc ở đằng … tây!” </a:t>
            </a:r>
            <a:r>
              <a:rPr lang="en-US" sz="2800">
                <a:solidFill>
                  <a:srgbClr val="002060"/>
                </a:solidFill>
                <a:latin typeface="Arial"/>
                <a:ea typeface="Arial"/>
                <a:cs typeface="Arial"/>
                <a:sym typeface="Arial"/>
              </a:rPr>
              <a:t>và thử làm vài câu thơ về mặt trời.</a:t>
            </a:r>
            <a:endParaRPr/>
          </a:p>
        </p:txBody>
      </p:sp>
      <p:pic>
        <p:nvPicPr>
          <p:cNvPr id="1773" name="Google Shape;1773;p51"/>
          <p:cNvPicPr preferRelativeResize="0"/>
          <p:nvPr/>
        </p:nvPicPr>
        <p:blipFill rotWithShape="1">
          <a:blip r:embed="rId3">
            <a:alphaModFix/>
          </a:blip>
          <a:srcRect/>
          <a:stretch/>
        </p:blipFill>
        <p:spPr>
          <a:xfrm>
            <a:off x="4673622" y="4342767"/>
            <a:ext cx="2844758" cy="2003045"/>
          </a:xfrm>
          <a:prstGeom prst="rect">
            <a:avLst/>
          </a:prstGeom>
          <a:noFill/>
          <a:ln>
            <a:noFill/>
          </a:ln>
        </p:spPr>
      </p:pic>
      <p:sp>
        <p:nvSpPr>
          <p:cNvPr id="1774" name="Google Shape;1774;p51"/>
          <p:cNvSpPr/>
          <p:nvPr/>
        </p:nvSpPr>
        <p:spPr>
          <a:xfrm>
            <a:off x="4714720" y="955434"/>
            <a:ext cx="276256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FF0000"/>
                </a:solidFill>
                <a:latin typeface="Arial"/>
                <a:ea typeface="Arial"/>
                <a:cs typeface="Arial"/>
                <a:sym typeface="Arial"/>
              </a:rPr>
              <a:t>Dặn dò</a:t>
            </a:r>
            <a:endParaRPr sz="4000" b="1">
              <a:solidFill>
                <a:srgbClr val="FF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2"/>
                                        </p:tgtEl>
                                        <p:attrNameLst>
                                          <p:attrName>style.visibility</p:attrName>
                                        </p:attrNameLst>
                                      </p:cBhvr>
                                      <p:to>
                                        <p:strVal val="visible"/>
                                      </p:to>
                                    </p:set>
                                    <p:animEffect transition="in" filter="fade">
                                      <p:cBhvr>
                                        <p:cTn id="7" dur="500"/>
                                        <p:tgtEl>
                                          <p:spTgt spid="1772"/>
                                        </p:tgtEl>
                                      </p:cBhvr>
                                    </p:animEffect>
                                  </p:childTnLst>
                                </p:cTn>
                              </p:par>
                              <p:par>
                                <p:cTn id="8" presetID="10" presetClass="entr" presetSubtype="0" fill="hold" nodeType="withEffect">
                                  <p:stCondLst>
                                    <p:cond delay="0"/>
                                  </p:stCondLst>
                                  <p:childTnLst>
                                    <p:set>
                                      <p:cBhvr>
                                        <p:cTn id="9" dur="1" fill="hold">
                                          <p:stCondLst>
                                            <p:cond delay="0"/>
                                          </p:stCondLst>
                                        </p:cTn>
                                        <p:tgtEl>
                                          <p:spTgt spid="1773"/>
                                        </p:tgtEl>
                                        <p:attrNameLst>
                                          <p:attrName>style.visibility</p:attrName>
                                        </p:attrNameLst>
                                      </p:cBhvr>
                                      <p:to>
                                        <p:strVal val="visible"/>
                                      </p:to>
                                    </p:set>
                                    <p:animEffect transition="in" filter="fade">
                                      <p:cBhvr>
                                        <p:cTn id="10" dur="500"/>
                                        <p:tgtEl>
                                          <p:spTgt spid="1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778"/>
        <p:cNvGrpSpPr/>
        <p:nvPr/>
      </p:nvGrpSpPr>
      <p:grpSpPr>
        <a:xfrm>
          <a:off x="0" y="0"/>
          <a:ext cx="0" cy="0"/>
          <a:chOff x="0" y="0"/>
          <a:chExt cx="0" cy="0"/>
        </a:xfrm>
      </p:grpSpPr>
      <p:pic>
        <p:nvPicPr>
          <p:cNvPr id="1779" name="Google Shape;1779;p52"/>
          <p:cNvPicPr preferRelativeResize="0"/>
          <p:nvPr/>
        </p:nvPicPr>
        <p:blipFill rotWithShape="1">
          <a:blip r:embed="rId3">
            <a:alphaModFix/>
          </a:blip>
          <a:srcRect/>
          <a:stretch/>
        </p:blipFill>
        <p:spPr>
          <a:xfrm>
            <a:off x="5799254" y="857251"/>
            <a:ext cx="4868747" cy="2645049"/>
          </a:xfrm>
          <a:prstGeom prst="rect">
            <a:avLst/>
          </a:prstGeom>
          <a:noFill/>
          <a:ln>
            <a:noFill/>
          </a:ln>
        </p:spPr>
      </p:pic>
      <p:pic>
        <p:nvPicPr>
          <p:cNvPr id="1780" name="Google Shape;1780;p52"/>
          <p:cNvPicPr preferRelativeResize="0"/>
          <p:nvPr/>
        </p:nvPicPr>
        <p:blipFill rotWithShape="1">
          <a:blip r:embed="rId4">
            <a:alphaModFix/>
          </a:blip>
          <a:srcRect/>
          <a:stretch/>
        </p:blipFill>
        <p:spPr>
          <a:xfrm>
            <a:off x="1524001" y="1101618"/>
            <a:ext cx="3541773" cy="4899134"/>
          </a:xfrm>
          <a:prstGeom prst="rect">
            <a:avLst/>
          </a:prstGeom>
          <a:noFill/>
          <a:ln>
            <a:noFill/>
          </a:ln>
        </p:spPr>
      </p:pic>
      <p:pic>
        <p:nvPicPr>
          <p:cNvPr id="1781" name="Google Shape;1781;p52" descr="Text&#10;&#10;Description automatically generated"/>
          <p:cNvPicPr preferRelativeResize="0"/>
          <p:nvPr/>
        </p:nvPicPr>
        <p:blipFill rotWithShape="1">
          <a:blip r:embed="rId5">
            <a:alphaModFix/>
          </a:blip>
          <a:srcRect/>
          <a:stretch/>
        </p:blipFill>
        <p:spPr>
          <a:xfrm>
            <a:off x="6540049" y="1156796"/>
            <a:ext cx="3430661" cy="1674746"/>
          </a:xfrm>
          <a:prstGeom prst="rect">
            <a:avLst/>
          </a:prstGeom>
          <a:noFill/>
          <a:ln>
            <a:noFill/>
          </a:ln>
        </p:spPr>
      </p:pic>
      <p:pic>
        <p:nvPicPr>
          <p:cNvPr id="1782" name="Google Shape;1782;p52" descr="A picture containing toy, doll&#10;&#10;Description automatically generated"/>
          <p:cNvPicPr preferRelativeResize="0"/>
          <p:nvPr/>
        </p:nvPicPr>
        <p:blipFill rotWithShape="1">
          <a:blip r:embed="rId6">
            <a:alphaModFix/>
          </a:blip>
          <a:srcRect/>
          <a:stretch/>
        </p:blipFill>
        <p:spPr>
          <a:xfrm>
            <a:off x="4484604" y="3142018"/>
            <a:ext cx="2919937" cy="2919937"/>
          </a:xfrm>
          <a:prstGeom prst="rect">
            <a:avLst/>
          </a:prstGeom>
          <a:noFill/>
          <a:ln>
            <a:noFill/>
          </a:ln>
        </p:spPr>
      </p:pic>
      <p:pic>
        <p:nvPicPr>
          <p:cNvPr id="1783" name="Google Shape;1783;p52"/>
          <p:cNvPicPr preferRelativeResize="0"/>
          <p:nvPr/>
        </p:nvPicPr>
        <p:blipFill rotWithShape="1">
          <a:blip r:embed="rId7">
            <a:alphaModFix/>
          </a:blip>
          <a:srcRect/>
          <a:stretch/>
        </p:blipFill>
        <p:spPr>
          <a:xfrm>
            <a:off x="8233629" y="3551184"/>
            <a:ext cx="2734150" cy="27341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80"/>
                                        </p:tgtEl>
                                        <p:attrNameLst>
                                          <p:attrName>style.visibility</p:attrName>
                                        </p:attrNameLst>
                                      </p:cBhvr>
                                      <p:to>
                                        <p:strVal val="visible"/>
                                      </p:to>
                                    </p:set>
                                    <p:animEffect transition="in" filter="fade">
                                      <p:cBhvr>
                                        <p:cTn id="7" dur="500"/>
                                        <p:tgtEl>
                                          <p:spTgt spid="1780"/>
                                        </p:tgtEl>
                                      </p:cBhvr>
                                    </p:animEffect>
                                  </p:childTnLst>
                                </p:cTn>
                              </p:par>
                              <p:par>
                                <p:cTn id="8" presetID="2" presetClass="entr" presetSubtype="8" fill="hold" nodeType="withEffect">
                                  <p:stCondLst>
                                    <p:cond delay="0"/>
                                  </p:stCondLst>
                                  <p:childTnLst>
                                    <p:set>
                                      <p:cBhvr>
                                        <p:cTn id="9" dur="1" fill="hold">
                                          <p:stCondLst>
                                            <p:cond delay="0"/>
                                          </p:stCondLst>
                                        </p:cTn>
                                        <p:tgtEl>
                                          <p:spTgt spid="1782"/>
                                        </p:tgtEl>
                                        <p:attrNameLst>
                                          <p:attrName>style.visibility</p:attrName>
                                        </p:attrNameLst>
                                      </p:cBhvr>
                                      <p:to>
                                        <p:strVal val="visible"/>
                                      </p:to>
                                    </p:set>
                                    <p:anim calcmode="lin" valueType="num">
                                      <p:cBhvr additive="base">
                                        <p:cTn id="10" dur="1000"/>
                                        <p:tgtEl>
                                          <p:spTgt spid="1782"/>
                                        </p:tgtEl>
                                        <p:attrNameLst>
                                          <p:attrName>ppt_x</p:attrName>
                                        </p:attrNameLst>
                                      </p:cBhvr>
                                      <p:tavLst>
                                        <p:tav tm="0">
                                          <p:val>
                                            <p:strVal val="#ppt_x-1"/>
                                          </p:val>
                                        </p:tav>
                                        <p:tav tm="100000">
                                          <p:val>
                                            <p:strVal val="#ppt_x"/>
                                          </p:val>
                                        </p:tav>
                                      </p:tavLst>
                                    </p:anim>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779"/>
                                        </p:tgtEl>
                                        <p:attrNameLst>
                                          <p:attrName>style.visibility</p:attrName>
                                        </p:attrNameLst>
                                      </p:cBhvr>
                                      <p:to>
                                        <p:strVal val="visible"/>
                                      </p:to>
                                    </p:set>
                                    <p:animEffect transition="in" filter="fade">
                                      <p:cBhvr>
                                        <p:cTn id="14" dur="1000"/>
                                        <p:tgtEl>
                                          <p:spTgt spid="1779"/>
                                        </p:tgtEl>
                                      </p:cBhvr>
                                    </p:animEffect>
                                  </p:childTnLst>
                                </p:cTn>
                              </p:par>
                            </p:childTnLst>
                          </p:cTn>
                        </p:par>
                        <p:par>
                          <p:cTn id="15" fill="hold">
                            <p:stCondLst>
                              <p:cond delay="2000"/>
                            </p:stCondLst>
                            <p:childTnLst>
                              <p:par>
                                <p:cTn id="16" presetID="23" presetClass="entr" presetSubtype="16" fill="hold" nodeType="afterEffect">
                                  <p:stCondLst>
                                    <p:cond delay="0"/>
                                  </p:stCondLst>
                                  <p:childTnLst>
                                    <p:set>
                                      <p:cBhvr>
                                        <p:cTn id="17" dur="1" fill="hold">
                                          <p:stCondLst>
                                            <p:cond delay="0"/>
                                          </p:stCondLst>
                                        </p:cTn>
                                        <p:tgtEl>
                                          <p:spTgt spid="1781"/>
                                        </p:tgtEl>
                                        <p:attrNameLst>
                                          <p:attrName>style.visibility</p:attrName>
                                        </p:attrNameLst>
                                      </p:cBhvr>
                                      <p:to>
                                        <p:strVal val="visible"/>
                                      </p:to>
                                    </p:set>
                                    <p:anim calcmode="lin" valueType="num">
                                      <p:cBhvr additive="base">
                                        <p:cTn id="18" dur="500"/>
                                        <p:tgtEl>
                                          <p:spTgt spid="1781"/>
                                        </p:tgtEl>
                                        <p:attrNameLst>
                                          <p:attrName>ppt_w</p:attrName>
                                        </p:attrNameLst>
                                      </p:cBhvr>
                                      <p:tavLst>
                                        <p:tav tm="0">
                                          <p:val>
                                            <p:strVal val="0"/>
                                          </p:val>
                                        </p:tav>
                                        <p:tav tm="100000">
                                          <p:val>
                                            <p:strVal val="#ppt_w"/>
                                          </p:val>
                                        </p:tav>
                                      </p:tavLst>
                                    </p:anim>
                                    <p:anim calcmode="lin" valueType="num">
                                      <p:cBhvr additive="base">
                                        <p:cTn id="19" dur="500"/>
                                        <p:tgtEl>
                                          <p:spTgt spid="1781"/>
                                        </p:tgtEl>
                                        <p:attrNameLst>
                                          <p:attrName>ppt_h</p:attrName>
                                        </p:attrNameLst>
                                      </p:cBhvr>
                                      <p:tavLst>
                                        <p:tav tm="0">
                                          <p:val>
                                            <p:strVal val="0"/>
                                          </p:val>
                                        </p:tav>
                                        <p:tav tm="100000">
                                          <p:val>
                                            <p:strVal val="#ppt_h"/>
                                          </p:val>
                                        </p:tav>
                                      </p:tavLst>
                                    </p:anim>
                                  </p:childTnLst>
                                </p:cTn>
                              </p:par>
                            </p:childTnLst>
                          </p:cTn>
                        </p:par>
                        <p:par>
                          <p:cTn id="20" fill="hold">
                            <p:stCondLst>
                              <p:cond delay="2500"/>
                            </p:stCondLst>
                            <p:childTnLst>
                              <p:par>
                                <p:cTn id="21" presetID="23" presetClass="entr" presetSubtype="16" fill="hold" nodeType="afterEffect">
                                  <p:stCondLst>
                                    <p:cond delay="0"/>
                                  </p:stCondLst>
                                  <p:childTnLst>
                                    <p:set>
                                      <p:cBhvr>
                                        <p:cTn id="22" dur="1" fill="hold">
                                          <p:stCondLst>
                                            <p:cond delay="0"/>
                                          </p:stCondLst>
                                        </p:cTn>
                                        <p:tgtEl>
                                          <p:spTgt spid="1783"/>
                                        </p:tgtEl>
                                        <p:attrNameLst>
                                          <p:attrName>style.visibility</p:attrName>
                                        </p:attrNameLst>
                                      </p:cBhvr>
                                      <p:to>
                                        <p:strVal val="visible"/>
                                      </p:to>
                                    </p:set>
                                    <p:anim calcmode="lin" valueType="num">
                                      <p:cBhvr additive="base">
                                        <p:cTn id="23" dur="500"/>
                                        <p:tgtEl>
                                          <p:spTgt spid="1783"/>
                                        </p:tgtEl>
                                        <p:attrNameLst>
                                          <p:attrName>ppt_w</p:attrName>
                                        </p:attrNameLst>
                                      </p:cBhvr>
                                      <p:tavLst>
                                        <p:tav tm="0">
                                          <p:val>
                                            <p:strVal val="0"/>
                                          </p:val>
                                        </p:tav>
                                        <p:tav tm="100000">
                                          <p:val>
                                            <p:strVal val="#ppt_w"/>
                                          </p:val>
                                        </p:tav>
                                      </p:tavLst>
                                    </p:anim>
                                    <p:anim calcmode="lin" valueType="num">
                                      <p:cBhvr additive="base">
                                        <p:cTn id="24" dur="500"/>
                                        <p:tgtEl>
                                          <p:spTgt spid="178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pic>
        <p:nvPicPr>
          <p:cNvPr id="1066" name="Google Shape;1066;p6"/>
          <p:cNvPicPr preferRelativeResize="0"/>
          <p:nvPr/>
        </p:nvPicPr>
        <p:blipFill rotWithShape="1">
          <a:blip r:embed="rId3">
            <a:alphaModFix/>
          </a:blip>
          <a:srcRect b="9372"/>
          <a:stretch/>
        </p:blipFill>
        <p:spPr>
          <a:xfrm>
            <a:off x="0" y="1"/>
            <a:ext cx="12192000" cy="6857999"/>
          </a:xfrm>
          <a:prstGeom prst="rect">
            <a:avLst/>
          </a:prstGeom>
          <a:noFill/>
          <a:ln>
            <a:noFill/>
          </a:ln>
        </p:spPr>
      </p:pic>
      <p:pic>
        <p:nvPicPr>
          <p:cNvPr id="1067" name="Google Shape;1067;p6"/>
          <p:cNvPicPr preferRelativeResize="0"/>
          <p:nvPr/>
        </p:nvPicPr>
        <p:blipFill rotWithShape="1">
          <a:blip r:embed="rId4">
            <a:alphaModFix/>
          </a:blip>
          <a:srcRect/>
          <a:stretch/>
        </p:blipFill>
        <p:spPr>
          <a:xfrm flipH="1">
            <a:off x="3124201" y="3139127"/>
            <a:ext cx="1706133" cy="1952384"/>
          </a:xfrm>
          <a:prstGeom prst="rect">
            <a:avLst/>
          </a:prstGeom>
          <a:noFill/>
          <a:ln>
            <a:noFill/>
          </a:ln>
        </p:spPr>
      </p:pic>
      <p:sp>
        <p:nvSpPr>
          <p:cNvPr id="1068" name="Google Shape;1068;p6"/>
          <p:cNvSpPr/>
          <p:nvPr/>
        </p:nvSpPr>
        <p:spPr>
          <a:xfrm>
            <a:off x="2233371" y="901592"/>
            <a:ext cx="8142398" cy="1407541"/>
          </a:xfrm>
          <a:prstGeom prst="roundRect">
            <a:avLst>
              <a:gd name="adj" fmla="val 16667"/>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4007CF"/>
                </a:solidFill>
                <a:latin typeface="Arial"/>
                <a:ea typeface="Arial"/>
                <a:cs typeface="Arial"/>
                <a:sym typeface="Arial"/>
              </a:rPr>
              <a:t>Câu 1: Đọc đoạn 2 của bài</a:t>
            </a:r>
            <a:r>
              <a:rPr lang="en-US" sz="2800" b="1" i="1">
                <a:solidFill>
                  <a:srgbClr val="4007CF"/>
                </a:solidFill>
                <a:latin typeface="Arial"/>
                <a:ea typeface="Arial"/>
                <a:cs typeface="Arial"/>
                <a:sym typeface="Arial"/>
              </a:rPr>
              <a:t> “Cuộc họp của chữ viết” </a:t>
            </a:r>
            <a:r>
              <a:rPr lang="en-US" sz="2800">
                <a:solidFill>
                  <a:srgbClr val="4007CF"/>
                </a:solidFill>
                <a:latin typeface="Arial"/>
                <a:ea typeface="Arial"/>
                <a:cs typeface="Arial"/>
                <a:sym typeface="Arial"/>
              </a:rPr>
              <a:t>và cho biết Cuộc họp đó bàn về việc gì?</a:t>
            </a:r>
            <a:endParaRPr/>
          </a:p>
        </p:txBody>
      </p:sp>
      <p:pic>
        <p:nvPicPr>
          <p:cNvPr id="1069" name="Google Shape;1069;p6"/>
          <p:cNvPicPr preferRelativeResize="0"/>
          <p:nvPr/>
        </p:nvPicPr>
        <p:blipFill rotWithShape="1">
          <a:blip r:embed="rId5">
            <a:alphaModFix/>
          </a:blip>
          <a:srcRect l="-1" t="18901" r="-2198" b="21978"/>
          <a:stretch/>
        </p:blipFill>
        <p:spPr>
          <a:xfrm>
            <a:off x="9153672" y="2971801"/>
            <a:ext cx="4114800" cy="2886075"/>
          </a:xfrm>
          <a:prstGeom prst="rect">
            <a:avLst/>
          </a:prstGeom>
          <a:noFill/>
          <a:ln>
            <a:noFill/>
          </a:ln>
        </p:spPr>
      </p:pic>
      <p:pic>
        <p:nvPicPr>
          <p:cNvPr id="1070" name="Google Shape;1070;p6"/>
          <p:cNvPicPr preferRelativeResize="0"/>
          <p:nvPr/>
        </p:nvPicPr>
        <p:blipFill rotWithShape="1">
          <a:blip r:embed="rId6">
            <a:alphaModFix/>
          </a:blip>
          <a:srcRect/>
          <a:stretch/>
        </p:blipFill>
        <p:spPr>
          <a:xfrm>
            <a:off x="-1885950" y="942975"/>
            <a:ext cx="457200" cy="457200"/>
          </a:xfrm>
          <a:prstGeom prst="rect">
            <a:avLst/>
          </a:prstGeom>
          <a:noFill/>
          <a:ln>
            <a:noFill/>
          </a:ln>
        </p:spPr>
      </p:pic>
      <p:pic>
        <p:nvPicPr>
          <p:cNvPr id="1071" name="Google Shape;1071;p6"/>
          <p:cNvPicPr preferRelativeResize="0"/>
          <p:nvPr/>
        </p:nvPicPr>
        <p:blipFill rotWithShape="1">
          <a:blip r:embed="rId6">
            <a:alphaModFix/>
          </a:blip>
          <a:srcRect/>
          <a:stretch/>
        </p:blipFill>
        <p:spPr>
          <a:xfrm>
            <a:off x="-1743075" y="1971675"/>
            <a:ext cx="457200" cy="457200"/>
          </a:xfrm>
          <a:prstGeom prst="rect">
            <a:avLst/>
          </a:prstGeom>
          <a:noFill/>
          <a:ln>
            <a:noFill/>
          </a:ln>
        </p:spPr>
      </p:pic>
      <p:pic>
        <p:nvPicPr>
          <p:cNvPr id="1072" name="Google Shape;1072;p6"/>
          <p:cNvPicPr preferRelativeResize="0"/>
          <p:nvPr/>
        </p:nvPicPr>
        <p:blipFill rotWithShape="1">
          <a:blip r:embed="rId6">
            <a:alphaModFix/>
          </a:blip>
          <a:srcRect/>
          <a:stretch/>
        </p:blipFill>
        <p:spPr>
          <a:xfrm>
            <a:off x="14201534" y="6972300"/>
            <a:ext cx="457200" cy="457200"/>
          </a:xfrm>
          <a:prstGeom prst="rect">
            <a:avLst/>
          </a:prstGeom>
          <a:noFill/>
          <a:ln>
            <a:noFill/>
          </a:ln>
        </p:spPr>
      </p:pic>
      <p:pic>
        <p:nvPicPr>
          <p:cNvPr id="1073" name="Google Shape;1073;p6"/>
          <p:cNvPicPr preferRelativeResize="0"/>
          <p:nvPr/>
        </p:nvPicPr>
        <p:blipFill rotWithShape="1">
          <a:blip r:embed="rId6">
            <a:alphaModFix/>
          </a:blip>
          <a:srcRect/>
          <a:stretch/>
        </p:blipFill>
        <p:spPr>
          <a:xfrm>
            <a:off x="14187246" y="1785216"/>
            <a:ext cx="457200" cy="457200"/>
          </a:xfrm>
          <a:prstGeom prst="rect">
            <a:avLst/>
          </a:prstGeom>
          <a:noFill/>
          <a:ln>
            <a:noFill/>
          </a:ln>
        </p:spPr>
      </p:pic>
      <p:pic>
        <p:nvPicPr>
          <p:cNvPr id="1074" name="Google Shape;1074;p6"/>
          <p:cNvPicPr preferRelativeResize="0"/>
          <p:nvPr/>
        </p:nvPicPr>
        <p:blipFill rotWithShape="1">
          <a:blip r:embed="rId6">
            <a:alphaModFix/>
          </a:blip>
          <a:srcRect/>
          <a:stretch/>
        </p:blipFill>
        <p:spPr>
          <a:xfrm>
            <a:off x="-3714750" y="2971800"/>
            <a:ext cx="457200" cy="457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2"/>
                                        </p:tgtEl>
                                        <p:attrNameLst>
                                          <p:attrName>style.visibility</p:attrName>
                                        </p:attrNameLst>
                                      </p:cBhvr>
                                      <p:to>
                                        <p:strVal val="visible"/>
                                      </p:to>
                                    </p:set>
                                    <p:animEffect transition="in" filter="fade">
                                      <p:cBhvr>
                                        <p:cTn id="7" dur="3032"/>
                                        <p:tgtEl>
                                          <p:spTgt spid="10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8"/>
                                        </p:tgtEl>
                                        <p:attrNameLst>
                                          <p:attrName>style.visibility</p:attrName>
                                        </p:attrNameLst>
                                      </p:cBhvr>
                                      <p:to>
                                        <p:strVal val="visible"/>
                                      </p:to>
                                    </p:set>
                                    <p:animEffect transition="in" filter="fade">
                                      <p:cBhvr>
                                        <p:cTn id="12" dur="500"/>
                                        <p:tgtEl>
                                          <p:spTgt spid="10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74"/>
                                        </p:tgtEl>
                                        <p:attrNameLst>
                                          <p:attrName>style.visibility</p:attrName>
                                        </p:attrNameLst>
                                      </p:cBhvr>
                                      <p:to>
                                        <p:strVal val="visible"/>
                                      </p:to>
                                    </p:set>
                                    <p:animEffect transition="in" filter="fade">
                                      <p:cBhvr>
                                        <p:cTn id="17" dur="5000"/>
                                        <p:tgtEl>
                                          <p:spTgt spid="1074"/>
                                        </p:tgtEl>
                                      </p:cBhvr>
                                    </p:animEffect>
                                  </p:childTnLst>
                                </p:cTn>
                              </p:par>
                            </p:childTnLst>
                          </p:cTn>
                        </p:par>
                        <p:par>
                          <p:cTn id="18" fill="hold">
                            <p:stCondLst>
                              <p:cond delay="5000"/>
                            </p:stCondLst>
                            <p:childTnLst>
                              <p:par>
                                <p:cTn id="19" presetID="23" presetClass="exit" presetSubtype="32" fill="hold" nodeType="afterEffect">
                                  <p:stCondLst>
                                    <p:cond delay="0"/>
                                  </p:stCondLst>
                                  <p:childTnLst>
                                    <p:anim calcmode="lin" valueType="num">
                                      <p:cBhvr additive="base">
                                        <p:cTn id="20" dur="10"/>
                                        <p:tgtEl>
                                          <p:spTgt spid="1067"/>
                                        </p:tgtEl>
                                        <p:attrNameLst>
                                          <p:attrName>ppt_w</p:attrName>
                                        </p:attrNameLst>
                                      </p:cBhvr>
                                      <p:tavLst>
                                        <p:tav tm="0">
                                          <p:val>
                                            <p:strVal val="#ppt_w"/>
                                          </p:val>
                                        </p:tav>
                                        <p:tav tm="100000">
                                          <p:val>
                                            <p:strVal val="0"/>
                                          </p:val>
                                        </p:tav>
                                      </p:tavLst>
                                    </p:anim>
                                    <p:anim calcmode="lin" valueType="num">
                                      <p:cBhvr additive="base">
                                        <p:cTn id="21" dur="10"/>
                                        <p:tgtEl>
                                          <p:spTgt spid="1067"/>
                                        </p:tgtEl>
                                        <p:attrNameLst>
                                          <p:attrName>ppt_h</p:attrName>
                                        </p:attrNameLst>
                                      </p:cBhvr>
                                      <p:tavLst>
                                        <p:tav tm="0">
                                          <p:val>
                                            <p:strVal val="#ppt_h"/>
                                          </p:val>
                                        </p:tav>
                                        <p:tav tm="100000">
                                          <p:val>
                                            <p:strVal val="0"/>
                                          </p:val>
                                        </p:tav>
                                      </p:tavLst>
                                    </p:anim>
                                    <p:set>
                                      <p:cBhvr>
                                        <p:cTn id="22" dur="1" fill="hold">
                                          <p:stCondLst>
                                            <p:cond delay="10"/>
                                          </p:stCondLst>
                                        </p:cTn>
                                        <p:tgtEl>
                                          <p:spTgt spid="10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p7"/>
          <p:cNvSpPr/>
          <p:nvPr/>
        </p:nvSpPr>
        <p:spPr>
          <a:xfrm>
            <a:off x="2233371" y="1964311"/>
            <a:ext cx="7852524" cy="886145"/>
          </a:xfrm>
          <a:prstGeom prst="roundRect">
            <a:avLst>
              <a:gd name="adj" fmla="val 16667"/>
            </a:avLst>
          </a:prstGeom>
          <a:solidFill>
            <a:srgbClr val="FBD4B4"/>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4007CF"/>
                </a:solidFill>
                <a:latin typeface="Times New Roman"/>
                <a:ea typeface="Times New Roman"/>
                <a:cs typeface="Times New Roman"/>
                <a:sym typeface="Times New Roman"/>
              </a:rPr>
              <a:t>Em hãy đọc thuộc lòng cả bài thơ.</a:t>
            </a:r>
            <a:endParaRPr/>
          </a:p>
        </p:txBody>
      </p:sp>
      <p:pic>
        <p:nvPicPr>
          <p:cNvPr id="1080" name="Google Shape;1080;p7"/>
          <p:cNvPicPr preferRelativeResize="0"/>
          <p:nvPr/>
        </p:nvPicPr>
        <p:blipFill rotWithShape="1">
          <a:blip r:embed="rId3">
            <a:alphaModFix/>
          </a:blip>
          <a:srcRect/>
          <a:stretch/>
        </p:blipFill>
        <p:spPr>
          <a:xfrm>
            <a:off x="-1885950" y="942975"/>
            <a:ext cx="457200" cy="457200"/>
          </a:xfrm>
          <a:prstGeom prst="rect">
            <a:avLst/>
          </a:prstGeom>
          <a:noFill/>
          <a:ln>
            <a:noFill/>
          </a:ln>
        </p:spPr>
      </p:pic>
      <p:pic>
        <p:nvPicPr>
          <p:cNvPr id="1081" name="Google Shape;1081;p7"/>
          <p:cNvPicPr preferRelativeResize="0"/>
          <p:nvPr/>
        </p:nvPicPr>
        <p:blipFill rotWithShape="1">
          <a:blip r:embed="rId3">
            <a:alphaModFix/>
          </a:blip>
          <a:srcRect/>
          <a:stretch/>
        </p:blipFill>
        <p:spPr>
          <a:xfrm>
            <a:off x="-1743075" y="1971675"/>
            <a:ext cx="457200" cy="457200"/>
          </a:xfrm>
          <a:prstGeom prst="rect">
            <a:avLst/>
          </a:prstGeom>
          <a:noFill/>
          <a:ln>
            <a:noFill/>
          </a:ln>
        </p:spPr>
      </p:pic>
      <p:pic>
        <p:nvPicPr>
          <p:cNvPr id="1082" name="Google Shape;1082;p7"/>
          <p:cNvPicPr preferRelativeResize="0"/>
          <p:nvPr/>
        </p:nvPicPr>
        <p:blipFill rotWithShape="1">
          <a:blip r:embed="rId3">
            <a:alphaModFix/>
          </a:blip>
          <a:srcRect/>
          <a:stretch/>
        </p:blipFill>
        <p:spPr>
          <a:xfrm>
            <a:off x="14201534" y="6972300"/>
            <a:ext cx="457200" cy="457200"/>
          </a:xfrm>
          <a:prstGeom prst="rect">
            <a:avLst/>
          </a:prstGeom>
          <a:noFill/>
          <a:ln>
            <a:noFill/>
          </a:ln>
        </p:spPr>
      </p:pic>
      <p:pic>
        <p:nvPicPr>
          <p:cNvPr id="1083" name="Google Shape;1083;p7"/>
          <p:cNvPicPr preferRelativeResize="0"/>
          <p:nvPr/>
        </p:nvPicPr>
        <p:blipFill rotWithShape="1">
          <a:blip r:embed="rId3">
            <a:alphaModFix/>
          </a:blip>
          <a:srcRect/>
          <a:stretch/>
        </p:blipFill>
        <p:spPr>
          <a:xfrm>
            <a:off x="14187246" y="1785216"/>
            <a:ext cx="457200" cy="457200"/>
          </a:xfrm>
          <a:prstGeom prst="rect">
            <a:avLst/>
          </a:prstGeom>
          <a:noFill/>
          <a:ln>
            <a:noFill/>
          </a:ln>
        </p:spPr>
      </p:pic>
      <p:pic>
        <p:nvPicPr>
          <p:cNvPr id="1084" name="Google Shape;1084;p7"/>
          <p:cNvPicPr preferRelativeResize="0"/>
          <p:nvPr/>
        </p:nvPicPr>
        <p:blipFill rotWithShape="1">
          <a:blip r:embed="rId3">
            <a:alphaModFix/>
          </a:blip>
          <a:srcRect/>
          <a:stretch/>
        </p:blipFill>
        <p:spPr>
          <a:xfrm>
            <a:off x="-3714750" y="2971800"/>
            <a:ext cx="457200" cy="457200"/>
          </a:xfrm>
          <a:prstGeom prst="rect">
            <a:avLst/>
          </a:prstGeom>
          <a:noFill/>
          <a:ln>
            <a:noFill/>
          </a:ln>
        </p:spPr>
      </p:pic>
      <p:pic>
        <p:nvPicPr>
          <p:cNvPr id="1085" name="Google Shape;1085;p7"/>
          <p:cNvPicPr preferRelativeResize="0"/>
          <p:nvPr/>
        </p:nvPicPr>
        <p:blipFill rotWithShape="1">
          <a:blip r:embed="rId4">
            <a:alphaModFix/>
          </a:blip>
          <a:srcRect r="208" b="10145"/>
          <a:stretch/>
        </p:blipFill>
        <p:spPr>
          <a:xfrm>
            <a:off x="0" y="0"/>
            <a:ext cx="12192000" cy="4341094"/>
          </a:xfrm>
          <a:prstGeom prst="rect">
            <a:avLst/>
          </a:prstGeom>
          <a:noFill/>
          <a:ln>
            <a:noFill/>
          </a:ln>
        </p:spPr>
      </p:pic>
      <p:pic>
        <p:nvPicPr>
          <p:cNvPr id="1086" name="Google Shape;1086;p7"/>
          <p:cNvPicPr preferRelativeResize="0"/>
          <p:nvPr/>
        </p:nvPicPr>
        <p:blipFill rotWithShape="1">
          <a:blip r:embed="rId5">
            <a:alphaModFix/>
          </a:blip>
          <a:srcRect r="186" b="7407"/>
          <a:stretch/>
        </p:blipFill>
        <p:spPr>
          <a:xfrm flipH="1">
            <a:off x="3381375" y="2752628"/>
            <a:ext cx="1607478" cy="1509483"/>
          </a:xfrm>
          <a:prstGeom prst="rect">
            <a:avLst/>
          </a:prstGeom>
          <a:noFill/>
          <a:ln>
            <a:noFill/>
          </a:ln>
        </p:spPr>
      </p:pic>
      <p:pic>
        <p:nvPicPr>
          <p:cNvPr id="1087" name="Google Shape;1087;p7"/>
          <p:cNvPicPr preferRelativeResize="0"/>
          <p:nvPr/>
        </p:nvPicPr>
        <p:blipFill rotWithShape="1">
          <a:blip r:embed="rId6">
            <a:alphaModFix/>
          </a:blip>
          <a:srcRect/>
          <a:stretch/>
        </p:blipFill>
        <p:spPr>
          <a:xfrm>
            <a:off x="-66673" y="4345709"/>
            <a:ext cx="12268199" cy="2514337"/>
          </a:xfrm>
          <a:prstGeom prst="rect">
            <a:avLst/>
          </a:prstGeom>
          <a:noFill/>
          <a:ln>
            <a:noFill/>
          </a:ln>
        </p:spPr>
      </p:pic>
      <p:pic>
        <p:nvPicPr>
          <p:cNvPr id="1088" name="Google Shape;1088;p7"/>
          <p:cNvPicPr preferRelativeResize="0"/>
          <p:nvPr/>
        </p:nvPicPr>
        <p:blipFill rotWithShape="1">
          <a:blip r:embed="rId7">
            <a:alphaModFix/>
          </a:blip>
          <a:srcRect l="-1" t="18901" r="-2198" b="21978"/>
          <a:stretch/>
        </p:blipFill>
        <p:spPr>
          <a:xfrm>
            <a:off x="9346553" y="3638747"/>
            <a:ext cx="4114800" cy="2638664"/>
          </a:xfrm>
          <a:prstGeom prst="rect">
            <a:avLst/>
          </a:prstGeom>
          <a:noFill/>
          <a:ln>
            <a:noFill/>
          </a:ln>
        </p:spPr>
      </p:pic>
      <p:sp>
        <p:nvSpPr>
          <p:cNvPr id="1089" name="Google Shape;1089;p7"/>
          <p:cNvSpPr/>
          <p:nvPr/>
        </p:nvSpPr>
        <p:spPr>
          <a:xfrm>
            <a:off x="2135568" y="914990"/>
            <a:ext cx="8048130" cy="1407541"/>
          </a:xfrm>
          <a:prstGeom prst="roundRect">
            <a:avLst>
              <a:gd name="adj" fmla="val 16667"/>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rgbClr val="4007CF"/>
                </a:solidFill>
                <a:latin typeface="Arial"/>
                <a:ea typeface="Arial"/>
                <a:cs typeface="Arial"/>
                <a:sym typeface="Arial"/>
              </a:rPr>
              <a:t>Câu 1: Đọc đoạn 1 của bài </a:t>
            </a:r>
            <a:r>
              <a:rPr lang="en-US" sz="2800" b="1" i="1">
                <a:solidFill>
                  <a:srgbClr val="4007CF"/>
                </a:solidFill>
                <a:latin typeface="Arial"/>
                <a:ea typeface="Arial"/>
                <a:cs typeface="Arial"/>
                <a:sym typeface="Arial"/>
              </a:rPr>
              <a:t>“Cuộc họp của chữ viết” </a:t>
            </a:r>
            <a:r>
              <a:rPr lang="en-US" sz="2800">
                <a:solidFill>
                  <a:srgbClr val="4007CF"/>
                </a:solidFill>
                <a:latin typeface="Arial"/>
                <a:ea typeface="Arial"/>
                <a:cs typeface="Arial"/>
                <a:sym typeface="Arial"/>
              </a:rPr>
              <a:t>và cho biết Nội dung câu chuyện là gì?</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82"/>
                                        </p:tgtEl>
                                        <p:attrNameLst>
                                          <p:attrName>style.visibility</p:attrName>
                                        </p:attrNameLst>
                                      </p:cBhvr>
                                      <p:to>
                                        <p:strVal val="visible"/>
                                      </p:to>
                                    </p:set>
                                    <p:animEffect transition="in" filter="fade">
                                      <p:cBhvr>
                                        <p:cTn id="7" dur="3032"/>
                                        <p:tgtEl>
                                          <p:spTgt spid="10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9"/>
                                        </p:tgtEl>
                                        <p:attrNameLst>
                                          <p:attrName>style.visibility</p:attrName>
                                        </p:attrNameLst>
                                      </p:cBhvr>
                                      <p:to>
                                        <p:strVal val="visible"/>
                                      </p:to>
                                    </p:set>
                                    <p:animEffect transition="in" filter="fade">
                                      <p:cBhvr>
                                        <p:cTn id="12" dur="500"/>
                                        <p:tgtEl>
                                          <p:spTgt spid="10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9"/>
                                        </p:tgtEl>
                                        <p:attrNameLst>
                                          <p:attrName>style.visibility</p:attrName>
                                        </p:attrNameLst>
                                      </p:cBhvr>
                                      <p:to>
                                        <p:strVal val="visible"/>
                                      </p:to>
                                    </p:set>
                                    <p:animEffect transition="in" filter="fade">
                                      <p:cBhvr>
                                        <p:cTn id="17" dur="500"/>
                                        <p:tgtEl>
                                          <p:spTgt spid="1089"/>
                                        </p:tgtEl>
                                      </p:cBhvr>
                                    </p:animEffect>
                                  </p:childTnLst>
                                </p:cTn>
                              </p:par>
                              <p:par>
                                <p:cTn id="18" presetID="10" presetClass="entr" presetSubtype="0" fill="hold" nodeType="withEffect">
                                  <p:stCondLst>
                                    <p:cond delay="0"/>
                                  </p:stCondLst>
                                  <p:childTnLst>
                                    <p:set>
                                      <p:cBhvr>
                                        <p:cTn id="19" dur="1" fill="hold">
                                          <p:stCondLst>
                                            <p:cond delay="0"/>
                                          </p:stCondLst>
                                        </p:cTn>
                                        <p:tgtEl>
                                          <p:spTgt spid="1084"/>
                                        </p:tgtEl>
                                        <p:attrNameLst>
                                          <p:attrName>style.visibility</p:attrName>
                                        </p:attrNameLst>
                                      </p:cBhvr>
                                      <p:to>
                                        <p:strVal val="visible"/>
                                      </p:to>
                                    </p:set>
                                    <p:animEffect transition="in" filter="fade">
                                      <p:cBhvr>
                                        <p:cTn id="20" dur="5000"/>
                                        <p:tgtEl>
                                          <p:spTgt spid="1084"/>
                                        </p:tgtEl>
                                      </p:cBhvr>
                                    </p:animEffect>
                                  </p:childTnLst>
                                </p:cTn>
                              </p:par>
                            </p:childTnLst>
                          </p:cTn>
                        </p:par>
                        <p:par>
                          <p:cTn id="21" fill="hold">
                            <p:stCondLst>
                              <p:cond delay="5000"/>
                            </p:stCondLst>
                            <p:childTnLst>
                              <p:par>
                                <p:cTn id="22" presetID="10" presetClass="entr" presetSubtype="0" fill="hold" nodeType="afterEffect">
                                  <p:stCondLst>
                                    <p:cond delay="10"/>
                                  </p:stCondLst>
                                  <p:childTnLst>
                                    <p:set>
                                      <p:cBhvr>
                                        <p:cTn id="23" dur="1" fill="hold">
                                          <p:stCondLst>
                                            <p:cond delay="0"/>
                                          </p:stCondLst>
                                        </p:cTn>
                                        <p:tgtEl>
                                          <p:spTgt spid="1083"/>
                                        </p:tgtEl>
                                        <p:attrNameLst>
                                          <p:attrName>style.visibility</p:attrName>
                                        </p:attrNameLst>
                                      </p:cBhvr>
                                      <p:to>
                                        <p:strVal val="visible"/>
                                      </p:to>
                                    </p:set>
                                    <p:animEffect transition="in" filter="fade">
                                      <p:cBhvr>
                                        <p:cTn id="24" dur="5000"/>
                                        <p:tgtEl>
                                          <p:spTgt spid="1083"/>
                                        </p:tgtEl>
                                      </p:cBhvr>
                                    </p:animEffect>
                                  </p:childTnLst>
                                </p:cTn>
                              </p:par>
                            </p:childTnLst>
                          </p:cTn>
                        </p:par>
                        <p:par>
                          <p:cTn id="25" fill="hold">
                            <p:stCondLst>
                              <p:cond delay="10000"/>
                            </p:stCondLst>
                            <p:childTnLst>
                              <p:par>
                                <p:cTn id="26" presetID="23" presetClass="exit" presetSubtype="32" fill="hold" nodeType="afterEffect">
                                  <p:stCondLst>
                                    <p:cond delay="0"/>
                                  </p:stCondLst>
                                  <p:childTnLst>
                                    <p:anim calcmode="lin" valueType="num">
                                      <p:cBhvr additive="base">
                                        <p:cTn id="27" dur="10"/>
                                        <p:tgtEl>
                                          <p:spTgt spid="1086"/>
                                        </p:tgtEl>
                                        <p:attrNameLst>
                                          <p:attrName>ppt_w</p:attrName>
                                        </p:attrNameLst>
                                      </p:cBhvr>
                                      <p:tavLst>
                                        <p:tav tm="0">
                                          <p:val>
                                            <p:strVal val="#ppt_w"/>
                                          </p:val>
                                        </p:tav>
                                        <p:tav tm="100000">
                                          <p:val>
                                            <p:strVal val="0"/>
                                          </p:val>
                                        </p:tav>
                                      </p:tavLst>
                                    </p:anim>
                                    <p:anim calcmode="lin" valueType="num">
                                      <p:cBhvr additive="base">
                                        <p:cTn id="28" dur="10"/>
                                        <p:tgtEl>
                                          <p:spTgt spid="1086"/>
                                        </p:tgtEl>
                                        <p:attrNameLst>
                                          <p:attrName>ppt_h</p:attrName>
                                        </p:attrNameLst>
                                      </p:cBhvr>
                                      <p:tavLst>
                                        <p:tav tm="0">
                                          <p:val>
                                            <p:strVal val="#ppt_h"/>
                                          </p:val>
                                        </p:tav>
                                        <p:tav tm="100000">
                                          <p:val>
                                            <p:strVal val="0"/>
                                          </p:val>
                                        </p:tav>
                                      </p:tavLst>
                                    </p:anim>
                                    <p:set>
                                      <p:cBhvr>
                                        <p:cTn id="29" dur="1" fill="hold">
                                          <p:stCondLst>
                                            <p:cond delay="10"/>
                                          </p:stCondLst>
                                        </p:cTn>
                                        <p:tgtEl>
                                          <p:spTgt spid="10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pic>
        <p:nvPicPr>
          <p:cNvPr id="1094" name="Google Shape;1094;p8"/>
          <p:cNvPicPr preferRelativeResize="0"/>
          <p:nvPr/>
        </p:nvPicPr>
        <p:blipFill rotWithShape="1">
          <a:blip r:embed="rId3">
            <a:alphaModFix/>
          </a:blip>
          <a:srcRect/>
          <a:stretch/>
        </p:blipFill>
        <p:spPr>
          <a:xfrm>
            <a:off x="37171" y="3486150"/>
            <a:ext cx="12172175" cy="3371850"/>
          </a:xfrm>
          <a:prstGeom prst="rect">
            <a:avLst/>
          </a:prstGeom>
          <a:noFill/>
          <a:ln>
            <a:noFill/>
          </a:ln>
        </p:spPr>
      </p:pic>
      <p:pic>
        <p:nvPicPr>
          <p:cNvPr id="1095" name="Google Shape;1095;p8"/>
          <p:cNvPicPr preferRelativeResize="0"/>
          <p:nvPr/>
        </p:nvPicPr>
        <p:blipFill rotWithShape="1">
          <a:blip r:embed="rId4">
            <a:alphaModFix/>
          </a:blip>
          <a:srcRect/>
          <a:stretch/>
        </p:blipFill>
        <p:spPr>
          <a:xfrm>
            <a:off x="14201534" y="6972300"/>
            <a:ext cx="457200" cy="457200"/>
          </a:xfrm>
          <a:prstGeom prst="rect">
            <a:avLst/>
          </a:prstGeom>
          <a:noFill/>
          <a:ln>
            <a:noFill/>
          </a:ln>
        </p:spPr>
      </p:pic>
      <p:pic>
        <p:nvPicPr>
          <p:cNvPr id="1096" name="Google Shape;1096;p8"/>
          <p:cNvPicPr preferRelativeResize="0"/>
          <p:nvPr/>
        </p:nvPicPr>
        <p:blipFill rotWithShape="1">
          <a:blip r:embed="rId4">
            <a:alphaModFix/>
          </a:blip>
          <a:srcRect/>
          <a:stretch/>
        </p:blipFill>
        <p:spPr>
          <a:xfrm>
            <a:off x="14187246" y="1785216"/>
            <a:ext cx="457200" cy="457200"/>
          </a:xfrm>
          <a:prstGeom prst="rect">
            <a:avLst/>
          </a:prstGeom>
          <a:noFill/>
          <a:ln>
            <a:noFill/>
          </a:ln>
        </p:spPr>
      </p:pic>
      <p:pic>
        <p:nvPicPr>
          <p:cNvPr id="1097" name="Google Shape;1097;p8"/>
          <p:cNvPicPr preferRelativeResize="0"/>
          <p:nvPr/>
        </p:nvPicPr>
        <p:blipFill rotWithShape="1">
          <a:blip r:embed="rId5">
            <a:alphaModFix/>
          </a:blip>
          <a:srcRect t="10124" r="-2132" b="21480"/>
          <a:stretch/>
        </p:blipFill>
        <p:spPr>
          <a:xfrm>
            <a:off x="0" y="1"/>
            <a:ext cx="12476480" cy="4277158"/>
          </a:xfrm>
          <a:prstGeom prst="rect">
            <a:avLst/>
          </a:prstGeom>
          <a:noFill/>
          <a:ln>
            <a:noFill/>
          </a:ln>
        </p:spPr>
      </p:pic>
      <p:pic>
        <p:nvPicPr>
          <p:cNvPr id="1098" name="Google Shape;1098;p8"/>
          <p:cNvPicPr preferRelativeResize="0"/>
          <p:nvPr/>
        </p:nvPicPr>
        <p:blipFill rotWithShape="1">
          <a:blip r:embed="rId6">
            <a:alphaModFix/>
          </a:blip>
          <a:srcRect l="-1" t="18901" r="-2198" b="21978"/>
          <a:stretch/>
        </p:blipFill>
        <p:spPr>
          <a:xfrm>
            <a:off x="9005646" y="3085666"/>
            <a:ext cx="4114800" cy="329651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6"/>
                                        </p:tgtEl>
                                        <p:attrNameLst>
                                          <p:attrName>style.visibility</p:attrName>
                                        </p:attrNameLst>
                                      </p:cBhvr>
                                      <p:to>
                                        <p:strVal val="visible"/>
                                      </p:to>
                                    </p:set>
                                    <p:animEffect transition="in" filter="fade">
                                      <p:cBhvr>
                                        <p:cTn id="7" dur="5000"/>
                                        <p:tgtEl>
                                          <p:spTgt spid="1096"/>
                                        </p:tgtEl>
                                      </p:cBhvr>
                                    </p:animEffect>
                                  </p:childTnLst>
                                </p:cTn>
                              </p:par>
                              <p:par>
                                <p:cTn id="8" presetID="10" presetClass="entr" presetSubtype="0" fill="hold" nodeType="withEffect">
                                  <p:stCondLst>
                                    <p:cond delay="0"/>
                                  </p:stCondLst>
                                  <p:childTnLst>
                                    <p:set>
                                      <p:cBhvr>
                                        <p:cTn id="9" dur="1" fill="hold">
                                          <p:stCondLst>
                                            <p:cond delay="0"/>
                                          </p:stCondLst>
                                        </p:cTn>
                                        <p:tgtEl>
                                          <p:spTgt spid="1095"/>
                                        </p:tgtEl>
                                        <p:attrNameLst>
                                          <p:attrName>style.visibility</p:attrName>
                                        </p:attrNameLst>
                                      </p:cBhvr>
                                      <p:to>
                                        <p:strVal val="visible"/>
                                      </p:to>
                                    </p:set>
                                    <p:animEffect transition="in" filter="fade">
                                      <p:cBhvr>
                                        <p:cTn id="10" dur="3032"/>
                                        <p:tgtEl>
                                          <p:spTgt spid="1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pic>
        <p:nvPicPr>
          <p:cNvPr id="1103" name="Google Shape;1103;p9"/>
          <p:cNvPicPr preferRelativeResize="0"/>
          <p:nvPr/>
        </p:nvPicPr>
        <p:blipFill rotWithShape="1">
          <a:blip r:embed="rId3">
            <a:alphaModFix/>
          </a:blip>
          <a:srcRect t="71035" b="9032"/>
          <a:stretch/>
        </p:blipFill>
        <p:spPr>
          <a:xfrm>
            <a:off x="1539813" y="6337552"/>
            <a:ext cx="9215855" cy="515865"/>
          </a:xfrm>
          <a:prstGeom prst="rect">
            <a:avLst/>
          </a:prstGeom>
          <a:noFill/>
          <a:ln>
            <a:noFill/>
          </a:ln>
        </p:spPr>
      </p:pic>
      <p:grpSp>
        <p:nvGrpSpPr>
          <p:cNvPr id="1104" name="Google Shape;1104;p9"/>
          <p:cNvGrpSpPr/>
          <p:nvPr/>
        </p:nvGrpSpPr>
        <p:grpSpPr>
          <a:xfrm>
            <a:off x="1524001" y="-55195"/>
            <a:ext cx="9231733" cy="311434"/>
            <a:chOff x="0" y="-127508"/>
            <a:chExt cx="12192000" cy="1361811"/>
          </a:xfrm>
        </p:grpSpPr>
        <p:sp>
          <p:nvSpPr>
            <p:cNvPr id="1105" name="Google Shape;1105;p9"/>
            <p:cNvSpPr/>
            <p:nvPr/>
          </p:nvSpPr>
          <p:spPr>
            <a:xfrm rot="10800000">
              <a:off x="0" y="64722"/>
              <a:ext cx="12192000" cy="1169581"/>
            </a:xfrm>
            <a:prstGeom prst="round2SameRect">
              <a:avLst>
                <a:gd name="adj1" fmla="val 50000"/>
                <a:gd name="adj2" fmla="val 0"/>
              </a:avLst>
            </a:prstGeom>
            <a:solidFill>
              <a:srgbClr val="AFDFFF"/>
            </a:solidFill>
            <a:ln w="12700" cap="flat" cmpd="sng">
              <a:solidFill>
                <a:srgbClr val="71C6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106" name="Google Shape;1106;p9"/>
            <p:cNvSpPr/>
            <p:nvPr/>
          </p:nvSpPr>
          <p:spPr>
            <a:xfrm rot="10800000">
              <a:off x="0" y="-127508"/>
              <a:ext cx="12192000" cy="798297"/>
            </a:xfrm>
            <a:prstGeom prst="round2SameRect">
              <a:avLst>
                <a:gd name="adj1" fmla="val 50000"/>
                <a:gd name="adj2" fmla="val 0"/>
              </a:avLst>
            </a:prstGeom>
            <a:solidFill>
              <a:srgbClr val="71C6FF"/>
            </a:solidFill>
            <a:ln w="12700" cap="flat" cmpd="sng">
              <a:solidFill>
                <a:srgbClr val="71C6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grpSp>
        <p:nvGrpSpPr>
          <p:cNvPr id="1107" name="Google Shape;1107;p9"/>
          <p:cNvGrpSpPr/>
          <p:nvPr/>
        </p:nvGrpSpPr>
        <p:grpSpPr>
          <a:xfrm>
            <a:off x="1524000" y="-169952"/>
            <a:ext cx="1732911" cy="938434"/>
            <a:chOff x="9566064" y="851858"/>
            <a:chExt cx="5481071" cy="925733"/>
          </a:xfrm>
        </p:grpSpPr>
        <p:sp>
          <p:nvSpPr>
            <p:cNvPr id="1108" name="Google Shape;1108;p9"/>
            <p:cNvSpPr/>
            <p:nvPr/>
          </p:nvSpPr>
          <p:spPr>
            <a:xfrm rot="416356">
              <a:off x="13066912" y="966823"/>
              <a:ext cx="1945316" cy="695802"/>
            </a:xfrm>
            <a:custGeom>
              <a:avLst/>
              <a:gdLst/>
              <a:ahLst/>
              <a:cxnLst/>
              <a:rect l="l" t="t" r="r" b="b"/>
              <a:pathLst>
                <a:path w="5673840" h="661803" extrusionOk="0">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9CC2E5"/>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200">
                <a:solidFill>
                  <a:srgbClr val="FFFFFF"/>
                </a:solidFill>
                <a:latin typeface="Arial"/>
                <a:ea typeface="Arial"/>
                <a:cs typeface="Arial"/>
                <a:sym typeface="Arial"/>
              </a:endParaRPr>
            </a:p>
          </p:txBody>
        </p:sp>
        <p:sp>
          <p:nvSpPr>
            <p:cNvPr id="1109" name="Google Shape;1109;p9"/>
            <p:cNvSpPr/>
            <p:nvPr/>
          </p:nvSpPr>
          <p:spPr>
            <a:xfrm>
              <a:off x="9566064" y="964372"/>
              <a:ext cx="5334002" cy="646524"/>
            </a:xfrm>
            <a:custGeom>
              <a:avLst/>
              <a:gdLst/>
              <a:ahLst/>
              <a:cxnLst/>
              <a:rect l="l" t="t" r="r" b="b"/>
              <a:pathLst>
                <a:path w="5334002" h="724766" extrusionOk="0">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endParaRPr sz="3200">
                <a:solidFill>
                  <a:srgbClr val="FFFFFF"/>
                </a:solidFill>
                <a:latin typeface="Arial"/>
                <a:ea typeface="Arial"/>
                <a:cs typeface="Arial"/>
                <a:sym typeface="Arial"/>
              </a:endParaRPr>
            </a:p>
          </p:txBody>
        </p:sp>
        <p:sp>
          <p:nvSpPr>
            <p:cNvPr id="1110" name="Google Shape;1110;p9"/>
            <p:cNvSpPr/>
            <p:nvPr/>
          </p:nvSpPr>
          <p:spPr>
            <a:xfrm>
              <a:off x="9616287" y="1021956"/>
              <a:ext cx="5049983" cy="543791"/>
            </a:xfrm>
            <a:custGeom>
              <a:avLst/>
              <a:gdLst/>
              <a:ahLst/>
              <a:cxnLst/>
              <a:rect l="l" t="t" r="r" b="b"/>
              <a:pathLst>
                <a:path w="5334002" h="724766" extrusionOk="0">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lt1"/>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r>
                <a:rPr lang="en-US" sz="3200">
                  <a:solidFill>
                    <a:srgbClr val="0070C0"/>
                  </a:solidFill>
                  <a:latin typeface="Arial"/>
                  <a:ea typeface="Arial"/>
                  <a:cs typeface="Arial"/>
                  <a:sym typeface="Arial"/>
                </a:rPr>
                <a:t>ĐỌC</a:t>
              </a:r>
              <a:endParaRPr/>
            </a:p>
          </p:txBody>
        </p:sp>
      </p:grpSp>
      <p:pic>
        <p:nvPicPr>
          <p:cNvPr id="1111" name="Google Shape;1111;p9"/>
          <p:cNvPicPr preferRelativeResize="0"/>
          <p:nvPr/>
        </p:nvPicPr>
        <p:blipFill rotWithShape="1">
          <a:blip r:embed="rId4">
            <a:alphaModFix/>
          </a:blip>
          <a:srcRect l="19230" t="49364" r="72990" b="41744"/>
          <a:stretch/>
        </p:blipFill>
        <p:spPr>
          <a:xfrm>
            <a:off x="1510731" y="697042"/>
            <a:ext cx="1397245" cy="898228"/>
          </a:xfrm>
          <a:prstGeom prst="rect">
            <a:avLst/>
          </a:prstGeom>
          <a:noFill/>
          <a:ln>
            <a:noFill/>
          </a:ln>
        </p:spPr>
      </p:pic>
      <p:pic>
        <p:nvPicPr>
          <p:cNvPr id="1112" name="Google Shape;1112;p9"/>
          <p:cNvPicPr preferRelativeResize="0"/>
          <p:nvPr/>
        </p:nvPicPr>
        <p:blipFill rotWithShape="1">
          <a:blip r:embed="rId5">
            <a:alphaModFix/>
          </a:blip>
          <a:srcRect/>
          <a:stretch/>
        </p:blipFill>
        <p:spPr>
          <a:xfrm>
            <a:off x="2068789" y="1600546"/>
            <a:ext cx="8153516" cy="2207947"/>
          </a:xfrm>
          <a:prstGeom prst="rect">
            <a:avLst/>
          </a:prstGeom>
          <a:noFill/>
          <a:ln>
            <a:noFill/>
          </a:ln>
        </p:spPr>
      </p:pic>
      <p:grpSp>
        <p:nvGrpSpPr>
          <p:cNvPr id="1113" name="Google Shape;1113;p9"/>
          <p:cNvGrpSpPr/>
          <p:nvPr/>
        </p:nvGrpSpPr>
        <p:grpSpPr>
          <a:xfrm>
            <a:off x="2902209" y="781296"/>
            <a:ext cx="7648167" cy="584167"/>
            <a:chOff x="2515199" y="25906"/>
            <a:chExt cx="9568270" cy="891067"/>
          </a:xfrm>
        </p:grpSpPr>
        <p:sp>
          <p:nvSpPr>
            <p:cNvPr id="1114" name="Google Shape;1114;p9"/>
            <p:cNvSpPr/>
            <p:nvPr/>
          </p:nvSpPr>
          <p:spPr>
            <a:xfrm>
              <a:off x="2515199" y="25906"/>
              <a:ext cx="9419771" cy="891067"/>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5" name="Google Shape;1115;p9"/>
            <p:cNvSpPr txBox="1"/>
            <p:nvPr/>
          </p:nvSpPr>
          <p:spPr>
            <a:xfrm>
              <a:off x="2591354" y="90548"/>
              <a:ext cx="9492115" cy="7054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Giới thiệu với bạn về nơi đọc sách mà em yêu thích.</a:t>
              </a:r>
              <a:endParaRPr/>
            </a:p>
          </p:txBody>
        </p:sp>
      </p:grpSp>
      <p:pic>
        <p:nvPicPr>
          <p:cNvPr id="1116" name="Google Shape;1116;p9" descr="A close-up of a toy&#10;&#10;Description automatically generated with medium confidence"/>
          <p:cNvPicPr preferRelativeResize="0"/>
          <p:nvPr/>
        </p:nvPicPr>
        <p:blipFill rotWithShape="1">
          <a:blip r:embed="rId6">
            <a:alphaModFix/>
          </a:blip>
          <a:srcRect/>
          <a:stretch/>
        </p:blipFill>
        <p:spPr>
          <a:xfrm>
            <a:off x="1612735" y="4764025"/>
            <a:ext cx="1472703" cy="1805462"/>
          </a:xfrm>
          <a:prstGeom prst="rect">
            <a:avLst/>
          </a:prstGeom>
          <a:noFill/>
          <a:ln>
            <a:noFill/>
          </a:ln>
        </p:spPr>
      </p:pic>
      <p:grpSp>
        <p:nvGrpSpPr>
          <p:cNvPr id="1117" name="Google Shape;1117;p9"/>
          <p:cNvGrpSpPr/>
          <p:nvPr/>
        </p:nvGrpSpPr>
        <p:grpSpPr>
          <a:xfrm>
            <a:off x="3155830" y="4076540"/>
            <a:ext cx="7066476" cy="743212"/>
            <a:chOff x="7873788" y="-109504"/>
            <a:chExt cx="4562820" cy="726969"/>
          </a:xfrm>
        </p:grpSpPr>
        <p:sp>
          <p:nvSpPr>
            <p:cNvPr id="1118" name="Google Shape;1118;p9"/>
            <p:cNvSpPr/>
            <p:nvPr/>
          </p:nvSpPr>
          <p:spPr>
            <a:xfrm>
              <a:off x="7873788" y="-109504"/>
              <a:ext cx="4511871" cy="726969"/>
            </a:xfrm>
            <a:custGeom>
              <a:avLst/>
              <a:gdLst/>
              <a:ahLst/>
              <a:cxnLst/>
              <a:rect l="l" t="t" r="r" b="b"/>
              <a:pathLst>
                <a:path w="4511871" h="726969" fill="none" extrusionOk="0">
                  <a:moveTo>
                    <a:pt x="0" y="121164"/>
                  </a:moveTo>
                  <a:cubicBezTo>
                    <a:pt x="-7986" y="71582"/>
                    <a:pt x="40919" y="-5922"/>
                    <a:pt x="121164" y="0"/>
                  </a:cubicBezTo>
                  <a:cubicBezTo>
                    <a:pt x="215612" y="-29393"/>
                    <a:pt x="356561" y="37126"/>
                    <a:pt x="569466" y="0"/>
                  </a:cubicBezTo>
                  <a:cubicBezTo>
                    <a:pt x="782371" y="-37126"/>
                    <a:pt x="818049" y="18057"/>
                    <a:pt x="1017768" y="0"/>
                  </a:cubicBezTo>
                  <a:cubicBezTo>
                    <a:pt x="1217487" y="-18057"/>
                    <a:pt x="1322789" y="35824"/>
                    <a:pt x="1423375" y="0"/>
                  </a:cubicBezTo>
                  <a:cubicBezTo>
                    <a:pt x="1523961" y="-35824"/>
                    <a:pt x="1670522" y="47010"/>
                    <a:pt x="1871677" y="0"/>
                  </a:cubicBezTo>
                  <a:cubicBezTo>
                    <a:pt x="2072832" y="-47010"/>
                    <a:pt x="2330144" y="4318"/>
                    <a:pt x="2448065" y="0"/>
                  </a:cubicBezTo>
                  <a:cubicBezTo>
                    <a:pt x="2565986" y="-4318"/>
                    <a:pt x="2676749" y="52432"/>
                    <a:pt x="2896367" y="0"/>
                  </a:cubicBezTo>
                  <a:cubicBezTo>
                    <a:pt x="3115985" y="-52432"/>
                    <a:pt x="3189227" y="53745"/>
                    <a:pt x="3430060" y="0"/>
                  </a:cubicBezTo>
                  <a:cubicBezTo>
                    <a:pt x="3670893" y="-53745"/>
                    <a:pt x="3699765" y="30472"/>
                    <a:pt x="3921057" y="0"/>
                  </a:cubicBezTo>
                  <a:cubicBezTo>
                    <a:pt x="4142349" y="-30472"/>
                    <a:pt x="4158525" y="42663"/>
                    <a:pt x="4390707" y="0"/>
                  </a:cubicBezTo>
                  <a:cubicBezTo>
                    <a:pt x="4466809" y="4126"/>
                    <a:pt x="4528956" y="53689"/>
                    <a:pt x="4511871" y="121164"/>
                  </a:cubicBezTo>
                  <a:cubicBezTo>
                    <a:pt x="4548104" y="328530"/>
                    <a:pt x="4459749" y="465617"/>
                    <a:pt x="4511871" y="605805"/>
                  </a:cubicBezTo>
                  <a:cubicBezTo>
                    <a:pt x="4526059" y="680411"/>
                    <a:pt x="4473192" y="723398"/>
                    <a:pt x="4390707" y="726969"/>
                  </a:cubicBezTo>
                  <a:cubicBezTo>
                    <a:pt x="4258194" y="760109"/>
                    <a:pt x="4138947" y="715009"/>
                    <a:pt x="3942405" y="726969"/>
                  </a:cubicBezTo>
                  <a:cubicBezTo>
                    <a:pt x="3745863" y="738929"/>
                    <a:pt x="3591684" y="696561"/>
                    <a:pt x="3366017" y="726969"/>
                  </a:cubicBezTo>
                  <a:cubicBezTo>
                    <a:pt x="3140350" y="757377"/>
                    <a:pt x="3065541" y="722791"/>
                    <a:pt x="2960410" y="726969"/>
                  </a:cubicBezTo>
                  <a:cubicBezTo>
                    <a:pt x="2855279" y="731147"/>
                    <a:pt x="2711658" y="677451"/>
                    <a:pt x="2469413" y="726969"/>
                  </a:cubicBezTo>
                  <a:cubicBezTo>
                    <a:pt x="2227168" y="776487"/>
                    <a:pt x="2122529" y="724626"/>
                    <a:pt x="1893024" y="726969"/>
                  </a:cubicBezTo>
                  <a:cubicBezTo>
                    <a:pt x="1663519" y="729312"/>
                    <a:pt x="1533540" y="693801"/>
                    <a:pt x="1316636" y="726969"/>
                  </a:cubicBezTo>
                  <a:cubicBezTo>
                    <a:pt x="1099732" y="760137"/>
                    <a:pt x="1003567" y="705288"/>
                    <a:pt x="911029" y="726969"/>
                  </a:cubicBezTo>
                  <a:cubicBezTo>
                    <a:pt x="818491" y="748650"/>
                    <a:pt x="337968" y="633530"/>
                    <a:pt x="121164" y="726969"/>
                  </a:cubicBezTo>
                  <a:cubicBezTo>
                    <a:pt x="37973" y="726953"/>
                    <a:pt x="-1702" y="674791"/>
                    <a:pt x="0" y="605805"/>
                  </a:cubicBezTo>
                  <a:cubicBezTo>
                    <a:pt x="-32499" y="476687"/>
                    <a:pt x="29208" y="267352"/>
                    <a:pt x="0" y="121164"/>
                  </a:cubicBezTo>
                  <a:close/>
                </a:path>
                <a:path w="4511871" h="726969" extrusionOk="0">
                  <a:moveTo>
                    <a:pt x="0" y="121164"/>
                  </a:moveTo>
                  <a:cubicBezTo>
                    <a:pt x="-11181" y="50944"/>
                    <a:pt x="70152" y="12109"/>
                    <a:pt x="121164" y="0"/>
                  </a:cubicBezTo>
                  <a:cubicBezTo>
                    <a:pt x="274732" y="-33269"/>
                    <a:pt x="507630" y="51499"/>
                    <a:pt x="697552" y="0"/>
                  </a:cubicBezTo>
                  <a:cubicBezTo>
                    <a:pt x="887474" y="-51499"/>
                    <a:pt x="999865" y="4126"/>
                    <a:pt x="1273941" y="0"/>
                  </a:cubicBezTo>
                  <a:cubicBezTo>
                    <a:pt x="1548017" y="-4126"/>
                    <a:pt x="1691841" y="33148"/>
                    <a:pt x="1850329" y="0"/>
                  </a:cubicBezTo>
                  <a:cubicBezTo>
                    <a:pt x="2008817" y="-33148"/>
                    <a:pt x="2344012" y="65971"/>
                    <a:pt x="2469413" y="0"/>
                  </a:cubicBezTo>
                  <a:cubicBezTo>
                    <a:pt x="2594814" y="-65971"/>
                    <a:pt x="2789962" y="2971"/>
                    <a:pt x="2917715" y="0"/>
                  </a:cubicBezTo>
                  <a:cubicBezTo>
                    <a:pt x="3045468" y="-2971"/>
                    <a:pt x="3251191" y="1498"/>
                    <a:pt x="3451408" y="0"/>
                  </a:cubicBezTo>
                  <a:cubicBezTo>
                    <a:pt x="3651625" y="-1498"/>
                    <a:pt x="4064792" y="71802"/>
                    <a:pt x="4390707" y="0"/>
                  </a:cubicBezTo>
                  <a:cubicBezTo>
                    <a:pt x="4463699" y="10265"/>
                    <a:pt x="4509307" y="44895"/>
                    <a:pt x="4511871" y="121164"/>
                  </a:cubicBezTo>
                  <a:cubicBezTo>
                    <a:pt x="4537610" y="361657"/>
                    <a:pt x="4467513" y="381141"/>
                    <a:pt x="4511871" y="605805"/>
                  </a:cubicBezTo>
                  <a:cubicBezTo>
                    <a:pt x="4516494" y="684159"/>
                    <a:pt x="4457272" y="728783"/>
                    <a:pt x="4390707" y="726969"/>
                  </a:cubicBezTo>
                  <a:cubicBezTo>
                    <a:pt x="4113105" y="737032"/>
                    <a:pt x="3900978" y="686359"/>
                    <a:pt x="3771623" y="726969"/>
                  </a:cubicBezTo>
                  <a:cubicBezTo>
                    <a:pt x="3642268" y="767579"/>
                    <a:pt x="3451556" y="686680"/>
                    <a:pt x="3323321" y="726969"/>
                  </a:cubicBezTo>
                  <a:cubicBezTo>
                    <a:pt x="3195086" y="767258"/>
                    <a:pt x="2921637" y="716194"/>
                    <a:pt x="2704238" y="726969"/>
                  </a:cubicBezTo>
                  <a:cubicBezTo>
                    <a:pt x="2486839" y="737744"/>
                    <a:pt x="2318924" y="700116"/>
                    <a:pt x="2085154" y="726969"/>
                  </a:cubicBezTo>
                  <a:cubicBezTo>
                    <a:pt x="1851384" y="753822"/>
                    <a:pt x="1755642" y="696176"/>
                    <a:pt x="1594156" y="726969"/>
                  </a:cubicBezTo>
                  <a:cubicBezTo>
                    <a:pt x="1432670" y="757762"/>
                    <a:pt x="1250236" y="684636"/>
                    <a:pt x="975073" y="726969"/>
                  </a:cubicBezTo>
                  <a:cubicBezTo>
                    <a:pt x="699910" y="769302"/>
                    <a:pt x="433080" y="699547"/>
                    <a:pt x="121164" y="726969"/>
                  </a:cubicBezTo>
                  <a:cubicBezTo>
                    <a:pt x="67781" y="740746"/>
                    <a:pt x="5186" y="678051"/>
                    <a:pt x="0" y="605805"/>
                  </a:cubicBezTo>
                  <a:cubicBezTo>
                    <a:pt x="-41683" y="417116"/>
                    <a:pt x="2569" y="347184"/>
                    <a:pt x="0" y="121164"/>
                  </a:cubicBezTo>
                  <a:close/>
                </a:path>
              </a:pathLst>
            </a:cu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Arial"/>
                <a:ea typeface="Arial"/>
                <a:cs typeface="Arial"/>
                <a:sym typeface="Arial"/>
              </a:endParaRPr>
            </a:p>
          </p:txBody>
        </p:sp>
        <p:sp>
          <p:nvSpPr>
            <p:cNvPr id="1119" name="Google Shape;1119;p9"/>
            <p:cNvSpPr/>
            <p:nvPr/>
          </p:nvSpPr>
          <p:spPr>
            <a:xfrm>
              <a:off x="8009163" y="2583"/>
              <a:ext cx="4427445" cy="471219"/>
            </a:xfrm>
            <a:prstGeom prst="rect">
              <a:avLst/>
            </a:prstGeom>
            <a:noFill/>
            <a:ln>
              <a:noFill/>
            </a:ln>
          </p:spPr>
          <p:txBody>
            <a:bodyPr spcFirstLastPara="1" wrap="square" lIns="91425" tIns="45700" rIns="91425" bIns="45700" anchor="t" anchorCtr="0">
              <a:spAutoFit/>
            </a:bodyPr>
            <a:lstStyle/>
            <a:p>
              <a:pPr marL="342900" marR="63500" lvl="0" indent="-342900" algn="l" rtl="0">
                <a:lnSpc>
                  <a:spcPct val="115000"/>
                </a:lnSpc>
                <a:spcBef>
                  <a:spcPts val="0"/>
                </a:spcBef>
                <a:spcAft>
                  <a:spcPts val="0"/>
                </a:spcAft>
                <a:buClr>
                  <a:srgbClr val="000000"/>
                </a:buClr>
                <a:buSzPts val="2400"/>
                <a:buFont typeface="Noto Sans Symbols"/>
                <a:buChar char="❖"/>
              </a:pPr>
              <a:r>
                <a:rPr lang="en-US" sz="2400">
                  <a:solidFill>
                    <a:srgbClr val="000000"/>
                  </a:solidFill>
                  <a:latin typeface="Arial"/>
                  <a:ea typeface="Arial"/>
                  <a:cs typeface="Arial"/>
                  <a:sym typeface="Arial"/>
                </a:rPr>
                <a:t>Em thường đọc sách ở những địa điểm nào?</a:t>
              </a:r>
              <a:endParaRPr sz="2400">
                <a:solidFill>
                  <a:srgbClr val="000000"/>
                </a:solidFill>
                <a:latin typeface="Arial"/>
                <a:ea typeface="Arial"/>
                <a:cs typeface="Arial"/>
                <a:sym typeface="Arial"/>
              </a:endParaRPr>
            </a:p>
          </p:txBody>
        </p:sp>
      </p:grpSp>
      <p:grpSp>
        <p:nvGrpSpPr>
          <p:cNvPr id="1120" name="Google Shape;1120;p9"/>
          <p:cNvGrpSpPr/>
          <p:nvPr/>
        </p:nvGrpSpPr>
        <p:grpSpPr>
          <a:xfrm>
            <a:off x="3155830" y="4997966"/>
            <a:ext cx="7066476" cy="743212"/>
            <a:chOff x="7873788" y="-109504"/>
            <a:chExt cx="4562820" cy="726969"/>
          </a:xfrm>
        </p:grpSpPr>
        <p:sp>
          <p:nvSpPr>
            <p:cNvPr id="1121" name="Google Shape;1121;p9"/>
            <p:cNvSpPr/>
            <p:nvPr/>
          </p:nvSpPr>
          <p:spPr>
            <a:xfrm>
              <a:off x="7873788" y="-109504"/>
              <a:ext cx="4511871" cy="726969"/>
            </a:xfrm>
            <a:custGeom>
              <a:avLst/>
              <a:gdLst/>
              <a:ahLst/>
              <a:cxnLst/>
              <a:rect l="l" t="t" r="r" b="b"/>
              <a:pathLst>
                <a:path w="4511871" h="726969" fill="none" extrusionOk="0">
                  <a:moveTo>
                    <a:pt x="0" y="121164"/>
                  </a:moveTo>
                  <a:cubicBezTo>
                    <a:pt x="-7986" y="71582"/>
                    <a:pt x="40919" y="-5922"/>
                    <a:pt x="121164" y="0"/>
                  </a:cubicBezTo>
                  <a:cubicBezTo>
                    <a:pt x="215612" y="-29393"/>
                    <a:pt x="356561" y="37126"/>
                    <a:pt x="569466" y="0"/>
                  </a:cubicBezTo>
                  <a:cubicBezTo>
                    <a:pt x="782371" y="-37126"/>
                    <a:pt x="818049" y="18057"/>
                    <a:pt x="1017768" y="0"/>
                  </a:cubicBezTo>
                  <a:cubicBezTo>
                    <a:pt x="1217487" y="-18057"/>
                    <a:pt x="1322789" y="35824"/>
                    <a:pt x="1423375" y="0"/>
                  </a:cubicBezTo>
                  <a:cubicBezTo>
                    <a:pt x="1523961" y="-35824"/>
                    <a:pt x="1670522" y="47010"/>
                    <a:pt x="1871677" y="0"/>
                  </a:cubicBezTo>
                  <a:cubicBezTo>
                    <a:pt x="2072832" y="-47010"/>
                    <a:pt x="2330144" y="4318"/>
                    <a:pt x="2448065" y="0"/>
                  </a:cubicBezTo>
                  <a:cubicBezTo>
                    <a:pt x="2565986" y="-4318"/>
                    <a:pt x="2676749" y="52432"/>
                    <a:pt x="2896367" y="0"/>
                  </a:cubicBezTo>
                  <a:cubicBezTo>
                    <a:pt x="3115985" y="-52432"/>
                    <a:pt x="3189227" y="53745"/>
                    <a:pt x="3430060" y="0"/>
                  </a:cubicBezTo>
                  <a:cubicBezTo>
                    <a:pt x="3670893" y="-53745"/>
                    <a:pt x="3699765" y="30472"/>
                    <a:pt x="3921057" y="0"/>
                  </a:cubicBezTo>
                  <a:cubicBezTo>
                    <a:pt x="4142349" y="-30472"/>
                    <a:pt x="4158525" y="42663"/>
                    <a:pt x="4390707" y="0"/>
                  </a:cubicBezTo>
                  <a:cubicBezTo>
                    <a:pt x="4466809" y="4126"/>
                    <a:pt x="4528956" y="53689"/>
                    <a:pt x="4511871" y="121164"/>
                  </a:cubicBezTo>
                  <a:cubicBezTo>
                    <a:pt x="4548104" y="328530"/>
                    <a:pt x="4459749" y="465617"/>
                    <a:pt x="4511871" y="605805"/>
                  </a:cubicBezTo>
                  <a:cubicBezTo>
                    <a:pt x="4526059" y="680411"/>
                    <a:pt x="4473192" y="723398"/>
                    <a:pt x="4390707" y="726969"/>
                  </a:cubicBezTo>
                  <a:cubicBezTo>
                    <a:pt x="4258194" y="760109"/>
                    <a:pt x="4138947" y="715009"/>
                    <a:pt x="3942405" y="726969"/>
                  </a:cubicBezTo>
                  <a:cubicBezTo>
                    <a:pt x="3745863" y="738929"/>
                    <a:pt x="3591684" y="696561"/>
                    <a:pt x="3366017" y="726969"/>
                  </a:cubicBezTo>
                  <a:cubicBezTo>
                    <a:pt x="3140350" y="757377"/>
                    <a:pt x="3065541" y="722791"/>
                    <a:pt x="2960410" y="726969"/>
                  </a:cubicBezTo>
                  <a:cubicBezTo>
                    <a:pt x="2855279" y="731147"/>
                    <a:pt x="2711658" y="677451"/>
                    <a:pt x="2469413" y="726969"/>
                  </a:cubicBezTo>
                  <a:cubicBezTo>
                    <a:pt x="2227168" y="776487"/>
                    <a:pt x="2122529" y="724626"/>
                    <a:pt x="1893024" y="726969"/>
                  </a:cubicBezTo>
                  <a:cubicBezTo>
                    <a:pt x="1663519" y="729312"/>
                    <a:pt x="1533540" y="693801"/>
                    <a:pt x="1316636" y="726969"/>
                  </a:cubicBezTo>
                  <a:cubicBezTo>
                    <a:pt x="1099732" y="760137"/>
                    <a:pt x="1003567" y="705288"/>
                    <a:pt x="911029" y="726969"/>
                  </a:cubicBezTo>
                  <a:cubicBezTo>
                    <a:pt x="818491" y="748650"/>
                    <a:pt x="337968" y="633530"/>
                    <a:pt x="121164" y="726969"/>
                  </a:cubicBezTo>
                  <a:cubicBezTo>
                    <a:pt x="37973" y="726953"/>
                    <a:pt x="-1702" y="674791"/>
                    <a:pt x="0" y="605805"/>
                  </a:cubicBezTo>
                  <a:cubicBezTo>
                    <a:pt x="-32499" y="476687"/>
                    <a:pt x="29208" y="267352"/>
                    <a:pt x="0" y="121164"/>
                  </a:cubicBezTo>
                  <a:close/>
                </a:path>
                <a:path w="4511871" h="726969" extrusionOk="0">
                  <a:moveTo>
                    <a:pt x="0" y="121164"/>
                  </a:moveTo>
                  <a:cubicBezTo>
                    <a:pt x="-11181" y="50944"/>
                    <a:pt x="70152" y="12109"/>
                    <a:pt x="121164" y="0"/>
                  </a:cubicBezTo>
                  <a:cubicBezTo>
                    <a:pt x="274732" y="-33269"/>
                    <a:pt x="507630" y="51499"/>
                    <a:pt x="697552" y="0"/>
                  </a:cubicBezTo>
                  <a:cubicBezTo>
                    <a:pt x="887474" y="-51499"/>
                    <a:pt x="999865" y="4126"/>
                    <a:pt x="1273941" y="0"/>
                  </a:cubicBezTo>
                  <a:cubicBezTo>
                    <a:pt x="1548017" y="-4126"/>
                    <a:pt x="1691841" y="33148"/>
                    <a:pt x="1850329" y="0"/>
                  </a:cubicBezTo>
                  <a:cubicBezTo>
                    <a:pt x="2008817" y="-33148"/>
                    <a:pt x="2344012" y="65971"/>
                    <a:pt x="2469413" y="0"/>
                  </a:cubicBezTo>
                  <a:cubicBezTo>
                    <a:pt x="2594814" y="-65971"/>
                    <a:pt x="2789962" y="2971"/>
                    <a:pt x="2917715" y="0"/>
                  </a:cubicBezTo>
                  <a:cubicBezTo>
                    <a:pt x="3045468" y="-2971"/>
                    <a:pt x="3251191" y="1498"/>
                    <a:pt x="3451408" y="0"/>
                  </a:cubicBezTo>
                  <a:cubicBezTo>
                    <a:pt x="3651625" y="-1498"/>
                    <a:pt x="4064792" y="71802"/>
                    <a:pt x="4390707" y="0"/>
                  </a:cubicBezTo>
                  <a:cubicBezTo>
                    <a:pt x="4463699" y="10265"/>
                    <a:pt x="4509307" y="44895"/>
                    <a:pt x="4511871" y="121164"/>
                  </a:cubicBezTo>
                  <a:cubicBezTo>
                    <a:pt x="4537610" y="361657"/>
                    <a:pt x="4467513" y="381141"/>
                    <a:pt x="4511871" y="605805"/>
                  </a:cubicBezTo>
                  <a:cubicBezTo>
                    <a:pt x="4516494" y="684159"/>
                    <a:pt x="4457272" y="728783"/>
                    <a:pt x="4390707" y="726969"/>
                  </a:cubicBezTo>
                  <a:cubicBezTo>
                    <a:pt x="4113105" y="737032"/>
                    <a:pt x="3900978" y="686359"/>
                    <a:pt x="3771623" y="726969"/>
                  </a:cubicBezTo>
                  <a:cubicBezTo>
                    <a:pt x="3642268" y="767579"/>
                    <a:pt x="3451556" y="686680"/>
                    <a:pt x="3323321" y="726969"/>
                  </a:cubicBezTo>
                  <a:cubicBezTo>
                    <a:pt x="3195086" y="767258"/>
                    <a:pt x="2921637" y="716194"/>
                    <a:pt x="2704238" y="726969"/>
                  </a:cubicBezTo>
                  <a:cubicBezTo>
                    <a:pt x="2486839" y="737744"/>
                    <a:pt x="2318924" y="700116"/>
                    <a:pt x="2085154" y="726969"/>
                  </a:cubicBezTo>
                  <a:cubicBezTo>
                    <a:pt x="1851384" y="753822"/>
                    <a:pt x="1755642" y="696176"/>
                    <a:pt x="1594156" y="726969"/>
                  </a:cubicBezTo>
                  <a:cubicBezTo>
                    <a:pt x="1432670" y="757762"/>
                    <a:pt x="1250236" y="684636"/>
                    <a:pt x="975073" y="726969"/>
                  </a:cubicBezTo>
                  <a:cubicBezTo>
                    <a:pt x="699910" y="769302"/>
                    <a:pt x="433080" y="699547"/>
                    <a:pt x="121164" y="726969"/>
                  </a:cubicBezTo>
                  <a:cubicBezTo>
                    <a:pt x="67781" y="740746"/>
                    <a:pt x="5186" y="678051"/>
                    <a:pt x="0" y="605805"/>
                  </a:cubicBezTo>
                  <a:cubicBezTo>
                    <a:pt x="-41683" y="417116"/>
                    <a:pt x="2569" y="347184"/>
                    <a:pt x="0" y="121164"/>
                  </a:cubicBezTo>
                  <a:close/>
                </a:path>
              </a:pathLst>
            </a:cu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Arial"/>
                <a:ea typeface="Arial"/>
                <a:cs typeface="Arial"/>
                <a:sym typeface="Arial"/>
              </a:endParaRPr>
            </a:p>
          </p:txBody>
        </p:sp>
        <p:sp>
          <p:nvSpPr>
            <p:cNvPr id="1122" name="Google Shape;1122;p9"/>
            <p:cNvSpPr/>
            <p:nvPr/>
          </p:nvSpPr>
          <p:spPr>
            <a:xfrm>
              <a:off x="8009163" y="2583"/>
              <a:ext cx="4427445" cy="471219"/>
            </a:xfrm>
            <a:prstGeom prst="rect">
              <a:avLst/>
            </a:prstGeom>
            <a:noFill/>
            <a:ln>
              <a:noFill/>
            </a:ln>
          </p:spPr>
          <p:txBody>
            <a:bodyPr spcFirstLastPara="1" wrap="square" lIns="91425" tIns="45700" rIns="91425" bIns="45700" anchor="t" anchorCtr="0">
              <a:spAutoFit/>
            </a:bodyPr>
            <a:lstStyle/>
            <a:p>
              <a:pPr marL="342900" marR="63500" lvl="0" indent="-342900" algn="l" rtl="0">
                <a:lnSpc>
                  <a:spcPct val="115000"/>
                </a:lnSpc>
                <a:spcBef>
                  <a:spcPts val="0"/>
                </a:spcBef>
                <a:spcAft>
                  <a:spcPts val="0"/>
                </a:spcAft>
                <a:buClr>
                  <a:srgbClr val="000000"/>
                </a:buClr>
                <a:buSzPts val="2400"/>
                <a:buFont typeface="Noto Sans Symbols"/>
                <a:buChar char="❖"/>
              </a:pPr>
              <a:r>
                <a:rPr lang="en-US" sz="2400">
                  <a:solidFill>
                    <a:srgbClr val="000000"/>
                  </a:solidFill>
                  <a:latin typeface="Arial"/>
                  <a:ea typeface="Arial"/>
                  <a:cs typeface="Arial"/>
                  <a:sym typeface="Arial"/>
                </a:rPr>
                <a:t>Địa điểm đọc sách nào mà em thích nhất?</a:t>
              </a:r>
              <a:endParaRPr/>
            </a:p>
          </p:txBody>
        </p:sp>
      </p:grpSp>
      <p:grpSp>
        <p:nvGrpSpPr>
          <p:cNvPr id="1123" name="Google Shape;1123;p9"/>
          <p:cNvGrpSpPr/>
          <p:nvPr/>
        </p:nvGrpSpPr>
        <p:grpSpPr>
          <a:xfrm>
            <a:off x="3136496" y="5919392"/>
            <a:ext cx="7085810" cy="743212"/>
            <a:chOff x="7873788" y="-109504"/>
            <a:chExt cx="4562820" cy="726969"/>
          </a:xfrm>
        </p:grpSpPr>
        <p:sp>
          <p:nvSpPr>
            <p:cNvPr id="1124" name="Google Shape;1124;p9"/>
            <p:cNvSpPr/>
            <p:nvPr/>
          </p:nvSpPr>
          <p:spPr>
            <a:xfrm>
              <a:off x="7873788" y="-109504"/>
              <a:ext cx="4511871" cy="726969"/>
            </a:xfrm>
            <a:custGeom>
              <a:avLst/>
              <a:gdLst/>
              <a:ahLst/>
              <a:cxnLst/>
              <a:rect l="l" t="t" r="r" b="b"/>
              <a:pathLst>
                <a:path w="4511871" h="726969" fill="none" extrusionOk="0">
                  <a:moveTo>
                    <a:pt x="0" y="121164"/>
                  </a:moveTo>
                  <a:cubicBezTo>
                    <a:pt x="-7986" y="71582"/>
                    <a:pt x="40919" y="-5922"/>
                    <a:pt x="121164" y="0"/>
                  </a:cubicBezTo>
                  <a:cubicBezTo>
                    <a:pt x="215612" y="-29393"/>
                    <a:pt x="356561" y="37126"/>
                    <a:pt x="569466" y="0"/>
                  </a:cubicBezTo>
                  <a:cubicBezTo>
                    <a:pt x="782371" y="-37126"/>
                    <a:pt x="818049" y="18057"/>
                    <a:pt x="1017768" y="0"/>
                  </a:cubicBezTo>
                  <a:cubicBezTo>
                    <a:pt x="1217487" y="-18057"/>
                    <a:pt x="1322789" y="35824"/>
                    <a:pt x="1423375" y="0"/>
                  </a:cubicBezTo>
                  <a:cubicBezTo>
                    <a:pt x="1523961" y="-35824"/>
                    <a:pt x="1670522" y="47010"/>
                    <a:pt x="1871677" y="0"/>
                  </a:cubicBezTo>
                  <a:cubicBezTo>
                    <a:pt x="2072832" y="-47010"/>
                    <a:pt x="2330144" y="4318"/>
                    <a:pt x="2448065" y="0"/>
                  </a:cubicBezTo>
                  <a:cubicBezTo>
                    <a:pt x="2565986" y="-4318"/>
                    <a:pt x="2676749" y="52432"/>
                    <a:pt x="2896367" y="0"/>
                  </a:cubicBezTo>
                  <a:cubicBezTo>
                    <a:pt x="3115985" y="-52432"/>
                    <a:pt x="3189227" y="53745"/>
                    <a:pt x="3430060" y="0"/>
                  </a:cubicBezTo>
                  <a:cubicBezTo>
                    <a:pt x="3670893" y="-53745"/>
                    <a:pt x="3699765" y="30472"/>
                    <a:pt x="3921057" y="0"/>
                  </a:cubicBezTo>
                  <a:cubicBezTo>
                    <a:pt x="4142349" y="-30472"/>
                    <a:pt x="4158525" y="42663"/>
                    <a:pt x="4390707" y="0"/>
                  </a:cubicBezTo>
                  <a:cubicBezTo>
                    <a:pt x="4466809" y="4126"/>
                    <a:pt x="4528956" y="53689"/>
                    <a:pt x="4511871" y="121164"/>
                  </a:cubicBezTo>
                  <a:cubicBezTo>
                    <a:pt x="4548104" y="328530"/>
                    <a:pt x="4459749" y="465617"/>
                    <a:pt x="4511871" y="605805"/>
                  </a:cubicBezTo>
                  <a:cubicBezTo>
                    <a:pt x="4526059" y="680411"/>
                    <a:pt x="4473192" y="723398"/>
                    <a:pt x="4390707" y="726969"/>
                  </a:cubicBezTo>
                  <a:cubicBezTo>
                    <a:pt x="4258194" y="760109"/>
                    <a:pt x="4138947" y="715009"/>
                    <a:pt x="3942405" y="726969"/>
                  </a:cubicBezTo>
                  <a:cubicBezTo>
                    <a:pt x="3745863" y="738929"/>
                    <a:pt x="3591684" y="696561"/>
                    <a:pt x="3366017" y="726969"/>
                  </a:cubicBezTo>
                  <a:cubicBezTo>
                    <a:pt x="3140350" y="757377"/>
                    <a:pt x="3065541" y="722791"/>
                    <a:pt x="2960410" y="726969"/>
                  </a:cubicBezTo>
                  <a:cubicBezTo>
                    <a:pt x="2855279" y="731147"/>
                    <a:pt x="2711658" y="677451"/>
                    <a:pt x="2469413" y="726969"/>
                  </a:cubicBezTo>
                  <a:cubicBezTo>
                    <a:pt x="2227168" y="776487"/>
                    <a:pt x="2122529" y="724626"/>
                    <a:pt x="1893024" y="726969"/>
                  </a:cubicBezTo>
                  <a:cubicBezTo>
                    <a:pt x="1663519" y="729312"/>
                    <a:pt x="1533540" y="693801"/>
                    <a:pt x="1316636" y="726969"/>
                  </a:cubicBezTo>
                  <a:cubicBezTo>
                    <a:pt x="1099732" y="760137"/>
                    <a:pt x="1003567" y="705288"/>
                    <a:pt x="911029" y="726969"/>
                  </a:cubicBezTo>
                  <a:cubicBezTo>
                    <a:pt x="818491" y="748650"/>
                    <a:pt x="337968" y="633530"/>
                    <a:pt x="121164" y="726969"/>
                  </a:cubicBezTo>
                  <a:cubicBezTo>
                    <a:pt x="37973" y="726953"/>
                    <a:pt x="-1702" y="674791"/>
                    <a:pt x="0" y="605805"/>
                  </a:cubicBezTo>
                  <a:cubicBezTo>
                    <a:pt x="-32499" y="476687"/>
                    <a:pt x="29208" y="267352"/>
                    <a:pt x="0" y="121164"/>
                  </a:cubicBezTo>
                  <a:close/>
                </a:path>
                <a:path w="4511871" h="726969" extrusionOk="0">
                  <a:moveTo>
                    <a:pt x="0" y="121164"/>
                  </a:moveTo>
                  <a:cubicBezTo>
                    <a:pt x="-11181" y="50944"/>
                    <a:pt x="70152" y="12109"/>
                    <a:pt x="121164" y="0"/>
                  </a:cubicBezTo>
                  <a:cubicBezTo>
                    <a:pt x="274732" y="-33269"/>
                    <a:pt x="507630" y="51499"/>
                    <a:pt x="697552" y="0"/>
                  </a:cubicBezTo>
                  <a:cubicBezTo>
                    <a:pt x="887474" y="-51499"/>
                    <a:pt x="999865" y="4126"/>
                    <a:pt x="1273941" y="0"/>
                  </a:cubicBezTo>
                  <a:cubicBezTo>
                    <a:pt x="1548017" y="-4126"/>
                    <a:pt x="1691841" y="33148"/>
                    <a:pt x="1850329" y="0"/>
                  </a:cubicBezTo>
                  <a:cubicBezTo>
                    <a:pt x="2008817" y="-33148"/>
                    <a:pt x="2344012" y="65971"/>
                    <a:pt x="2469413" y="0"/>
                  </a:cubicBezTo>
                  <a:cubicBezTo>
                    <a:pt x="2594814" y="-65971"/>
                    <a:pt x="2789962" y="2971"/>
                    <a:pt x="2917715" y="0"/>
                  </a:cubicBezTo>
                  <a:cubicBezTo>
                    <a:pt x="3045468" y="-2971"/>
                    <a:pt x="3251191" y="1498"/>
                    <a:pt x="3451408" y="0"/>
                  </a:cubicBezTo>
                  <a:cubicBezTo>
                    <a:pt x="3651625" y="-1498"/>
                    <a:pt x="4064792" y="71802"/>
                    <a:pt x="4390707" y="0"/>
                  </a:cubicBezTo>
                  <a:cubicBezTo>
                    <a:pt x="4463699" y="10265"/>
                    <a:pt x="4509307" y="44895"/>
                    <a:pt x="4511871" y="121164"/>
                  </a:cubicBezTo>
                  <a:cubicBezTo>
                    <a:pt x="4537610" y="361657"/>
                    <a:pt x="4467513" y="381141"/>
                    <a:pt x="4511871" y="605805"/>
                  </a:cubicBezTo>
                  <a:cubicBezTo>
                    <a:pt x="4516494" y="684159"/>
                    <a:pt x="4457272" y="728783"/>
                    <a:pt x="4390707" y="726969"/>
                  </a:cubicBezTo>
                  <a:cubicBezTo>
                    <a:pt x="4113105" y="737032"/>
                    <a:pt x="3900978" y="686359"/>
                    <a:pt x="3771623" y="726969"/>
                  </a:cubicBezTo>
                  <a:cubicBezTo>
                    <a:pt x="3642268" y="767579"/>
                    <a:pt x="3451556" y="686680"/>
                    <a:pt x="3323321" y="726969"/>
                  </a:cubicBezTo>
                  <a:cubicBezTo>
                    <a:pt x="3195086" y="767258"/>
                    <a:pt x="2921637" y="716194"/>
                    <a:pt x="2704238" y="726969"/>
                  </a:cubicBezTo>
                  <a:cubicBezTo>
                    <a:pt x="2486839" y="737744"/>
                    <a:pt x="2318924" y="700116"/>
                    <a:pt x="2085154" y="726969"/>
                  </a:cubicBezTo>
                  <a:cubicBezTo>
                    <a:pt x="1851384" y="753822"/>
                    <a:pt x="1755642" y="696176"/>
                    <a:pt x="1594156" y="726969"/>
                  </a:cubicBezTo>
                  <a:cubicBezTo>
                    <a:pt x="1432670" y="757762"/>
                    <a:pt x="1250236" y="684636"/>
                    <a:pt x="975073" y="726969"/>
                  </a:cubicBezTo>
                  <a:cubicBezTo>
                    <a:pt x="699910" y="769302"/>
                    <a:pt x="433080" y="699547"/>
                    <a:pt x="121164" y="726969"/>
                  </a:cubicBezTo>
                  <a:cubicBezTo>
                    <a:pt x="67781" y="740746"/>
                    <a:pt x="5186" y="678051"/>
                    <a:pt x="0" y="605805"/>
                  </a:cubicBezTo>
                  <a:cubicBezTo>
                    <a:pt x="-41683" y="417116"/>
                    <a:pt x="2569" y="347184"/>
                    <a:pt x="0" y="121164"/>
                  </a:cubicBezTo>
                  <a:close/>
                </a:path>
              </a:pathLst>
            </a:cu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Arial"/>
                <a:ea typeface="Arial"/>
                <a:cs typeface="Arial"/>
                <a:sym typeface="Arial"/>
              </a:endParaRPr>
            </a:p>
          </p:txBody>
        </p:sp>
        <p:sp>
          <p:nvSpPr>
            <p:cNvPr id="1125" name="Google Shape;1125;p9"/>
            <p:cNvSpPr/>
            <p:nvPr/>
          </p:nvSpPr>
          <p:spPr>
            <a:xfrm>
              <a:off x="8009163" y="2583"/>
              <a:ext cx="4427445" cy="470391"/>
            </a:xfrm>
            <a:prstGeom prst="rect">
              <a:avLst/>
            </a:prstGeom>
            <a:noFill/>
            <a:ln>
              <a:noFill/>
            </a:ln>
          </p:spPr>
          <p:txBody>
            <a:bodyPr spcFirstLastPara="1" wrap="square" lIns="91425" tIns="45700" rIns="91425" bIns="45700" anchor="t" anchorCtr="0">
              <a:spAutoFit/>
            </a:bodyPr>
            <a:lstStyle/>
            <a:p>
              <a:pPr marL="342900" marR="63500" lvl="0" indent="-342900" algn="l" rtl="0">
                <a:lnSpc>
                  <a:spcPct val="115000"/>
                </a:lnSpc>
                <a:spcBef>
                  <a:spcPts val="0"/>
                </a:spcBef>
                <a:spcAft>
                  <a:spcPts val="0"/>
                </a:spcAft>
                <a:buClr>
                  <a:srgbClr val="000000"/>
                </a:buClr>
                <a:buSzPts val="2400"/>
                <a:buFont typeface="Noto Sans Symbols"/>
                <a:buChar char="❖"/>
              </a:pPr>
              <a:r>
                <a:rPr lang="en-US" sz="2400">
                  <a:solidFill>
                    <a:srgbClr val="000000"/>
                  </a:solidFill>
                  <a:latin typeface="Arial"/>
                  <a:ea typeface="Arial"/>
                  <a:cs typeface="Arial"/>
                  <a:sym typeface="Arial"/>
                </a:rPr>
                <a:t>Vì sao em thích địa điểm đó?</a:t>
              </a: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7"/>
                                        </p:tgtEl>
                                        <p:attrNameLst>
                                          <p:attrName>style.visibility</p:attrName>
                                        </p:attrNameLst>
                                      </p:cBhvr>
                                      <p:to>
                                        <p:strVal val="visible"/>
                                      </p:to>
                                    </p:set>
                                    <p:animEffect transition="in" filter="fade">
                                      <p:cBhvr>
                                        <p:cTn id="7" dur="2000"/>
                                        <p:tgtEl>
                                          <p:spTgt spid="1107"/>
                                        </p:tgtEl>
                                      </p:cBhvr>
                                    </p:animEffect>
                                  </p:childTnLst>
                                </p:cTn>
                              </p:par>
                              <p:par>
                                <p:cTn id="8" presetID="10" presetClass="entr" presetSubtype="0" fill="hold" nodeType="withEffect">
                                  <p:stCondLst>
                                    <p:cond delay="0"/>
                                  </p:stCondLst>
                                  <p:childTnLst>
                                    <p:set>
                                      <p:cBhvr>
                                        <p:cTn id="9" dur="1" fill="hold">
                                          <p:stCondLst>
                                            <p:cond delay="0"/>
                                          </p:stCondLst>
                                        </p:cTn>
                                        <p:tgtEl>
                                          <p:spTgt spid="1111"/>
                                        </p:tgtEl>
                                        <p:attrNameLst>
                                          <p:attrName>style.visibility</p:attrName>
                                        </p:attrNameLst>
                                      </p:cBhvr>
                                      <p:to>
                                        <p:strVal val="visible"/>
                                      </p:to>
                                    </p:set>
                                    <p:animEffect transition="in" filter="fade">
                                      <p:cBhvr>
                                        <p:cTn id="10" dur="2000"/>
                                        <p:tgtEl>
                                          <p:spTgt spid="1111"/>
                                        </p:tgtEl>
                                      </p:cBhvr>
                                    </p:animEffect>
                                  </p:childTnLst>
                                </p:cTn>
                              </p:par>
                              <p:par>
                                <p:cTn id="11" presetID="10" presetClass="entr" presetSubtype="0" fill="hold" nodeType="withEffect">
                                  <p:stCondLst>
                                    <p:cond delay="0"/>
                                  </p:stCondLst>
                                  <p:childTnLst>
                                    <p:set>
                                      <p:cBhvr>
                                        <p:cTn id="12" dur="1" fill="hold">
                                          <p:stCondLst>
                                            <p:cond delay="0"/>
                                          </p:stCondLst>
                                        </p:cTn>
                                        <p:tgtEl>
                                          <p:spTgt spid="1113"/>
                                        </p:tgtEl>
                                        <p:attrNameLst>
                                          <p:attrName>style.visibility</p:attrName>
                                        </p:attrNameLst>
                                      </p:cBhvr>
                                      <p:to>
                                        <p:strVal val="visible"/>
                                      </p:to>
                                    </p:set>
                                    <p:animEffect transition="in" filter="fade">
                                      <p:cBhvr>
                                        <p:cTn id="13" dur="2000"/>
                                        <p:tgtEl>
                                          <p:spTgt spid="11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12"/>
                                        </p:tgtEl>
                                        <p:attrNameLst>
                                          <p:attrName>style.visibility</p:attrName>
                                        </p:attrNameLst>
                                      </p:cBhvr>
                                      <p:to>
                                        <p:strVal val="visible"/>
                                      </p:to>
                                    </p:set>
                                    <p:animEffect transition="in" filter="fade">
                                      <p:cBhvr>
                                        <p:cTn id="18" dur="500"/>
                                        <p:tgtEl>
                                          <p:spTgt spid="11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16"/>
                                        </p:tgtEl>
                                        <p:attrNameLst>
                                          <p:attrName>style.visibility</p:attrName>
                                        </p:attrNameLst>
                                      </p:cBhvr>
                                      <p:to>
                                        <p:strVal val="visible"/>
                                      </p:to>
                                    </p:set>
                                    <p:animEffect transition="in" filter="fade">
                                      <p:cBhvr>
                                        <p:cTn id="23" dur="500"/>
                                        <p:tgtEl>
                                          <p:spTgt spid="1116"/>
                                        </p:tgtEl>
                                      </p:cBhvr>
                                    </p:animEffect>
                                  </p:childTnLst>
                                </p:cTn>
                              </p:par>
                              <p:par>
                                <p:cTn id="24" presetID="10" presetClass="entr" presetSubtype="0" fill="hold" nodeType="withEffect">
                                  <p:stCondLst>
                                    <p:cond delay="0"/>
                                  </p:stCondLst>
                                  <p:childTnLst>
                                    <p:set>
                                      <p:cBhvr>
                                        <p:cTn id="25" dur="1" fill="hold">
                                          <p:stCondLst>
                                            <p:cond delay="0"/>
                                          </p:stCondLst>
                                        </p:cTn>
                                        <p:tgtEl>
                                          <p:spTgt spid="1117"/>
                                        </p:tgtEl>
                                        <p:attrNameLst>
                                          <p:attrName>style.visibility</p:attrName>
                                        </p:attrNameLst>
                                      </p:cBhvr>
                                      <p:to>
                                        <p:strVal val="visible"/>
                                      </p:to>
                                    </p:set>
                                    <p:animEffect transition="in" filter="fade">
                                      <p:cBhvr>
                                        <p:cTn id="26" dur="1000"/>
                                        <p:tgtEl>
                                          <p:spTgt spid="1117"/>
                                        </p:tgtEl>
                                      </p:cBhvr>
                                    </p:animEffect>
                                  </p:childTnLst>
                                </p:cTn>
                              </p:par>
                              <p:par>
                                <p:cTn id="27" presetID="10" presetClass="entr" presetSubtype="0" fill="hold" nodeType="withEffect">
                                  <p:stCondLst>
                                    <p:cond delay="0"/>
                                  </p:stCondLst>
                                  <p:childTnLst>
                                    <p:set>
                                      <p:cBhvr>
                                        <p:cTn id="28" dur="1" fill="hold">
                                          <p:stCondLst>
                                            <p:cond delay="0"/>
                                          </p:stCondLst>
                                        </p:cTn>
                                        <p:tgtEl>
                                          <p:spTgt spid="1120"/>
                                        </p:tgtEl>
                                        <p:attrNameLst>
                                          <p:attrName>style.visibility</p:attrName>
                                        </p:attrNameLst>
                                      </p:cBhvr>
                                      <p:to>
                                        <p:strVal val="visible"/>
                                      </p:to>
                                    </p:set>
                                    <p:animEffect transition="in" filter="fade">
                                      <p:cBhvr>
                                        <p:cTn id="29" dur="1000"/>
                                        <p:tgtEl>
                                          <p:spTgt spid="1120"/>
                                        </p:tgtEl>
                                      </p:cBhvr>
                                    </p:animEffect>
                                  </p:childTnLst>
                                </p:cTn>
                              </p:par>
                              <p:par>
                                <p:cTn id="30" presetID="10" presetClass="entr" presetSubtype="0" fill="hold" nodeType="withEffect">
                                  <p:stCondLst>
                                    <p:cond delay="0"/>
                                  </p:stCondLst>
                                  <p:childTnLst>
                                    <p:set>
                                      <p:cBhvr>
                                        <p:cTn id="31" dur="1" fill="hold">
                                          <p:stCondLst>
                                            <p:cond delay="0"/>
                                          </p:stCondLst>
                                        </p:cTn>
                                        <p:tgtEl>
                                          <p:spTgt spid="1123"/>
                                        </p:tgtEl>
                                        <p:attrNameLst>
                                          <p:attrName>style.visibility</p:attrName>
                                        </p:attrNameLst>
                                      </p:cBhvr>
                                      <p:to>
                                        <p:strVal val="visible"/>
                                      </p:to>
                                    </p:set>
                                    <p:animEffect transition="in" filter="fade">
                                      <p:cBhvr>
                                        <p:cTn id="32" dur="1000"/>
                                        <p:tgtEl>
                                          <p:spTgt spid="1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2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1451</Words>
  <Application>Microsoft Office PowerPoint</Application>
  <PresentationFormat>Màn hình rộng</PresentationFormat>
  <Paragraphs>130</Paragraphs>
  <Slides>52</Slides>
  <Notes>50</Notes>
  <HiddenSlides>1</HiddenSlides>
  <MMClips>1</MMClips>
  <ScaleCrop>false</ScaleCrop>
  <HeadingPairs>
    <vt:vector size="6" baseType="variant">
      <vt:variant>
        <vt:lpstr>Phông được Dùng</vt:lpstr>
      </vt:variant>
      <vt:variant>
        <vt:i4>7</vt:i4>
      </vt:variant>
      <vt:variant>
        <vt:lpstr>Chủ đề</vt:lpstr>
      </vt:variant>
      <vt:variant>
        <vt:i4>14</vt:i4>
      </vt:variant>
      <vt:variant>
        <vt:lpstr>Tiêu đề Bản chiếu</vt:lpstr>
      </vt:variant>
      <vt:variant>
        <vt:i4>52</vt:i4>
      </vt:variant>
    </vt:vector>
  </HeadingPairs>
  <TitlesOfParts>
    <vt:vector size="73" baseType="lpstr">
      <vt:lpstr>Calibri</vt:lpstr>
      <vt:lpstr>Noto Sans Symbols</vt:lpstr>
      <vt:lpstr>Arial Rounded</vt:lpstr>
      <vt:lpstr>Coiny</vt:lpstr>
      <vt:lpstr>Microsoft Yahei</vt:lpstr>
      <vt:lpstr>Arial</vt:lpstr>
      <vt:lpstr>Times New Roman</vt:lpstr>
      <vt:lpstr>12_Office 主题</vt:lpstr>
      <vt:lpstr>Office Theme</vt:lpstr>
      <vt:lpstr>3_Office Theme</vt:lpstr>
      <vt:lpstr>1_Office Theme</vt:lpstr>
      <vt:lpstr>2_Office Theme</vt:lpstr>
      <vt:lpstr>4_Office Theme</vt:lpstr>
      <vt:lpstr>5_Office Theme</vt:lpstr>
      <vt:lpstr>6_Office Theme</vt:lpstr>
      <vt:lpstr>1_Office 主题</vt:lpstr>
      <vt:lpstr>2_Office 主题</vt:lpstr>
      <vt:lpstr>3_Office 主题</vt:lpstr>
      <vt:lpstr>4_Office 主题</vt:lpstr>
      <vt:lpstr>10_Office 主题</vt:lpstr>
      <vt:lpstr>11_Office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lastModifiedBy>Huyền Nguyễn</cp:lastModifiedBy>
  <cp:revision>4</cp:revision>
  <dcterms:created xsi:type="dcterms:W3CDTF">2021-09-06T18:07:14Z</dcterms:created>
  <dcterms:modified xsi:type="dcterms:W3CDTF">2025-10-27T00:07:36Z</dcterms:modified>
</cp:coreProperties>
</file>