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21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9" r:id="rId20"/>
  </p:sldIdLst>
  <p:sldSz cx="12192000" cy="6858000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Coiny" panose="020B0604020202020204" charset="0"/>
      <p:regular r:id="rId24"/>
    </p:embeddedFont>
    <p:embeddedFont>
      <p:font typeface="Microsoft Yahei" panose="020B0503020204020204" pitchFamily="34" charset="-122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61WoPaEzv4LuO7oIG9l6O5Uhh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D0B00F-7ED8-45AB-8B9B-38321D92048D}">
  <a:tblStyle styleId="{D6D0B00F-7ED8-45AB-8B9B-38321D9204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3" name="Google Shape;18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4" name="Google Shape;18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7" name="Google Shape;1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1" name="Google Shape;1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6" name="Google Shape;1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4" name="Google Shape;12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3" name="Google Shape;12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5" name="Google Shape;1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2"/>
          <p:cNvGrpSpPr/>
          <p:nvPr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06" name="Google Shape;406;p3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5"/>
          <p:cNvGrpSpPr/>
          <p:nvPr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424" name="Google Shape;424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F8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" name="Google Shape;428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30" name="Google Shape;430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3" name="Google Shape;433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6" name="Google Shape;436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9" name="Google Shape;43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2" name="Google Shape;442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" name="Google Shape;444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447" name="Google Shape;44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35"/>
          <p:cNvGrpSpPr/>
          <p:nvPr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450" name="Google Shape;45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61" name="Google Shape;46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35"/>
          <p:cNvSpPr/>
          <p:nvPr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35"/>
          <p:cNvGrpSpPr/>
          <p:nvPr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466" name="Google Shape;46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5"/>
          <p:cNvSpPr/>
          <p:nvPr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5"/>
          <p:cNvSpPr/>
          <p:nvPr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5"/>
          <p:cNvSpPr/>
          <p:nvPr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5"/>
          <p:cNvSpPr/>
          <p:nvPr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/>
          <p:nvPr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5"/>
          <p:cNvSpPr/>
          <p:nvPr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"/>
          <p:cNvSpPr/>
          <p:nvPr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5"/>
          <p:cNvSpPr/>
          <p:nvPr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5"/>
          <p:cNvSpPr/>
          <p:nvPr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5"/>
          <p:cNvSpPr/>
          <p:nvPr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5"/>
          <p:cNvSpPr/>
          <p:nvPr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5"/>
          <p:cNvSpPr/>
          <p:nvPr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5"/>
          <p:cNvSpPr/>
          <p:nvPr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5"/>
          <p:cNvSpPr/>
          <p:nvPr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5"/>
          <p:cNvSpPr/>
          <p:nvPr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5"/>
          <p:cNvSpPr/>
          <p:nvPr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5"/>
          <p:cNvSpPr/>
          <p:nvPr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p35"/>
          <p:cNvGrpSpPr/>
          <p:nvPr/>
        </p:nvGrpSpPr>
        <p:grpSpPr>
          <a:xfrm>
            <a:off x="896621" y="1603302"/>
            <a:ext cx="9867487" cy="4770499"/>
            <a:chOff x="741115" y="865258"/>
            <a:chExt cx="7691377" cy="4010102"/>
          </a:xfrm>
        </p:grpSpPr>
        <p:sp>
          <p:nvSpPr>
            <p:cNvPr id="514" name="Google Shape;514;p35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B91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35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516" name="Google Shape;516;p35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91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B91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91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9" name="Google Shape;519;p35"/>
          <p:cNvGrpSpPr/>
          <p:nvPr/>
        </p:nvGrpSpPr>
        <p:grpSpPr>
          <a:xfrm>
            <a:off x="8391928" y="4047629"/>
            <a:ext cx="2301387" cy="1593766"/>
            <a:chOff x="4799733" y="3457797"/>
            <a:chExt cx="2301387" cy="1593766"/>
          </a:xfrm>
        </p:grpSpPr>
        <p:sp>
          <p:nvSpPr>
            <p:cNvPr id="520" name="Google Shape;520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35"/>
          <p:cNvGrpSpPr/>
          <p:nvPr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577" name="Google Shape;577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578" name="Google Shape;578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9" name="Google Shape;579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80" name="Google Shape;580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Arial"/>
                    <a:buNone/>
                  </a:pPr>
                  <a:endParaRPr sz="13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04" name="Google Shape;604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" name="Google Shape;644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8" name="Google Shape;648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35"/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35"/>
          <p:cNvGrpSpPr/>
          <p:nvPr/>
        </p:nvGrpSpPr>
        <p:grpSpPr>
          <a:xfrm>
            <a:off x="1524303" y="5626806"/>
            <a:ext cx="9320239" cy="1231194"/>
            <a:chOff x="1524301" y="5626805"/>
            <a:chExt cx="9320239" cy="1231194"/>
          </a:xfrm>
        </p:grpSpPr>
        <p:sp>
          <p:nvSpPr>
            <p:cNvPr id="651" name="Google Shape;651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2" name="Google Shape;652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653" name="Google Shape;653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9" name="Google Shape;669;p37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37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37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38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38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38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9"/>
          <p:cNvSpPr txBox="1"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39"/>
          <p:cNvSpPr txBox="1"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39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39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39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40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4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4" name="Google Shape;694;p4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41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6" name="Google Shape;696;p41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41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41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41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42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42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42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3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43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43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44"/>
          <p:cNvSpPr txBox="1">
            <a:spLocks noGrp="1"/>
          </p:cNvSpPr>
          <p:nvPr>
            <p:ph type="body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2" name="Google Shape;712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3" name="Google Shape;713;p44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44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45"/>
          <p:cNvSpPr>
            <a:spLocks noGrp="1"/>
          </p:cNvSpPr>
          <p:nvPr>
            <p:ph type="pic" idx="2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9" name="Google Shape;719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0" name="Google Shape;720;p45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45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5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46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46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46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7"/>
          <p:cNvSpPr txBox="1">
            <a:spLocks noGrp="1"/>
          </p:cNvSpPr>
          <p:nvPr>
            <p:ph type="title"/>
          </p:nvPr>
        </p:nvSpPr>
        <p:spPr>
          <a:xfrm rot="5400000">
            <a:off x="7133433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47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47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47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47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ibaotu.com</a:t>
            </a:r>
            <a:endParaRPr sz="1400"/>
          </a:p>
        </p:txBody>
      </p:sp>
      <p:grpSp>
        <p:nvGrpSpPr>
          <p:cNvPr id="86" name="Google Shape;86;p21"/>
          <p:cNvGrpSpPr/>
          <p:nvPr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87" name="Google Shape;87;p21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1"/>
          <p:cNvGrpSpPr/>
          <p:nvPr/>
        </p:nvGrpSpPr>
        <p:grpSpPr>
          <a:xfrm>
            <a:off x="-319546" y="5517741"/>
            <a:ext cx="12831097" cy="1340263"/>
            <a:chOff x="0" y="1761"/>
            <a:chExt cx="7678" cy="802"/>
          </a:xfrm>
        </p:grpSpPr>
        <p:grpSp>
          <p:nvGrpSpPr>
            <p:cNvPr id="102" name="Google Shape;102;p21"/>
            <p:cNvGrpSpPr/>
            <p:nvPr/>
          </p:nvGrpSpPr>
          <p:grpSpPr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03" name="Google Shape;103;p21"/>
              <p:cNvSpPr/>
              <p:nvPr/>
            </p:nvSpPr>
            <p:spPr>
              <a:xfrm>
                <a:off x="710" y="2057"/>
                <a:ext cx="161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>
                <a:off x="597" y="2112"/>
                <a:ext cx="129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56" h="46" extrusionOk="0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>
                <a:off x="599" y="1831"/>
                <a:ext cx="244" cy="23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2" extrusionOk="0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1"/>
              <p:cNvSpPr/>
              <p:nvPr/>
            </p:nvSpPr>
            <p:spPr>
              <a:xfrm>
                <a:off x="4931" y="2057"/>
                <a:ext cx="159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1"/>
              <p:cNvSpPr/>
              <p:nvPr/>
            </p:nvSpPr>
            <p:spPr>
              <a:xfrm>
                <a:off x="4818" y="2112"/>
                <a:ext cx="127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55" h="46" extrusionOk="0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1"/>
              <p:cNvSpPr/>
              <p:nvPr/>
            </p:nvSpPr>
            <p:spPr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1"/>
              <p:cNvSpPr/>
              <p:nvPr/>
            </p:nvSpPr>
            <p:spPr>
              <a:xfrm>
                <a:off x="4818" y="1831"/>
                <a:ext cx="244" cy="23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2" extrusionOk="0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1"/>
              <p:cNvSpPr/>
              <p:nvPr/>
            </p:nvSpPr>
            <p:spPr>
              <a:xfrm>
                <a:off x="2530" y="2001"/>
                <a:ext cx="159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69" h="63" extrusionOk="0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1"/>
              <p:cNvSpPr/>
              <p:nvPr/>
            </p:nvSpPr>
            <p:spPr>
              <a:xfrm>
                <a:off x="2417" y="2059"/>
                <a:ext cx="127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5" extrusionOk="0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1"/>
              <p:cNvSpPr/>
              <p:nvPr/>
            </p:nvSpPr>
            <p:spPr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>
                <a:off x="2417" y="1778"/>
                <a:ext cx="244" cy="23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2" extrusionOk="0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>
                <a:off x="3362" y="2087"/>
                <a:ext cx="145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3493" y="2140"/>
                <a:ext cx="118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1" h="41" extrusionOk="0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1"/>
              <p:cNvSpPr/>
              <p:nvPr/>
            </p:nvSpPr>
            <p:spPr>
              <a:xfrm>
                <a:off x="3353" y="1831"/>
                <a:ext cx="292" cy="22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 extrusionOk="0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1"/>
              <p:cNvSpPr/>
              <p:nvPr/>
            </p:nvSpPr>
            <p:spPr>
              <a:xfrm>
                <a:off x="6641" y="2108"/>
                <a:ext cx="136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4" extrusionOk="0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>
                <a:off x="6765" y="2159"/>
                <a:ext cx="10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38" extrusionOk="0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1"/>
              <p:cNvSpPr/>
              <p:nvPr/>
            </p:nvSpPr>
            <p:spPr>
              <a:xfrm>
                <a:off x="6631" y="1868"/>
                <a:ext cx="277" cy="21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1" extrusionOk="0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1"/>
              <p:cNvSpPr/>
              <p:nvPr/>
            </p:nvSpPr>
            <p:spPr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1"/>
              <p:cNvSpPr/>
              <p:nvPr/>
            </p:nvSpPr>
            <p:spPr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1"/>
              <p:cNvSpPr/>
              <p:nvPr/>
            </p:nvSpPr>
            <p:spPr>
              <a:xfrm>
                <a:off x="2839" y="2061"/>
                <a:ext cx="163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71" h="64" extrusionOk="0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1"/>
              <p:cNvSpPr/>
              <p:nvPr/>
            </p:nvSpPr>
            <p:spPr>
              <a:xfrm>
                <a:off x="2979" y="2061"/>
                <a:ext cx="164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71" h="64" extrusionOk="0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1"/>
              <p:cNvSpPr/>
              <p:nvPr/>
            </p:nvSpPr>
            <p:spPr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1"/>
              <p:cNvSpPr/>
              <p:nvPr/>
            </p:nvSpPr>
            <p:spPr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1"/>
              <p:cNvSpPr/>
              <p:nvPr/>
            </p:nvSpPr>
            <p:spPr>
              <a:xfrm>
                <a:off x="6191" y="2012"/>
                <a:ext cx="173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75" h="67" extrusionOk="0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1"/>
              <p:cNvSpPr/>
              <p:nvPr/>
            </p:nvSpPr>
            <p:spPr>
              <a:xfrm>
                <a:off x="6341" y="2012"/>
                <a:ext cx="175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76" h="67" extrusionOk="0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>
                <a:off x="6926" y="2040"/>
                <a:ext cx="201" cy="182"/>
              </a:xfrm>
              <a:custGeom>
                <a:avLst/>
                <a:gdLst/>
                <a:ahLst/>
                <a:cxnLst/>
                <a:rect l="l" t="t" r="r" b="b"/>
                <a:pathLst>
                  <a:path w="87" h="78" extrusionOk="0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1"/>
              <p:cNvSpPr/>
              <p:nvPr/>
            </p:nvSpPr>
            <p:spPr>
              <a:xfrm>
                <a:off x="7099" y="2040"/>
                <a:ext cx="201" cy="182"/>
              </a:xfrm>
              <a:custGeom>
                <a:avLst/>
                <a:gdLst/>
                <a:ahLst/>
                <a:cxnLst/>
                <a:rect l="l" t="t" r="r" b="b"/>
                <a:pathLst>
                  <a:path w="87" h="78" extrusionOk="0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1"/>
              <p:cNvSpPr/>
              <p:nvPr/>
            </p:nvSpPr>
            <p:spPr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>
                <a:off x="1389" y="2043"/>
                <a:ext cx="9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90" h="76" extrusionOk="0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>
                <a:off x="1327" y="1982"/>
                <a:ext cx="11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1"/>
              <p:cNvSpPr/>
              <p:nvPr/>
            </p:nvSpPr>
            <p:spPr>
              <a:xfrm>
                <a:off x="1472" y="2043"/>
                <a:ext cx="9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90" h="76" extrusionOk="0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1"/>
              <p:cNvSpPr/>
              <p:nvPr/>
            </p:nvSpPr>
            <p:spPr>
              <a:xfrm>
                <a:off x="1514" y="1982"/>
                <a:ext cx="110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1"/>
              <p:cNvSpPr/>
              <p:nvPr/>
            </p:nvSpPr>
            <p:spPr>
              <a:xfrm>
                <a:off x="1389" y="2159"/>
                <a:ext cx="90" cy="7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9" extrusionOk="0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1"/>
              <p:cNvSpPr/>
              <p:nvPr/>
            </p:nvSpPr>
            <p:spPr>
              <a:xfrm>
                <a:off x="1327" y="21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1472" y="2159"/>
                <a:ext cx="90" cy="7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9" extrusionOk="0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1"/>
              <p:cNvSpPr/>
              <p:nvPr/>
            </p:nvSpPr>
            <p:spPr>
              <a:xfrm>
                <a:off x="1514" y="2101"/>
                <a:ext cx="110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1"/>
              <p:cNvSpPr/>
              <p:nvPr/>
            </p:nvSpPr>
            <p:spPr>
              <a:xfrm>
                <a:off x="4429" y="2043"/>
                <a:ext cx="8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89" h="76" extrusionOk="0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1"/>
              <p:cNvSpPr/>
              <p:nvPr/>
            </p:nvSpPr>
            <p:spPr>
              <a:xfrm>
                <a:off x="4366" y="1982"/>
                <a:ext cx="11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>
                <a:off x="4512" y="2043"/>
                <a:ext cx="8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89" h="76" extrusionOk="0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4553" y="1982"/>
                <a:ext cx="11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4429" y="2159"/>
                <a:ext cx="8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9" h="79" extrusionOk="0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4366" y="21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1"/>
              <p:cNvSpPr/>
              <p:nvPr/>
            </p:nvSpPr>
            <p:spPr>
              <a:xfrm>
                <a:off x="4512" y="2159"/>
                <a:ext cx="8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9" h="79" extrusionOk="0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1"/>
              <p:cNvSpPr/>
              <p:nvPr/>
            </p:nvSpPr>
            <p:spPr>
              <a:xfrm>
                <a:off x="4553" y="21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5767" y="2005"/>
                <a:ext cx="99" cy="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5701" y="1940"/>
                <a:ext cx="119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>
                <a:off x="5857" y="2005"/>
                <a:ext cx="99" cy="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5903" y="1940"/>
                <a:ext cx="118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3" extrusionOk="0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5767" y="2133"/>
                <a:ext cx="99" cy="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84" extrusionOk="0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5701" y="2068"/>
                <a:ext cx="119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5857" y="2133"/>
                <a:ext cx="99" cy="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84" extrusionOk="0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>
                <a:off x="5903" y="2068"/>
                <a:ext cx="118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51" h="53" extrusionOk="0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2021" y="2108"/>
                <a:ext cx="138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54" extrusionOk="0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2145" y="2159"/>
                <a:ext cx="111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8" h="38" extrusionOk="0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2127" y="1822"/>
                <a:ext cx="64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>
                <a:off x="2101" y="1952"/>
                <a:ext cx="65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>
                <a:off x="2016" y="1908"/>
                <a:ext cx="134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2143" y="1936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2062" y="1836"/>
                <a:ext cx="97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54" extrusionOk="0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2134" y="1947"/>
                <a:ext cx="96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54" extrusionOk="0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2030" y="1943"/>
                <a:ext cx="12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2138" y="1871"/>
                <a:ext cx="125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2101" y="1822"/>
                <a:ext cx="65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2129" y="1952"/>
                <a:ext cx="65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2016" y="1936"/>
                <a:ext cx="134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2143" y="1908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2028" y="1871"/>
                <a:ext cx="126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2138" y="1943"/>
                <a:ext cx="12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2064" y="1947"/>
                <a:ext cx="9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2134" y="1836"/>
                <a:ext cx="94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>
                <a:off x="2101" y="1910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3836" y="2115"/>
                <a:ext cx="136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9" h="54" extrusionOk="0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>
                <a:off x="3961" y="2166"/>
                <a:ext cx="10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38" extrusionOk="0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>
                <a:off x="3942" y="1829"/>
                <a:ext cx="65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8" h="59" extrusionOk="0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3915" y="1959"/>
                <a:ext cx="64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>
                <a:off x="3830" y="1915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>
                <a:off x="3959" y="1943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>
                <a:off x="3878" y="1843"/>
                <a:ext cx="94" cy="128"/>
              </a:xfrm>
              <a:custGeom>
                <a:avLst/>
                <a:gdLst/>
                <a:ahLst/>
                <a:cxnLst/>
                <a:rect l="l" t="t" r="r" b="b"/>
                <a:pathLst>
                  <a:path w="41" h="55" extrusionOk="0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>
                <a:off x="3949" y="1954"/>
                <a:ext cx="9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>
                <a:off x="3843" y="1950"/>
                <a:ext cx="125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3954" y="1878"/>
                <a:ext cx="12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3915" y="1829"/>
                <a:ext cx="64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8" h="59" extrusionOk="0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3942" y="1959"/>
                <a:ext cx="65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>
                <a:off x="3830" y="1943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>
                <a:off x="3959" y="1915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>
                <a:off x="3843" y="1878"/>
                <a:ext cx="125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>
                <a:off x="3954" y="1950"/>
                <a:ext cx="12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>
                <a:off x="3878" y="1954"/>
                <a:ext cx="9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3949" y="1843"/>
                <a:ext cx="95" cy="128"/>
              </a:xfrm>
              <a:custGeom>
                <a:avLst/>
                <a:gdLst/>
                <a:ahLst/>
                <a:cxnLst/>
                <a:rect l="l" t="t" r="r" b="b"/>
                <a:pathLst>
                  <a:path w="41" h="55" extrusionOk="0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3917" y="1917"/>
                <a:ext cx="88" cy="91"/>
              </a:xfrm>
              <a:custGeom>
                <a:avLst/>
                <a:gdLst/>
                <a:ahLst/>
                <a:cxnLst/>
                <a:rect l="l" t="t" r="r" b="b"/>
                <a:pathLst>
                  <a:path w="38" h="39" extrusionOk="0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5254" y="2075"/>
                <a:ext cx="138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60" h="54" extrusionOk="0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5378" y="2126"/>
                <a:ext cx="111" cy="89"/>
              </a:xfrm>
              <a:custGeom>
                <a:avLst/>
                <a:gdLst/>
                <a:ahLst/>
                <a:cxnLst/>
                <a:rect l="l" t="t" r="r" b="b"/>
                <a:pathLst>
                  <a:path w="48" h="38" extrusionOk="0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>
                <a:off x="5360" y="1789"/>
                <a:ext cx="64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5334" y="1919"/>
                <a:ext cx="62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>
                <a:off x="5249" y="1875"/>
                <a:ext cx="134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5376" y="1903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5295" y="1803"/>
                <a:ext cx="9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>
                <a:off x="5366" y="1915"/>
                <a:ext cx="9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>
                <a:off x="5260" y="1910"/>
                <a:ext cx="12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>
                <a:off x="5371" y="1838"/>
                <a:ext cx="12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>
                <a:off x="5332" y="1789"/>
                <a:ext cx="64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>
                <a:off x="5360" y="1919"/>
                <a:ext cx="64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8" h="58" extrusionOk="0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5249" y="1903"/>
                <a:ext cx="134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5376" y="1875"/>
                <a:ext cx="133" cy="65"/>
              </a:xfrm>
              <a:custGeom>
                <a:avLst/>
                <a:gdLst/>
                <a:ahLst/>
                <a:cxnLst/>
                <a:rect l="l" t="t" r="r" b="b"/>
                <a:pathLst>
                  <a:path w="58" h="28" extrusionOk="0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5260" y="1838"/>
                <a:ext cx="12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5" h="41" extrusionOk="0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5371" y="1910"/>
                <a:ext cx="12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1" extrusionOk="0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>
                <a:off x="5297" y="1915"/>
                <a:ext cx="92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4" extrusionOk="0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>
                <a:off x="5366" y="1803"/>
                <a:ext cx="9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>
                <a:off x="5334" y="1878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>
                <a:off x="0" y="2454"/>
                <a:ext cx="7678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47" extrusionOk="0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106" y="2398"/>
                <a:ext cx="7466" cy="56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4" extrusionOk="0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>
                <a:off x="196" y="2277"/>
                <a:ext cx="50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>
                <a:off x="405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>
                <a:off x="293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>
                <a:off x="175" y="2303"/>
                <a:ext cx="3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>
                <a:off x="346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>
                <a:off x="484" y="2303"/>
                <a:ext cx="3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>
                <a:off x="456" y="2319"/>
                <a:ext cx="28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359" y="2305"/>
                <a:ext cx="53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extrusionOk="0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1"/>
              <p:cNvSpPr/>
              <p:nvPr/>
            </p:nvSpPr>
            <p:spPr>
              <a:xfrm>
                <a:off x="246" y="2287"/>
                <a:ext cx="53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0" extrusionOk="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1"/>
              <p:cNvSpPr/>
              <p:nvPr/>
            </p:nvSpPr>
            <p:spPr>
              <a:xfrm>
                <a:off x="539" y="2277"/>
                <a:ext cx="6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>
                <a:off x="799" y="2277"/>
                <a:ext cx="6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659" y="2277"/>
                <a:ext cx="67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9" h="54" extrusionOk="0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514" y="2303"/>
                <a:ext cx="41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726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1"/>
              <p:cNvSpPr/>
              <p:nvPr/>
            </p:nvSpPr>
            <p:spPr>
              <a:xfrm>
                <a:off x="899" y="2303"/>
                <a:ext cx="36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1"/>
              <p:cNvSpPr/>
              <p:nvPr/>
            </p:nvSpPr>
            <p:spPr>
              <a:xfrm>
                <a:off x="862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>
                <a:off x="744" y="2305"/>
                <a:ext cx="65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>
                <a:off x="604" y="2287"/>
                <a:ext cx="64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0" extrusionOk="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>
                <a:off x="954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>
                <a:off x="1166" y="2277"/>
                <a:ext cx="51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>
                <a:off x="1053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935" y="2303"/>
                <a:ext cx="35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1106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1244" y="2303"/>
                <a:ext cx="3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1214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1120" y="2305"/>
                <a:ext cx="53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extrusionOk="0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1007" y="2287"/>
                <a:ext cx="53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0" extrusionOk="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1297" y="2277"/>
                <a:ext cx="67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9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>
                <a:off x="1560" y="2277"/>
                <a:ext cx="6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>
                <a:off x="1419" y="2277"/>
                <a:ext cx="6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>
                <a:off x="1274" y="2303"/>
                <a:ext cx="42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1484" y="2319"/>
                <a:ext cx="39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7" h="36" extrusionOk="0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1659" y="2303"/>
                <a:ext cx="3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1622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>
                <a:off x="1502" y="2305"/>
                <a:ext cx="67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>
                <a:off x="1364" y="2287"/>
                <a:ext cx="6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0" extrusionOk="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>
                <a:off x="1714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1926" y="2277"/>
                <a:ext cx="51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>
                <a:off x="1813" y="2277"/>
                <a:ext cx="51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>
                <a:off x="1696" y="2303"/>
                <a:ext cx="32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>
                <a:off x="1864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2005" y="2303"/>
                <a:ext cx="3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>
                <a:off x="1975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1880" y="2305"/>
                <a:ext cx="53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3" h="42" extrusionOk="0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1767" y="2287"/>
                <a:ext cx="53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0" extrusionOk="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2058" y="2277"/>
                <a:ext cx="6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>
                <a:off x="2320" y="2277"/>
                <a:ext cx="6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>
                <a:off x="2180" y="2277"/>
                <a:ext cx="6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2035" y="2303"/>
                <a:ext cx="41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2244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2419" y="2303"/>
                <a:ext cx="3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>
                <a:off x="2382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2263" y="2305"/>
                <a:ext cx="64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2122" y="2287"/>
                <a:ext cx="67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2475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2684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2574" y="2277"/>
                <a:ext cx="50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2456" y="2303"/>
                <a:ext cx="32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>
                <a:off x="2624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2765" y="2303"/>
                <a:ext cx="3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3" extrusionOk="0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2735" y="2319"/>
                <a:ext cx="3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2641" y="2305"/>
                <a:ext cx="50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2528" y="2287"/>
                <a:ext cx="50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0" extrusionOk="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1"/>
              <p:cNvSpPr/>
              <p:nvPr/>
            </p:nvSpPr>
            <p:spPr>
              <a:xfrm>
                <a:off x="2818" y="2277"/>
                <a:ext cx="6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1"/>
              <p:cNvSpPr/>
              <p:nvPr/>
            </p:nvSpPr>
            <p:spPr>
              <a:xfrm>
                <a:off x="3081" y="2277"/>
                <a:ext cx="64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2940" y="2277"/>
                <a:ext cx="65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4" extrusionOk="0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2795" y="2303"/>
                <a:ext cx="41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3005" y="2319"/>
                <a:ext cx="36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3180" y="2303"/>
                <a:ext cx="3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3" extrusionOk="0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3143" y="2319"/>
                <a:ext cx="37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6" h="36" extrusionOk="0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3023" y="2305"/>
                <a:ext cx="65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>
                <a:off x="2882" y="2287"/>
                <a:ext cx="6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8" h="50" extrusionOk="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>
                <a:off x="3210" y="2277"/>
                <a:ext cx="53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54" extrusionOk="0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>
                <a:off x="3422" y="2277"/>
                <a:ext cx="50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>
                <a:off x="3309" y="2277"/>
                <a:ext cx="50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2" h="54" extrusionOk="0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>
                <a:off x="3191" y="2303"/>
                <a:ext cx="33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" name="Google Shape;303;p21"/>
            <p:cNvSpPr/>
            <p:nvPr/>
          </p:nvSpPr>
          <p:spPr>
            <a:xfrm>
              <a:off x="3359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3500" y="2303"/>
              <a:ext cx="30" cy="100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3470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3376" y="2305"/>
              <a:ext cx="50" cy="98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3263" y="2287"/>
              <a:ext cx="53" cy="116"/>
            </a:xfrm>
            <a:custGeom>
              <a:avLst/>
              <a:gdLst/>
              <a:ahLst/>
              <a:cxnLst/>
              <a:rect l="l" t="t" r="r" b="b"/>
              <a:pathLst>
                <a:path w="23" h="50" extrusionOk="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3553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3816" y="2277"/>
              <a:ext cx="64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3675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3530" y="2303"/>
              <a:ext cx="41" cy="100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740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3915" y="2303"/>
              <a:ext cx="37" cy="100"/>
            </a:xfrm>
            <a:custGeom>
              <a:avLst/>
              <a:gdLst/>
              <a:ahLst/>
              <a:cxnLst/>
              <a:rect l="l" t="t" r="r" b="b"/>
              <a:pathLst>
                <a:path w="16" h="43" extrusionOk="0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3878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758" y="2305"/>
              <a:ext cx="65" cy="98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3618" y="2287"/>
              <a:ext cx="66" cy="116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3970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180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4069" y="2277"/>
              <a:ext cx="51" cy="12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3952" y="2303"/>
              <a:ext cx="32" cy="100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4120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260" y="2303"/>
              <a:ext cx="30" cy="100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4230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4136" y="2305"/>
              <a:ext cx="51" cy="98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4023" y="2287"/>
              <a:ext cx="51" cy="116"/>
            </a:xfrm>
            <a:custGeom>
              <a:avLst/>
              <a:gdLst/>
              <a:ahLst/>
              <a:cxnLst/>
              <a:rect l="l" t="t" r="r" b="b"/>
              <a:pathLst>
                <a:path w="22" h="50" extrusionOk="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4313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4576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4436" y="2277"/>
              <a:ext cx="64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4290" y="2303"/>
              <a:ext cx="42" cy="100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4500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4675" y="2303"/>
              <a:ext cx="37" cy="100"/>
            </a:xfrm>
            <a:custGeom>
              <a:avLst/>
              <a:gdLst/>
              <a:ahLst/>
              <a:cxnLst/>
              <a:rect l="l" t="t" r="r" b="b"/>
              <a:pathLst>
                <a:path w="16" h="43" extrusionOk="0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4638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4518" y="2305"/>
              <a:ext cx="65" cy="98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4378" y="2287"/>
              <a:ext cx="64" cy="11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4694" y="2277"/>
              <a:ext cx="50" cy="12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03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790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4675" y="2303"/>
              <a:ext cx="32" cy="100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4843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4984" y="2303"/>
              <a:ext cx="30" cy="100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4954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857" y="2305"/>
              <a:ext cx="53" cy="98"/>
            </a:xfrm>
            <a:custGeom>
              <a:avLst/>
              <a:gdLst/>
              <a:ahLst/>
              <a:cxnLst/>
              <a:rect l="l" t="t" r="r" b="b"/>
              <a:pathLst>
                <a:path w="23" h="42" extrusionOk="0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4747" y="2287"/>
              <a:ext cx="50" cy="116"/>
            </a:xfrm>
            <a:custGeom>
              <a:avLst/>
              <a:gdLst/>
              <a:ahLst/>
              <a:cxnLst/>
              <a:rect l="l" t="t" r="r" b="b"/>
              <a:pathLst>
                <a:path w="22" h="50" extrusionOk="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5037" y="2277"/>
              <a:ext cx="64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297" y="2277"/>
              <a:ext cx="67" cy="126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5159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14" y="2303"/>
              <a:ext cx="39" cy="100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224" y="2319"/>
              <a:ext cx="36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396" y="2303"/>
              <a:ext cx="40" cy="100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360" y="2319"/>
              <a:ext cx="36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42" y="2305"/>
              <a:ext cx="65" cy="98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101" y="2287"/>
              <a:ext cx="65" cy="11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5454" y="2277"/>
              <a:ext cx="51" cy="12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664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551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436" y="2303"/>
              <a:ext cx="32" cy="100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604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744" y="2303"/>
              <a:ext cx="30" cy="100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714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618" y="2305"/>
              <a:ext cx="53" cy="98"/>
            </a:xfrm>
            <a:custGeom>
              <a:avLst/>
              <a:gdLst/>
              <a:ahLst/>
              <a:cxnLst/>
              <a:rect l="l" t="t" r="r" b="b"/>
              <a:pathLst>
                <a:path w="23" h="42" extrusionOk="0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05" y="2287"/>
              <a:ext cx="53" cy="116"/>
            </a:xfrm>
            <a:custGeom>
              <a:avLst/>
              <a:gdLst/>
              <a:ahLst/>
              <a:cxnLst/>
              <a:rect l="l" t="t" r="r" b="b"/>
              <a:pathLst>
                <a:path w="23" h="50" extrusionOk="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797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6058" y="2277"/>
              <a:ext cx="64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917" y="2277"/>
              <a:ext cx="67" cy="126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5774" y="2303"/>
              <a:ext cx="39" cy="100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5984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6157" y="2303"/>
              <a:ext cx="37" cy="100"/>
            </a:xfrm>
            <a:custGeom>
              <a:avLst/>
              <a:gdLst/>
              <a:ahLst/>
              <a:cxnLst/>
              <a:rect l="l" t="t" r="r" b="b"/>
              <a:pathLst>
                <a:path w="16" h="43" extrusionOk="0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6120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6002" y="2305"/>
              <a:ext cx="65" cy="98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5862" y="2287"/>
              <a:ext cx="64" cy="11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6189" y="2277"/>
              <a:ext cx="51" cy="12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6399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6286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6171" y="2303"/>
              <a:ext cx="32" cy="100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6339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6479" y="2303"/>
              <a:ext cx="30" cy="100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6449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6353" y="2305"/>
              <a:ext cx="53" cy="98"/>
            </a:xfrm>
            <a:custGeom>
              <a:avLst/>
              <a:gdLst/>
              <a:ahLst/>
              <a:cxnLst/>
              <a:rect l="l" t="t" r="r" b="b"/>
              <a:pathLst>
                <a:path w="23" h="42" extrusionOk="0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6240" y="2287"/>
              <a:ext cx="53" cy="116"/>
            </a:xfrm>
            <a:custGeom>
              <a:avLst/>
              <a:gdLst/>
              <a:ahLst/>
              <a:cxnLst/>
              <a:rect l="l" t="t" r="r" b="b"/>
              <a:pathLst>
                <a:path w="23" h="50" extrusionOk="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6532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6793" y="2277"/>
              <a:ext cx="67" cy="126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654" y="2277"/>
              <a:ext cx="65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509" y="2303"/>
              <a:ext cx="39" cy="100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6719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6892" y="2303"/>
              <a:ext cx="39" cy="100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6855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6737" y="2305"/>
              <a:ext cx="65" cy="98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6597" y="2287"/>
              <a:ext cx="64" cy="11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6949" y="2277"/>
              <a:ext cx="51" cy="126"/>
            </a:xfrm>
            <a:custGeom>
              <a:avLst/>
              <a:gdLst/>
              <a:ahLst/>
              <a:cxnLst/>
              <a:rect l="l" t="t" r="r" b="b"/>
              <a:pathLst>
                <a:path w="22" h="54" extrusionOk="0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7159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7046" y="2277"/>
              <a:ext cx="53" cy="126"/>
            </a:xfrm>
            <a:custGeom>
              <a:avLst/>
              <a:gdLst/>
              <a:ahLst/>
              <a:cxnLst/>
              <a:rect l="l" t="t" r="r" b="b"/>
              <a:pathLst>
                <a:path w="23" h="54" extrusionOk="0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6931" y="2303"/>
              <a:ext cx="32" cy="100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7099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7240" y="2303"/>
              <a:ext cx="27" cy="100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7210" y="2319"/>
              <a:ext cx="30" cy="84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7113" y="2305"/>
              <a:ext cx="53" cy="98"/>
            </a:xfrm>
            <a:custGeom>
              <a:avLst/>
              <a:gdLst/>
              <a:ahLst/>
              <a:cxnLst/>
              <a:rect l="l" t="t" r="r" b="b"/>
              <a:pathLst>
                <a:path w="23" h="42" extrusionOk="0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7000" y="2287"/>
              <a:ext cx="53" cy="116"/>
            </a:xfrm>
            <a:custGeom>
              <a:avLst/>
              <a:gdLst/>
              <a:ahLst/>
              <a:cxnLst/>
              <a:rect l="l" t="t" r="r" b="b"/>
              <a:pathLst>
                <a:path w="23" h="50" extrusionOk="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7293" y="2277"/>
              <a:ext cx="64" cy="126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7413" y="2277"/>
              <a:ext cx="66" cy="126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7267" y="2303"/>
              <a:ext cx="42" cy="100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7479" y="2319"/>
              <a:ext cx="37" cy="84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7357" y="2287"/>
              <a:ext cx="65" cy="11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Google Shape;66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2" name="Google Shape;662;p36"/>
          <p:cNvSpPr txBox="1">
            <a:spLocks noGrp="1"/>
          </p:cNvSpPr>
          <p:nvPr>
            <p:ph type="dt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3" name="Google Shape;663;p36"/>
          <p:cNvSpPr txBox="1">
            <a:spLocks noGrp="1"/>
          </p:cNvSpPr>
          <p:nvPr>
            <p:ph type="ft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36"/>
          <p:cNvSpPr txBox="1">
            <a:spLocks noGrp="1"/>
          </p:cNvSpPr>
          <p:nvPr>
            <p:ph type="sldNum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65" name="Google Shape;665;p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"/>
          <p:cNvSpPr/>
          <p:nvPr/>
        </p:nvSpPr>
        <p:spPr>
          <a:xfrm>
            <a:off x="1280665" y="1982746"/>
            <a:ext cx="9673046" cy="5349239"/>
          </a:xfrm>
          <a:custGeom>
            <a:avLst/>
            <a:gdLst/>
            <a:ahLst/>
            <a:cxnLst/>
            <a:rect l="l" t="t" r="r" b="b"/>
            <a:pathLst>
              <a:path w="4883034" h="3704049" extrusionOk="0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"/>
          <p:cNvSpPr txBox="1"/>
          <p:nvPr/>
        </p:nvSpPr>
        <p:spPr>
          <a:xfrm>
            <a:off x="2905577" y="2079599"/>
            <a:ext cx="7086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6000" b="1">
                <a:solidFill>
                  <a:srgbClr val="EDB863"/>
                </a:solidFill>
                <a:latin typeface="Coiny"/>
                <a:ea typeface="Coiny"/>
                <a:cs typeface="Coiny"/>
                <a:sym typeface="Coiny"/>
              </a:rPr>
              <a:t>KHỞI ĐỘNG</a:t>
            </a:r>
            <a:endParaRPr sz="1800">
              <a:solidFill>
                <a:srgbClr val="EDB86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743" name="Google Shape;743;p1"/>
          <p:cNvSpPr/>
          <p:nvPr/>
        </p:nvSpPr>
        <p:spPr>
          <a:xfrm>
            <a:off x="5436753" y="5552998"/>
            <a:ext cx="1862347" cy="712562"/>
          </a:xfrm>
          <a:custGeom>
            <a:avLst/>
            <a:gdLst/>
            <a:ahLst/>
            <a:cxnLst/>
            <a:rect l="l" t="t" r="r" b="b"/>
            <a:pathLst>
              <a:path w="3916307" h="1611218" extrusionOk="0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1"/>
          <p:cNvGrpSpPr/>
          <p:nvPr/>
        </p:nvGrpSpPr>
        <p:grpSpPr>
          <a:xfrm>
            <a:off x="4969646" y="3048056"/>
            <a:ext cx="2241086" cy="2945849"/>
            <a:chOff x="5438757" y="2547978"/>
            <a:chExt cx="1312574" cy="1765371"/>
          </a:xfrm>
        </p:grpSpPr>
        <p:grpSp>
          <p:nvGrpSpPr>
            <p:cNvPr id="745" name="Google Shape;745;p1"/>
            <p:cNvGrpSpPr/>
            <p:nvPr/>
          </p:nvGrpSpPr>
          <p:grpSpPr>
            <a:xfrm>
              <a:off x="5505432" y="2567028"/>
              <a:ext cx="1245899" cy="1746321"/>
              <a:chOff x="5505432" y="2567028"/>
              <a:chExt cx="1245899" cy="1746321"/>
            </a:xfrm>
          </p:grpSpPr>
          <p:sp>
            <p:nvSpPr>
              <p:cNvPr id="746" name="Google Shape;746;p1"/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/>
                <a:ahLst/>
                <a:cxnLst/>
                <a:rect l="l" t="t" r="r" b="b"/>
                <a:pathLst>
                  <a:path w="1245899" h="173777" extrusionOk="0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"/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/>
                <a:ahLst/>
                <a:cxnLst/>
                <a:rect l="l" t="t" r="r" b="b"/>
                <a:pathLst>
                  <a:path w="158037" h="105346" extrusionOk="0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"/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17622" extrusionOk="0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"/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15259" extrusionOk="0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"/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/>
                <a:ahLst/>
                <a:cxnLst/>
                <a:rect l="l" t="t" r="r" b="b"/>
                <a:pathLst>
                  <a:path w="8757" h="18435" extrusionOk="0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"/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0666" h="16742" extrusionOk="0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"/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/>
                <a:ahLst/>
                <a:cxnLst/>
                <a:rect l="l" t="t" r="r" b="b"/>
                <a:pathLst>
                  <a:path w="51744" h="24406" extrusionOk="0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"/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/>
                <a:ahLst/>
                <a:cxnLst/>
                <a:rect l="l" t="t" r="r" b="b"/>
                <a:pathLst>
                  <a:path w="125474" h="29313" extrusionOk="0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"/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/>
                <a:ahLst/>
                <a:cxnLst/>
                <a:rect l="l" t="t" r="r" b="b"/>
                <a:pathLst>
                  <a:path w="108706" h="136262" extrusionOk="0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"/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19697" h="6671" extrusionOk="0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"/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/>
                <a:ahLst/>
                <a:cxnLst/>
                <a:rect l="l" t="t" r="r" b="b"/>
                <a:pathLst>
                  <a:path w="22070" h="5501" extrusionOk="0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"/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/>
                <a:ahLst/>
                <a:cxnLst/>
                <a:rect l="l" t="t" r="r" b="b"/>
                <a:pathLst>
                  <a:path w="18117" h="9640" extrusionOk="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"/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7167" extrusionOk="0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"/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48396" extrusionOk="0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"/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/>
                <a:ahLst/>
                <a:cxnLst/>
                <a:rect l="l" t="t" r="r" b="b"/>
                <a:pathLst>
                  <a:path w="106400" h="73583" extrusionOk="0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"/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/>
                <a:ahLst/>
                <a:cxnLst/>
                <a:rect l="l" t="t" r="r" b="b"/>
                <a:pathLst>
                  <a:path w="282606" h="354711" extrusionOk="0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"/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/>
                <a:ahLst/>
                <a:cxnLst/>
                <a:rect l="l" t="t" r="r" b="b"/>
                <a:pathLst>
                  <a:path w="326707" h="354711" extrusionOk="0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"/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/>
                <a:ahLst/>
                <a:cxnLst/>
                <a:rect l="l" t="t" r="r" b="b"/>
                <a:pathLst>
                  <a:path w="217538" h="327133" extrusionOk="0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"/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/>
                <a:ahLst/>
                <a:cxnLst/>
                <a:rect l="l" t="t" r="r" b="b"/>
                <a:pathLst>
                  <a:path w="89148" h="44458" extrusionOk="0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"/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/>
                <a:ahLst/>
                <a:cxnLst/>
                <a:rect l="l" t="t" r="r" b="b"/>
                <a:pathLst>
                  <a:path w="170225" h="304368" extrusionOk="0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"/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99263" h="30100" extrusionOk="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"/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/>
                <a:ahLst/>
                <a:cxnLst/>
                <a:rect l="l" t="t" r="r" b="b"/>
                <a:pathLst>
                  <a:path w="396360" h="404866" extrusionOk="0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"/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/>
                <a:ahLst/>
                <a:cxnLst/>
                <a:rect l="l" t="t" r="r" b="b"/>
                <a:pathLst>
                  <a:path w="380523" h="595979" extrusionOk="0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"/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"/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/>
                <a:ahLst/>
                <a:cxnLst/>
                <a:rect l="l" t="t" r="r" b="b"/>
                <a:pathLst>
                  <a:path w="57100" h="90070" extrusionOk="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"/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"/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/>
                <a:ahLst/>
                <a:cxnLst/>
                <a:rect l="l" t="t" r="r" b="b"/>
                <a:pathLst>
                  <a:path w="642535" h="466111" extrusionOk="0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"/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/>
                <a:ahLst/>
                <a:cxnLst/>
                <a:rect l="l" t="t" r="r" b="b"/>
                <a:pathLst>
                  <a:path w="483667" h="635763" extrusionOk="0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"/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/>
                <a:ahLst/>
                <a:cxnLst/>
                <a:rect l="l" t="t" r="r" b="b"/>
                <a:pathLst>
                  <a:path w="101193" h="35934" extrusionOk="0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"/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"/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/>
                <a:ahLst/>
                <a:cxnLst/>
                <a:rect l="l" t="t" r="r" b="b"/>
                <a:pathLst>
                  <a:path w="62918" h="177492" extrusionOk="0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"/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"/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/>
                <a:ahLst/>
                <a:cxnLst/>
                <a:rect l="l" t="t" r="r" b="b"/>
                <a:pathLst>
                  <a:path w="112433" h="55640" extrusionOk="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"/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47192" h="25312" extrusionOk="0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"/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/>
                <a:ahLst/>
                <a:cxnLst/>
                <a:rect l="l" t="t" r="r" b="b"/>
                <a:pathLst>
                  <a:path w="58259" h="24607" extrusionOk="0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"/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"/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"/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/>
                <a:ahLst/>
                <a:cxnLst/>
                <a:rect l="l" t="t" r="r" b="b"/>
                <a:pathLst>
                  <a:path w="484127" h="351320" extrusionOk="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"/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/>
                <a:ahLst/>
                <a:cxnLst/>
                <a:rect l="l" t="t" r="r" b="b"/>
                <a:pathLst>
                  <a:path w="52653" h="60263" extrusionOk="0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"/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60046" extrusionOk="0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"/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/>
                <a:ahLst/>
                <a:cxnLst/>
                <a:rect l="l" t="t" r="r" b="b"/>
                <a:pathLst>
                  <a:path w="111414" h="80033" extrusionOk="0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"/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/>
                <a:ahLst/>
                <a:cxnLst/>
                <a:rect l="l" t="t" r="r" b="b"/>
                <a:pathLst>
                  <a:path w="374847" h="285153" extrusionOk="0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"/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/>
                <a:ahLst/>
                <a:cxnLst/>
                <a:rect l="l" t="t" r="r" b="b"/>
                <a:pathLst>
                  <a:path w="168016" h="603185" extrusionOk="0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"/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/>
                <a:ahLst/>
                <a:cxnLst/>
                <a:rect l="l" t="t" r="r" b="b"/>
                <a:pathLst>
                  <a:path w="224813" h="124440" extrusionOk="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"/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/>
                <a:ahLst/>
                <a:cxnLst/>
                <a:rect l="l" t="t" r="r" b="b"/>
                <a:pathLst>
                  <a:path w="58606" h="52604" extrusionOk="0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"/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/>
                <a:ahLst/>
                <a:cxnLst/>
                <a:rect l="l" t="t" r="r" b="b"/>
                <a:pathLst>
                  <a:path w="269889" h="76771" extrusionOk="0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"/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5912" extrusionOk="0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"/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/>
                <a:ahLst/>
                <a:cxnLst/>
                <a:rect l="l" t="t" r="r" b="b"/>
                <a:pathLst>
                  <a:path w="30751" h="75723" extrusionOk="0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"/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/>
                <a:ahLst/>
                <a:cxnLst/>
                <a:rect l="l" t="t" r="r" b="b"/>
                <a:pathLst>
                  <a:path w="182665" h="7894" extrusionOk="0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"/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/>
                <a:ahLst/>
                <a:cxnLst/>
                <a:rect l="l" t="t" r="r" b="b"/>
                <a:pathLst>
                  <a:path w="181606" h="9528" extrusionOk="0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"/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/>
                <a:ahLst/>
                <a:cxnLst/>
                <a:rect l="l" t="t" r="r" b="b"/>
                <a:pathLst>
                  <a:path w="87837" h="64664" extrusionOk="0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"/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95725" h="72900" extrusionOk="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"/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/>
                <a:ahLst/>
                <a:cxnLst/>
                <a:rect l="l" t="t" r="r" b="b"/>
                <a:pathLst>
                  <a:path w="95059" h="268042" extrusionOk="0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"/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/>
                <a:ahLst/>
                <a:cxnLst/>
                <a:rect l="l" t="t" r="r" b="b"/>
                <a:pathLst>
                  <a:path w="65151" h="42195" extrusionOk="0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"/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/>
                <a:ahLst/>
                <a:cxnLst/>
                <a:rect l="l" t="t" r="r" b="b"/>
                <a:pathLst>
                  <a:path w="74961" h="31845" extrusionOk="0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"/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/>
                <a:ahLst/>
                <a:cxnLst/>
                <a:rect l="l" t="t" r="r" b="b"/>
                <a:pathLst>
                  <a:path w="29070" h="182765" extrusionOk="0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"/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/>
                <a:ahLst/>
                <a:cxnLst/>
                <a:rect l="l" t="t" r="r" b="b"/>
                <a:pathLst>
                  <a:path w="29072" h="177768" extrusionOk="0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"/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/>
                <a:ahLst/>
                <a:cxnLst/>
                <a:rect l="l" t="t" r="r" b="b"/>
                <a:pathLst>
                  <a:path w="24213" h="190846" extrusionOk="0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"/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/>
                <a:ahLst/>
                <a:cxnLst/>
                <a:rect l="l" t="t" r="r" b="b"/>
                <a:pathLst>
                  <a:path w="110595" h="113645" extrusionOk="0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"/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/>
                <a:ahLst/>
                <a:cxnLst/>
                <a:rect l="l" t="t" r="r" b="b"/>
                <a:pathLst>
                  <a:path w="242391" h="407830" extrusionOk="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"/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/>
                <a:ahLst/>
                <a:cxnLst/>
                <a:rect l="l" t="t" r="r" b="b"/>
                <a:pathLst>
                  <a:path w="250859" h="461861" extrusionOk="0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"/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65075" h="11436" extrusionOk="0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"/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/>
                <a:ahLst/>
                <a:cxnLst/>
                <a:rect l="l" t="t" r="r" b="b"/>
                <a:pathLst>
                  <a:path w="31594" h="102069" extrusionOk="0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"/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/>
                <a:ahLst/>
                <a:cxnLst/>
                <a:rect l="l" t="t" r="r" b="b"/>
                <a:pathLst>
                  <a:path w="388412" h="14330" extrusionOk="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"/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38112" extrusionOk="0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1"/>
            <p:cNvGrpSpPr/>
            <p:nvPr/>
          </p:nvGrpSpPr>
          <p:grpSpPr>
            <a:xfrm>
              <a:off x="5438757" y="2547978"/>
              <a:ext cx="1245899" cy="1746321"/>
              <a:chOff x="5438757" y="2547978"/>
              <a:chExt cx="1245899" cy="1746321"/>
            </a:xfrm>
          </p:grpSpPr>
          <p:sp>
            <p:nvSpPr>
              <p:cNvPr id="812" name="Google Shape;812;p1"/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/>
                <a:ahLst/>
                <a:cxnLst/>
                <a:rect l="l" t="t" r="r" b="b"/>
                <a:pathLst>
                  <a:path w="1245899" h="173777" extrusionOk="0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3" name="Google Shape;813;p1"/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814" name="Google Shape;814;p1"/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37" h="105346" extrusionOk="0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1"/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7" h="17622" extrusionOk="0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"/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3" h="15259" extrusionOk="0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"/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7" h="18435" extrusionOk="0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"/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6" h="16742" extrusionOk="0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"/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44" h="24406" extrusionOk="0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"/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74" h="29313" extrusionOk="0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1" name="Google Shape;821;p1"/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822" name="Google Shape;822;p1"/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06" h="136262" extrusionOk="0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"/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6671" extrusionOk="0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1"/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0" h="5501" extrusionOk="0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1"/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7" h="9640" extrusionOk="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"/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8" h="7167" extrusionOk="0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1"/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68" h="48396" extrusionOk="0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1"/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" h="73583" extrusionOk="0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9" name="Google Shape;829;p1"/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830" name="Google Shape;830;p1"/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06" h="354711" extrusionOk="0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"/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07" h="354711" extrusionOk="0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"/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38" h="327133" extrusionOk="0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"/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8" h="44458" extrusionOk="0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"/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25" h="304368" extrusionOk="0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"/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63" h="30100" extrusionOk="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6" name="Google Shape;836;p1"/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/>
                <a:ahLst/>
                <a:cxnLst/>
                <a:rect l="l" t="t" r="r" b="b"/>
                <a:pathLst>
                  <a:path w="396360" h="404866" extrusionOk="0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 cmpd="sng">
                <a:solidFill>
                  <a:srgbClr val="35353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"/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/>
                <a:ahLst/>
                <a:cxnLst/>
                <a:rect l="l" t="t" r="r" b="b"/>
                <a:pathLst>
                  <a:path w="380523" h="595979" extrusionOk="0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8" name="Google Shape;838;p1"/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839" name="Google Shape;839;p1"/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840" name="Google Shape;840;p1"/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9" h="134860" extrusionOk="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1"/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0" h="90070" extrusionOk="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42" name="Google Shape;842;p1"/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8" h="88149" extrusionOk="0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3" name="Google Shape;843;p1"/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844" name="Google Shape;844;p1"/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35" h="466111" extrusionOk="0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1"/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67" h="635763" extrusionOk="0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1"/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3" h="35934" extrusionOk="0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1"/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"/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8" h="177492" extrusionOk="0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"/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1"/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33" h="55640" extrusionOk="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1"/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92" h="25312" extrusionOk="0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"/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59" h="24607" extrusionOk="0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1"/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1"/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5" name="Google Shape;855;p1"/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/>
                <a:ahLst/>
                <a:cxnLst/>
                <a:rect l="l" t="t" r="r" b="b"/>
                <a:pathLst>
                  <a:path w="484127" h="351320" extrusionOk="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"/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/>
                <a:ahLst/>
                <a:cxnLst/>
                <a:rect l="l" t="t" r="r" b="b"/>
                <a:pathLst>
                  <a:path w="52653" h="60263" extrusionOk="0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"/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60046" extrusionOk="0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"/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/>
                <a:ahLst/>
                <a:cxnLst/>
                <a:rect l="l" t="t" r="r" b="b"/>
                <a:pathLst>
                  <a:path w="111414" h="80033" extrusionOk="0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"/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/>
                <a:ahLst/>
                <a:cxnLst/>
                <a:rect l="l" t="t" r="r" b="b"/>
                <a:pathLst>
                  <a:path w="374847" h="285153" extrusionOk="0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"/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/>
                <a:ahLst/>
                <a:cxnLst/>
                <a:rect l="l" t="t" r="r" b="b"/>
                <a:pathLst>
                  <a:path w="168016" h="603185" extrusionOk="0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"/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/>
                <a:ahLst/>
                <a:cxnLst/>
                <a:rect l="l" t="t" r="r" b="b"/>
                <a:pathLst>
                  <a:path w="224813" h="124440" extrusionOk="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2" name="Google Shape;862;p1"/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863" name="Google Shape;863;p1"/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6" h="52604" extrusionOk="0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1"/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889" h="76771" extrusionOk="0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1"/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65912" extrusionOk="0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1"/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1" h="75723" extrusionOk="0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7" name="Google Shape;867;p1"/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/>
                <a:ahLst/>
                <a:cxnLst/>
                <a:rect l="l" t="t" r="r" b="b"/>
                <a:pathLst>
                  <a:path w="182665" h="7894" extrusionOk="0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"/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/>
                <a:ahLst/>
                <a:cxnLst/>
                <a:rect l="l" t="t" r="r" b="b"/>
                <a:pathLst>
                  <a:path w="181606" h="9528" extrusionOk="0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"/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/>
                <a:ahLst/>
                <a:cxnLst/>
                <a:rect l="l" t="t" r="r" b="b"/>
                <a:pathLst>
                  <a:path w="87837" h="64664" extrusionOk="0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"/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95725" h="72900" extrusionOk="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1" name="Google Shape;871;p1"/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872" name="Google Shape;872;p1"/>
                <p:cNvGrpSpPr/>
                <p:nvPr/>
              </p:nvGrpSpPr>
              <p:grpSpPr>
                <a:xfrm>
                  <a:off x="6136195" y="3428904"/>
                  <a:ext cx="95059" cy="269554"/>
                  <a:chOff x="6136195" y="3428904"/>
                  <a:chExt cx="95059" cy="269554"/>
                </a:xfrm>
              </p:grpSpPr>
              <p:sp>
                <p:nvSpPr>
                  <p:cNvPr id="873" name="Google Shape;873;p1"/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059" h="268042" extrusionOk="0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4" name="Google Shape;874;p1"/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151" h="42195" extrusionOk="0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1"/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61" h="31845" extrusionOk="0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"/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70" h="182765" extrusionOk="0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7" name="Google Shape;877;p1"/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72" h="177768" extrusionOk="0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8" name="Google Shape;878;p1"/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13" h="190846" extrusionOk="0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79" name="Google Shape;879;p1"/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95" h="113645" extrusionOk="0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0" name="Google Shape;880;p1"/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881" name="Google Shape;881;p1"/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391" h="407830" extrusionOk="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"/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859" h="461861" extrusionOk="0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3" name="Google Shape;883;p1"/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75" h="11436" extrusionOk="0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Google Shape;884;p1"/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94" h="102069" extrusionOk="0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85" name="Google Shape;885;p1"/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/>
                <a:ahLst/>
                <a:cxnLst/>
                <a:rect l="l" t="t" r="r" b="b"/>
                <a:pathLst>
                  <a:path w="388412" h="14330" extrusionOk="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"/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38112" extrusionOk="0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7" name="Google Shape;887;p1"/>
          <p:cNvGrpSpPr/>
          <p:nvPr/>
        </p:nvGrpSpPr>
        <p:grpSpPr>
          <a:xfrm>
            <a:off x="1932091" y="4280040"/>
            <a:ext cx="631261" cy="525823"/>
            <a:chOff x="6029366" y="3371852"/>
            <a:chExt cx="130719" cy="112578"/>
          </a:xfrm>
        </p:grpSpPr>
        <p:sp>
          <p:nvSpPr>
            <p:cNvPr id="888" name="Google Shape;888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1" name="Google Shape;891;p1"/>
          <p:cNvSpPr/>
          <p:nvPr/>
        </p:nvSpPr>
        <p:spPr>
          <a:xfrm>
            <a:off x="3147416" y="1632018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"/>
          <p:cNvSpPr/>
          <p:nvPr/>
        </p:nvSpPr>
        <p:spPr>
          <a:xfrm>
            <a:off x="9072558" y="2368391"/>
            <a:ext cx="188236" cy="19779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"/>
          <p:cNvSpPr/>
          <p:nvPr/>
        </p:nvSpPr>
        <p:spPr>
          <a:xfrm>
            <a:off x="10062907" y="1476660"/>
            <a:ext cx="460958" cy="490117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"/>
          <p:cNvSpPr/>
          <p:nvPr/>
        </p:nvSpPr>
        <p:spPr>
          <a:xfrm>
            <a:off x="7431725" y="1311321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1"/>
          <p:cNvGrpSpPr/>
          <p:nvPr/>
        </p:nvGrpSpPr>
        <p:grpSpPr>
          <a:xfrm rot="-2675128">
            <a:off x="10222665" y="5229290"/>
            <a:ext cx="757238" cy="1513284"/>
            <a:chOff x="-29" y="1467"/>
            <a:chExt cx="636" cy="1271"/>
          </a:xfrm>
        </p:grpSpPr>
        <p:sp>
          <p:nvSpPr>
            <p:cNvPr id="896" name="Google Shape;896;p1"/>
            <p:cNvSpPr/>
            <p:nvPr/>
          </p:nvSpPr>
          <p:spPr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"/>
            <p:cNvSpPr/>
            <p:nvPr/>
          </p:nvSpPr>
          <p:spPr>
            <a:xfrm>
              <a:off x="266" y="2266"/>
              <a:ext cx="341" cy="470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rgbClr val="D8E2F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"/>
            <p:cNvSpPr/>
            <p:nvPr/>
          </p:nvSpPr>
          <p:spPr>
            <a:xfrm>
              <a:off x="482" y="2733"/>
              <a:ext cx="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"/>
            <p:cNvSpPr/>
            <p:nvPr/>
          </p:nvSpPr>
          <p:spPr>
            <a:xfrm>
              <a:off x="290" y="2287"/>
              <a:ext cx="281" cy="449"/>
            </a:xfrm>
            <a:custGeom>
              <a:avLst/>
              <a:gdLst/>
              <a:ahLst/>
              <a:cxnLst/>
              <a:rect l="l" t="t" r="r" b="b"/>
              <a:pathLst>
                <a:path w="117" h="188" extrusionOk="0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rgbClr val="B3C6E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"/>
            <p:cNvSpPr/>
            <p:nvPr/>
          </p:nvSpPr>
          <p:spPr>
            <a:xfrm>
              <a:off x="-29" y="1467"/>
              <a:ext cx="468" cy="897"/>
            </a:xfrm>
            <a:custGeom>
              <a:avLst/>
              <a:gdLst/>
              <a:ahLst/>
              <a:cxnLst/>
              <a:rect l="l" t="t" r="r" b="b"/>
              <a:pathLst>
                <a:path w="195" h="376" extrusionOk="0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"/>
            <p:cNvSpPr/>
            <p:nvPr/>
          </p:nvSpPr>
          <p:spPr>
            <a:xfrm>
              <a:off x="149" y="1844"/>
              <a:ext cx="120" cy="222"/>
            </a:xfrm>
            <a:custGeom>
              <a:avLst/>
              <a:gdLst/>
              <a:ahLst/>
              <a:cxnLst/>
              <a:rect l="l" t="t" r="r" b="b"/>
              <a:pathLst>
                <a:path w="50" h="93" extrusionOk="0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"/>
            <p:cNvSpPr/>
            <p:nvPr/>
          </p:nvSpPr>
          <p:spPr>
            <a:xfrm>
              <a:off x="-24" y="1472"/>
              <a:ext cx="14" cy="2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"/>
            <p:cNvSpPr/>
            <p:nvPr/>
          </p:nvSpPr>
          <p:spPr>
            <a:xfrm>
              <a:off x="317" y="2328"/>
              <a:ext cx="103" cy="33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"/>
            <p:cNvSpPr/>
            <p:nvPr/>
          </p:nvSpPr>
          <p:spPr>
            <a:xfrm>
              <a:off x="-24" y="1470"/>
              <a:ext cx="458" cy="891"/>
            </a:xfrm>
            <a:custGeom>
              <a:avLst/>
              <a:gdLst/>
              <a:ahLst/>
              <a:cxnLst/>
              <a:rect l="l" t="t" r="r" b="b"/>
              <a:pathLst>
                <a:path w="191" h="374" extrusionOk="0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"/>
            <p:cNvSpPr/>
            <p:nvPr/>
          </p:nvSpPr>
          <p:spPr>
            <a:xfrm>
              <a:off x="154" y="1856"/>
              <a:ext cx="81" cy="191"/>
            </a:xfrm>
            <a:custGeom>
              <a:avLst/>
              <a:gdLst/>
              <a:ahLst/>
              <a:cxnLst/>
              <a:rect l="l" t="t" r="r" b="b"/>
              <a:pathLst>
                <a:path w="34" h="80" extrusionOk="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1"/>
          <p:cNvGrpSpPr/>
          <p:nvPr/>
        </p:nvGrpSpPr>
        <p:grpSpPr>
          <a:xfrm>
            <a:off x="8673499" y="4469860"/>
            <a:ext cx="1376142" cy="1370299"/>
            <a:chOff x="9297121" y="4956135"/>
            <a:chExt cx="1834856" cy="1827065"/>
          </a:xfrm>
        </p:grpSpPr>
        <p:grpSp>
          <p:nvGrpSpPr>
            <p:cNvPr id="907" name="Google Shape;907;p1"/>
            <p:cNvGrpSpPr/>
            <p:nvPr/>
          </p:nvGrpSpPr>
          <p:grpSpPr>
            <a:xfrm>
              <a:off x="9328898" y="5003504"/>
              <a:ext cx="1803079" cy="1779696"/>
              <a:chOff x="5748327" y="3124191"/>
              <a:chExt cx="696662" cy="611618"/>
            </a:xfrm>
          </p:grpSpPr>
          <p:grpSp>
            <p:nvGrpSpPr>
              <p:cNvPr id="908" name="Google Shape;908;p1"/>
              <p:cNvGrpSpPr/>
              <p:nvPr/>
            </p:nvGrpSpPr>
            <p:grpSpPr>
              <a:xfrm>
                <a:off x="6032547" y="3282867"/>
                <a:ext cx="412442" cy="452942"/>
                <a:chOff x="6032547" y="3282867"/>
                <a:chExt cx="412442" cy="452942"/>
              </a:xfrm>
            </p:grpSpPr>
            <p:sp>
              <p:nvSpPr>
                <p:cNvPr id="909" name="Google Shape;909;p1"/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76" h="399456" extrusionOk="0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"/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24" h="372928" extrusionOk="0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1" name="Google Shape;911;p1"/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912" name="Google Shape;912;p1"/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4" h="104413" extrusionOk="0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"/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95" h="81300" extrusionOk="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4" name="Google Shape;914;p1"/>
                <p:cNvGrpSpPr/>
                <p:nvPr/>
              </p:nvGrpSpPr>
              <p:grpSpPr>
                <a:xfrm>
                  <a:off x="6047111" y="3351416"/>
                  <a:ext cx="342765" cy="366930"/>
                  <a:chOff x="6047111" y="3351416"/>
                  <a:chExt cx="342765" cy="366930"/>
                </a:xfrm>
              </p:grpSpPr>
              <p:grpSp>
                <p:nvGrpSpPr>
                  <p:cNvPr id="915" name="Google Shape;915;p1"/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</p:grpSpPr>
                <p:sp>
                  <p:nvSpPr>
                    <p:cNvPr id="916" name="Google Shape;916;p1"/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1"/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8" name="Google Shape;918;p1"/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009" h="116015" extrusionOk="0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19" name="Google Shape;919;p1"/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</p:grpSpPr>
                <p:sp>
                  <p:nvSpPr>
                    <p:cNvPr id="920" name="Google Shape;920;p1"/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0" h="106388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1" name="Google Shape;921;p1"/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922" name="Google Shape;922;p1"/>
              <p:cNvGrpSpPr/>
              <p:nvPr/>
            </p:nvGrpSpPr>
            <p:grpSpPr>
              <a:xfrm>
                <a:off x="5748327" y="3124191"/>
                <a:ext cx="551475" cy="220228"/>
                <a:chOff x="5748327" y="3124191"/>
                <a:chExt cx="551475" cy="220228"/>
              </a:xfrm>
            </p:grpSpPr>
            <p:sp>
              <p:nvSpPr>
                <p:cNvPr id="923" name="Google Shape;923;p1"/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23" h="220228" extrusionOk="0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1"/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167" h="174180" extrusionOk="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25" name="Google Shape;925;p1"/>
                <p:cNvGrpSpPr/>
                <p:nvPr/>
              </p:nvGrpSpPr>
              <p:grpSpPr>
                <a:xfrm>
                  <a:off x="6192106" y="3124420"/>
                  <a:ext cx="107696" cy="79789"/>
                  <a:chOff x="6192106" y="3124420"/>
                  <a:chExt cx="107696" cy="79789"/>
                </a:xfrm>
              </p:grpSpPr>
              <p:sp>
                <p:nvSpPr>
                  <p:cNvPr id="926" name="Google Shape;926;p1"/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47" h="79789" extrusionOk="0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1"/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01" h="46205" extrusionOk="0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1"/>
                <p:cNvGrpSpPr/>
                <p:nvPr/>
              </p:nvGrpSpPr>
              <p:grpSpPr>
                <a:xfrm>
                  <a:off x="5777185" y="3127960"/>
                  <a:ext cx="410155" cy="211732"/>
                  <a:chOff x="5777185" y="3127960"/>
                  <a:chExt cx="410155" cy="211732"/>
                </a:xfrm>
              </p:grpSpPr>
              <p:grpSp>
                <p:nvGrpSpPr>
                  <p:cNvPr id="929" name="Google Shape;929;p1"/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</p:grpSpPr>
                <p:sp>
                  <p:nvSpPr>
                    <p:cNvPr id="930" name="Google Shape;930;p1"/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1" name="Google Shape;931;p1"/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2" name="Google Shape;932;p1"/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17" h="65934" extrusionOk="0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3" name="Google Shape;933;p1"/>
                  <p:cNvGrpSpPr/>
                  <p:nvPr/>
                </p:nvGrpSpPr>
                <p:grpSpPr>
                  <a:xfrm>
                    <a:off x="5777185" y="3219280"/>
                    <a:ext cx="92584" cy="120412"/>
                    <a:chOff x="5777185" y="3219280"/>
                    <a:chExt cx="92584" cy="120412"/>
                  </a:xfrm>
                </p:grpSpPr>
                <p:sp>
                  <p:nvSpPr>
                    <p:cNvPr id="934" name="Google Shape;934;p1"/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5" name="Google Shape;935;p1"/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936" name="Google Shape;936;p1"/>
            <p:cNvGrpSpPr/>
            <p:nvPr/>
          </p:nvGrpSpPr>
          <p:grpSpPr>
            <a:xfrm>
              <a:off x="9297121" y="4956135"/>
              <a:ext cx="1803079" cy="1779696"/>
              <a:chOff x="5748327" y="3124191"/>
              <a:chExt cx="696662" cy="611618"/>
            </a:xfrm>
          </p:grpSpPr>
          <p:grpSp>
            <p:nvGrpSpPr>
              <p:cNvPr id="937" name="Google Shape;937;p1"/>
              <p:cNvGrpSpPr/>
              <p:nvPr/>
            </p:nvGrpSpPr>
            <p:grpSpPr>
              <a:xfrm>
                <a:off x="6032547" y="3282867"/>
                <a:ext cx="412442" cy="452942"/>
                <a:chOff x="6032547" y="3282867"/>
                <a:chExt cx="412442" cy="452942"/>
              </a:xfrm>
            </p:grpSpPr>
            <p:sp>
              <p:nvSpPr>
                <p:cNvPr id="938" name="Google Shape;938;p1"/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76" h="399456" extrusionOk="0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"/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24" h="372928" extrusionOk="0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40" name="Google Shape;940;p1"/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941" name="Google Shape;941;p1"/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4" h="104413" extrusionOk="0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1"/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95" h="81300" extrusionOk="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1"/>
                <p:cNvGrpSpPr/>
                <p:nvPr/>
              </p:nvGrpSpPr>
              <p:grpSpPr>
                <a:xfrm>
                  <a:off x="6047111" y="3351416"/>
                  <a:ext cx="342765" cy="366930"/>
                  <a:chOff x="6047111" y="3351416"/>
                  <a:chExt cx="342765" cy="366930"/>
                </a:xfrm>
              </p:grpSpPr>
              <p:grpSp>
                <p:nvGrpSpPr>
                  <p:cNvPr id="944" name="Google Shape;944;p1"/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</p:grpSpPr>
                <p:sp>
                  <p:nvSpPr>
                    <p:cNvPr id="945" name="Google Shape;945;p1"/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6" name="Google Shape;946;p1"/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7" name="Google Shape;947;p1"/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009" h="116015" extrusionOk="0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48" name="Google Shape;948;p1"/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</p:grpSpPr>
                <p:sp>
                  <p:nvSpPr>
                    <p:cNvPr id="949" name="Google Shape;949;p1"/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0" h="106388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0" name="Google Shape;950;p1"/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951" name="Google Shape;951;p1"/>
              <p:cNvGrpSpPr/>
              <p:nvPr/>
            </p:nvGrpSpPr>
            <p:grpSpPr>
              <a:xfrm>
                <a:off x="5748327" y="3124191"/>
                <a:ext cx="551475" cy="220228"/>
                <a:chOff x="5748327" y="3124191"/>
                <a:chExt cx="551475" cy="220228"/>
              </a:xfrm>
            </p:grpSpPr>
            <p:sp>
              <p:nvSpPr>
                <p:cNvPr id="952" name="Google Shape;952;p1"/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23" h="220228" extrusionOk="0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1"/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167" h="174180" extrusionOk="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54" name="Google Shape;954;p1"/>
                <p:cNvGrpSpPr/>
                <p:nvPr/>
              </p:nvGrpSpPr>
              <p:grpSpPr>
                <a:xfrm>
                  <a:off x="6192106" y="3124420"/>
                  <a:ext cx="107696" cy="79789"/>
                  <a:chOff x="6192106" y="3124420"/>
                  <a:chExt cx="107696" cy="79789"/>
                </a:xfrm>
              </p:grpSpPr>
              <p:sp>
                <p:nvSpPr>
                  <p:cNvPr id="955" name="Google Shape;955;p1"/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47" h="79789" extrusionOk="0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6" name="Google Shape;956;p1"/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01" h="46205" extrusionOk="0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7" name="Google Shape;957;p1"/>
                <p:cNvGrpSpPr/>
                <p:nvPr/>
              </p:nvGrpSpPr>
              <p:grpSpPr>
                <a:xfrm>
                  <a:off x="5777185" y="3127960"/>
                  <a:ext cx="410155" cy="211732"/>
                  <a:chOff x="5777185" y="3127960"/>
                  <a:chExt cx="410155" cy="211732"/>
                </a:xfrm>
              </p:grpSpPr>
              <p:grpSp>
                <p:nvGrpSpPr>
                  <p:cNvPr id="958" name="Google Shape;958;p1"/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</p:grpSpPr>
                <p:sp>
                  <p:nvSpPr>
                    <p:cNvPr id="959" name="Google Shape;959;p1"/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0" name="Google Shape;960;p1"/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1" name="Google Shape;961;p1"/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17" h="65934" extrusionOk="0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62" name="Google Shape;962;p1"/>
                  <p:cNvGrpSpPr/>
                  <p:nvPr/>
                </p:nvGrpSpPr>
                <p:grpSpPr>
                  <a:xfrm>
                    <a:off x="5777185" y="3219280"/>
                    <a:ext cx="92584" cy="120412"/>
                    <a:chOff x="5777185" y="3219280"/>
                    <a:chExt cx="92584" cy="120412"/>
                  </a:xfrm>
                </p:grpSpPr>
                <p:sp>
                  <p:nvSpPr>
                    <p:cNvPr id="963" name="Google Shape;963;p1"/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4" name="Google Shape;964;p1"/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965" name="Google Shape;965;p1"/>
          <p:cNvGrpSpPr/>
          <p:nvPr/>
        </p:nvGrpSpPr>
        <p:grpSpPr>
          <a:xfrm>
            <a:off x="5677289" y="1890739"/>
            <a:ext cx="157801" cy="137030"/>
            <a:chOff x="9117820" y="2027686"/>
            <a:chExt cx="210401" cy="182707"/>
          </a:xfrm>
        </p:grpSpPr>
        <p:sp>
          <p:nvSpPr>
            <p:cNvPr id="966" name="Google Shape;966;p1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9" name="Google Shape;1069;p1"/>
          <p:cNvSpPr/>
          <p:nvPr/>
        </p:nvSpPr>
        <p:spPr>
          <a:xfrm>
            <a:off x="3455276" y="3373563"/>
            <a:ext cx="188236" cy="19779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"/>
          <p:cNvSpPr/>
          <p:nvPr/>
        </p:nvSpPr>
        <p:spPr>
          <a:xfrm>
            <a:off x="4668178" y="4749255"/>
            <a:ext cx="319883" cy="28531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1" name="Google Shape;1071;p1"/>
          <p:cNvGrpSpPr/>
          <p:nvPr/>
        </p:nvGrpSpPr>
        <p:grpSpPr>
          <a:xfrm rot="-228065">
            <a:off x="4702463" y="1023018"/>
            <a:ext cx="1035590" cy="888349"/>
            <a:chOff x="8203691" y="2074073"/>
            <a:chExt cx="976788" cy="876866"/>
          </a:xfrm>
        </p:grpSpPr>
        <p:sp>
          <p:nvSpPr>
            <p:cNvPr id="1072" name="Google Shape;1072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4" name="Google Shape;1084;p1"/>
          <p:cNvSpPr/>
          <p:nvPr/>
        </p:nvSpPr>
        <p:spPr>
          <a:xfrm>
            <a:off x="7490027" y="4835431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5" name="Google Shape;1085;p1"/>
          <p:cNvGrpSpPr/>
          <p:nvPr/>
        </p:nvGrpSpPr>
        <p:grpSpPr>
          <a:xfrm>
            <a:off x="9535633" y="3472515"/>
            <a:ext cx="1089472" cy="800582"/>
            <a:chOff x="-403127" y="371217"/>
            <a:chExt cx="1204344" cy="852925"/>
          </a:xfrm>
        </p:grpSpPr>
        <p:grpSp>
          <p:nvGrpSpPr>
            <p:cNvPr id="1086" name="Google Shape;1086;p1"/>
            <p:cNvGrpSpPr/>
            <p:nvPr/>
          </p:nvGrpSpPr>
          <p:grpSpPr>
            <a:xfrm flipH="1">
              <a:off x="-403127" y="400231"/>
              <a:ext cx="1182052" cy="823911"/>
              <a:chOff x="-380835" y="371217"/>
              <a:chExt cx="1182052" cy="823911"/>
            </a:xfrm>
          </p:grpSpPr>
          <p:grpSp>
            <p:nvGrpSpPr>
              <p:cNvPr id="1087" name="Google Shape;1087;p1"/>
              <p:cNvGrpSpPr/>
              <p:nvPr/>
            </p:nvGrpSpPr>
            <p:grpSpPr>
              <a:xfrm>
                <a:off x="-276917" y="371217"/>
                <a:ext cx="1078134" cy="565412"/>
                <a:chOff x="-276917" y="371217"/>
                <a:chExt cx="1078134" cy="565412"/>
              </a:xfrm>
            </p:grpSpPr>
            <p:sp>
              <p:nvSpPr>
                <p:cNvPr id="1088" name="Google Shape;1088;p1"/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98" h="439778" extrusionOk="0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1"/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34" h="458057" extrusionOk="0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1"/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58" h="393954" extrusionOk="0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1" name="Google Shape;1091;p1"/>
              <p:cNvGrpSpPr/>
              <p:nvPr/>
            </p:nvGrpSpPr>
            <p:grpSpPr>
              <a:xfrm>
                <a:off x="-380835" y="555811"/>
                <a:ext cx="644461" cy="639317"/>
                <a:chOff x="-380835" y="555811"/>
                <a:chExt cx="644461" cy="639317"/>
              </a:xfrm>
            </p:grpSpPr>
            <p:sp>
              <p:nvSpPr>
                <p:cNvPr id="1092" name="Google Shape;1092;p1"/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20" h="588168" extrusionOk="0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1"/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5" h="188118" extrusionOk="0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94" name="Google Shape;1094;p1"/>
            <p:cNvGrpSpPr/>
            <p:nvPr/>
          </p:nvGrpSpPr>
          <p:grpSpPr>
            <a:xfrm flipH="1">
              <a:off x="-380835" y="371217"/>
              <a:ext cx="1182052" cy="823911"/>
              <a:chOff x="-380835" y="371217"/>
              <a:chExt cx="1182052" cy="823911"/>
            </a:xfrm>
          </p:grpSpPr>
          <p:grpSp>
            <p:nvGrpSpPr>
              <p:cNvPr id="1095" name="Google Shape;1095;p1"/>
              <p:cNvGrpSpPr/>
              <p:nvPr/>
            </p:nvGrpSpPr>
            <p:grpSpPr>
              <a:xfrm>
                <a:off x="-276917" y="371217"/>
                <a:ext cx="1078134" cy="565412"/>
                <a:chOff x="-276917" y="371217"/>
                <a:chExt cx="1078134" cy="565412"/>
              </a:xfrm>
            </p:grpSpPr>
            <p:sp>
              <p:nvSpPr>
                <p:cNvPr id="1096" name="Google Shape;1096;p1"/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98" h="439778" extrusionOk="0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1"/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34" h="458057" extrusionOk="0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1"/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58" h="393954" extrusionOk="0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9" name="Google Shape;1099;p1"/>
              <p:cNvGrpSpPr/>
              <p:nvPr/>
            </p:nvGrpSpPr>
            <p:grpSpPr>
              <a:xfrm>
                <a:off x="-380835" y="555811"/>
                <a:ext cx="644461" cy="639317"/>
                <a:chOff x="-380835" y="555811"/>
                <a:chExt cx="644461" cy="639317"/>
              </a:xfrm>
            </p:grpSpPr>
            <p:sp>
              <p:nvSpPr>
                <p:cNvPr id="1100" name="Google Shape;1100;p1"/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20" h="588168" extrusionOk="0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"/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5" h="188118" extrusionOk="0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02" name="Google Shape;1102;p1"/>
          <p:cNvGrpSpPr/>
          <p:nvPr/>
        </p:nvGrpSpPr>
        <p:grpSpPr>
          <a:xfrm rot="-439290">
            <a:off x="1646873" y="4243635"/>
            <a:ext cx="2994586" cy="2760125"/>
            <a:chOff x="696549" y="4578468"/>
            <a:chExt cx="854162" cy="810702"/>
          </a:xfrm>
        </p:grpSpPr>
        <p:grpSp>
          <p:nvGrpSpPr>
            <p:cNvPr id="1103" name="Google Shape;1103;p1"/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</p:grpSpPr>
          <p:sp>
            <p:nvSpPr>
              <p:cNvPr id="1104" name="Google Shape;1104;p1"/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/>
                <a:ahLst/>
                <a:cxnLst/>
                <a:rect l="l" t="t" r="r" b="b"/>
                <a:pathLst>
                  <a:path w="808951" h="757983" extrusionOk="0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"/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"/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"/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874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"/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"/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"/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"/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"/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"/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"/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2" extrusionOk="0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"/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1"/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1117" name="Google Shape;1117;p1"/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/>
                <a:ahLst/>
                <a:cxnLst/>
                <a:rect l="l" t="t" r="r" b="b"/>
                <a:pathLst>
                  <a:path w="809047" h="758078" extrusionOk="0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"/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"/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"/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778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"/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"/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"/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"/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"/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"/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"/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3" extrusionOk="0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"/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1"/>
          <p:cNvGrpSpPr/>
          <p:nvPr/>
        </p:nvGrpSpPr>
        <p:grpSpPr>
          <a:xfrm>
            <a:off x="2129790" y="-128522"/>
            <a:ext cx="408953" cy="3361196"/>
            <a:chOff x="6731507" y="2028824"/>
            <a:chExt cx="178975" cy="2065305"/>
          </a:xfrm>
        </p:grpSpPr>
        <p:grpSp>
          <p:nvGrpSpPr>
            <p:cNvPr id="1130" name="Google Shape;1130;p1"/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1131" name="Google Shape;1131;p1"/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51745" extrusionOk="0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"/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4961" h="110108" extrusionOk="0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1"/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1134" name="Google Shape;1134;p1"/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/>
                <a:ahLst/>
                <a:cxnLst/>
                <a:rect l="l" t="t" r="r" b="b"/>
                <a:pathLst>
                  <a:path w="178975" h="1814227" extrusionOk="0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"/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/>
                <a:ahLst/>
                <a:cxnLst/>
                <a:rect l="l" t="t" r="r" b="b"/>
                <a:pathLst>
                  <a:path w="93630" h="1813846" extrusionOk="0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1"/>
          <p:cNvSpPr txBox="1"/>
          <p:nvPr/>
        </p:nvSpPr>
        <p:spPr>
          <a:xfrm>
            <a:off x="1095153" y="949591"/>
            <a:ext cx="108771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100"/>
            </a:pPr>
            <a:r>
              <a:rPr lang="en-US" sz="2800"/>
              <a:t>Nêu tên các hình tam giác, các hình tứ giác có trong hình dưới đây.</a:t>
            </a:r>
            <a:endParaRPr sz="2800"/>
          </a:p>
        </p:txBody>
      </p:sp>
      <p:sp>
        <p:nvSpPr>
          <p:cNvPr id="1839" name="Google Shape;1839;p11"/>
          <p:cNvSpPr/>
          <p:nvPr/>
        </p:nvSpPr>
        <p:spPr>
          <a:xfrm>
            <a:off x="152400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0" name="Google Shape;1840;p11"/>
          <p:cNvGrpSpPr/>
          <p:nvPr/>
        </p:nvGrpSpPr>
        <p:grpSpPr>
          <a:xfrm>
            <a:off x="1515208" y="6350642"/>
            <a:ext cx="9152792" cy="507358"/>
            <a:chOff x="-17585" y="5729324"/>
            <a:chExt cx="12203723" cy="1123362"/>
          </a:xfrm>
        </p:grpSpPr>
        <p:pic>
          <p:nvPicPr>
            <p:cNvPr id="1841" name="Google Shape;1841;p11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2" name="Google Shape;1842;p11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3" name="Google Shape;1843;p11"/>
          <p:cNvSpPr/>
          <p:nvPr/>
        </p:nvSpPr>
        <p:spPr>
          <a:xfrm>
            <a:off x="450196" y="94959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2400" b="1">
                <a:solidFill>
                  <a:srgbClr val="FFFFFF"/>
                </a:solidFill>
              </a:rPr>
              <a:t>2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1844" name="Google Shape;18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1756" y="0"/>
            <a:ext cx="2275691" cy="878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5" name="Google Shape;1845;p11"/>
          <p:cNvGraphicFramePr/>
          <p:nvPr>
            <p:extLst>
              <p:ext uri="{D42A27DB-BD31-4B8C-83A1-F6EECF244321}">
                <p14:modId xmlns:p14="http://schemas.microsoft.com/office/powerpoint/2010/main" val="496049317"/>
              </p:ext>
            </p:extLst>
          </p:nvPr>
        </p:nvGraphicFramePr>
        <p:xfrm>
          <a:off x="2115879" y="4667958"/>
          <a:ext cx="8803758" cy="1454884"/>
        </p:xfrm>
        <a:graphic>
          <a:graphicData uri="http://schemas.openxmlformats.org/drawingml/2006/table">
            <a:tbl>
              <a:tblPr firstRow="1" bandRow="1">
                <a:noFill/>
                <a:tableStyleId>{D6D0B00F-7ED8-45AB-8B9B-38321D92048D}</a:tableStyleId>
              </a:tblPr>
              <a:tblGrid>
                <a:gridCol w="329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6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6" name="Google Shape;1846;p11"/>
          <p:cNvSpPr txBox="1"/>
          <p:nvPr/>
        </p:nvSpPr>
        <p:spPr>
          <a:xfrm>
            <a:off x="2284860" y="4761667"/>
            <a:ext cx="31164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2200"/>
            </a:pPr>
            <a:r>
              <a:rPr lang="en-US" sz="2800">
                <a:solidFill>
                  <a:srgbClr val="FF0000"/>
                </a:solidFill>
              </a:rPr>
              <a:t>Hình tam giác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847" name="Google Shape;1847;p11"/>
          <p:cNvSpPr txBox="1"/>
          <p:nvPr/>
        </p:nvSpPr>
        <p:spPr>
          <a:xfrm>
            <a:off x="2284861" y="5432695"/>
            <a:ext cx="31164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2200"/>
            </a:pPr>
            <a:r>
              <a:rPr lang="en-US" sz="2800">
                <a:solidFill>
                  <a:srgbClr val="FF0000"/>
                </a:solidFill>
              </a:rPr>
              <a:t>Hình tứ giác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848" name="Google Shape;1848;p11"/>
          <p:cNvSpPr txBox="1"/>
          <p:nvPr/>
        </p:nvSpPr>
        <p:spPr>
          <a:xfrm>
            <a:off x="5637837" y="4791174"/>
            <a:ext cx="29107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800">
                <a:solidFill>
                  <a:srgbClr val="0070C0"/>
                </a:solidFill>
              </a:rPr>
              <a:t>ADC, ACB, DBE</a:t>
            </a:r>
            <a:endParaRPr sz="1800"/>
          </a:p>
        </p:txBody>
      </p:sp>
      <p:sp>
        <p:nvSpPr>
          <p:cNvPr id="1849" name="Google Shape;1849;p11"/>
          <p:cNvSpPr txBox="1"/>
          <p:nvPr/>
        </p:nvSpPr>
        <p:spPr>
          <a:xfrm>
            <a:off x="5577254" y="5480501"/>
            <a:ext cx="38200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800">
                <a:solidFill>
                  <a:srgbClr val="0070C0"/>
                </a:solidFill>
              </a:rPr>
              <a:t>ABCD, ABED, ABEC</a:t>
            </a:r>
            <a:endParaRPr sz="2800">
              <a:solidFill>
                <a:srgbClr val="0070C0"/>
              </a:solidFill>
            </a:endParaRPr>
          </a:p>
        </p:txBody>
      </p:sp>
      <p:grpSp>
        <p:nvGrpSpPr>
          <p:cNvPr id="1850" name="Google Shape;1850;p11"/>
          <p:cNvGrpSpPr/>
          <p:nvPr/>
        </p:nvGrpSpPr>
        <p:grpSpPr>
          <a:xfrm>
            <a:off x="3715757" y="1764499"/>
            <a:ext cx="4753055" cy="2878087"/>
            <a:chOff x="2191754" y="1764496"/>
            <a:chExt cx="4753055" cy="2878087"/>
          </a:xfrm>
        </p:grpSpPr>
        <p:cxnSp>
          <p:nvCxnSpPr>
            <p:cNvPr id="1851" name="Google Shape;1851;p11"/>
            <p:cNvCxnSpPr/>
            <p:nvPr/>
          </p:nvCxnSpPr>
          <p:spPr>
            <a:xfrm flipH="1">
              <a:off x="2495101" y="2159356"/>
              <a:ext cx="449705" cy="1978701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2" name="Google Shape;1852;p11"/>
            <p:cNvCxnSpPr/>
            <p:nvPr/>
          </p:nvCxnSpPr>
          <p:spPr>
            <a:xfrm rot="10800000">
              <a:off x="2497602" y="4155547"/>
              <a:ext cx="4099792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3" name="Google Shape;1853;p11"/>
            <p:cNvCxnSpPr/>
            <p:nvPr/>
          </p:nvCxnSpPr>
          <p:spPr>
            <a:xfrm rot="10800000">
              <a:off x="2944806" y="2159356"/>
              <a:ext cx="3218641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4" name="Google Shape;1854;p11"/>
            <p:cNvCxnSpPr/>
            <p:nvPr/>
          </p:nvCxnSpPr>
          <p:spPr>
            <a:xfrm rot="10800000">
              <a:off x="6163447" y="2188251"/>
              <a:ext cx="435181" cy="1982286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5" name="Google Shape;1855;p11"/>
            <p:cNvCxnSpPr/>
            <p:nvPr/>
          </p:nvCxnSpPr>
          <p:spPr>
            <a:xfrm rot="10800000" flipH="1">
              <a:off x="4554126" y="2159356"/>
              <a:ext cx="1585508" cy="2011181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6" name="Google Shape;1856;p11"/>
            <p:cNvCxnSpPr/>
            <p:nvPr/>
          </p:nvCxnSpPr>
          <p:spPr>
            <a:xfrm rot="10800000">
              <a:off x="2975402" y="2181005"/>
              <a:ext cx="1562492" cy="1967819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57" name="Google Shape;1857;p11"/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>
                  <a:solidFill>
                    <a:srgbClr val="385623"/>
                  </a:solidFill>
                </a:rPr>
                <a:t>A</a:t>
              </a:r>
              <a:endParaRPr/>
            </a:p>
          </p:txBody>
        </p:sp>
        <p:sp>
          <p:nvSpPr>
            <p:cNvPr id="1858" name="Google Shape;1858;p11"/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>
                  <a:solidFill>
                    <a:srgbClr val="385623"/>
                  </a:solidFill>
                </a:rPr>
                <a:t>B</a:t>
              </a:r>
              <a:endParaRPr/>
            </a:p>
          </p:txBody>
        </p:sp>
        <p:sp>
          <p:nvSpPr>
            <p:cNvPr id="1859" name="Google Shape;1859;p11"/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>
                  <a:solidFill>
                    <a:srgbClr val="385623"/>
                  </a:solidFill>
                </a:rPr>
                <a:t>C</a:t>
              </a:r>
              <a:endParaRPr/>
            </a:p>
          </p:txBody>
        </p:sp>
        <p:sp>
          <p:nvSpPr>
            <p:cNvPr id="1860" name="Google Shape;1860;p11"/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>
                  <a:solidFill>
                    <a:srgbClr val="385623"/>
                  </a:solidFill>
                </a:rPr>
                <a:t>D</a:t>
              </a:r>
              <a:endParaRPr/>
            </a:p>
          </p:txBody>
        </p:sp>
        <p:sp>
          <p:nvSpPr>
            <p:cNvPr id="1861" name="Google Shape;1861;p11"/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>
                  <a:solidFill>
                    <a:srgbClr val="385623"/>
                  </a:solidFill>
                </a:rPr>
                <a:t>E</a:t>
              </a: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D49FD1-849F-3476-97AC-60A124DE2693}"/>
              </a:ext>
            </a:extLst>
          </p:cNvPr>
          <p:cNvGrpSpPr/>
          <p:nvPr/>
        </p:nvGrpSpPr>
        <p:grpSpPr>
          <a:xfrm>
            <a:off x="10019521" y="1594086"/>
            <a:ext cx="1527242" cy="1585311"/>
            <a:chOff x="10134324" y="-46109"/>
            <a:chExt cx="1627647" cy="1737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7B8987-A7D9-00B5-61B5-814C1B95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82ACA85-9A0D-126E-C1BA-9D31FD3A0A2C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Làm vào Vở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2"/>
          <p:cNvSpPr txBox="1"/>
          <p:nvPr/>
        </p:nvSpPr>
        <p:spPr>
          <a:xfrm>
            <a:off x="1173447" y="866161"/>
            <a:ext cx="1063531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US" sz="2800"/>
              <a:t>Mai đánh dấu một số điểm trên tờ giấy màu ( như hình vẽ). Qua hai điểm trong các điểm đã đánh dấu, Mai có thể cắt tờ giấy theo đoạn thẳng nào để được:</a:t>
            </a:r>
            <a:endParaRPr sz="1800"/>
          </a:p>
          <a:p>
            <a:pPr>
              <a:buSzPts val="2000"/>
            </a:pPr>
            <a:r>
              <a:rPr lang="en-US" sz="2800"/>
              <a:t>  a) 2 hình tứ giác</a:t>
            </a:r>
            <a:endParaRPr sz="2800"/>
          </a:p>
          <a:p>
            <a:pPr>
              <a:buSzPts val="2000"/>
            </a:pPr>
            <a:r>
              <a:rPr lang="en-US" sz="2800"/>
              <a:t>  b) 1 hình tam giác và 1 hình tứ giác</a:t>
            </a:r>
            <a:endParaRPr sz="2800"/>
          </a:p>
        </p:txBody>
      </p:sp>
      <p:sp>
        <p:nvSpPr>
          <p:cNvPr id="1874" name="Google Shape;1874;p12"/>
          <p:cNvSpPr/>
          <p:nvPr/>
        </p:nvSpPr>
        <p:spPr>
          <a:xfrm>
            <a:off x="588401" y="94509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2800" b="1">
                <a:solidFill>
                  <a:srgbClr val="FFFFFF"/>
                </a:solidFill>
              </a:rPr>
              <a:t>3</a:t>
            </a:r>
            <a:endParaRPr sz="2800" b="1">
              <a:solidFill>
                <a:srgbClr val="FFFFFF"/>
              </a:solidFill>
            </a:endParaRPr>
          </a:p>
        </p:txBody>
      </p:sp>
      <p:pic>
        <p:nvPicPr>
          <p:cNvPr id="1875" name="Google Shape;18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12" y="-54922"/>
            <a:ext cx="2275691" cy="87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6" name="Google Shape;1876;p12"/>
          <p:cNvSpPr/>
          <p:nvPr/>
        </p:nvSpPr>
        <p:spPr>
          <a:xfrm>
            <a:off x="3629595" y="3921425"/>
            <a:ext cx="4167266" cy="1797442"/>
          </a:xfrm>
          <a:prstGeom prst="rect">
            <a:avLst/>
          </a:prstGeom>
          <a:solidFill>
            <a:srgbClr val="8DA9DB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12"/>
          <p:cNvSpPr/>
          <p:nvPr/>
        </p:nvSpPr>
        <p:spPr>
          <a:xfrm>
            <a:off x="3580880" y="3883040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12"/>
          <p:cNvSpPr/>
          <p:nvPr/>
        </p:nvSpPr>
        <p:spPr>
          <a:xfrm>
            <a:off x="3580880" y="5663363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12"/>
          <p:cNvSpPr/>
          <p:nvPr/>
        </p:nvSpPr>
        <p:spPr>
          <a:xfrm>
            <a:off x="7720695" y="3899442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12"/>
          <p:cNvSpPr/>
          <p:nvPr/>
        </p:nvSpPr>
        <p:spPr>
          <a:xfrm>
            <a:off x="7733029" y="5653937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12"/>
          <p:cNvSpPr/>
          <p:nvPr/>
        </p:nvSpPr>
        <p:spPr>
          <a:xfrm>
            <a:off x="6551305" y="3871200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12"/>
          <p:cNvSpPr/>
          <p:nvPr/>
        </p:nvSpPr>
        <p:spPr>
          <a:xfrm>
            <a:off x="4655754" y="5659695"/>
            <a:ext cx="97435" cy="76770"/>
          </a:xfrm>
          <a:prstGeom prst="ellipse">
            <a:avLst/>
          </a:prstGeom>
          <a:solidFill>
            <a:srgbClr val="FF505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12"/>
          <p:cNvSpPr txBox="1"/>
          <p:nvPr/>
        </p:nvSpPr>
        <p:spPr>
          <a:xfrm>
            <a:off x="3376667" y="3489175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A</a:t>
            </a:r>
            <a:endParaRPr/>
          </a:p>
        </p:txBody>
      </p:sp>
      <p:sp>
        <p:nvSpPr>
          <p:cNvPr id="1884" name="Google Shape;1884;p12"/>
          <p:cNvSpPr txBox="1"/>
          <p:nvPr/>
        </p:nvSpPr>
        <p:spPr>
          <a:xfrm>
            <a:off x="7544639" y="3429000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B</a:t>
            </a:r>
            <a:endParaRPr/>
          </a:p>
        </p:txBody>
      </p:sp>
      <p:sp>
        <p:nvSpPr>
          <p:cNvPr id="1885" name="Google Shape;1885;p12"/>
          <p:cNvSpPr txBox="1"/>
          <p:nvPr/>
        </p:nvSpPr>
        <p:spPr>
          <a:xfrm>
            <a:off x="7559756" y="5786559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C</a:t>
            </a:r>
            <a:endParaRPr sz="2400">
              <a:solidFill>
                <a:srgbClr val="385623"/>
              </a:solidFill>
            </a:endParaRPr>
          </a:p>
        </p:txBody>
      </p:sp>
      <p:sp>
        <p:nvSpPr>
          <p:cNvPr id="1886" name="Google Shape;1886;p12"/>
          <p:cNvSpPr txBox="1"/>
          <p:nvPr/>
        </p:nvSpPr>
        <p:spPr>
          <a:xfrm>
            <a:off x="3376667" y="5712344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D</a:t>
            </a:r>
            <a:endParaRPr/>
          </a:p>
        </p:txBody>
      </p:sp>
      <p:sp>
        <p:nvSpPr>
          <p:cNvPr id="1887" name="Google Shape;1887;p12"/>
          <p:cNvSpPr txBox="1"/>
          <p:nvPr/>
        </p:nvSpPr>
        <p:spPr>
          <a:xfrm>
            <a:off x="6411632" y="3434650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M</a:t>
            </a:r>
            <a:endParaRPr/>
          </a:p>
        </p:txBody>
      </p:sp>
      <p:sp>
        <p:nvSpPr>
          <p:cNvPr id="1888" name="Google Shape;1888;p12"/>
          <p:cNvSpPr txBox="1"/>
          <p:nvPr/>
        </p:nvSpPr>
        <p:spPr>
          <a:xfrm>
            <a:off x="4467364" y="576270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400"/>
            </a:pPr>
            <a:r>
              <a:rPr lang="en-US" sz="2400">
                <a:solidFill>
                  <a:srgbClr val="385623"/>
                </a:solidFill>
              </a:rPr>
              <a:t>N</a:t>
            </a:r>
            <a:endParaRPr sz="2400">
              <a:solidFill>
                <a:srgbClr val="385623"/>
              </a:solidFill>
            </a:endParaRPr>
          </a:p>
        </p:txBody>
      </p:sp>
      <p:cxnSp>
        <p:nvCxnSpPr>
          <p:cNvPr id="1889" name="Google Shape;1889;p12"/>
          <p:cNvCxnSpPr>
            <a:stCxn id="1881" idx="7"/>
            <a:endCxn id="1882" idx="7"/>
          </p:cNvCxnSpPr>
          <p:nvPr/>
        </p:nvCxnSpPr>
        <p:spPr>
          <a:xfrm flipH="1">
            <a:off x="4738768" y="3882443"/>
            <a:ext cx="1895700" cy="178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90" name="Google Shape;1890;p12"/>
          <p:cNvCxnSpPr/>
          <p:nvPr/>
        </p:nvCxnSpPr>
        <p:spPr>
          <a:xfrm flipH="1">
            <a:off x="4711440" y="3914926"/>
            <a:ext cx="1895551" cy="178849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1" name="Google Shape;1891;p12"/>
          <p:cNvCxnSpPr>
            <a:endCxn id="1882" idx="5"/>
          </p:cNvCxnSpPr>
          <p:nvPr/>
        </p:nvCxnSpPr>
        <p:spPr>
          <a:xfrm>
            <a:off x="3627417" y="3927922"/>
            <a:ext cx="1111500" cy="1797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2" name="Google Shape;1892;p12"/>
          <p:cNvCxnSpPr>
            <a:stCxn id="1887" idx="2"/>
            <a:endCxn id="1880" idx="1"/>
          </p:cNvCxnSpPr>
          <p:nvPr/>
        </p:nvCxnSpPr>
        <p:spPr>
          <a:xfrm>
            <a:off x="6600019" y="3896312"/>
            <a:ext cx="1147200" cy="176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3" name="Google Shape;1893;p12"/>
          <p:cNvCxnSpPr>
            <a:stCxn id="1881" idx="3"/>
          </p:cNvCxnSpPr>
          <p:nvPr/>
        </p:nvCxnSpPr>
        <p:spPr>
          <a:xfrm flipH="1">
            <a:off x="3626171" y="3936727"/>
            <a:ext cx="2939400" cy="179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FB80C-6994-599B-59C3-25C024C1C791}"/>
              </a:ext>
            </a:extLst>
          </p:cNvPr>
          <p:cNvGrpSpPr/>
          <p:nvPr/>
        </p:nvGrpSpPr>
        <p:grpSpPr>
          <a:xfrm>
            <a:off x="9813686" y="2478290"/>
            <a:ext cx="1527242" cy="1585311"/>
            <a:chOff x="10134324" y="-46109"/>
            <a:chExt cx="1627647" cy="1737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6876E-4764-59C1-EEF4-E7D5D7E22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234887E-C784-F39F-A33D-1315B507714E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Làm vào SGK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3"/>
          <p:cNvSpPr/>
          <p:nvPr/>
        </p:nvSpPr>
        <p:spPr>
          <a:xfrm rot="-7426109">
            <a:off x="283179" y="1304837"/>
            <a:ext cx="6687344" cy="6659769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9" name="Google Shape;1899;p13"/>
          <p:cNvGrpSpPr/>
          <p:nvPr/>
        </p:nvGrpSpPr>
        <p:grpSpPr>
          <a:xfrm>
            <a:off x="2129790" y="-128522"/>
            <a:ext cx="408953" cy="3361196"/>
            <a:chOff x="6731507" y="2028824"/>
            <a:chExt cx="178975" cy="2065305"/>
          </a:xfrm>
        </p:grpSpPr>
        <p:grpSp>
          <p:nvGrpSpPr>
            <p:cNvPr id="1900" name="Google Shape;1900;p13"/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1901" name="Google Shape;1901;p13"/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51745" extrusionOk="0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100"/>
                </a:pP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13"/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4961" h="110108" extrusionOk="0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100"/>
                </a:pP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3" name="Google Shape;1903;p13"/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1904" name="Google Shape;1904;p13"/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/>
                <a:ahLst/>
                <a:cxnLst/>
                <a:rect l="l" t="t" r="r" b="b"/>
                <a:pathLst>
                  <a:path w="178975" h="1814227" extrusionOk="0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100"/>
                </a:pP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/>
                <a:ahLst/>
                <a:cxnLst/>
                <a:rect l="l" t="t" r="r" b="b"/>
                <a:pathLst>
                  <a:path w="93630" h="1813846" extrusionOk="0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100"/>
                </a:pP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06" name="Google Shape;1906;p13"/>
          <p:cNvSpPr txBox="1"/>
          <p:nvPr/>
        </p:nvSpPr>
        <p:spPr>
          <a:xfrm>
            <a:off x="6081337" y="3057910"/>
            <a:ext cx="4740837" cy="141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600" b="1">
                <a:solidFill>
                  <a:srgbClr val="EDB863"/>
                </a:solidFill>
                <a:latin typeface="Coiny"/>
                <a:ea typeface="Coiny"/>
                <a:cs typeface="Coiny"/>
                <a:sym typeface="Coiny"/>
              </a:rPr>
              <a:t>CỦNG CỐ</a:t>
            </a:r>
            <a:endParaRPr sz="2100">
              <a:solidFill>
                <a:srgbClr val="EDB86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07" name="Google Shape;1907;p13"/>
          <p:cNvSpPr/>
          <p:nvPr/>
        </p:nvSpPr>
        <p:spPr>
          <a:xfrm rot="387685">
            <a:off x="1359607" y="1195298"/>
            <a:ext cx="4359100" cy="5476757"/>
          </a:xfrm>
          <a:custGeom>
            <a:avLst/>
            <a:gdLst/>
            <a:ahLst/>
            <a:cxnLst/>
            <a:rect l="l" t="t" r="r" b="b"/>
            <a:pathLst>
              <a:path w="3365544" h="3366787" extrusionOk="0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8" name="Google Shape;1908;p13"/>
          <p:cNvGrpSpPr/>
          <p:nvPr/>
        </p:nvGrpSpPr>
        <p:grpSpPr>
          <a:xfrm rot="-176455">
            <a:off x="9126531" y="861674"/>
            <a:ext cx="2384095" cy="1966023"/>
            <a:chOff x="5791019" y="2906982"/>
            <a:chExt cx="3178793" cy="2621364"/>
          </a:xfrm>
        </p:grpSpPr>
        <p:grpSp>
          <p:nvGrpSpPr>
            <p:cNvPr id="1909" name="Google Shape;1909;p13"/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1910" name="Google Shape;1910;p13"/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/>
                <a:ahLst/>
                <a:cxnLst/>
                <a:rect l="l" t="t" r="r" b="b"/>
                <a:pathLst>
                  <a:path w="1948457" h="1948457" extrusionOk="0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11" name="Google Shape;1911;p13"/>
              <p:cNvGrpSpPr/>
              <p:nvPr/>
            </p:nvGrpSpPr>
            <p:grpSpPr>
              <a:xfrm>
                <a:off x="6416094" y="3620276"/>
                <a:ext cx="1948770" cy="1252724"/>
                <a:chOff x="6416094" y="3620276"/>
                <a:chExt cx="1948770" cy="1252724"/>
              </a:xfrm>
            </p:grpSpPr>
            <p:sp>
              <p:nvSpPr>
                <p:cNvPr id="1912" name="Google Shape;1912;p13"/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412" h="930777" extrusionOk="0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3"/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21" h="1015300" extrusionOk="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14" name="Google Shape;1914;p13"/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/>
              <a:ahLst/>
              <a:cxnLst/>
              <a:rect l="l" t="t" r="r" b="b"/>
              <a:pathLst>
                <a:path w="3178793" h="1586309" extrusionOk="0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5" name="Google Shape;1915;p13"/>
          <p:cNvGrpSpPr/>
          <p:nvPr/>
        </p:nvGrpSpPr>
        <p:grpSpPr>
          <a:xfrm>
            <a:off x="2004739" y="1077397"/>
            <a:ext cx="1030751" cy="1105354"/>
            <a:chOff x="5972175" y="3276600"/>
            <a:chExt cx="245554" cy="304989"/>
          </a:xfrm>
        </p:grpSpPr>
        <p:sp>
          <p:nvSpPr>
            <p:cNvPr id="1916" name="Google Shape;1916;p13"/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8" name="Google Shape;1918;p13"/>
          <p:cNvGrpSpPr/>
          <p:nvPr/>
        </p:nvGrpSpPr>
        <p:grpSpPr>
          <a:xfrm rot="958954">
            <a:off x="5289532" y="1584143"/>
            <a:ext cx="855446" cy="907874"/>
            <a:chOff x="5948362" y="3286088"/>
            <a:chExt cx="293127" cy="288168"/>
          </a:xfrm>
        </p:grpSpPr>
        <p:sp>
          <p:nvSpPr>
            <p:cNvPr id="1919" name="Google Shape;1919;p13"/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/>
              <a:ahLst/>
              <a:cxnLst/>
              <a:rect l="l" t="t" r="r" b="b"/>
              <a:pathLst>
                <a:path w="274077" h="255117" extrusionOk="0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/>
              <a:ahLst/>
              <a:cxnLst/>
              <a:rect l="l" t="t" r="r" b="b"/>
              <a:pathLst>
                <a:path w="273982" h="255212" extrusionOk="0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8470447" y="2429672"/>
            <a:ext cx="157801" cy="137030"/>
            <a:chOff x="9117820" y="2027686"/>
            <a:chExt cx="210401" cy="182707"/>
          </a:xfrm>
        </p:grpSpPr>
        <p:sp>
          <p:nvSpPr>
            <p:cNvPr id="1922" name="Google Shape;1922;p1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1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1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1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1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1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1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1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1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1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1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1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1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1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1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1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1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1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1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1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1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1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1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1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1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1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1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1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1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1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1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1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5" name="Google Shape;2025;p13"/>
          <p:cNvSpPr/>
          <p:nvPr/>
        </p:nvSpPr>
        <p:spPr>
          <a:xfrm>
            <a:off x="7083090" y="1386613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13"/>
          <p:cNvSpPr/>
          <p:nvPr/>
        </p:nvSpPr>
        <p:spPr>
          <a:xfrm>
            <a:off x="6152811" y="4362782"/>
            <a:ext cx="188236" cy="19779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13"/>
          <p:cNvSpPr/>
          <p:nvPr/>
        </p:nvSpPr>
        <p:spPr>
          <a:xfrm>
            <a:off x="9761710" y="4823363"/>
            <a:ext cx="319883" cy="28531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8" name="Google Shape;2028;p13"/>
          <p:cNvGrpSpPr/>
          <p:nvPr/>
        </p:nvGrpSpPr>
        <p:grpSpPr>
          <a:xfrm rot="-1062717">
            <a:off x="6998216" y="2099703"/>
            <a:ext cx="1035590" cy="888349"/>
            <a:chOff x="8203691" y="2074073"/>
            <a:chExt cx="976788" cy="876866"/>
          </a:xfrm>
        </p:grpSpPr>
        <p:sp>
          <p:nvSpPr>
            <p:cNvPr id="2029" name="Google Shape;2029;p13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13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13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13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13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13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13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1" name="Google Shape;2041;p13"/>
          <p:cNvGrpSpPr/>
          <p:nvPr/>
        </p:nvGrpSpPr>
        <p:grpSpPr>
          <a:xfrm rot="-1985904">
            <a:off x="2000586" y="4407596"/>
            <a:ext cx="3278678" cy="3021974"/>
            <a:chOff x="696549" y="4578468"/>
            <a:chExt cx="854162" cy="810702"/>
          </a:xfrm>
        </p:grpSpPr>
        <p:grpSp>
          <p:nvGrpSpPr>
            <p:cNvPr id="2042" name="Google Shape;2042;p13"/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</p:grpSpPr>
          <p:sp>
            <p:nvSpPr>
              <p:cNvPr id="2043" name="Google Shape;2043;p13"/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/>
                <a:ahLst/>
                <a:cxnLst/>
                <a:rect l="l" t="t" r="r" b="b"/>
                <a:pathLst>
                  <a:path w="808951" h="757983" extrusionOk="0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874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2" extrusionOk="0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/>
                <a:ahLst/>
                <a:cxnLst/>
                <a:rect l="l" t="t" r="r" b="b"/>
                <a:pathLst>
                  <a:path w="809047" h="758078" extrusionOk="0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778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3" extrusionOk="0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8" name="Google Shape;2068;p13"/>
          <p:cNvGrpSpPr/>
          <p:nvPr/>
        </p:nvGrpSpPr>
        <p:grpSpPr>
          <a:xfrm rot="5400000">
            <a:off x="6858691" y="5196563"/>
            <a:ext cx="1158587" cy="1038746"/>
            <a:chOff x="6019800" y="3362325"/>
            <a:chExt cx="150832" cy="134189"/>
          </a:xfrm>
        </p:grpSpPr>
        <p:sp>
          <p:nvSpPr>
            <p:cNvPr id="2069" name="Google Shape;2069;p13"/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/>
              <a:ahLst/>
              <a:cxnLst/>
              <a:rect l="l" t="t" r="r" b="b"/>
              <a:pathLst>
                <a:path w="94063" h="87325" extrusionOk="0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/>
              <a:ahLst/>
              <a:cxnLst/>
              <a:rect l="l" t="t" r="r" b="b"/>
              <a:pathLst>
                <a:path w="94460" h="91517" extrusionOk="0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/>
              <a:ahLst/>
              <a:cxnLst/>
              <a:rect l="l" t="t" r="r" b="b"/>
              <a:pathLst>
                <a:path w="98107" h="111728" extrusionOk="0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/>
              <a:ahLst/>
              <a:cxnLst/>
              <a:rect l="l" t="t" r="r" b="b"/>
              <a:pathLst>
                <a:path w="50006" h="37147" extrusionOk="0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3" name="Google Shape;2073;p13"/>
          <p:cNvGrpSpPr/>
          <p:nvPr/>
        </p:nvGrpSpPr>
        <p:grpSpPr>
          <a:xfrm>
            <a:off x="3353424" y="2543695"/>
            <a:ext cx="819889" cy="992579"/>
            <a:chOff x="5976918" y="3286115"/>
            <a:chExt cx="237163" cy="282320"/>
          </a:xfrm>
        </p:grpSpPr>
        <p:sp>
          <p:nvSpPr>
            <p:cNvPr id="2074" name="Google Shape;2074;p13"/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/>
              <a:ahLst/>
              <a:cxnLst/>
              <a:rect l="l" t="t" r="r" b="b"/>
              <a:pathLst>
                <a:path w="218136" h="249272" extrusionOk="0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/>
              <a:ahLst/>
              <a:cxnLst/>
              <a:rect l="l" t="t" r="r" b="b"/>
              <a:pathLst>
                <a:path w="218113" h="249268" extrusionOk="0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14"/>
          <p:cNvSpPr/>
          <p:nvPr/>
        </p:nvSpPr>
        <p:spPr>
          <a:xfrm rot="6414839">
            <a:off x="3849838" y="1433602"/>
            <a:ext cx="5795466" cy="4434998"/>
          </a:xfrm>
          <a:custGeom>
            <a:avLst/>
            <a:gdLst/>
            <a:ahLst/>
            <a:cxnLst/>
            <a:rect l="l" t="t" r="r" b="b"/>
            <a:pathLst>
              <a:path w="1854041" h="1754790" extrusionOk="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 cmpd="sng">
            <a:solidFill>
              <a:schemeClr val="lt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14"/>
          <p:cNvSpPr/>
          <p:nvPr/>
        </p:nvSpPr>
        <p:spPr>
          <a:xfrm rot="319760">
            <a:off x="6596495" y="876754"/>
            <a:ext cx="4359100" cy="5476757"/>
          </a:xfrm>
          <a:custGeom>
            <a:avLst/>
            <a:gdLst/>
            <a:ahLst/>
            <a:cxnLst/>
            <a:rect l="l" t="t" r="r" b="b"/>
            <a:pathLst>
              <a:path w="3365544" h="3366787" extrusionOk="0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781000">
            <a:off x="7757782" y="3304181"/>
            <a:ext cx="2343776" cy="3130361"/>
            <a:chOff x="5095909" y="2071631"/>
            <a:chExt cx="1998582" cy="2758414"/>
          </a:xfrm>
        </p:grpSpPr>
        <p:sp>
          <p:nvSpPr>
            <p:cNvPr id="2083" name="Google Shape;2083;p14"/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/>
              <a:ahLst/>
              <a:cxnLst/>
              <a:rect l="l" t="t" r="r" b="b"/>
              <a:pathLst>
                <a:path w="1636395" h="267462" extrusionOk="0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14"/>
            <p:cNvGrpSpPr/>
            <p:nvPr/>
          </p:nvGrpSpPr>
          <p:grpSpPr>
            <a:xfrm>
              <a:off x="5095909" y="2071631"/>
              <a:ext cx="1998582" cy="2630111"/>
              <a:chOff x="5095909" y="2071631"/>
              <a:chExt cx="1998582" cy="2630111"/>
            </a:xfrm>
          </p:grpSpPr>
          <p:sp>
            <p:nvSpPr>
              <p:cNvPr id="2085" name="Google Shape;2085;p14"/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/>
                <a:ahLst/>
                <a:cxnLst/>
                <a:rect l="l" t="t" r="r" b="b"/>
                <a:pathLst>
                  <a:path w="405252" h="862150" extrusionOk="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/>
                <a:ahLst/>
                <a:cxnLst/>
                <a:rect l="l" t="t" r="r" b="b"/>
                <a:pathLst>
                  <a:path w="290475" h="510704" extrusionOk="0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14"/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/>
                <a:ahLst/>
                <a:cxnLst/>
                <a:rect l="l" t="t" r="r" b="b"/>
                <a:pathLst>
                  <a:path w="347772" h="421681" extrusionOk="0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14"/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/>
                <a:ahLst/>
                <a:cxnLst/>
                <a:rect l="l" t="t" r="r" b="b"/>
                <a:pathLst>
                  <a:path w="347772" h="421681" extrusionOk="0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14"/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/>
                <a:ahLst/>
                <a:cxnLst/>
                <a:rect l="l" t="t" r="r" b="b"/>
                <a:pathLst>
                  <a:path w="291978" h="155301" extrusionOk="0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/>
                <a:ahLst/>
                <a:cxnLst/>
                <a:rect l="l" t="t" r="r" b="b"/>
                <a:pathLst>
                  <a:path w="305181" h="202998" extrusionOk="0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/>
                <a:ahLst/>
                <a:cxnLst/>
                <a:rect l="l" t="t" r="r" b="b"/>
                <a:pathLst>
                  <a:path w="405252" h="862150" extrusionOk="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14"/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/>
                <a:ahLst/>
                <a:cxnLst/>
                <a:rect l="l" t="t" r="r" b="b"/>
                <a:pathLst>
                  <a:path w="290475" h="510704" extrusionOk="0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14"/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/>
                <a:ahLst/>
                <a:cxnLst/>
                <a:rect l="l" t="t" r="r" b="b"/>
                <a:pathLst>
                  <a:path w="347772" h="421585" extrusionOk="0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/>
                <a:ahLst/>
                <a:cxnLst/>
                <a:rect l="l" t="t" r="r" b="b"/>
                <a:pathLst>
                  <a:path w="347772" h="421585" extrusionOk="0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/>
                <a:ahLst/>
                <a:cxnLst/>
                <a:rect l="l" t="t" r="r" b="b"/>
                <a:pathLst>
                  <a:path w="294663" h="153316" extrusionOk="0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14"/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/>
                <a:ahLst/>
                <a:cxnLst/>
                <a:rect l="l" t="t" r="r" b="b"/>
                <a:pathLst>
                  <a:path w="305180" h="202998" extrusionOk="0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97" name="Google Shape;2097;p14"/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</p:grpSpPr>
            <p:sp>
              <p:nvSpPr>
                <p:cNvPr id="2098" name="Google Shape;2098;p14"/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26" h="861414" extrusionOk="0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4901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751" h="864653" extrusionOk="0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4901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0" name="Google Shape;2100;p14"/>
              <p:cNvGrpSpPr/>
              <p:nvPr/>
            </p:nvGrpSpPr>
            <p:grpSpPr>
              <a:xfrm>
                <a:off x="6437280" y="2608176"/>
                <a:ext cx="554239" cy="873591"/>
                <a:chOff x="6437280" y="2608176"/>
                <a:chExt cx="554239" cy="873591"/>
              </a:xfrm>
            </p:grpSpPr>
            <p:sp>
              <p:nvSpPr>
                <p:cNvPr id="2101" name="Google Shape;2101;p14"/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062" h="807535" extrusionOk="0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062" h="807535" extrusionOk="0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21" h="400675" extrusionOk="0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062" h="807535" extrusionOk="0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062" h="807535" extrusionOk="0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25" h="400675" extrusionOk="0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8" name="Google Shape;2108;p14"/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/>
                <a:ahLst/>
                <a:cxnLst/>
                <a:rect l="l" t="t" r="r" b="b"/>
                <a:pathLst>
                  <a:path w="1460138" h="1888400" extrusionOk="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4"/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/>
                <a:ahLst/>
                <a:cxnLst/>
                <a:rect l="l" t="t" r="r" b="b"/>
                <a:pathLst>
                  <a:path w="1899189" h="1888267" extrusionOk="0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/>
                <a:ahLst/>
                <a:cxnLst/>
                <a:rect l="l" t="t" r="r" b="b"/>
                <a:pathLst>
                  <a:path w="1111019" h="714485" extrusionOk="0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/>
                <a:ahLst/>
                <a:cxnLst/>
                <a:rect l="l" t="t" r="r" b="b"/>
                <a:pathLst>
                  <a:path w="1112379" h="855445" extrusionOk="0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14"/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/>
                <a:ahLst/>
                <a:cxnLst/>
                <a:rect l="l" t="t" r="r" b="b"/>
                <a:pathLst>
                  <a:path w="1112284" h="727828" extrusionOk="0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4"/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/>
                <a:ahLst/>
                <a:cxnLst/>
                <a:rect l="l" t="t" r="r" b="b"/>
                <a:pathLst>
                  <a:path w="1112284" h="727828" extrusionOk="0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/>
                <a:ahLst/>
                <a:cxnLst/>
                <a:rect l="l" t="t" r="r" b="b"/>
                <a:pathLst>
                  <a:path w="1092982" h="517494" extrusionOk="0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14"/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/>
                <a:ahLst/>
                <a:cxnLst/>
                <a:rect l="l" t="t" r="r" b="b"/>
                <a:pathLst>
                  <a:path w="1088595" h="227311" extrusionOk="0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14"/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553921" h="400675" extrusionOk="0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14"/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553925" h="400675" extrusionOk="0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/>
                <a:ahLst/>
                <a:cxnLst/>
                <a:rect l="l" t="t" r="r" b="b"/>
                <a:pathLst>
                  <a:path w="972966" h="24949" extrusionOk="0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9" name="Google Shape;2119;p14"/>
              <p:cNvGrpSpPr/>
              <p:nvPr/>
            </p:nvGrpSpPr>
            <p:grpSpPr>
              <a:xfrm>
                <a:off x="6555029" y="3916869"/>
                <a:ext cx="48738" cy="193168"/>
                <a:chOff x="6555029" y="3916869"/>
                <a:chExt cx="48738" cy="193168"/>
              </a:xfrm>
            </p:grpSpPr>
            <p:sp>
              <p:nvSpPr>
                <p:cNvPr id="2120" name="Google Shape;2120;p14"/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42" h="146590" extrusionOk="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7" h="56768" extrusionOk="0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42" h="146590" extrusionOk="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39" h="56768" extrusionOk="0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25" name="Google Shape;2125;p14"/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/>
                <a:ahLst/>
                <a:cxnLst/>
                <a:rect l="l" t="t" r="r" b="b"/>
                <a:pathLst>
                  <a:path w="1128431" h="536439" extrusionOk="0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26" name="Google Shape;2126;p14"/>
              <p:cNvGrpSpPr/>
              <p:nvPr/>
            </p:nvGrpSpPr>
            <p:grpSpPr>
              <a:xfrm>
                <a:off x="6344161" y="2071631"/>
                <a:ext cx="261109" cy="803776"/>
                <a:chOff x="6344161" y="2071631"/>
                <a:chExt cx="261109" cy="803776"/>
              </a:xfrm>
            </p:grpSpPr>
            <p:grpSp>
              <p:nvGrpSpPr>
                <p:cNvPr id="2127" name="Google Shape;2127;p14"/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2128" name="Google Shape;2128;p14"/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980" h="249844" extrusionOk="0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29" name="Google Shape;2129;p14"/>
                  <p:cNvGrpSpPr/>
                  <p:nvPr/>
                </p:nvGrpSpPr>
                <p:grpSpPr>
                  <a:xfrm>
                    <a:off x="6481995" y="2094165"/>
                    <a:ext cx="122925" cy="227267"/>
                    <a:chOff x="6481995" y="2094165"/>
                    <a:chExt cx="122925" cy="227267"/>
                  </a:xfrm>
                </p:grpSpPr>
                <p:sp>
                  <p:nvSpPr>
                    <p:cNvPr id="2130" name="Google Shape;2130;p14"/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821" h="163980" extrusionOk="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31" name="Google Shape;2131;p14"/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402" h="222694" extrusionOk="0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32" name="Google Shape;2132;p14"/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85" h="145446" extrusionOk="0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33" name="Google Shape;2133;p14"/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8770" h="73247" extrusionOk="0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34" name="Google Shape;2134;p14"/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22" h="488348" extrusionOk="0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62" h="109113" extrusionOk="0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5" h="68295" extrusionOk="0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37" name="Google Shape;2137;p14"/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2138" name="Google Shape;2138;p14"/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2139" name="Google Shape;2139;p14"/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288" h="171462" extrusionOk="0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40" name="Google Shape;2140;p14"/>
                  <p:cNvGrpSpPr/>
                  <p:nvPr/>
                </p:nvGrpSpPr>
                <p:grpSpPr>
                  <a:xfrm>
                    <a:off x="6700932" y="2221705"/>
                    <a:ext cx="141350" cy="167926"/>
                    <a:chOff x="6700932" y="2221705"/>
                    <a:chExt cx="141350" cy="167926"/>
                  </a:xfrm>
                </p:grpSpPr>
                <p:sp>
                  <p:nvSpPr>
                    <p:cNvPr id="2141" name="Google Shape;2141;p14"/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052" h="153352" extrusionOk="0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42" name="Google Shape;2142;p14"/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103" h="142398" extrusionOk="0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43" name="Google Shape;2143;p14"/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389" h="96629" extrusionOk="0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44" name="Google Shape;2144;p14"/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252" h="100584" extrusionOk="0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45" name="Google Shape;2145;p14"/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48" h="439580" extrusionOk="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02" h="106683" extrusionOk="0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84" h="56847" extrusionOk="0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3" h="381822" extrusionOk="0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95" h="350617" extrusionOk="0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0" name="Google Shape;2150;p14"/>
              <p:cNvGrpSpPr/>
              <p:nvPr/>
            </p:nvGrpSpPr>
            <p:grpSpPr>
              <a:xfrm>
                <a:off x="5427440" y="2429350"/>
                <a:ext cx="307451" cy="516182"/>
                <a:chOff x="5427440" y="2429350"/>
                <a:chExt cx="307451" cy="516182"/>
              </a:xfrm>
            </p:grpSpPr>
            <p:sp>
              <p:nvSpPr>
                <p:cNvPr id="2151" name="Google Shape;2151;p14"/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1" h="46196" extrusionOk="0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3" h="20193" extrusionOk="0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170" h="486178" extrusionOk="0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368" h="389477" extrusionOk="0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65" h="176307" extrusionOk="0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6" name="Google Shape;2156;p14"/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2157" name="Google Shape;2157;p14"/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447" h="491405" extrusionOk="0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58" name="Google Shape;2158;p14"/>
                <p:cNvGrpSpPr/>
                <p:nvPr/>
              </p:nvGrpSpPr>
              <p:grpSpPr>
                <a:xfrm>
                  <a:off x="5185600" y="2933536"/>
                  <a:ext cx="495571" cy="302390"/>
                  <a:chOff x="5185600" y="2933536"/>
                  <a:chExt cx="495571" cy="302390"/>
                </a:xfrm>
              </p:grpSpPr>
              <p:sp>
                <p:nvSpPr>
                  <p:cNvPr id="2159" name="Google Shape;2159;p14"/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0" name="Google Shape;2160;p14"/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1" name="Google Shape;2161;p14"/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14"/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3" name="Google Shape;2163;p14"/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4" name="Google Shape;2164;p14"/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3" h="27499" extrusionOk="0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3" name="Google Shape;2173;p14"/>
                <p:cNvGrpSpPr/>
                <p:nvPr/>
              </p:nvGrpSpPr>
              <p:grpSpPr>
                <a:xfrm>
                  <a:off x="5492591" y="2865329"/>
                  <a:ext cx="142588" cy="351834"/>
                  <a:chOff x="5492591" y="2865329"/>
                  <a:chExt cx="142588" cy="351834"/>
                </a:xfrm>
              </p:grpSpPr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112" h="200977" extrusionOk="0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" h="25411" extrusionOk="0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76" name="Google Shape;2176;p14"/>
              <p:cNvGrpSpPr/>
              <p:nvPr/>
            </p:nvGrpSpPr>
            <p:grpSpPr>
              <a:xfrm>
                <a:off x="5658561" y="2240487"/>
                <a:ext cx="791203" cy="916858"/>
                <a:chOff x="5658561" y="2240487"/>
                <a:chExt cx="791203" cy="916858"/>
              </a:xfrm>
            </p:grpSpPr>
            <p:sp>
              <p:nvSpPr>
                <p:cNvPr id="2177" name="Google Shape;2177;p14"/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814" h="911429" extrusionOk="0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14"/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814" h="911429" extrusionOk="0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79" name="Google Shape;2179;p14"/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2180" name="Google Shape;2180;p14"/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96" extrusionOk="0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14"/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24" extrusionOk="0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2" name="Google Shape;2182;p14"/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2183" name="Google Shape;2183;p14"/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4" name="Google Shape;2184;p14"/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01" extrusionOk="0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5" name="Google Shape;2185;p14"/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2186" name="Google Shape;2186;p14"/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14"/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24" extrusionOk="0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8" name="Google Shape;2188;p14"/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2189" name="Google Shape;2189;p14"/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14"/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262" extrusionOk="0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1" name="Google Shape;2191;p14"/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2192" name="Google Shape;2192;p14"/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14"/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24" extrusionOk="0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p14"/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2195" name="Google Shape;2195;p14"/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25" extrusionOk="0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14"/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24" extrusionOk="0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7" name="Google Shape;2197;p14"/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2198" name="Google Shape;2198;p14"/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14"/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04" extrusionOk="0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0" name="Google Shape;2200;p14"/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2201" name="Google Shape;2201;p14"/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14"/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226" extrusionOk="0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3" name="Google Shape;2203;p14"/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2204" name="Google Shape;2204;p14"/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14"/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67" h="81449" extrusionOk="0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6" name="Google Shape;2206;p14"/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2207" name="Google Shape;2207;p14"/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4"/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62" h="81321" extrusionOk="0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9" name="Google Shape;2209;p14"/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2210" name="Google Shape;2210;p14"/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2" h="20560" extrusionOk="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14"/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67" h="81420" extrusionOk="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12" name="Google Shape;2212;p14"/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213" name="Google Shape;2213;p14"/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533" h="968844" extrusionOk="0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76" h="1034268" extrusionOk="0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08" h="765411" extrusionOk="0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83" h="135311" extrusionOk="0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48" h="135403" extrusionOk="0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22" h="128126" extrusionOk="0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23" h="136946" extrusionOk="0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83" h="124663" extrusionOk="0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61" h="133311" extrusionOk="0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22" h="128055" extrusionOk="0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23" h="136946" extrusionOk="0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48" h="124663" extrusionOk="0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61" h="133311" extrusionOk="0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26" name="Google Shape;2226;p14"/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/>
                <a:ahLst/>
                <a:cxnLst/>
                <a:rect l="l" t="t" r="r" b="b"/>
                <a:pathLst>
                  <a:path w="646988" h="804032" extrusionOk="0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27" name="Google Shape;2227;p14"/>
              <p:cNvGrpSpPr/>
              <p:nvPr/>
            </p:nvGrpSpPr>
            <p:grpSpPr>
              <a:xfrm>
                <a:off x="5447410" y="2588892"/>
                <a:ext cx="885437" cy="983077"/>
                <a:chOff x="5447410" y="2588892"/>
                <a:chExt cx="885437" cy="983077"/>
              </a:xfrm>
            </p:grpSpPr>
            <p:sp>
              <p:nvSpPr>
                <p:cNvPr id="2228" name="Google Shape;2228;p14"/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644" h="972504" extrusionOk="0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644" h="972599" extrusionOk="0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30" name="Google Shape;2230;p14"/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231" name="Google Shape;2231;p14"/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43" extrusionOk="0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2" name="Google Shape;2232;p14"/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796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3" name="Google Shape;2233;p14"/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234" name="Google Shape;2234;p14"/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43" extrusionOk="0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4"/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796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6" name="Google Shape;2236;p14"/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237" name="Google Shape;2237;p14"/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8" name="Google Shape;2238;p14"/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32" h="81796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9" name="Google Shape;2239;p14"/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240" name="Google Shape;2240;p14"/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43" extrusionOk="0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1" name="Google Shape;2241;p14"/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796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2" name="Google Shape;2242;p14"/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243" name="Google Shape;2243;p14"/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43" extrusionOk="0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4" name="Google Shape;2244;p14"/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702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5" name="Google Shape;2245;p14"/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246" name="Google Shape;2246;p14"/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7" name="Google Shape;2247;p14"/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7" h="81836" extrusionOk="0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8" name="Google Shape;2248;p14"/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249" name="Google Shape;2249;p14"/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15" extrusionOk="0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0" name="Google Shape;2250;p14"/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797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1" name="Google Shape;2251;p14"/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252" name="Google Shape;2252;p14"/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14"/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7" h="81481" extrusionOk="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4" name="Google Shape;2254;p14"/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255" name="Google Shape;2255;p14"/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14"/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32" h="81986" extrusionOk="0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7" name="Google Shape;2257;p14"/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258" name="Google Shape;2258;p14"/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9" name="Google Shape;2259;p14"/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6" h="81827" extrusionOk="0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0" name="Google Shape;2260;p14"/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261" name="Google Shape;2261;p14"/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9" h="20684" extrusionOk="0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2" name="Google Shape;2262;p14"/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37" h="81670" extrusionOk="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63" name="Google Shape;2263;p14"/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</p:grpSpPr>
            <p:sp>
              <p:nvSpPr>
                <p:cNvPr id="2264" name="Google Shape;2264;p14"/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844" h="483329" extrusionOk="0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83" h="514560" extrusionOk="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0" h="435111" extrusionOk="0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36" h="151551" extrusionOk="0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0" h="414146" extrusionOk="0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66" h="43352" extrusionOk="0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1" name="Google Shape;2271;p14"/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272" name="Google Shape;2272;p14"/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5" h="152419" extrusionOk="0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76" h="417642" extrusionOk="0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7" h="42881" extrusionOk="0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5" name="Google Shape;2275;p14"/>
              <p:cNvGrpSpPr/>
              <p:nvPr/>
            </p:nvGrpSpPr>
            <p:grpSpPr>
              <a:xfrm>
                <a:off x="5693867" y="2953034"/>
                <a:ext cx="305262" cy="471377"/>
                <a:chOff x="5693867" y="2953034"/>
                <a:chExt cx="305262" cy="471377"/>
              </a:xfrm>
            </p:grpSpPr>
            <p:sp>
              <p:nvSpPr>
                <p:cNvPr id="2276" name="Google Shape;2276;p14"/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0" h="144780" extrusionOk="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50" h="397653" extrusionOk="0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48" h="43819" extrusionOk="0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79" name="Google Shape;2279;p14"/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/>
                <a:ahLst/>
                <a:cxnLst/>
                <a:rect l="l" t="t" r="r" b="b"/>
                <a:pathLst>
                  <a:path w="1144333" h="489627" extrusionOk="0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14"/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/>
                <a:ahLst/>
                <a:cxnLst/>
                <a:rect l="l" t="t" r="r" b="b"/>
                <a:pathLst>
                  <a:path w="1144333" h="489627" extrusionOk="0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14"/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/>
                <a:ahLst/>
                <a:cxnLst/>
                <a:rect l="l" t="t" r="r" b="b"/>
                <a:pathLst>
                  <a:path w="1159961" h="446573" extrusionOk="0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14"/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/>
                <a:ahLst/>
                <a:cxnLst/>
                <a:rect l="l" t="t" r="r" b="b"/>
                <a:pathLst>
                  <a:path w="1144333" h="405714" extrusionOk="0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3" name="Google Shape;2283;p14"/>
          <p:cNvGrpSpPr/>
          <p:nvPr/>
        </p:nvGrpSpPr>
        <p:grpSpPr>
          <a:xfrm rot="860097" flipH="1">
            <a:off x="3428761" y="4162644"/>
            <a:ext cx="1291064" cy="2031029"/>
            <a:chOff x="5562690" y="2528940"/>
            <a:chExt cx="1066328" cy="1800206"/>
          </a:xfrm>
        </p:grpSpPr>
        <p:grpSp>
          <p:nvGrpSpPr>
            <p:cNvPr id="2284" name="Google Shape;2284;p14"/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</p:grpSpPr>
          <p:sp>
            <p:nvSpPr>
              <p:cNvPr id="2285" name="Google Shape;2285;p14"/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50225" h="98393" extrusionOk="0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4"/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5737" extrusionOk="0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14"/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2428" extrusionOk="0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14"/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17270" extrusionOk="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4"/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5272" extrusionOk="0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4"/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39440" h="38137" extrusionOk="0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4"/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8480" h="29651" extrusionOk="0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14"/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/>
                <a:ahLst/>
                <a:cxnLst/>
                <a:rect l="l" t="t" r="r" b="b"/>
                <a:pathLst>
                  <a:path w="128087" h="7473" extrusionOk="0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14"/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/>
                <a:ahLst/>
                <a:cxnLst/>
                <a:rect l="l" t="t" r="r" b="b"/>
                <a:pathLst>
                  <a:path w="128054" h="108069" extrusionOk="0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14"/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17767" h="11947" extrusionOk="0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14"/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1801" h="7285" extrusionOk="0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14"/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4206" extrusionOk="0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14"/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1920" extrusionOk="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14"/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43884" h="34291" extrusionOk="0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14"/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/>
                <a:ahLst/>
                <a:cxnLst/>
                <a:rect l="l" t="t" r="r" b="b"/>
                <a:pathLst>
                  <a:path w="40511" h="38548" extrusionOk="0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14"/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34207" extrusionOk="0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14"/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107351" h="124884" extrusionOk="0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14"/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/>
                <a:ahLst/>
                <a:cxnLst/>
                <a:rect l="l" t="t" r="r" b="b"/>
                <a:pathLst>
                  <a:path w="49384" h="22359" extrusionOk="0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14"/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14"/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14"/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14"/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14"/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14"/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14"/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14"/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14"/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14"/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14"/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14"/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14"/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14"/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14"/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14"/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14"/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14"/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14"/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16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14"/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14"/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14"/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14"/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14"/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14"/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/>
                <a:ahLst/>
                <a:cxnLst/>
                <a:rect l="l" t="t" r="r" b="b"/>
                <a:pathLst>
                  <a:path w="561769" h="393900" extrusionOk="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14"/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/>
                <a:ahLst/>
                <a:cxnLst/>
                <a:rect l="l" t="t" r="r" b="b"/>
                <a:pathLst>
                  <a:path w="489758" h="635228" extrusionOk="0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14"/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/>
                <a:ahLst/>
                <a:cxnLst/>
                <a:rect l="l" t="t" r="r" b="b"/>
                <a:pathLst>
                  <a:path w="101194" h="35858" extrusionOk="0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14"/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14"/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/>
                <a:ahLst/>
                <a:cxnLst/>
                <a:rect l="l" t="t" r="r" b="b"/>
                <a:pathLst>
                  <a:path w="60327" h="175510" extrusionOk="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14"/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14"/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14"/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/>
                <a:ahLst/>
                <a:cxnLst/>
                <a:rect l="l" t="t" r="r" b="b"/>
                <a:pathLst>
                  <a:path w="57114" h="90086" extrusionOk="0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14"/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14"/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/>
                <a:ahLst/>
                <a:cxnLst/>
                <a:rect l="l" t="t" r="r" b="b"/>
                <a:pathLst>
                  <a:path w="504519" h="305184" extrusionOk="0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14"/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111406" h="54437" extrusionOk="0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14"/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23786" extrusionOk="0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14"/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/>
                <a:ahLst/>
                <a:cxnLst/>
                <a:rect l="l" t="t" r="r" b="b"/>
                <a:pathLst>
                  <a:path w="57324" h="23363" extrusionOk="0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14"/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14"/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2" name="Google Shape;2342;p14"/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2343" name="Google Shape;2343;p14"/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344" name="Google Shape;2344;p14"/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25" h="98393" extrusionOk="0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1" h="15737" extrusionOk="0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1" h="12428" extrusionOk="0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" h="17270" extrusionOk="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" h="15272" extrusionOk="0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0" h="38137" extrusionOk="0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" h="29651" extrusionOk="0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87" h="7473" extrusionOk="0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52" name="Google Shape;2352;p14"/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353" name="Google Shape;2353;p14"/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54" h="108069" extrusionOk="0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" h="11947" extrusionOk="0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1" h="7285" extrusionOk="0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9" h="14206" extrusionOk="0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0" h="11920" extrusionOk="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4" h="34291" extrusionOk="0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38548" extrusionOk="0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89" h="34207" extrusionOk="0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61" name="Google Shape;2361;p14"/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362" name="Google Shape;2362;p14"/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51" h="124884" extrusionOk="0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4" h="22359" extrusionOk="0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64" name="Google Shape;2364;p14"/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4"/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14"/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14"/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14"/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14"/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14"/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14"/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14"/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14"/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14"/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14"/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14"/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14"/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14"/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14"/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14"/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50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14"/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14"/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14"/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14"/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14"/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88" name="Google Shape;2388;p14"/>
              <p:cNvGrpSpPr/>
              <p:nvPr/>
            </p:nvGrpSpPr>
            <p:grpSpPr>
              <a:xfrm>
                <a:off x="5775005" y="2528940"/>
                <a:ext cx="583136" cy="692699"/>
                <a:chOff x="5775005" y="2528940"/>
                <a:chExt cx="583136" cy="692699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69" h="393900" extrusionOk="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663" h="635228" extrusionOk="0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4" h="35858" extrusionOk="0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7" h="175510" extrusionOk="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95" name="Google Shape;2395;p14"/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396" name="Google Shape;2396;p14"/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397" name="Google Shape;2397;p14"/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79" h="134860" extrusionOk="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98" name="Google Shape;2398;p14"/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4" h="90068" extrusionOk="0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399" name="Google Shape;2399;p14"/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8" h="88149" extrusionOk="0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00" name="Google Shape;2400;p14"/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19" h="305184" extrusionOk="0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6" h="54437" extrusionOk="0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0" h="23786" extrusionOk="0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24" h="23363" extrusionOk="0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06" name="Google Shape;2406;p14"/>
          <p:cNvGrpSpPr/>
          <p:nvPr/>
        </p:nvGrpSpPr>
        <p:grpSpPr>
          <a:xfrm>
            <a:off x="2456090" y="2337878"/>
            <a:ext cx="1301301" cy="3779574"/>
            <a:chOff x="5572157" y="1905289"/>
            <a:chExt cx="1735068" cy="5039432"/>
          </a:xfrm>
        </p:grpSpPr>
        <p:grpSp>
          <p:nvGrpSpPr>
            <p:cNvPr id="2407" name="Google Shape;2407;p14"/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</p:grpSpPr>
          <p:sp>
            <p:nvSpPr>
              <p:cNvPr id="2408" name="Google Shape;2408;p14"/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/>
                <a:ahLst/>
                <a:cxnLst/>
                <a:rect l="l" t="t" r="r" b="b"/>
                <a:pathLst>
                  <a:path w="1106563" h="94116" extrusionOk="0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14"/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/>
                <a:ahLst/>
                <a:cxnLst/>
                <a:rect l="l" t="t" r="r" b="b"/>
                <a:pathLst>
                  <a:path w="1178948" h="113704" extrusionOk="0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14"/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/>
                <a:ahLst/>
                <a:cxnLst/>
                <a:rect l="l" t="t" r="r" b="b"/>
                <a:pathLst>
                  <a:path w="185044" h="3074032" extrusionOk="0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14"/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/>
                <a:ahLst/>
                <a:cxnLst/>
                <a:rect l="l" t="t" r="r" b="b"/>
                <a:pathLst>
                  <a:path w="84528" h="3048492" extrusionOk="0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14"/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/>
                <a:ahLst/>
                <a:cxnLst/>
                <a:rect l="l" t="t" r="r" b="b"/>
                <a:pathLst>
                  <a:path w="1142942" h="65162" extrusionOk="0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14"/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/>
                <a:ahLst/>
                <a:cxnLst/>
                <a:rect l="l" t="t" r="r" b="b"/>
                <a:pathLst>
                  <a:path w="1191712" h="90002" extrusionOk="0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14"/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1185070" h="99611" extrusionOk="0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14"/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01366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6" name="Google Shape;2416;p14"/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202" h="28649" extrusionOk="0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14"/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/>
                <a:ahLst/>
                <a:cxnLst/>
                <a:rect l="l" t="t" r="r" b="b"/>
                <a:pathLst>
                  <a:path w="163720" h="831982" extrusionOk="0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14"/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77979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14"/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8649" extrusionOk="0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14"/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/>
                <a:ahLst/>
                <a:cxnLst/>
                <a:rect l="l" t="t" r="r" b="b"/>
                <a:pathLst>
                  <a:path w="184148" h="938328" extrusionOk="0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14"/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/>
                <a:ahLst/>
                <a:cxnLst/>
                <a:rect l="l" t="t" r="r" b="b"/>
                <a:pathLst>
                  <a:path w="182442" h="259099" extrusionOk="0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14"/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/>
                <a:ahLst/>
                <a:cxnLst/>
                <a:rect l="l" t="t" r="r" b="b"/>
                <a:pathLst>
                  <a:path w="145424" h="208492" extrusionOk="0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14"/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4414" extrusionOk="0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14"/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8375" h="22990" extrusionOk="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14"/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10685" h="21014" extrusionOk="0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14"/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/>
                <a:ahLst/>
                <a:cxnLst/>
                <a:rect l="l" t="t" r="r" b="b"/>
                <a:pathLst>
                  <a:path w="152970" h="21895" extrusionOk="0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14"/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34015" h="18661" extrusionOk="0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14"/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52460" h="32623" extrusionOk="0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14"/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/>
                <a:ahLst/>
                <a:cxnLst/>
                <a:rect l="l" t="t" r="r" b="b"/>
                <a:pathLst>
                  <a:path w="29493" h="49799" extrusionOk="0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14"/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/>
                <a:ahLst/>
                <a:cxnLst/>
                <a:rect l="l" t="t" r="r" b="b"/>
                <a:pathLst>
                  <a:path w="180865" h="255222" extrusionOk="0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14"/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/>
                <a:ahLst/>
                <a:cxnLst/>
                <a:rect l="l" t="t" r="r" b="b"/>
                <a:pathLst>
                  <a:path w="150830" h="205350" extrusionOk="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5145" extrusionOk="0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14"/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/>
                <a:ahLst/>
                <a:cxnLst/>
                <a:rect l="l" t="t" r="r" b="b"/>
                <a:pathLst>
                  <a:path w="27772" h="23694" extrusionOk="0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14"/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/>
                <a:ahLst/>
                <a:cxnLst/>
                <a:rect l="l" t="t" r="r" b="b"/>
                <a:pathLst>
                  <a:path w="111019" h="18019" extrusionOk="0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14"/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153501" h="17647" extrusionOk="0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14"/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19497" extrusionOk="0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52165" h="32916" extrusionOk="0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/>
                <a:ahLst/>
                <a:cxnLst/>
                <a:rect l="l" t="t" r="r" b="b"/>
                <a:pathLst>
                  <a:path w="29676" h="49973" extrusionOk="0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/>
                <a:ahLst/>
                <a:cxnLst/>
                <a:rect l="l" t="t" r="r" b="b"/>
                <a:pathLst>
                  <a:path w="313373" h="8023" extrusionOk="0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/>
                <a:ahLst/>
                <a:cxnLst/>
                <a:rect l="l" t="t" r="r" b="b"/>
                <a:pathLst>
                  <a:path w="51770" h="427792" extrusionOk="0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14"/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53015" h="38542" extrusionOk="0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130334" h="225171" extrusionOk="0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/>
                <a:ahLst/>
                <a:cxnLst/>
                <a:rect l="l" t="t" r="r" b="b"/>
                <a:pathLst>
                  <a:path w="95628" h="104141" extrusionOk="0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31672" h="34936" extrusionOk="0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/>
                <a:ahLst/>
                <a:cxnLst/>
                <a:rect l="l" t="t" r="r" b="b"/>
                <a:pathLst>
                  <a:path w="180659" h="266520" extrusionOk="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/>
                <a:ahLst/>
                <a:cxnLst/>
                <a:rect l="l" t="t" r="r" b="b"/>
                <a:pathLst>
                  <a:path w="1522632" h="1574577" extrusionOk="0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/>
                <a:ahLst/>
                <a:cxnLst/>
                <a:rect l="l" t="t" r="r" b="b"/>
                <a:pathLst>
                  <a:path w="754764" h="27646" extrusionOk="0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758539" h="19786" extrusionOk="0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/>
                <a:ahLst/>
                <a:cxnLst/>
                <a:rect l="l" t="t" r="r" b="b"/>
                <a:pathLst>
                  <a:path w="750673" h="28493" extrusionOk="0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4"/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/>
                <a:ahLst/>
                <a:cxnLst/>
                <a:rect l="l" t="t" r="r" b="b"/>
                <a:pathLst>
                  <a:path w="784535" h="27149" extrusionOk="0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4"/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/>
                <a:ahLst/>
                <a:cxnLst/>
                <a:rect l="l" t="t" r="r" b="b"/>
                <a:pathLst>
                  <a:path w="766169" h="30101" extrusionOk="0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692708" h="42000" extrusionOk="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/>
                <a:ahLst/>
                <a:cxnLst/>
                <a:rect l="l" t="t" r="r" b="b"/>
                <a:pathLst>
                  <a:path w="620809" h="55871" extrusionOk="0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14"/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220378" h="248044" extrusionOk="0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14"/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/>
                <a:ahLst/>
                <a:cxnLst/>
                <a:rect l="l" t="t" r="r" b="b"/>
                <a:pathLst>
                  <a:path w="226397" h="228802" extrusionOk="0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/>
                <a:ahLst/>
                <a:cxnLst/>
                <a:rect l="l" t="t" r="r" b="b"/>
                <a:pathLst>
                  <a:path w="195692" h="204563" extrusionOk="0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/>
                <a:ahLst/>
                <a:cxnLst/>
                <a:rect l="l" t="t" r="r" b="b"/>
                <a:pathLst>
                  <a:path w="207930" h="201132" extrusionOk="0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192247" h="192582" extrusionOk="0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14"/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42127" extrusionOk="0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14"/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/>
                <a:ahLst/>
                <a:cxnLst/>
                <a:rect l="l" t="t" r="r" b="b"/>
                <a:pathLst>
                  <a:path w="186821" h="136649" extrusionOk="0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14"/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/>
                <a:ahLst/>
                <a:cxnLst/>
                <a:rect l="l" t="t" r="r" b="b"/>
                <a:pathLst>
                  <a:path w="189301" h="108577" extrusionOk="0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14"/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/>
                <a:ahLst/>
                <a:cxnLst/>
                <a:rect l="l" t="t" r="r" b="b"/>
                <a:pathLst>
                  <a:path w="31293" h="903938" extrusionOk="0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14"/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/>
                <a:ahLst/>
                <a:cxnLst/>
                <a:rect l="l" t="t" r="r" b="b"/>
                <a:pathLst>
                  <a:path w="753878" h="30329" extrusionOk="0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14"/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755550" h="17093" extrusionOk="0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14"/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/>
                <a:ahLst/>
                <a:cxnLst/>
                <a:rect l="l" t="t" r="r" b="b"/>
                <a:pathLst>
                  <a:path w="772914" h="36641" extrusionOk="0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14"/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168151" h="11818" extrusionOk="0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14"/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197019" h="15247" extrusionOk="0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14"/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/>
                <a:ahLst/>
                <a:cxnLst/>
                <a:rect l="l" t="t" r="r" b="b"/>
                <a:pathLst>
                  <a:path w="203499" h="36630" extrusionOk="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14"/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196546" h="88645" extrusionOk="0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14"/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/>
                <a:ahLst/>
                <a:cxnLst/>
                <a:rect l="l" t="t" r="r" b="b"/>
                <a:pathLst>
                  <a:path w="159529" h="137591" extrusionOk="0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14"/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/>
                <a:ahLst/>
                <a:cxnLst/>
                <a:rect l="l" t="t" r="r" b="b"/>
                <a:pathLst>
                  <a:path w="100775" h="135892" extrusionOk="0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14"/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/>
                <a:ahLst/>
                <a:cxnLst/>
                <a:rect l="l" t="t" r="r" b="b"/>
                <a:pathLst>
                  <a:path w="48247" h="55594" extrusionOk="0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14"/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/>
                <a:ahLst/>
                <a:cxnLst/>
                <a:rect l="l" t="t" r="r" b="b"/>
                <a:pathLst>
                  <a:path w="134517" h="427881" extrusionOk="0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14"/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/>
                <a:ahLst/>
                <a:cxnLst/>
                <a:rect l="l" t="t" r="r" b="b"/>
                <a:pathLst>
                  <a:path w="468106" h="710723" extrusionOk="0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14"/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733408" extrusionOk="0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14"/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/>
                <a:ahLst/>
                <a:cxnLst/>
                <a:rect l="l" t="t" r="r" b="b"/>
                <a:pathLst>
                  <a:path w="781350" h="26641" extrusionOk="0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14"/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/>
                <a:ahLst/>
                <a:cxnLst/>
                <a:rect l="l" t="t" r="r" b="b"/>
                <a:pathLst>
                  <a:path w="168133" h="128907" extrusionOk="0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14"/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/>
                <a:ahLst/>
                <a:cxnLst/>
                <a:rect l="l" t="t" r="r" b="b"/>
                <a:pathLst>
                  <a:path w="475468" h="870902" extrusionOk="0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14"/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/>
                <a:ahLst/>
                <a:cxnLst/>
                <a:rect l="l" t="t" r="r" b="b"/>
                <a:pathLst>
                  <a:path w="56406" h="81064" extrusionOk="0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14"/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/>
                <a:ahLst/>
                <a:cxnLst/>
                <a:rect l="l" t="t" r="r" b="b"/>
                <a:pathLst>
                  <a:path w="939434" h="945562" extrusionOk="0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14"/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/>
                <a:ahLst/>
                <a:cxnLst/>
                <a:rect l="l" t="t" r="r" b="b"/>
                <a:pathLst>
                  <a:path w="897510" h="872500" extrusionOk="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14"/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/>
                <a:ahLst/>
                <a:cxnLst/>
                <a:rect l="l" t="t" r="r" b="b"/>
                <a:pathLst>
                  <a:path w="162358" h="259881" extrusionOk="0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3" name="Google Shape;2483;p14"/>
            <p:cNvGrpSpPr/>
            <p:nvPr/>
          </p:nvGrpSpPr>
          <p:grpSpPr>
            <a:xfrm>
              <a:off x="5572157" y="1905289"/>
              <a:ext cx="1624946" cy="5007969"/>
              <a:chOff x="5572157" y="1905289"/>
              <a:chExt cx="1624946" cy="5007969"/>
            </a:xfrm>
          </p:grpSpPr>
          <p:grpSp>
            <p:nvGrpSpPr>
              <p:cNvPr id="2484" name="Google Shape;2484;p14"/>
              <p:cNvGrpSpPr/>
              <p:nvPr/>
            </p:nvGrpSpPr>
            <p:grpSpPr>
              <a:xfrm>
                <a:off x="5656013" y="3821209"/>
                <a:ext cx="1284766" cy="3092049"/>
                <a:chOff x="5656013" y="3821209"/>
                <a:chExt cx="1284766" cy="3092049"/>
              </a:xfrm>
            </p:grpSpPr>
            <p:sp>
              <p:nvSpPr>
                <p:cNvPr id="2485" name="Google Shape;2485;p14"/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63" h="94116" extrusionOk="0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14"/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948" h="113704" extrusionOk="0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14"/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44" h="3074032" extrusionOk="0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8" name="Google Shape;2488;p14"/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8" h="3048492" extrusionOk="0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14"/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942" h="65162" extrusionOk="0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14"/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712" h="90002" extrusionOk="0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14"/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070" h="99611" extrusionOk="0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2" name="Google Shape;2492;p14"/>
              <p:cNvGrpSpPr/>
              <p:nvPr/>
            </p:nvGrpSpPr>
            <p:grpSpPr>
              <a:xfrm>
                <a:off x="5853769" y="3691639"/>
                <a:ext cx="852762" cy="1818716"/>
                <a:chOff x="5853769" y="3691639"/>
                <a:chExt cx="852762" cy="1818716"/>
              </a:xfrm>
            </p:grpSpPr>
            <p:grpSp>
              <p:nvGrpSpPr>
                <p:cNvPr id="2493" name="Google Shape;2493;p14"/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2494" name="Google Shape;2494;p14"/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366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5" name="Google Shape;2495;p14"/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202" h="28649" extrusionOk="0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14"/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20" h="831982" extrusionOk="0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7" name="Google Shape;2497;p14"/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979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8" name="Google Shape;2498;p14"/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20" h="28649" extrusionOk="0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14"/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148" h="938328" extrusionOk="0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14"/>
                <p:cNvGrpSpPr/>
                <p:nvPr/>
              </p:nvGrpSpPr>
              <p:grpSpPr>
                <a:xfrm>
                  <a:off x="6265776" y="5248898"/>
                  <a:ext cx="228046" cy="261457"/>
                  <a:chOff x="6265776" y="5248898"/>
                  <a:chExt cx="228046" cy="261457"/>
                </a:xfrm>
              </p:grpSpPr>
              <p:sp>
                <p:nvSpPr>
                  <p:cNvPr id="2501" name="Google Shape;2501;p14"/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42" h="259099" extrusionOk="0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14"/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24" h="208492" extrusionOk="0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3" name="Google Shape;2503;p14"/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55" h="14414" extrusionOk="0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4" name="Google Shape;2504;p14"/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75" h="22990" extrusionOk="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14"/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685" h="21014" extrusionOk="0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6" name="Google Shape;2506;p14"/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970" h="21895" extrusionOk="0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7" name="Google Shape;2507;p14"/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15" h="18661" extrusionOk="0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14"/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60" h="32623" extrusionOk="0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9" name="Google Shape;2509;p14"/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93" h="49799" extrusionOk="0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0" name="Google Shape;2510;p14"/>
                <p:cNvGrpSpPr/>
                <p:nvPr/>
              </p:nvGrpSpPr>
              <p:grpSpPr>
                <a:xfrm>
                  <a:off x="5853769" y="5246539"/>
                  <a:ext cx="228219" cy="257837"/>
                  <a:chOff x="5853769" y="5246539"/>
                  <a:chExt cx="228219" cy="257837"/>
                </a:xfrm>
              </p:grpSpPr>
              <p:sp>
                <p:nvSpPr>
                  <p:cNvPr id="2511" name="Google Shape;2511;p14"/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65" h="255222" extrusionOk="0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2" name="Google Shape;2512;p14"/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30" h="205350" extrusionOk="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3" name="Google Shape;2513;p14"/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9" h="15145" extrusionOk="0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14"/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72" h="23694" extrusionOk="0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5" name="Google Shape;2515;p14"/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19" h="18019" extrusionOk="0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6" name="Google Shape;2516;p14"/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01" h="17647" extrusionOk="0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14"/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74" h="19497" extrusionOk="0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8" name="Google Shape;2518;p14"/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65" h="32916" extrusionOk="0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9" name="Google Shape;2519;p14"/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76" h="49973" extrusionOk="0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20" name="Google Shape;2520;p14"/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73" h="8023" extrusionOk="0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21" name="Google Shape;2521;p14"/>
              <p:cNvGrpSpPr/>
              <p:nvPr/>
            </p:nvGrpSpPr>
            <p:grpSpPr>
              <a:xfrm>
                <a:off x="5572157" y="1905289"/>
                <a:ext cx="1624946" cy="2104679"/>
                <a:chOff x="5572157" y="1905289"/>
                <a:chExt cx="1624946" cy="2104679"/>
              </a:xfrm>
            </p:grpSpPr>
            <p:sp>
              <p:nvSpPr>
                <p:cNvPr id="2522" name="Google Shape;2522;p14"/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0" h="427792" extrusionOk="0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3" name="Google Shape;2523;p14"/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5" h="38542" extrusionOk="0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24" name="Google Shape;2524;p14"/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2525" name="Google Shape;2525;p14"/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34" h="225171" extrusionOk="0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6" name="Google Shape;2526;p14"/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28" h="104141" extrusionOk="0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14"/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72" h="34936" extrusionOk="0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14"/>
                <p:cNvGrpSpPr/>
                <p:nvPr/>
              </p:nvGrpSpPr>
              <p:grpSpPr>
                <a:xfrm>
                  <a:off x="5572157" y="1905289"/>
                  <a:ext cx="1624946" cy="2104679"/>
                  <a:chOff x="5572157" y="1905289"/>
                  <a:chExt cx="1624946" cy="2104679"/>
                </a:xfrm>
              </p:grpSpPr>
              <p:sp>
                <p:nvSpPr>
                  <p:cNvPr id="2529" name="Google Shape;2529;p14"/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59" h="266520" extrusionOk="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14"/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2632" h="1574420" extrusionOk="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1" name="Google Shape;2531;p14"/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764" h="27646" extrusionOk="0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2" name="Google Shape;2532;p14"/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8539" h="19786" extrusionOk="0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14"/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0673" h="28493" extrusionOk="0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4" name="Google Shape;2534;p14"/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535" h="27149" extrusionOk="0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5" name="Google Shape;2535;p14"/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6169" h="30101" extrusionOk="0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14"/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708" h="42000" extrusionOk="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7" name="Google Shape;2537;p14"/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809" h="55871" extrusionOk="0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8" name="Google Shape;2538;p14"/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78" h="248044" extrusionOk="0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14"/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397" h="228802" extrusionOk="0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0" name="Google Shape;2540;p14"/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92" h="204563" extrusionOk="0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1" name="Google Shape;2541;p14"/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30" h="201132" extrusionOk="0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14"/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47" h="192582" extrusionOk="0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3" name="Google Shape;2543;p14"/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552" h="142127" extrusionOk="0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4" name="Google Shape;2544;p14"/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21" h="136649" extrusionOk="0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14"/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01" h="108577" extrusionOk="0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6" name="Google Shape;2546;p14"/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93" h="903938" extrusionOk="0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7" name="Google Shape;2547;p14"/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878" h="30329" extrusionOk="0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p14"/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550" h="17093" extrusionOk="0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14"/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14" h="36641" extrusionOk="0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0" name="Google Shape;2550;p14"/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51" h="11818" extrusionOk="0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1" name="Google Shape;2551;p14"/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19" h="15247" extrusionOk="0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14"/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499" h="36630" extrusionOk="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3" name="Google Shape;2553;p14"/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46" h="88645" extrusionOk="0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p14"/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9" h="137591" extrusionOk="0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14"/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5" h="135892" extrusionOk="0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6" name="Google Shape;2556;p14"/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7" h="55594" extrusionOk="0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7" name="Google Shape;2557;p14"/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17" h="427881" extrusionOk="0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14"/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06" h="710723" extrusionOk="0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9" name="Google Shape;2559;p14"/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99" h="733408" extrusionOk="0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0" name="Google Shape;2560;p14"/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350" h="26641" extrusionOk="0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14"/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33" h="128907" extrusionOk="0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562" name="Google Shape;2562;p14"/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2563" name="Google Shape;2563;p14"/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5468" h="870902" extrusionOk="0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64" name="Google Shape;2564;p14"/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06" h="81064" extrusionOk="0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2565" name="Google Shape;2565;p14"/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</p:grpSpPr>
                  <p:sp>
                    <p:nvSpPr>
                      <p:cNvPr id="2566" name="Google Shape;2566;p14"/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9434" h="945562" extrusionOk="0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endParaRPr sz="210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567" name="Google Shape;2567;p14"/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97510" h="872500" extrusionOk="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endParaRPr sz="210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568" name="Google Shape;2568;p14"/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2358" h="259881" extrusionOk="0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endParaRPr sz="210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69" name="Google Shape;2569;p14"/>
          <p:cNvGrpSpPr/>
          <p:nvPr/>
        </p:nvGrpSpPr>
        <p:grpSpPr>
          <a:xfrm>
            <a:off x="1702271" y="940630"/>
            <a:ext cx="3671831" cy="1544949"/>
            <a:chOff x="507693" y="855104"/>
            <a:chExt cx="4895775" cy="2059931"/>
          </a:xfrm>
        </p:grpSpPr>
        <p:sp>
          <p:nvSpPr>
            <p:cNvPr id="2570" name="Google Shape;2570;p14"/>
            <p:cNvSpPr txBox="1"/>
            <p:nvPr/>
          </p:nvSpPr>
          <p:spPr>
            <a:xfrm>
              <a:off x="551026" y="945265"/>
              <a:ext cx="4852442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4500" b="1">
                  <a:solidFill>
                    <a:srgbClr val="353131"/>
                  </a:solidFill>
                  <a:latin typeface="Coiny"/>
                  <a:ea typeface="Coiny"/>
                  <a:cs typeface="Coiny"/>
                  <a:sym typeface="Coiny"/>
                </a:rPr>
                <a:t>AI TINH MẮT HƠN</a:t>
              </a:r>
              <a:endParaRPr sz="1200">
                <a:solidFill>
                  <a:srgbClr val="353131"/>
                </a:solidFill>
                <a:latin typeface="Coiny"/>
                <a:ea typeface="Coiny"/>
                <a:cs typeface="Coiny"/>
                <a:sym typeface="Coiny"/>
              </a:endParaRPr>
            </a:p>
          </p:txBody>
        </p:sp>
        <p:sp>
          <p:nvSpPr>
            <p:cNvPr id="2571" name="Google Shape;2571;p14"/>
            <p:cNvSpPr txBox="1"/>
            <p:nvPr/>
          </p:nvSpPr>
          <p:spPr>
            <a:xfrm>
              <a:off x="507693" y="855104"/>
              <a:ext cx="4852442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4500" b="1">
                  <a:solidFill>
                    <a:srgbClr val="EDB863"/>
                  </a:solidFill>
                  <a:latin typeface="Coiny"/>
                  <a:ea typeface="Coiny"/>
                  <a:cs typeface="Coiny"/>
                  <a:sym typeface="Coiny"/>
                </a:rPr>
                <a:t>AI TINH MẮT HƠN</a:t>
              </a:r>
              <a:endParaRPr sz="1200">
                <a:solidFill>
                  <a:srgbClr val="EDB863"/>
                </a:solidFill>
                <a:latin typeface="Coiny"/>
                <a:ea typeface="Coiny"/>
                <a:cs typeface="Coiny"/>
                <a:sym typeface="Coiny"/>
              </a:endParaRPr>
            </a:p>
          </p:txBody>
        </p:sp>
      </p:grpSp>
      <p:grpSp>
        <p:nvGrpSpPr>
          <p:cNvPr id="2572" name="Google Shape;2572;p14"/>
          <p:cNvGrpSpPr/>
          <p:nvPr/>
        </p:nvGrpSpPr>
        <p:grpSpPr>
          <a:xfrm>
            <a:off x="6558049" y="899417"/>
            <a:ext cx="1030751" cy="1105354"/>
            <a:chOff x="5972175" y="3276600"/>
            <a:chExt cx="245554" cy="304989"/>
          </a:xfrm>
        </p:grpSpPr>
        <p:sp>
          <p:nvSpPr>
            <p:cNvPr id="2573" name="Google Shape;2573;p14"/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5" name="Google Shape;2575;p14"/>
          <p:cNvGrpSpPr/>
          <p:nvPr/>
        </p:nvGrpSpPr>
        <p:grpSpPr>
          <a:xfrm rot="958954">
            <a:off x="9842842" y="1375683"/>
            <a:ext cx="855446" cy="907874"/>
            <a:chOff x="5948362" y="3286088"/>
            <a:chExt cx="293127" cy="288168"/>
          </a:xfrm>
        </p:grpSpPr>
        <p:sp>
          <p:nvSpPr>
            <p:cNvPr id="2576" name="Google Shape;2576;p14"/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/>
              <a:ahLst/>
              <a:cxnLst/>
              <a:rect l="l" t="t" r="r" b="b"/>
              <a:pathLst>
                <a:path w="274077" h="255117" extrusionOk="0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/>
              <a:ahLst/>
              <a:cxnLst/>
              <a:rect l="l" t="t" r="r" b="b"/>
              <a:pathLst>
                <a:path w="273982" h="255212" extrusionOk="0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8" name="Google Shape;2578;p14"/>
          <p:cNvGrpSpPr/>
          <p:nvPr/>
        </p:nvGrpSpPr>
        <p:grpSpPr>
          <a:xfrm>
            <a:off x="7906734" y="2335234"/>
            <a:ext cx="819889" cy="992579"/>
            <a:chOff x="5976918" y="3286115"/>
            <a:chExt cx="237163" cy="282320"/>
          </a:xfrm>
        </p:grpSpPr>
        <p:sp>
          <p:nvSpPr>
            <p:cNvPr id="2579" name="Google Shape;2579;p14"/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/>
              <a:ahLst/>
              <a:cxnLst/>
              <a:rect l="l" t="t" r="r" b="b"/>
              <a:pathLst>
                <a:path w="218136" h="249272" extrusionOk="0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/>
              <a:ahLst/>
              <a:cxnLst/>
              <a:rect l="l" t="t" r="r" b="b"/>
              <a:pathLst>
                <a:path w="218113" h="249268" extrusionOk="0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p15"/>
          <p:cNvSpPr txBox="1"/>
          <p:nvPr/>
        </p:nvSpPr>
        <p:spPr>
          <a:xfrm>
            <a:off x="1524000" y="1129033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>
                <a:solidFill>
                  <a:srgbClr val="0F5B42"/>
                </a:solidFill>
                <a:latin typeface="Coiny"/>
                <a:ea typeface="Coiny"/>
                <a:cs typeface="Coiny"/>
                <a:sym typeface="Coiny"/>
              </a:rPr>
              <a:t>Hãy chọn hình bóng tương ứng với đồ vật</a:t>
            </a:r>
            <a:endParaRPr sz="3000">
              <a:solidFill>
                <a:srgbClr val="0F5B4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2586" name="Google Shape;25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452" y="2413225"/>
            <a:ext cx="1101642" cy="104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7" name="Google Shape;25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647" y="1986460"/>
            <a:ext cx="2074625" cy="2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8" name="Google Shape;258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5433" y="2228437"/>
            <a:ext cx="1415719" cy="141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9" name="Google Shape;25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3776" y="1986457"/>
            <a:ext cx="1898972" cy="189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0" name="Google Shape;259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6226" y="4676339"/>
            <a:ext cx="1101642" cy="104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1" name="Google Shape;259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4896" y="4165775"/>
            <a:ext cx="2074625" cy="2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2" name="Google Shape;259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5303" y="4490896"/>
            <a:ext cx="1415719" cy="141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3" name="Google Shape;2593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62076" y="3973958"/>
            <a:ext cx="2377312" cy="237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94" name="Google Shape;2594;p15"/>
          <p:cNvSpPr txBox="1"/>
          <p:nvPr/>
        </p:nvSpPr>
        <p:spPr>
          <a:xfrm>
            <a:off x="2213052" y="580951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1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595" name="Google Shape;2595;p15"/>
          <p:cNvSpPr txBox="1"/>
          <p:nvPr/>
        </p:nvSpPr>
        <p:spPr>
          <a:xfrm>
            <a:off x="4363905" y="5845846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2596" name="Google Shape;2596;p15"/>
          <p:cNvSpPr txBox="1"/>
          <p:nvPr/>
        </p:nvSpPr>
        <p:spPr>
          <a:xfrm>
            <a:off x="6964066" y="5754406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3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597" name="Google Shape;2597;p15"/>
          <p:cNvSpPr txBox="1"/>
          <p:nvPr/>
        </p:nvSpPr>
        <p:spPr>
          <a:xfrm>
            <a:off x="9288853" y="5691171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16"/>
          <p:cNvSpPr txBox="1"/>
          <p:nvPr/>
        </p:nvSpPr>
        <p:spPr>
          <a:xfrm>
            <a:off x="1524000" y="1129036"/>
            <a:ext cx="914400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50">
                <a:solidFill>
                  <a:srgbClr val="0F5B42"/>
                </a:solidFill>
                <a:latin typeface="Coiny"/>
                <a:ea typeface="Coiny"/>
                <a:cs typeface="Coiny"/>
                <a:sym typeface="Coiny"/>
              </a:rPr>
              <a:t>ĐÁP ÁN ĐÚNG!!</a:t>
            </a:r>
            <a:endParaRPr/>
          </a:p>
        </p:txBody>
      </p:sp>
      <p:pic>
        <p:nvPicPr>
          <p:cNvPr id="2603" name="Google Shape;26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452" y="2413225"/>
            <a:ext cx="1101642" cy="104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4" name="Google Shape;26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647" y="1986460"/>
            <a:ext cx="2074625" cy="2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5" name="Google Shape;260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5433" y="2228437"/>
            <a:ext cx="1415719" cy="141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6" name="Google Shape;260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9452" y="4683532"/>
            <a:ext cx="1101642" cy="104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7" name="Google Shape;260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5175" y="4180551"/>
            <a:ext cx="2074625" cy="2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8" name="Google Shape;260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5433" y="4498392"/>
            <a:ext cx="1415719" cy="141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9" name="Google Shape;260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3776" y="1986457"/>
            <a:ext cx="1898972" cy="189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0" name="Google Shape;2610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9929" y="4101781"/>
            <a:ext cx="2074625" cy="20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1" name="Google Shape;2611;p16"/>
          <p:cNvSpPr txBox="1"/>
          <p:nvPr/>
        </p:nvSpPr>
        <p:spPr>
          <a:xfrm>
            <a:off x="6707129" y="5793992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1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612" name="Google Shape;2612;p16"/>
          <p:cNvSpPr txBox="1"/>
          <p:nvPr/>
        </p:nvSpPr>
        <p:spPr>
          <a:xfrm>
            <a:off x="9126405" y="5845846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2613" name="Google Shape;2613;p16"/>
          <p:cNvSpPr txBox="1"/>
          <p:nvPr/>
        </p:nvSpPr>
        <p:spPr>
          <a:xfrm>
            <a:off x="2459154" y="5698667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3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614" name="Google Shape;2614;p16"/>
          <p:cNvSpPr txBox="1"/>
          <p:nvPr/>
        </p:nvSpPr>
        <p:spPr>
          <a:xfrm>
            <a:off x="4567851" y="565056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>
                <a:solidFill>
                  <a:schemeClr val="dk1"/>
                </a:solidFill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9" name="Google Shape;2619;p17"/>
          <p:cNvGrpSpPr/>
          <p:nvPr/>
        </p:nvGrpSpPr>
        <p:grpSpPr>
          <a:xfrm rot="-3312670" flipH="1">
            <a:off x="1288560" y="-2324473"/>
            <a:ext cx="8111642" cy="8715709"/>
            <a:chOff x="5086349" y="31003"/>
            <a:chExt cx="3553543" cy="4746624"/>
          </a:xfrm>
        </p:grpSpPr>
        <p:sp>
          <p:nvSpPr>
            <p:cNvPr id="2620" name="Google Shape;2620;p17"/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/>
              <a:ahLst/>
              <a:cxnLst/>
              <a:rect l="l" t="t" r="r" b="b"/>
              <a:pathLst>
                <a:path w="3553543" h="4746624" extrusionOk="0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/>
              <a:ahLst/>
              <a:cxnLst/>
              <a:rect l="l" t="t" r="r" b="b"/>
              <a:pathLst>
                <a:path w="152385" h="191360" extrusionOk="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/>
              <a:ahLst/>
              <a:cxnLst/>
              <a:rect l="l" t="t" r="r" b="b"/>
              <a:pathLst>
                <a:path w="99694" h="99694" extrusionOk="0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3" name="Google Shape;2623;p17"/>
          <p:cNvSpPr/>
          <p:nvPr/>
        </p:nvSpPr>
        <p:spPr>
          <a:xfrm rot="10472639">
            <a:off x="4701637" y="3930331"/>
            <a:ext cx="6205009" cy="4434998"/>
          </a:xfrm>
          <a:custGeom>
            <a:avLst/>
            <a:gdLst/>
            <a:ahLst/>
            <a:cxnLst/>
            <a:rect l="l" t="t" r="r" b="b"/>
            <a:pathLst>
              <a:path w="1854041" h="1754790" extrusionOk="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 cmpd="sng">
            <a:solidFill>
              <a:schemeClr val="lt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4" name="Google Shape;2624;p17"/>
          <p:cNvGrpSpPr/>
          <p:nvPr/>
        </p:nvGrpSpPr>
        <p:grpSpPr>
          <a:xfrm rot="2272405">
            <a:off x="7464427" y="3249161"/>
            <a:ext cx="437084" cy="556427"/>
            <a:chOff x="5881684" y="3147949"/>
            <a:chExt cx="428090" cy="557286"/>
          </a:xfrm>
        </p:grpSpPr>
        <p:grpSp>
          <p:nvGrpSpPr>
            <p:cNvPr id="2625" name="Google Shape;2625;p17"/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626" name="Google Shape;2626;p17"/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867" extrusionOk="0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17"/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963" extrusionOk="0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17"/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/>
                <a:ahLst/>
                <a:cxnLst/>
                <a:rect l="l" t="t" r="r" b="b"/>
                <a:pathLst>
                  <a:path w="67243" h="60487" extrusionOk="0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17"/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79779" extrusionOk="0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17"/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/>
                <a:ahLst/>
                <a:cxnLst/>
                <a:rect l="l" t="t" r="r" b="b"/>
                <a:pathLst>
                  <a:path w="250053" h="157312" extrusionOk="0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17"/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24033" extrusionOk="0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17"/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/>
                <a:ahLst/>
                <a:cxnLst/>
                <a:rect l="l" t="t" r="r" b="b"/>
                <a:pathLst>
                  <a:path w="411297" h="411331" extrusionOk="0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17"/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/>
                <a:ahLst/>
                <a:cxnLst/>
                <a:rect l="l" t="t" r="r" b="b"/>
                <a:pathLst>
                  <a:path w="382263" h="382271" extrusionOk="0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17"/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/>
                <a:ahLst/>
                <a:cxnLst/>
                <a:rect l="l" t="t" r="r" b="b"/>
                <a:pathLst>
                  <a:path w="305572" h="305511" extrusionOk="0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17"/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181824" h="287048" extrusionOk="0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6" name="Google Shape;2636;p17"/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637" name="Google Shape;2637;p17"/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00" h="100097" extrusionOk="0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17"/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10" h="26580" extrusionOk="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39" name="Google Shape;2639;p17"/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18930" h="28863" extrusionOk="0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17"/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1146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17"/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1720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17"/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19811" extrusionOk="0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17"/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77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17"/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3705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17"/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528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17"/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23526" h="36766" extrusionOk="0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17"/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242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17"/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/>
                <a:ahLst/>
                <a:cxnLst/>
                <a:rect l="l" t="t" r="r" b="b"/>
                <a:pathLst>
                  <a:path w="33813" h="100107" extrusionOk="0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17"/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127063" h="38957" extrusionOk="0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0" name="Google Shape;2650;p17"/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651" name="Google Shape;2651;p17"/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29075" extrusionOk="0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17"/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19145" extrusionOk="0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53" name="Google Shape;2653;p17"/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654" name="Google Shape;2654;p17"/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46" h="63243" extrusionOk="0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17"/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5" h="47556" extrusionOk="0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56" name="Google Shape;2656;p17"/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/>
              <a:ahLst/>
              <a:cxnLst/>
              <a:rect l="l" t="t" r="r" b="b"/>
              <a:pathLst>
                <a:path w="87497" h="232124" extrusionOk="0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7" name="Google Shape;2657;p17"/>
          <p:cNvGrpSpPr/>
          <p:nvPr/>
        </p:nvGrpSpPr>
        <p:grpSpPr>
          <a:xfrm rot="2587589">
            <a:off x="9582752" y="1296075"/>
            <a:ext cx="1591476" cy="1079617"/>
            <a:chOff x="6146131" y="1837154"/>
            <a:chExt cx="986043" cy="639817"/>
          </a:xfrm>
        </p:grpSpPr>
        <p:sp>
          <p:nvSpPr>
            <p:cNvPr id="2658" name="Google Shape;2658;p17"/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/>
              <a:ahLst/>
              <a:cxnLst/>
              <a:rect l="l" t="t" r="r" b="b"/>
              <a:pathLst>
                <a:path w="500441" h="500441" extrusionOk="0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17"/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/>
              <a:ahLst/>
              <a:cxnLst/>
              <a:rect l="l" t="t" r="r" b="b"/>
              <a:pathLst>
                <a:path w="253724" h="168988" extrusionOk="0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17"/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/>
              <a:ahLst/>
              <a:cxnLst/>
              <a:rect l="l" t="t" r="r" b="b"/>
              <a:pathLst>
                <a:path w="340899" h="110760" extrusionOk="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/>
              <a:ahLst/>
              <a:cxnLst/>
              <a:rect l="l" t="t" r="r" b="b"/>
              <a:pathLst>
                <a:path w="986043" h="475617" extrusionOk="0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/>
              <a:ahLst/>
              <a:cxnLst/>
              <a:rect l="l" t="t" r="r" b="b"/>
              <a:pathLst>
                <a:path w="403002" h="164610" extrusionOk="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/>
              <a:ahLst/>
              <a:cxnLst/>
              <a:rect l="l" t="t" r="r" b="b"/>
              <a:pathLst>
                <a:path w="177814" h="164877" extrusionOk="0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4" name="Google Shape;2664;p17"/>
          <p:cNvGrpSpPr/>
          <p:nvPr/>
        </p:nvGrpSpPr>
        <p:grpSpPr>
          <a:xfrm>
            <a:off x="8806879" y="3081890"/>
            <a:ext cx="2273661" cy="3061029"/>
            <a:chOff x="9731765" y="2969222"/>
            <a:chExt cx="3031548" cy="4081372"/>
          </a:xfrm>
        </p:grpSpPr>
        <p:grpSp>
          <p:nvGrpSpPr>
            <p:cNvPr id="2665" name="Google Shape;2665;p17"/>
            <p:cNvGrpSpPr/>
            <p:nvPr/>
          </p:nvGrpSpPr>
          <p:grpSpPr>
            <a:xfrm rot="-818977">
              <a:off x="10125791" y="3176838"/>
              <a:ext cx="2190626" cy="3601611"/>
              <a:chOff x="5629365" y="2547990"/>
              <a:chExt cx="999653" cy="1781156"/>
            </a:xfrm>
          </p:grpSpPr>
          <p:sp>
            <p:nvSpPr>
              <p:cNvPr id="2666" name="Google Shape;2666;p17"/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50225" h="98393" extrusionOk="0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5737" extrusionOk="0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2428" extrusionOk="0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17270" extrusionOk="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5272" extrusionOk="0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39440" h="38137" extrusionOk="0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8480" h="29651" extrusionOk="0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/>
                <a:ahLst/>
                <a:cxnLst/>
                <a:rect l="l" t="t" r="r" b="b"/>
                <a:pathLst>
                  <a:path w="128087" h="7473" extrusionOk="0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/>
                <a:ahLst/>
                <a:cxnLst/>
                <a:rect l="l" t="t" r="r" b="b"/>
                <a:pathLst>
                  <a:path w="128054" h="108069" extrusionOk="0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17767" h="11947" extrusionOk="0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1801" h="7285" extrusionOk="0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4206" extrusionOk="0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1920" extrusionOk="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43884" h="34291" extrusionOk="0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/>
                <a:ahLst/>
                <a:cxnLst/>
                <a:rect l="l" t="t" r="r" b="b"/>
                <a:pathLst>
                  <a:path w="40511" h="38548" extrusionOk="0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34207" extrusionOk="0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107351" h="124884" extrusionOk="0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/>
                <a:ahLst/>
                <a:cxnLst/>
                <a:rect l="l" t="t" r="r" b="b"/>
                <a:pathLst>
                  <a:path w="49384" h="22359" extrusionOk="0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16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/>
                <a:ahLst/>
                <a:cxnLst/>
                <a:rect l="l" t="t" r="r" b="b"/>
                <a:pathLst>
                  <a:path w="561769" h="393900" extrusionOk="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/>
                <a:ahLst/>
                <a:cxnLst/>
                <a:rect l="l" t="t" r="r" b="b"/>
                <a:pathLst>
                  <a:path w="489758" h="635228" extrusionOk="0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/>
                <a:ahLst/>
                <a:cxnLst/>
                <a:rect l="l" t="t" r="r" b="b"/>
                <a:pathLst>
                  <a:path w="101194" h="35858" extrusionOk="0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/>
                <a:ahLst/>
                <a:cxnLst/>
                <a:rect l="l" t="t" r="r" b="b"/>
                <a:pathLst>
                  <a:path w="60327" h="175510" extrusionOk="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/>
                <a:ahLst/>
                <a:cxnLst/>
                <a:rect l="l" t="t" r="r" b="b"/>
                <a:pathLst>
                  <a:path w="57114" h="90086" extrusionOk="0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/>
                <a:ahLst/>
                <a:cxnLst/>
                <a:rect l="l" t="t" r="r" b="b"/>
                <a:pathLst>
                  <a:path w="504519" h="305184" extrusionOk="0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111406" h="54437" extrusionOk="0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23786" extrusionOk="0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/>
                <a:ahLst/>
                <a:cxnLst/>
                <a:rect l="l" t="t" r="r" b="b"/>
                <a:pathLst>
                  <a:path w="57324" h="23363" extrusionOk="0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3" name="Google Shape;2723;p17"/>
            <p:cNvGrpSpPr/>
            <p:nvPr/>
          </p:nvGrpSpPr>
          <p:grpSpPr>
            <a:xfrm rot="-818977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724" name="Google Shape;2724;p17"/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25" name="Google Shape;2725;p17"/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25" h="98393" extrusionOk="0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1" h="15737" extrusionOk="0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1" h="12428" extrusionOk="0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" h="17270" extrusionOk="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" h="15272" extrusionOk="0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0" h="38137" extrusionOk="0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" h="29651" extrusionOk="0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87" h="7473" extrusionOk="0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33" name="Google Shape;2733;p17"/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34" name="Google Shape;2734;p17"/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54" h="108069" extrusionOk="0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" h="11947" extrusionOk="0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1" h="7285" extrusionOk="0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9" h="14206" extrusionOk="0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0" h="11920" extrusionOk="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4" h="34291" extrusionOk="0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38548" extrusionOk="0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89" h="34207" extrusionOk="0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42" name="Google Shape;2742;p17"/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743" name="Google Shape;2743;p17"/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51" h="124884" extrusionOk="0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4" h="22359" extrusionOk="0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45" name="Google Shape;2745;p17"/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3" name="Google Shape;2763;p17"/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50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9" name="Google Shape;2769;p17"/>
              <p:cNvGrpSpPr/>
              <p:nvPr/>
            </p:nvGrpSpPr>
            <p:grpSpPr>
              <a:xfrm>
                <a:off x="5775005" y="2528940"/>
                <a:ext cx="583136" cy="692699"/>
                <a:chOff x="5775005" y="2528940"/>
                <a:chExt cx="583136" cy="692699"/>
              </a:xfrm>
            </p:grpSpPr>
            <p:sp>
              <p:nvSpPr>
                <p:cNvPr id="2770" name="Google Shape;2770;p17"/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69" h="393900" extrusionOk="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663" h="635228" extrusionOk="0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4" h="35858" extrusionOk="0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7" h="175510" extrusionOk="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76" name="Google Shape;2776;p17"/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777" name="Google Shape;2777;p17"/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778" name="Google Shape;2778;p17"/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79" h="134860" extrusionOk="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9" name="Google Shape;2779;p17"/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4" h="90068" extrusionOk="0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780" name="Google Shape;2780;p17"/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8" h="88149" extrusionOk="0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21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81" name="Google Shape;2781;p17"/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19" h="305184" extrusionOk="0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6" h="54437" extrusionOk="0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0" h="23786" extrusionOk="0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24" h="23363" extrusionOk="0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787" name="Google Shape;2787;p17"/>
          <p:cNvSpPr txBox="1"/>
          <p:nvPr/>
        </p:nvSpPr>
        <p:spPr>
          <a:xfrm>
            <a:off x="1749931" y="986915"/>
            <a:ext cx="563604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F5B42"/>
                </a:solidFill>
                <a:latin typeface="Coiny"/>
                <a:ea typeface="Coiny"/>
                <a:cs typeface="Coiny"/>
                <a:sym typeface="Coiny"/>
              </a:rPr>
              <a:t>TẠM BIỆT</a:t>
            </a:r>
            <a:endParaRPr/>
          </a:p>
          <a:p>
            <a:pPr algn="ctr"/>
            <a:r>
              <a:rPr lang="en-US" sz="5400" b="1">
                <a:solidFill>
                  <a:srgbClr val="0F5B42"/>
                </a:solidFill>
                <a:latin typeface="Coiny"/>
                <a:ea typeface="Coiny"/>
                <a:cs typeface="Coiny"/>
                <a:sym typeface="Coiny"/>
              </a:rPr>
              <a:t>VÀ </a:t>
            </a:r>
            <a:endParaRPr/>
          </a:p>
          <a:p>
            <a:pPr algn="ctr"/>
            <a:r>
              <a:rPr lang="en-US" sz="5400" b="1">
                <a:solidFill>
                  <a:srgbClr val="0F5B42"/>
                </a:solidFill>
                <a:latin typeface="Coiny"/>
                <a:ea typeface="Coiny"/>
                <a:cs typeface="Coiny"/>
                <a:sym typeface="Coiny"/>
              </a:rPr>
              <a:t>HẸN GẶP LẠI</a:t>
            </a:r>
            <a:endParaRPr sz="1500">
              <a:solidFill>
                <a:srgbClr val="0F5B4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2788" name="Google Shape;2788;p17"/>
          <p:cNvGrpSpPr/>
          <p:nvPr/>
        </p:nvGrpSpPr>
        <p:grpSpPr>
          <a:xfrm rot="3394036" flipH="1">
            <a:off x="656342" y="3746298"/>
            <a:ext cx="1643404" cy="1624915"/>
            <a:chOff x="5548385" y="2824135"/>
            <a:chExt cx="1098220" cy="1206353"/>
          </a:xfrm>
        </p:grpSpPr>
        <p:grpSp>
          <p:nvGrpSpPr>
            <p:cNvPr id="2789" name="Google Shape;2789;p17"/>
            <p:cNvGrpSpPr/>
            <p:nvPr/>
          </p:nvGrpSpPr>
          <p:grpSpPr>
            <a:xfrm>
              <a:off x="5560421" y="2824135"/>
              <a:ext cx="1086184" cy="1206353"/>
              <a:chOff x="5560423" y="2824135"/>
              <a:chExt cx="1086184" cy="1206353"/>
            </a:xfrm>
          </p:grpSpPr>
          <p:sp>
            <p:nvSpPr>
              <p:cNvPr id="2790" name="Google Shape;2790;p17"/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/>
                <a:ahLst/>
                <a:cxnLst/>
                <a:rect l="l" t="t" r="r" b="b"/>
                <a:pathLst>
                  <a:path w="1086093" h="1206301" extrusionOk="0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/>
                <a:ahLst/>
                <a:cxnLst/>
                <a:rect l="l" t="t" r="r" b="b"/>
                <a:pathLst>
                  <a:path w="507588" h="385384" extrusionOk="0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/>
                <a:ahLst/>
                <a:cxnLst/>
                <a:rect l="l" t="t" r="r" b="b"/>
                <a:pathLst>
                  <a:path w="709597" h="1206312" extrusionOk="0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/>
                <a:ahLst/>
                <a:cxnLst/>
                <a:rect l="l" t="t" r="r" b="b"/>
                <a:pathLst>
                  <a:path w="679767" h="1206198" extrusionOk="0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4" name="Google Shape;2794;p17"/>
              <p:cNvGrpSpPr/>
              <p:nvPr/>
            </p:nvGrpSpPr>
            <p:grpSpPr>
              <a:xfrm>
                <a:off x="6031918" y="3040995"/>
                <a:ext cx="385622" cy="257378"/>
                <a:chOff x="6031918" y="3040995"/>
                <a:chExt cx="385622" cy="257378"/>
              </a:xfrm>
            </p:grpSpPr>
            <p:sp>
              <p:nvSpPr>
                <p:cNvPr id="2795" name="Google Shape;2795;p17"/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81" h="9716" extrusionOk="0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81" h="9716" extrusionOk="0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81" h="9716" extrusionOk="0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98" name="Google Shape;2798;p17"/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/>
                <a:ahLst/>
                <a:cxnLst/>
                <a:rect l="l" t="t" r="r" b="b"/>
                <a:pathLst>
                  <a:path w="432668" h="801244" extrusionOk="0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00" name="Google Shape;2800;p17"/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</p:grpSpPr>
            <p:sp>
              <p:nvSpPr>
                <p:cNvPr id="2801" name="Google Shape;2801;p17"/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79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79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09" h="54479" extrusionOk="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80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80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09" h="54480" extrusionOk="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66" h="54479" extrusionOk="0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80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80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79" extrusionOk="0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66" h="54479" extrusionOk="0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80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0" h="54479" extrusionOk="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1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814" name="Google Shape;2814;p17"/>
          <p:cNvGrpSpPr/>
          <p:nvPr/>
        </p:nvGrpSpPr>
        <p:grpSpPr>
          <a:xfrm rot="9688501">
            <a:off x="6849104" y="5158347"/>
            <a:ext cx="532258" cy="1063679"/>
            <a:chOff x="-29" y="1467"/>
            <a:chExt cx="636" cy="1271"/>
          </a:xfrm>
        </p:grpSpPr>
        <p:sp>
          <p:nvSpPr>
            <p:cNvPr id="2815" name="Google Shape;2815;p17"/>
            <p:cNvSpPr/>
            <p:nvPr/>
          </p:nvSpPr>
          <p:spPr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17"/>
            <p:cNvSpPr/>
            <p:nvPr/>
          </p:nvSpPr>
          <p:spPr>
            <a:xfrm>
              <a:off x="266" y="2266"/>
              <a:ext cx="341" cy="470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rgbClr val="D8E2F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17"/>
            <p:cNvSpPr/>
            <p:nvPr/>
          </p:nvSpPr>
          <p:spPr>
            <a:xfrm>
              <a:off x="482" y="2733"/>
              <a:ext cx="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17"/>
            <p:cNvSpPr/>
            <p:nvPr/>
          </p:nvSpPr>
          <p:spPr>
            <a:xfrm>
              <a:off x="290" y="2287"/>
              <a:ext cx="281" cy="449"/>
            </a:xfrm>
            <a:custGeom>
              <a:avLst/>
              <a:gdLst/>
              <a:ahLst/>
              <a:cxnLst/>
              <a:rect l="l" t="t" r="r" b="b"/>
              <a:pathLst>
                <a:path w="117" h="188" extrusionOk="0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rgbClr val="B3C6E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17"/>
            <p:cNvSpPr/>
            <p:nvPr/>
          </p:nvSpPr>
          <p:spPr>
            <a:xfrm>
              <a:off x="-29" y="1467"/>
              <a:ext cx="468" cy="897"/>
            </a:xfrm>
            <a:custGeom>
              <a:avLst/>
              <a:gdLst/>
              <a:ahLst/>
              <a:cxnLst/>
              <a:rect l="l" t="t" r="r" b="b"/>
              <a:pathLst>
                <a:path w="195" h="376" extrusionOk="0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17"/>
            <p:cNvSpPr/>
            <p:nvPr/>
          </p:nvSpPr>
          <p:spPr>
            <a:xfrm>
              <a:off x="149" y="1844"/>
              <a:ext cx="120" cy="222"/>
            </a:xfrm>
            <a:custGeom>
              <a:avLst/>
              <a:gdLst/>
              <a:ahLst/>
              <a:cxnLst/>
              <a:rect l="l" t="t" r="r" b="b"/>
              <a:pathLst>
                <a:path w="50" h="93" extrusionOk="0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17"/>
            <p:cNvSpPr/>
            <p:nvPr/>
          </p:nvSpPr>
          <p:spPr>
            <a:xfrm>
              <a:off x="-24" y="1472"/>
              <a:ext cx="14" cy="2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17"/>
            <p:cNvSpPr/>
            <p:nvPr/>
          </p:nvSpPr>
          <p:spPr>
            <a:xfrm>
              <a:off x="317" y="2328"/>
              <a:ext cx="103" cy="33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17"/>
            <p:cNvSpPr/>
            <p:nvPr/>
          </p:nvSpPr>
          <p:spPr>
            <a:xfrm>
              <a:off x="-24" y="1470"/>
              <a:ext cx="458" cy="891"/>
            </a:xfrm>
            <a:custGeom>
              <a:avLst/>
              <a:gdLst/>
              <a:ahLst/>
              <a:cxnLst/>
              <a:rect l="l" t="t" r="r" b="b"/>
              <a:pathLst>
                <a:path w="191" h="374" extrusionOk="0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17"/>
            <p:cNvSpPr/>
            <p:nvPr/>
          </p:nvSpPr>
          <p:spPr>
            <a:xfrm>
              <a:off x="154" y="1856"/>
              <a:ext cx="81" cy="191"/>
            </a:xfrm>
            <a:custGeom>
              <a:avLst/>
              <a:gdLst/>
              <a:ahLst/>
              <a:cxnLst/>
              <a:rect l="l" t="t" r="r" b="b"/>
              <a:pathLst>
                <a:path w="34" h="80" extrusionOk="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5" name="Google Shape;2825;p17"/>
          <p:cNvGrpSpPr/>
          <p:nvPr/>
        </p:nvGrpSpPr>
        <p:grpSpPr>
          <a:xfrm>
            <a:off x="8260126" y="2383024"/>
            <a:ext cx="727118" cy="786353"/>
            <a:chOff x="5681545" y="3195637"/>
            <a:chExt cx="2191519" cy="2054559"/>
          </a:xfrm>
        </p:grpSpPr>
        <p:grpSp>
          <p:nvGrpSpPr>
            <p:cNvPr id="2826" name="Google Shape;2826;p17"/>
            <p:cNvGrpSpPr/>
            <p:nvPr/>
          </p:nvGrpSpPr>
          <p:grpSpPr>
            <a:xfrm>
              <a:off x="6845610" y="3195637"/>
              <a:ext cx="1027454" cy="1424084"/>
              <a:chOff x="6845610" y="3195637"/>
              <a:chExt cx="1027454" cy="1424084"/>
            </a:xfrm>
          </p:grpSpPr>
          <p:sp>
            <p:nvSpPr>
              <p:cNvPr id="2827" name="Google Shape;2827;p17"/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/>
                <a:ahLst/>
                <a:cxnLst/>
                <a:rect l="l" t="t" r="r" b="b"/>
                <a:pathLst>
                  <a:path w="943335" h="1278138" extrusionOk="0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274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/>
                <a:ahLst/>
                <a:cxnLst/>
                <a:rect l="l" t="t" r="r" b="b"/>
                <a:pathLst>
                  <a:path w="943329" h="1278138" extrusionOk="0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9" name="Google Shape;2829;p17"/>
            <p:cNvGrpSpPr/>
            <p:nvPr/>
          </p:nvGrpSpPr>
          <p:grpSpPr>
            <a:xfrm>
              <a:off x="5681545" y="3873218"/>
              <a:ext cx="837944" cy="1376978"/>
              <a:chOff x="5681545" y="3873218"/>
              <a:chExt cx="837944" cy="1376978"/>
            </a:xfrm>
          </p:grpSpPr>
          <p:sp>
            <p:nvSpPr>
              <p:cNvPr id="2830" name="Google Shape;2830;p17"/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/>
                <a:ahLst/>
                <a:cxnLst/>
                <a:rect l="l" t="t" r="r" b="b"/>
                <a:pathLst>
                  <a:path w="753799" h="1231452" extrusionOk="0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274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/>
                <a:ahLst/>
                <a:cxnLst/>
                <a:rect l="l" t="t" r="r" b="b"/>
                <a:pathLst>
                  <a:path w="753825" h="1231031" extrusionOk="0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32" name="Google Shape;2832;p17"/>
          <p:cNvGrpSpPr/>
          <p:nvPr/>
        </p:nvGrpSpPr>
        <p:grpSpPr>
          <a:xfrm rot="5400000">
            <a:off x="2289161" y="5311613"/>
            <a:ext cx="492041" cy="442633"/>
            <a:chOff x="6019800" y="3362325"/>
            <a:chExt cx="150832" cy="134189"/>
          </a:xfrm>
        </p:grpSpPr>
        <p:sp>
          <p:nvSpPr>
            <p:cNvPr id="2833" name="Google Shape;2833;p17"/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/>
              <a:ahLst/>
              <a:cxnLst/>
              <a:rect l="l" t="t" r="r" b="b"/>
              <a:pathLst>
                <a:path w="94063" h="87325" extrusionOk="0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/>
              <a:ahLst/>
              <a:cxnLst/>
              <a:rect l="l" t="t" r="r" b="b"/>
              <a:pathLst>
                <a:path w="94460" h="91517" extrusionOk="0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/>
              <a:ahLst/>
              <a:cxnLst/>
              <a:rect l="l" t="t" r="r" b="b"/>
              <a:pathLst>
                <a:path w="98107" h="111728" extrusionOk="0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/>
              <a:ahLst/>
              <a:cxnLst/>
              <a:rect l="l" t="t" r="r" b="b"/>
              <a:pathLst>
                <a:path w="50006" h="37147" extrusionOk="0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7" name="Google Shape;2837;p17"/>
          <p:cNvSpPr/>
          <p:nvPr/>
        </p:nvSpPr>
        <p:spPr>
          <a:xfrm>
            <a:off x="5283479" y="4377877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17"/>
          <p:cNvSpPr/>
          <p:nvPr/>
        </p:nvSpPr>
        <p:spPr>
          <a:xfrm>
            <a:off x="2701230" y="4146640"/>
            <a:ext cx="337625" cy="30114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17"/>
          <p:cNvSpPr/>
          <p:nvPr/>
        </p:nvSpPr>
        <p:spPr>
          <a:xfrm>
            <a:off x="9049277" y="1940968"/>
            <a:ext cx="288671" cy="25747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17"/>
          <p:cNvSpPr/>
          <p:nvPr/>
        </p:nvSpPr>
        <p:spPr>
          <a:xfrm>
            <a:off x="8784095" y="5440454"/>
            <a:ext cx="265183" cy="236528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"/>
          <p:cNvSpPr/>
          <p:nvPr/>
        </p:nvSpPr>
        <p:spPr>
          <a:xfrm>
            <a:off x="4389796" y="285130"/>
            <a:ext cx="3348990" cy="6743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A724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YÊU CẦU CẦN ĐẠT</a:t>
            </a:r>
            <a:endParaRPr/>
          </a:p>
        </p:txBody>
      </p:sp>
      <p:grpSp>
        <p:nvGrpSpPr>
          <p:cNvPr id="1170" name="Google Shape;1170;p4"/>
          <p:cNvGrpSpPr/>
          <p:nvPr/>
        </p:nvGrpSpPr>
        <p:grpSpPr>
          <a:xfrm>
            <a:off x="2597631" y="1327175"/>
            <a:ext cx="7023181" cy="1282373"/>
            <a:chOff x="0" y="0"/>
            <a:chExt cx="7023181" cy="1282373"/>
          </a:xfrm>
        </p:grpSpPr>
        <p:sp>
          <p:nvSpPr>
            <p:cNvPr id="1171" name="Google Shape;1171;p4"/>
            <p:cNvSpPr/>
            <p:nvPr/>
          </p:nvSpPr>
          <p:spPr>
            <a:xfrm rot="5400000">
              <a:off x="-192168" y="193421"/>
              <a:ext cx="1281121" cy="896784"/>
            </a:xfrm>
            <a:prstGeom prst="chevron">
              <a:avLst>
                <a:gd name="adj" fmla="val 50000"/>
              </a:avLst>
            </a:prstGeom>
            <a:solidFill>
              <a:srgbClr val="E53137"/>
            </a:solidFill>
            <a:ln w="12700" cap="flat" cmpd="sng">
              <a:solidFill>
                <a:srgbClr val="E5313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4"/>
            <p:cNvSpPr txBox="1"/>
            <p:nvPr/>
          </p:nvSpPr>
          <p:spPr>
            <a:xfrm>
              <a:off x="1" y="449644"/>
              <a:ext cx="896784" cy="38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>
                  <a:solidFill>
                    <a:schemeClr val="lt1"/>
                  </a:solidFill>
                </a:rPr>
                <a:t>1</a:t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 rot="5400000">
              <a:off x="3543400" y="-2646615"/>
              <a:ext cx="833166" cy="61263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5313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4"/>
            <p:cNvSpPr txBox="1"/>
            <p:nvPr/>
          </p:nvSpPr>
          <p:spPr>
            <a:xfrm>
              <a:off x="896785" y="40672"/>
              <a:ext cx="6085725" cy="75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Nhận biết được đỉnh, cạnh, góc của hình tam giác, tứ giác.</a:t>
              </a:r>
              <a:endParaRPr sz="2800">
                <a:solidFill>
                  <a:schemeClr val="dk1"/>
                </a:solidFill>
              </a:endParaRPr>
            </a:p>
          </p:txBody>
        </p:sp>
      </p:grpSp>
      <p:grpSp>
        <p:nvGrpSpPr>
          <p:cNvPr id="1175" name="Google Shape;1175;p4"/>
          <p:cNvGrpSpPr/>
          <p:nvPr/>
        </p:nvGrpSpPr>
        <p:grpSpPr>
          <a:xfrm>
            <a:off x="2597633" y="2555827"/>
            <a:ext cx="7023181" cy="1234845"/>
            <a:chOff x="1" y="0"/>
            <a:chExt cx="7023181" cy="1234845"/>
          </a:xfrm>
        </p:grpSpPr>
        <p:sp>
          <p:nvSpPr>
            <p:cNvPr id="1176" name="Google Shape;1176;p4"/>
            <p:cNvSpPr/>
            <p:nvPr/>
          </p:nvSpPr>
          <p:spPr>
            <a:xfrm rot="5400000">
              <a:off x="-185045" y="186252"/>
              <a:ext cx="1233639" cy="863547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E5313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4"/>
            <p:cNvSpPr txBox="1"/>
            <p:nvPr/>
          </p:nvSpPr>
          <p:spPr>
            <a:xfrm>
              <a:off x="2" y="432980"/>
              <a:ext cx="863547" cy="370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>
                  <a:solidFill>
                    <a:schemeClr val="lt1"/>
                  </a:solidFill>
                </a:rPr>
                <a:t>2</a:t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 rot="5400000">
              <a:off x="3542221" y="-2678673"/>
              <a:ext cx="802287" cy="615963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5313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4"/>
            <p:cNvSpPr txBox="1"/>
            <p:nvPr/>
          </p:nvSpPr>
          <p:spPr>
            <a:xfrm>
              <a:off x="863548" y="39164"/>
              <a:ext cx="6120470" cy="723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Thực hiện được thao tác tư duy không gian ở mức độ đơn giản.</a:t>
              </a:r>
              <a:endParaRPr sz="2800">
                <a:solidFill>
                  <a:schemeClr val="dk1"/>
                </a:solidFill>
              </a:endParaRPr>
            </a:p>
          </p:txBody>
        </p:sp>
      </p:grpSp>
      <p:grpSp>
        <p:nvGrpSpPr>
          <p:cNvPr id="1180" name="Google Shape;1180;p4"/>
          <p:cNvGrpSpPr/>
          <p:nvPr/>
        </p:nvGrpSpPr>
        <p:grpSpPr>
          <a:xfrm>
            <a:off x="2659945" y="3900078"/>
            <a:ext cx="6960867" cy="1233639"/>
            <a:chOff x="1" y="1206"/>
            <a:chExt cx="6960867" cy="1233639"/>
          </a:xfrm>
        </p:grpSpPr>
        <p:sp>
          <p:nvSpPr>
            <p:cNvPr id="1181" name="Google Shape;1181;p4"/>
            <p:cNvSpPr/>
            <p:nvPr/>
          </p:nvSpPr>
          <p:spPr>
            <a:xfrm rot="5400000">
              <a:off x="-185045" y="186252"/>
              <a:ext cx="1233639" cy="863547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4"/>
            <p:cNvSpPr txBox="1"/>
            <p:nvPr/>
          </p:nvSpPr>
          <p:spPr>
            <a:xfrm>
              <a:off x="2" y="432980"/>
              <a:ext cx="863547" cy="370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>
                  <a:solidFill>
                    <a:schemeClr val="lt1"/>
                  </a:solidFill>
                </a:rPr>
                <a:t>3</a:t>
              </a:r>
              <a:endParaRPr sz="2800">
                <a:solidFill>
                  <a:schemeClr val="lt1"/>
                </a:solidFill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5400000">
              <a:off x="3511064" y="-2646310"/>
              <a:ext cx="802287" cy="609732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4"/>
            <p:cNvSpPr txBox="1"/>
            <p:nvPr/>
          </p:nvSpPr>
          <p:spPr>
            <a:xfrm>
              <a:off x="863547" y="40371"/>
              <a:ext cx="6058157" cy="723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chemeClr val="dk1"/>
                  </a:solidFill>
                </a:rPr>
                <a:t>Nêu được tên đỉnh, cạnh, gọi tên hình tam giác, hình tứ giác.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1522300" y="3"/>
            <a:ext cx="9145700" cy="600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2"/>
          <p:cNvPicPr preferRelativeResize="0"/>
          <p:nvPr/>
        </p:nvPicPr>
        <p:blipFill rotWithShape="1">
          <a:blip r:embed="rId4">
            <a:alphaModFix/>
          </a:blip>
          <a:srcRect l="8466" t="4898" r="10768" b="18748"/>
          <a:stretch/>
        </p:blipFill>
        <p:spPr>
          <a:xfrm>
            <a:off x="1959769" y="-900113"/>
            <a:ext cx="8491206" cy="6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2"/>
          <p:cNvSpPr/>
          <p:nvPr/>
        </p:nvSpPr>
        <p:spPr>
          <a:xfrm>
            <a:off x="152400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4" name="Google Shape;1144;p2"/>
          <p:cNvGrpSpPr/>
          <p:nvPr/>
        </p:nvGrpSpPr>
        <p:grpSpPr>
          <a:xfrm>
            <a:off x="1515210" y="6393144"/>
            <a:ext cx="9032871" cy="464859"/>
            <a:chOff x="-17585" y="5729324"/>
            <a:chExt cx="12203723" cy="1123362"/>
          </a:xfrm>
        </p:grpSpPr>
        <p:pic>
          <p:nvPicPr>
            <p:cNvPr id="1145" name="Google Shape;1145;p2"/>
            <p:cNvPicPr preferRelativeResize="0"/>
            <p:nvPr/>
          </p:nvPicPr>
          <p:blipFill rotWithShape="1">
            <a:blip r:embed="rId5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6" name="Google Shape;1146;p2"/>
            <p:cNvPicPr preferRelativeResize="0"/>
            <p:nvPr/>
          </p:nvPicPr>
          <p:blipFill rotWithShape="1">
            <a:blip r:embed="rId6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7" name="Google Shape;114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5210" y="5767390"/>
            <a:ext cx="9144793" cy="103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7372" y="1642113"/>
            <a:ext cx="6096000" cy="354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"/>
          <p:cNvSpPr/>
          <p:nvPr/>
        </p:nvSpPr>
        <p:spPr>
          <a:xfrm>
            <a:off x="-328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4" name="Google Shape;1154;p3"/>
          <p:cNvGrpSpPr/>
          <p:nvPr/>
        </p:nvGrpSpPr>
        <p:grpSpPr>
          <a:xfrm>
            <a:off x="1939079" y="2377909"/>
            <a:ext cx="8081295" cy="3091761"/>
            <a:chOff x="2180216" y="1968007"/>
            <a:chExt cx="6699183" cy="2018182"/>
          </a:xfrm>
        </p:grpSpPr>
        <p:sp>
          <p:nvSpPr>
            <p:cNvPr id="1155" name="Google Shape;1155;p3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3"/>
          <p:cNvGrpSpPr/>
          <p:nvPr/>
        </p:nvGrpSpPr>
        <p:grpSpPr>
          <a:xfrm>
            <a:off x="1524000" y="699873"/>
            <a:ext cx="2269558" cy="1181802"/>
            <a:chOff x="0" y="1364908"/>
            <a:chExt cx="3026077" cy="1575736"/>
          </a:xfrm>
        </p:grpSpPr>
        <p:sp>
          <p:nvSpPr>
            <p:cNvPr id="1160" name="Google Shape;1160;p3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7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Bài 19</a:t>
              </a:r>
              <a:endParaRPr sz="27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162" name="Google Shape;1162;p3"/>
          <p:cNvSpPr txBox="1"/>
          <p:nvPr/>
        </p:nvSpPr>
        <p:spPr>
          <a:xfrm>
            <a:off x="2347861" y="3417663"/>
            <a:ext cx="749461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HÌNH TAM GIÁC, HÌNH TỨ GIÁC, HÌNH CHỮ NHẬT, HÌNH VUÔNG</a:t>
            </a:r>
            <a:endParaRPr/>
          </a:p>
          <a:p>
            <a:pPr algn="ctr"/>
            <a:r>
              <a:rPr lang="en-US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 TIẾT 1)</a:t>
            </a:r>
            <a:endParaRPr sz="3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3"/>
          <p:cNvSpPr/>
          <p:nvPr/>
        </p:nvSpPr>
        <p:spPr>
          <a:xfrm>
            <a:off x="7097358" y="5469670"/>
            <a:ext cx="2427642" cy="40945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350">
                <a:solidFill>
                  <a:schemeClr val="dk1"/>
                </a:solidFill>
              </a:rPr>
              <a:t>Sách Toán_trang 56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1190;p5"/>
          <p:cNvPicPr preferRelativeResize="0"/>
          <p:nvPr/>
        </p:nvPicPr>
        <p:blipFill rotWithShape="1">
          <a:blip r:embed="rId3">
            <a:alphaModFix/>
          </a:blip>
          <a:srcRect l="9003" t="35672" r="38261" b="15051"/>
          <a:stretch/>
        </p:blipFill>
        <p:spPr>
          <a:xfrm>
            <a:off x="1625159" y="1870389"/>
            <a:ext cx="8888620" cy="4669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"/>
          <p:cNvSpPr/>
          <p:nvPr/>
        </p:nvSpPr>
        <p:spPr>
          <a:xfrm>
            <a:off x="1524000" y="317984"/>
            <a:ext cx="9144000" cy="464859"/>
          </a:xfrm>
          <a:prstGeom prst="flowChartDocument">
            <a:avLst/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C4E0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"/>
          <p:cNvSpPr/>
          <p:nvPr/>
        </p:nvSpPr>
        <p:spPr>
          <a:xfrm>
            <a:off x="1524000" y="0"/>
            <a:ext cx="9144000" cy="514350"/>
          </a:xfrm>
          <a:prstGeom prst="flowChartDocument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3" name="Google Shape;1193;p5"/>
          <p:cNvGrpSpPr/>
          <p:nvPr/>
        </p:nvGrpSpPr>
        <p:grpSpPr>
          <a:xfrm>
            <a:off x="1614917" y="6209844"/>
            <a:ext cx="9040188" cy="648159"/>
            <a:chOff x="-17585" y="5726429"/>
            <a:chExt cx="12053584" cy="1126257"/>
          </a:xfrm>
        </p:grpSpPr>
        <p:pic>
          <p:nvPicPr>
            <p:cNvPr id="1194" name="Google Shape;1194;p5"/>
            <p:cNvPicPr preferRelativeResize="0"/>
            <p:nvPr/>
          </p:nvPicPr>
          <p:blipFill rotWithShape="1">
            <a:blip r:embed="rId4">
              <a:alphaModFix/>
            </a:blip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5" name="Google Shape;1195;p5"/>
            <p:cNvPicPr preferRelativeResize="0"/>
            <p:nvPr/>
          </p:nvPicPr>
          <p:blipFill rotWithShape="1">
            <a:blip r:embed="rId5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6" name="Google Shape;1196;p5"/>
          <p:cNvSpPr txBox="1"/>
          <p:nvPr/>
        </p:nvSpPr>
        <p:spPr>
          <a:xfrm>
            <a:off x="4022649" y="1032494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>
                <a:solidFill>
                  <a:schemeClr val="dk1"/>
                </a:solidFill>
              </a:rPr>
              <a:t>Hình tam giác, hình tứ giác</a:t>
            </a:r>
            <a:endParaRPr sz="2400" b="1">
              <a:solidFill>
                <a:schemeClr val="dk1"/>
              </a:solidFill>
            </a:endParaRPr>
          </a:p>
        </p:txBody>
      </p:sp>
      <p:pic>
        <p:nvPicPr>
          <p:cNvPr id="1198" name="Google Shape;119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7445" y="290916"/>
            <a:ext cx="1770137" cy="71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6"/>
          <p:cNvSpPr txBox="1"/>
          <p:nvPr/>
        </p:nvSpPr>
        <p:spPr>
          <a:xfrm>
            <a:off x="4959247" y="6563195"/>
            <a:ext cx="587701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  <p:grpSp>
        <p:nvGrpSpPr>
          <p:cNvPr id="1207" name="Google Shape;1207;p6"/>
          <p:cNvGrpSpPr/>
          <p:nvPr/>
        </p:nvGrpSpPr>
        <p:grpSpPr>
          <a:xfrm>
            <a:off x="0" y="6204047"/>
            <a:ext cx="12192000" cy="646493"/>
            <a:chOff x="-17585" y="5729324"/>
            <a:chExt cx="12203723" cy="1123362"/>
          </a:xfrm>
        </p:grpSpPr>
        <p:pic>
          <p:nvPicPr>
            <p:cNvPr id="1208" name="Google Shape;1208;p6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6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10" name="Google Shape;1210;p6"/>
          <p:cNvCxnSpPr/>
          <p:nvPr/>
        </p:nvCxnSpPr>
        <p:spPr>
          <a:xfrm flipH="1">
            <a:off x="4828027" y="491140"/>
            <a:ext cx="917472" cy="11196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1" name="Google Shape;1211;p6"/>
          <p:cNvCxnSpPr/>
          <p:nvPr/>
        </p:nvCxnSpPr>
        <p:spPr>
          <a:xfrm>
            <a:off x="5774155" y="491137"/>
            <a:ext cx="1166736" cy="111475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3" name="Google Shape;12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383" y="179410"/>
            <a:ext cx="1770137" cy="71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6"/>
          <p:cNvSpPr/>
          <p:nvPr/>
        </p:nvSpPr>
        <p:spPr>
          <a:xfrm>
            <a:off x="4793628" y="161079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6"/>
          <p:cNvSpPr/>
          <p:nvPr/>
        </p:nvSpPr>
        <p:spPr>
          <a:xfrm>
            <a:off x="6916860" y="159920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6"/>
          <p:cNvSpPr/>
          <p:nvPr/>
        </p:nvSpPr>
        <p:spPr>
          <a:xfrm>
            <a:off x="5750124" y="452116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6"/>
          <p:cNvSpPr txBox="1"/>
          <p:nvPr/>
        </p:nvSpPr>
        <p:spPr>
          <a:xfrm>
            <a:off x="5624119" y="63268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rgbClr val="385623"/>
                </a:solidFill>
              </a:rPr>
              <a:t>A</a:t>
            </a:r>
            <a:endParaRPr/>
          </a:p>
        </p:txBody>
      </p:sp>
      <p:sp>
        <p:nvSpPr>
          <p:cNvPr id="1219" name="Google Shape;1219;p6"/>
          <p:cNvSpPr txBox="1"/>
          <p:nvPr/>
        </p:nvSpPr>
        <p:spPr>
          <a:xfrm>
            <a:off x="4428391" y="1456458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rgbClr val="385623"/>
                </a:solidFill>
              </a:rPr>
              <a:t>B</a:t>
            </a:r>
            <a:endParaRPr/>
          </a:p>
        </p:txBody>
      </p:sp>
      <p:sp>
        <p:nvSpPr>
          <p:cNvPr id="1220" name="Google Shape;1220;p6"/>
          <p:cNvSpPr txBox="1"/>
          <p:nvPr/>
        </p:nvSpPr>
        <p:spPr>
          <a:xfrm>
            <a:off x="6969550" y="1405840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rgbClr val="385623"/>
                </a:solidFill>
              </a:rPr>
              <a:t>C</a:t>
            </a:r>
            <a:endParaRPr/>
          </a:p>
        </p:txBody>
      </p:sp>
      <p:cxnSp>
        <p:nvCxnSpPr>
          <p:cNvPr id="1221" name="Google Shape;1221;p6"/>
          <p:cNvCxnSpPr>
            <a:stCxn id="1215" idx="6"/>
          </p:cNvCxnSpPr>
          <p:nvPr/>
        </p:nvCxnSpPr>
        <p:spPr>
          <a:xfrm>
            <a:off x="4839344" y="1633654"/>
            <a:ext cx="2077500" cy="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2" name="Google Shape;1222;p6"/>
          <p:cNvSpPr txBox="1"/>
          <p:nvPr/>
        </p:nvSpPr>
        <p:spPr>
          <a:xfrm>
            <a:off x="2045112" y="2518379"/>
            <a:ext cx="918826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Hình tam giác ABC có:</a:t>
            </a:r>
            <a:endParaRPr sz="2000"/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3 đỉnh: A. B, C</a:t>
            </a:r>
            <a:endParaRPr sz="2000"/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3 cạnh: AB, BC, CA</a:t>
            </a:r>
            <a:endParaRPr sz="2000"/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3 góc: góc đỉnh A, góc đỉnh B, góc đỉnh C.</a:t>
            </a:r>
            <a:endParaRPr sz="2000"/>
          </a:p>
        </p:txBody>
      </p:sp>
      <p:sp>
        <p:nvSpPr>
          <p:cNvPr id="1223" name="Google Shape;1223;p6"/>
          <p:cNvSpPr txBox="1"/>
          <p:nvPr/>
        </p:nvSpPr>
        <p:spPr>
          <a:xfrm>
            <a:off x="2939127" y="4878362"/>
            <a:ext cx="6836791" cy="52318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en-US" sz="2800">
                <a:solidFill>
                  <a:srgbClr val="FFFFFF"/>
                </a:solidFill>
              </a:rPr>
              <a:t>Hình tam giác có 3 đỉnh, 3 cạnh và 3 góc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6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7"/>
          <p:cNvSpPr txBox="1"/>
          <p:nvPr/>
        </p:nvSpPr>
        <p:spPr>
          <a:xfrm>
            <a:off x="4959247" y="6563195"/>
            <a:ext cx="587701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135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  <p:grpSp>
        <p:nvGrpSpPr>
          <p:cNvPr id="1232" name="Google Shape;1232;p7"/>
          <p:cNvGrpSpPr/>
          <p:nvPr/>
        </p:nvGrpSpPr>
        <p:grpSpPr>
          <a:xfrm>
            <a:off x="0" y="6204047"/>
            <a:ext cx="12192000" cy="646493"/>
            <a:chOff x="-17585" y="5729324"/>
            <a:chExt cx="12203723" cy="1123362"/>
          </a:xfrm>
        </p:grpSpPr>
        <p:pic>
          <p:nvPicPr>
            <p:cNvPr id="1233" name="Google Shape;1233;p7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p7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35" name="Google Shape;1235;p7"/>
          <p:cNvCxnSpPr>
            <a:endCxn id="1236" idx="3"/>
          </p:cNvCxnSpPr>
          <p:nvPr/>
        </p:nvCxnSpPr>
        <p:spPr>
          <a:xfrm flipH="1">
            <a:off x="4316231" y="667397"/>
            <a:ext cx="534900" cy="116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7" name="Google Shape;1237;p7"/>
          <p:cNvCxnSpPr/>
          <p:nvPr/>
        </p:nvCxnSpPr>
        <p:spPr>
          <a:xfrm>
            <a:off x="4879259" y="640245"/>
            <a:ext cx="1391492" cy="29718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9" name="Google Shape;123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160" y="153909"/>
            <a:ext cx="1770137" cy="71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7"/>
          <p:cNvSpPr/>
          <p:nvPr/>
        </p:nvSpPr>
        <p:spPr>
          <a:xfrm>
            <a:off x="4304692" y="1781781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7"/>
          <p:cNvSpPr/>
          <p:nvPr/>
        </p:nvSpPr>
        <p:spPr>
          <a:xfrm>
            <a:off x="6218064" y="91574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7"/>
          <p:cNvSpPr/>
          <p:nvPr/>
        </p:nvSpPr>
        <p:spPr>
          <a:xfrm>
            <a:off x="4841465" y="623100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7"/>
          <p:cNvSpPr txBox="1"/>
          <p:nvPr/>
        </p:nvSpPr>
        <p:spPr>
          <a:xfrm>
            <a:off x="4715460" y="234252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M</a:t>
            </a:r>
            <a:endParaRPr sz="2000">
              <a:solidFill>
                <a:srgbClr val="385623"/>
              </a:solidFill>
            </a:endParaRPr>
          </a:p>
        </p:txBody>
      </p:sp>
      <p:sp>
        <p:nvSpPr>
          <p:cNvPr id="1236" name="Google Shape;1236;p7"/>
          <p:cNvSpPr txBox="1"/>
          <p:nvPr/>
        </p:nvSpPr>
        <p:spPr>
          <a:xfrm>
            <a:off x="3939455" y="1627442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Q</a:t>
            </a:r>
            <a:endParaRPr sz="2000">
              <a:solidFill>
                <a:srgbClr val="385623"/>
              </a:solidFill>
            </a:endParaRPr>
          </a:p>
        </p:txBody>
      </p:sp>
      <p:sp>
        <p:nvSpPr>
          <p:cNvPr id="1245" name="Google Shape;1245;p7"/>
          <p:cNvSpPr txBox="1"/>
          <p:nvPr/>
        </p:nvSpPr>
        <p:spPr>
          <a:xfrm>
            <a:off x="6270754" y="72238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N</a:t>
            </a:r>
            <a:endParaRPr sz="2000">
              <a:solidFill>
                <a:srgbClr val="385623"/>
              </a:solidFill>
            </a:endParaRPr>
          </a:p>
        </p:txBody>
      </p:sp>
      <p:cxnSp>
        <p:nvCxnSpPr>
          <p:cNvPr id="1246" name="Google Shape;1246;p7"/>
          <p:cNvCxnSpPr>
            <a:endCxn id="1247" idx="2"/>
          </p:cNvCxnSpPr>
          <p:nvPr/>
        </p:nvCxnSpPr>
        <p:spPr>
          <a:xfrm>
            <a:off x="4348021" y="1824242"/>
            <a:ext cx="2232300" cy="12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8" name="Google Shape;1248;p7"/>
          <p:cNvSpPr txBox="1"/>
          <p:nvPr/>
        </p:nvSpPr>
        <p:spPr>
          <a:xfrm>
            <a:off x="1400931" y="2840427"/>
            <a:ext cx="1049320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2100"/>
            </a:pPr>
            <a:r>
              <a:rPr lang="en-US" sz="3200">
                <a:solidFill>
                  <a:srgbClr val="002060"/>
                </a:solidFill>
              </a:rPr>
              <a:t>Hình tứ giác QMNP có:</a:t>
            </a:r>
            <a:endParaRPr sz="2000"/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4 đỉnh: Q, M, N, P</a:t>
            </a:r>
            <a:endParaRPr sz="320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4 cạnh: QM, MN, NP, PQ</a:t>
            </a:r>
            <a:endParaRPr sz="320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ts val="21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</a:rPr>
              <a:t>4 góc: góc đỉnh Q, góc đỉnh M, góc đỉnh N, góc đỉnh P.</a:t>
            </a:r>
            <a:endParaRPr sz="2000"/>
          </a:p>
        </p:txBody>
      </p:sp>
      <p:sp>
        <p:nvSpPr>
          <p:cNvPr id="1249" name="Google Shape;1249;p7"/>
          <p:cNvSpPr txBox="1"/>
          <p:nvPr/>
        </p:nvSpPr>
        <p:spPr>
          <a:xfrm>
            <a:off x="3397030" y="5230558"/>
            <a:ext cx="6628392" cy="52318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2800">
                <a:solidFill>
                  <a:srgbClr val="FFFFFF"/>
                </a:solidFill>
              </a:rPr>
              <a:t>Hình tứ giác có 4 đỉnh, 4 cạnh và 4 góc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47" name="Google Shape;1247;p7"/>
          <p:cNvSpPr/>
          <p:nvPr/>
        </p:nvSpPr>
        <p:spPr>
          <a:xfrm>
            <a:off x="6580324" y="1922585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7"/>
          <p:cNvSpPr txBox="1"/>
          <p:nvPr/>
        </p:nvSpPr>
        <p:spPr>
          <a:xfrm>
            <a:off x="6711226" y="15535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P</a:t>
            </a:r>
            <a:endParaRPr sz="2000">
              <a:solidFill>
                <a:srgbClr val="385623"/>
              </a:solidFill>
            </a:endParaRPr>
          </a:p>
        </p:txBody>
      </p:sp>
      <p:cxnSp>
        <p:nvCxnSpPr>
          <p:cNvPr id="1251" name="Google Shape;1251;p7"/>
          <p:cNvCxnSpPr/>
          <p:nvPr/>
        </p:nvCxnSpPr>
        <p:spPr>
          <a:xfrm>
            <a:off x="6263031" y="968586"/>
            <a:ext cx="325160" cy="9390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6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8"/>
          <p:cNvSpPr txBox="1"/>
          <p:nvPr/>
        </p:nvSpPr>
        <p:spPr>
          <a:xfrm>
            <a:off x="4959247" y="6563195"/>
            <a:ext cx="587701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135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  <p:grpSp>
        <p:nvGrpSpPr>
          <p:cNvPr id="1260" name="Google Shape;1260;p8"/>
          <p:cNvGrpSpPr/>
          <p:nvPr/>
        </p:nvGrpSpPr>
        <p:grpSpPr>
          <a:xfrm>
            <a:off x="0" y="6204047"/>
            <a:ext cx="12192000" cy="646493"/>
            <a:chOff x="-17585" y="5729324"/>
            <a:chExt cx="12203723" cy="1123362"/>
          </a:xfrm>
        </p:grpSpPr>
        <p:pic>
          <p:nvPicPr>
            <p:cNvPr id="1261" name="Google Shape;1261;p8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2" name="Google Shape;1262;p8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63" name="Google Shape;1263;p8"/>
          <p:cNvCxnSpPr/>
          <p:nvPr/>
        </p:nvCxnSpPr>
        <p:spPr>
          <a:xfrm flipH="1">
            <a:off x="2063036" y="1093876"/>
            <a:ext cx="917472" cy="11196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4" name="Google Shape;1264;p8"/>
          <p:cNvCxnSpPr/>
          <p:nvPr/>
        </p:nvCxnSpPr>
        <p:spPr>
          <a:xfrm>
            <a:off x="3009164" y="1093873"/>
            <a:ext cx="1166736" cy="111475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6" name="Google Shape;126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73554"/>
            <a:ext cx="1770137" cy="71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8"/>
          <p:cNvSpPr/>
          <p:nvPr/>
        </p:nvSpPr>
        <p:spPr>
          <a:xfrm>
            <a:off x="2028637" y="2213533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8"/>
          <p:cNvSpPr/>
          <p:nvPr/>
        </p:nvSpPr>
        <p:spPr>
          <a:xfrm>
            <a:off x="4151869" y="2201939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8"/>
          <p:cNvSpPr/>
          <p:nvPr/>
        </p:nvSpPr>
        <p:spPr>
          <a:xfrm>
            <a:off x="2985133" y="105485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8"/>
          <p:cNvSpPr txBox="1"/>
          <p:nvPr/>
        </p:nvSpPr>
        <p:spPr>
          <a:xfrm>
            <a:off x="2859128" y="666004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A</a:t>
            </a:r>
            <a:endParaRPr/>
          </a:p>
        </p:txBody>
      </p:sp>
      <p:sp>
        <p:nvSpPr>
          <p:cNvPr id="1272" name="Google Shape;1272;p8"/>
          <p:cNvSpPr txBox="1"/>
          <p:nvPr/>
        </p:nvSpPr>
        <p:spPr>
          <a:xfrm>
            <a:off x="1663400" y="2059194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B</a:t>
            </a:r>
            <a:endParaRPr/>
          </a:p>
        </p:txBody>
      </p:sp>
      <p:sp>
        <p:nvSpPr>
          <p:cNvPr id="1273" name="Google Shape;1273;p8"/>
          <p:cNvSpPr txBox="1"/>
          <p:nvPr/>
        </p:nvSpPr>
        <p:spPr>
          <a:xfrm>
            <a:off x="4204559" y="20085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C</a:t>
            </a:r>
            <a:endParaRPr/>
          </a:p>
        </p:txBody>
      </p:sp>
      <p:cxnSp>
        <p:nvCxnSpPr>
          <p:cNvPr id="1274" name="Google Shape;1274;p8"/>
          <p:cNvCxnSpPr>
            <a:stCxn id="1268" idx="6"/>
          </p:cNvCxnSpPr>
          <p:nvPr/>
        </p:nvCxnSpPr>
        <p:spPr>
          <a:xfrm>
            <a:off x="2074353" y="2236390"/>
            <a:ext cx="2077500" cy="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5" name="Google Shape;1275;p8"/>
          <p:cNvSpPr txBox="1"/>
          <p:nvPr/>
        </p:nvSpPr>
        <p:spPr>
          <a:xfrm>
            <a:off x="622836" y="2908741"/>
            <a:ext cx="481603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2000"/>
            </a:pPr>
            <a:r>
              <a:rPr lang="en-US" sz="2800">
                <a:solidFill>
                  <a:srgbClr val="002060"/>
                </a:solidFill>
              </a:rPr>
              <a:t>Hình tam giác ABC có:</a:t>
            </a:r>
            <a:endParaRPr sz="1800"/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3 đỉnh: A. B, C</a:t>
            </a:r>
            <a:endParaRPr sz="1800"/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3 cạnh: AB, BC, CA</a:t>
            </a:r>
            <a:endParaRPr sz="1800"/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3 góc: góc đỉnh A, góc đỉnh B, góc đỉnh C.</a:t>
            </a:r>
            <a:endParaRPr sz="1800"/>
          </a:p>
        </p:txBody>
      </p:sp>
      <p:sp>
        <p:nvSpPr>
          <p:cNvPr id="1276" name="Google Shape;1276;p8"/>
          <p:cNvSpPr txBox="1"/>
          <p:nvPr/>
        </p:nvSpPr>
        <p:spPr>
          <a:xfrm>
            <a:off x="2796222" y="5733070"/>
            <a:ext cx="7383834" cy="52318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en-US" sz="2800">
                <a:solidFill>
                  <a:srgbClr val="FFFFFF"/>
                </a:solidFill>
              </a:rPr>
              <a:t>Hình tam giác có 3 đỉnh, 3 cạnh và 3 góc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1277" name="Google Shape;1277;p8"/>
          <p:cNvCxnSpPr>
            <a:endCxn id="1278" idx="3"/>
          </p:cNvCxnSpPr>
          <p:nvPr/>
        </p:nvCxnSpPr>
        <p:spPr>
          <a:xfrm flipH="1">
            <a:off x="8392878" y="1082004"/>
            <a:ext cx="534900" cy="116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9" name="Google Shape;1279;p8"/>
          <p:cNvCxnSpPr/>
          <p:nvPr/>
        </p:nvCxnSpPr>
        <p:spPr>
          <a:xfrm>
            <a:off x="8955906" y="1054852"/>
            <a:ext cx="1391492" cy="29718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0" name="Google Shape;1280;p8"/>
          <p:cNvSpPr/>
          <p:nvPr/>
        </p:nvSpPr>
        <p:spPr>
          <a:xfrm>
            <a:off x="8381339" y="2196388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8"/>
          <p:cNvSpPr/>
          <p:nvPr/>
        </p:nvSpPr>
        <p:spPr>
          <a:xfrm>
            <a:off x="10294711" y="1330356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8"/>
          <p:cNvSpPr/>
          <p:nvPr/>
        </p:nvSpPr>
        <p:spPr>
          <a:xfrm>
            <a:off x="8918112" y="1037707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8"/>
          <p:cNvSpPr txBox="1"/>
          <p:nvPr/>
        </p:nvSpPr>
        <p:spPr>
          <a:xfrm>
            <a:off x="8792107" y="64885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M</a:t>
            </a:r>
            <a:endParaRPr sz="2000">
              <a:solidFill>
                <a:srgbClr val="385623"/>
              </a:solidFill>
            </a:endParaRPr>
          </a:p>
        </p:txBody>
      </p:sp>
      <p:sp>
        <p:nvSpPr>
          <p:cNvPr id="1278" name="Google Shape;1278;p8"/>
          <p:cNvSpPr txBox="1"/>
          <p:nvPr/>
        </p:nvSpPr>
        <p:spPr>
          <a:xfrm>
            <a:off x="8016102" y="204204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Q</a:t>
            </a:r>
            <a:endParaRPr sz="2000">
              <a:solidFill>
                <a:srgbClr val="385623"/>
              </a:solidFill>
            </a:endParaRPr>
          </a:p>
        </p:txBody>
      </p:sp>
      <p:sp>
        <p:nvSpPr>
          <p:cNvPr id="1284" name="Google Shape;1284;p8"/>
          <p:cNvSpPr txBox="1"/>
          <p:nvPr/>
        </p:nvSpPr>
        <p:spPr>
          <a:xfrm>
            <a:off x="10347401" y="113699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N</a:t>
            </a:r>
            <a:endParaRPr sz="2000">
              <a:solidFill>
                <a:srgbClr val="385623"/>
              </a:solidFill>
            </a:endParaRPr>
          </a:p>
        </p:txBody>
      </p:sp>
      <p:cxnSp>
        <p:nvCxnSpPr>
          <p:cNvPr id="1285" name="Google Shape;1285;p8"/>
          <p:cNvCxnSpPr>
            <a:endCxn id="1286" idx="2"/>
          </p:cNvCxnSpPr>
          <p:nvPr/>
        </p:nvCxnSpPr>
        <p:spPr>
          <a:xfrm>
            <a:off x="8424668" y="2238849"/>
            <a:ext cx="2232300" cy="12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7" name="Google Shape;1287;p8"/>
          <p:cNvSpPr txBox="1"/>
          <p:nvPr/>
        </p:nvSpPr>
        <p:spPr>
          <a:xfrm>
            <a:off x="6964020" y="2931766"/>
            <a:ext cx="490747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2000"/>
            </a:pPr>
            <a:r>
              <a:rPr lang="en-US" sz="2800">
                <a:solidFill>
                  <a:srgbClr val="002060"/>
                </a:solidFill>
              </a:rPr>
              <a:t>Hình tứ giác QMNP có:</a:t>
            </a:r>
            <a:endParaRPr sz="1800"/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4 đỉnh: Q, M, N, P</a:t>
            </a:r>
            <a:endParaRPr sz="280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4 cạnh: QM, MN, NP, PQ</a:t>
            </a:r>
            <a:endParaRPr sz="280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</a:rPr>
              <a:t>4 góc: góc đỉnh Q, góc đỉnh M, góc đỉnh N, góc đỉnh P.</a:t>
            </a:r>
            <a:endParaRPr sz="1800"/>
          </a:p>
        </p:txBody>
      </p:sp>
      <p:sp>
        <p:nvSpPr>
          <p:cNvPr id="1288" name="Google Shape;1288;p8"/>
          <p:cNvSpPr txBox="1"/>
          <p:nvPr/>
        </p:nvSpPr>
        <p:spPr>
          <a:xfrm>
            <a:off x="2796221" y="6139326"/>
            <a:ext cx="7383834" cy="52318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2100"/>
            </a:pPr>
            <a:r>
              <a:rPr lang="en-US" sz="2800">
                <a:solidFill>
                  <a:srgbClr val="FFFFFF"/>
                </a:solidFill>
              </a:rPr>
              <a:t>Hình tứ giác có 4 đỉnh, 4 cạnh và 4 góc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86" name="Google Shape;1286;p8"/>
          <p:cNvSpPr/>
          <p:nvPr/>
        </p:nvSpPr>
        <p:spPr>
          <a:xfrm>
            <a:off x="10656971" y="2337192"/>
            <a:ext cx="45719" cy="45719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8"/>
          <p:cNvSpPr txBox="1"/>
          <p:nvPr/>
        </p:nvSpPr>
        <p:spPr>
          <a:xfrm>
            <a:off x="10787873" y="196811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85623"/>
              </a:buClr>
              <a:buSzPts val="2000"/>
            </a:pPr>
            <a:r>
              <a:rPr lang="en-US" sz="2000">
                <a:solidFill>
                  <a:srgbClr val="385623"/>
                </a:solidFill>
              </a:rPr>
              <a:t>P</a:t>
            </a:r>
            <a:endParaRPr sz="2000">
              <a:solidFill>
                <a:srgbClr val="385623"/>
              </a:solidFill>
            </a:endParaRPr>
          </a:p>
        </p:txBody>
      </p:sp>
      <p:cxnSp>
        <p:nvCxnSpPr>
          <p:cNvPr id="1290" name="Google Shape;1290;p8"/>
          <p:cNvCxnSpPr/>
          <p:nvPr/>
        </p:nvCxnSpPr>
        <p:spPr>
          <a:xfrm>
            <a:off x="10339678" y="1398183"/>
            <a:ext cx="325160" cy="9390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"/>
          <p:cNvSpPr/>
          <p:nvPr/>
        </p:nvSpPr>
        <p:spPr>
          <a:xfrm>
            <a:off x="1524000" y="165904"/>
            <a:ext cx="9144000" cy="464859"/>
          </a:xfrm>
          <a:prstGeom prst="flowChartDocument">
            <a:avLst/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350"/>
            </a:pPr>
            <a:endParaRPr sz="1350">
              <a:solidFill>
                <a:srgbClr val="C4E0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9"/>
          <p:cNvSpPr/>
          <p:nvPr/>
        </p:nvSpPr>
        <p:spPr>
          <a:xfrm>
            <a:off x="-1" y="-12178"/>
            <a:ext cx="12086897" cy="664654"/>
          </a:xfrm>
          <a:prstGeom prst="flowChartDocument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35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9"/>
          <p:cNvSpPr txBox="1"/>
          <p:nvPr/>
        </p:nvSpPr>
        <p:spPr>
          <a:xfrm>
            <a:off x="1281176" y="1174002"/>
            <a:ext cx="85921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100"/>
            </a:pPr>
            <a:r>
              <a:rPr lang="en-US" sz="2800"/>
              <a:t>Nêu tên các đỉnh, các cạnh của mỗi hình (theo mẫu).</a:t>
            </a:r>
            <a:endParaRPr sz="2800"/>
          </a:p>
        </p:txBody>
      </p:sp>
      <p:sp>
        <p:nvSpPr>
          <p:cNvPr id="1299" name="Google Shape;1299;p9"/>
          <p:cNvSpPr/>
          <p:nvPr/>
        </p:nvSpPr>
        <p:spPr>
          <a:xfrm>
            <a:off x="152400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0" name="Google Shape;1300;p9"/>
          <p:cNvGrpSpPr/>
          <p:nvPr/>
        </p:nvGrpSpPr>
        <p:grpSpPr>
          <a:xfrm>
            <a:off x="1515208" y="6350642"/>
            <a:ext cx="9152792" cy="507358"/>
            <a:chOff x="-17585" y="5729324"/>
            <a:chExt cx="12203723" cy="1123362"/>
          </a:xfrm>
        </p:grpSpPr>
        <p:pic>
          <p:nvPicPr>
            <p:cNvPr id="1301" name="Google Shape;1301;p9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2" name="Google Shape;1302;p9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3" name="Google Shape;1303;p9"/>
          <p:cNvSpPr/>
          <p:nvPr/>
        </p:nvSpPr>
        <p:spPr>
          <a:xfrm>
            <a:off x="548385" y="120503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2400" b="1">
                <a:solidFill>
                  <a:srgbClr val="FFFFFF"/>
                </a:solidFill>
              </a:rPr>
              <a:t>1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1304" name="Google Shape;130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4087" y="186103"/>
            <a:ext cx="2275691" cy="8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"/>
          <p:cNvPicPr preferRelativeResize="0"/>
          <p:nvPr/>
        </p:nvPicPr>
        <p:blipFill rotWithShape="1">
          <a:blip r:embed="rId6">
            <a:alphaModFix/>
          </a:blip>
          <a:srcRect l="29508" t="30935" r="34041" b="44008"/>
          <a:stretch/>
        </p:blipFill>
        <p:spPr>
          <a:xfrm>
            <a:off x="783742" y="1837990"/>
            <a:ext cx="10217889" cy="43357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6" name="Google Shape;1306;p9"/>
          <p:cNvGraphicFramePr/>
          <p:nvPr>
            <p:extLst>
              <p:ext uri="{D42A27DB-BD31-4B8C-83A1-F6EECF244321}">
                <p14:modId xmlns:p14="http://schemas.microsoft.com/office/powerpoint/2010/main" val="4291968506"/>
              </p:ext>
            </p:extLst>
          </p:nvPr>
        </p:nvGraphicFramePr>
        <p:xfrm>
          <a:off x="2902688" y="5029200"/>
          <a:ext cx="7931889" cy="1058002"/>
        </p:xfrm>
        <a:graphic>
          <a:graphicData uri="http://schemas.openxmlformats.org/drawingml/2006/table">
            <a:tbl>
              <a:tblPr firstRow="1" bandRow="1">
                <a:noFill/>
                <a:tableStyleId>{D6D0B00F-7ED8-45AB-8B9B-38321D92048D}</a:tableStyleId>
              </a:tblPr>
              <a:tblGrid>
                <a:gridCol w="261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7" name="Google Shape;1307;p9"/>
          <p:cNvSpPr txBox="1"/>
          <p:nvPr/>
        </p:nvSpPr>
        <p:spPr>
          <a:xfrm>
            <a:off x="3432339" y="5096577"/>
            <a:ext cx="14379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2100"/>
            </a:pPr>
            <a:r>
              <a:rPr lang="en-US" sz="2400">
                <a:solidFill>
                  <a:srgbClr val="FF0000"/>
                </a:solidFill>
              </a:rPr>
              <a:t>M, N, P</a:t>
            </a:r>
            <a:endParaRPr sz="1600"/>
          </a:p>
        </p:txBody>
      </p:sp>
      <p:sp>
        <p:nvSpPr>
          <p:cNvPr id="1308" name="Google Shape;1308;p9"/>
          <p:cNvSpPr txBox="1"/>
          <p:nvPr/>
        </p:nvSpPr>
        <p:spPr>
          <a:xfrm>
            <a:off x="3201896" y="5571578"/>
            <a:ext cx="26491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2100"/>
            </a:pPr>
            <a:r>
              <a:rPr lang="en-US" sz="2400">
                <a:solidFill>
                  <a:srgbClr val="FF0000"/>
                </a:solidFill>
              </a:rPr>
              <a:t>MN, NP, PM</a:t>
            </a:r>
            <a:endParaRPr sz="1600"/>
          </a:p>
        </p:txBody>
      </p:sp>
      <p:sp>
        <p:nvSpPr>
          <p:cNvPr id="1309" name="Google Shape;1309;p9"/>
          <p:cNvSpPr txBox="1"/>
          <p:nvPr/>
        </p:nvSpPr>
        <p:spPr>
          <a:xfrm>
            <a:off x="5850998" y="5107324"/>
            <a:ext cx="14379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400">
                <a:solidFill>
                  <a:srgbClr val="0070C0"/>
                </a:solidFill>
              </a:rPr>
              <a:t>D, E, G</a:t>
            </a:r>
            <a:endParaRPr sz="2400">
              <a:solidFill>
                <a:srgbClr val="0070C0"/>
              </a:solidFill>
            </a:endParaRPr>
          </a:p>
        </p:txBody>
      </p:sp>
      <p:sp>
        <p:nvSpPr>
          <p:cNvPr id="1310" name="Google Shape;1310;p9"/>
          <p:cNvSpPr txBox="1"/>
          <p:nvPr/>
        </p:nvSpPr>
        <p:spPr>
          <a:xfrm>
            <a:off x="5695492" y="5625578"/>
            <a:ext cx="21923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400">
                <a:solidFill>
                  <a:srgbClr val="0070C0"/>
                </a:solidFill>
              </a:rPr>
              <a:t>DG, GE, EG</a:t>
            </a:r>
            <a:endParaRPr sz="2400">
              <a:solidFill>
                <a:srgbClr val="0070C0"/>
              </a:solidFill>
            </a:endParaRPr>
          </a:p>
        </p:txBody>
      </p:sp>
      <p:sp>
        <p:nvSpPr>
          <p:cNvPr id="1311" name="Google Shape;1311;p9"/>
          <p:cNvSpPr txBox="1"/>
          <p:nvPr/>
        </p:nvSpPr>
        <p:spPr>
          <a:xfrm>
            <a:off x="8537305" y="5084038"/>
            <a:ext cx="18065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400">
                <a:solidFill>
                  <a:srgbClr val="0070C0"/>
                </a:solidFill>
              </a:rPr>
              <a:t>A, B, C, D</a:t>
            </a:r>
            <a:endParaRPr sz="2400">
              <a:solidFill>
                <a:srgbClr val="0070C0"/>
              </a:solidFill>
            </a:endParaRPr>
          </a:p>
        </p:txBody>
      </p:sp>
      <p:sp>
        <p:nvSpPr>
          <p:cNvPr id="1312" name="Google Shape;1312;p9"/>
          <p:cNvSpPr txBox="1"/>
          <p:nvPr/>
        </p:nvSpPr>
        <p:spPr>
          <a:xfrm>
            <a:off x="8237999" y="5631790"/>
            <a:ext cx="26491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n-US" sz="2400">
                <a:solidFill>
                  <a:srgbClr val="0070C0"/>
                </a:solidFill>
              </a:rPr>
              <a:t>AB, BC, CD, DA</a:t>
            </a:r>
            <a:endParaRPr sz="2400">
              <a:solidFill>
                <a:srgbClr val="0070C0"/>
              </a:solidFill>
            </a:endParaRPr>
          </a:p>
        </p:txBody>
      </p:sp>
      <p:sp>
        <p:nvSpPr>
          <p:cNvPr id="2" name="Cloud Callout 57">
            <a:extLst>
              <a:ext uri="{FF2B5EF4-FFF2-40B4-BE49-F238E27FC236}">
                <a16:creationId xmlns:a16="http://schemas.microsoft.com/office/drawing/2014/main" id="{D6A8B039-BFD7-354E-92FB-643C9BA115C8}"/>
              </a:ext>
            </a:extLst>
          </p:cNvPr>
          <p:cNvSpPr/>
          <p:nvPr/>
        </p:nvSpPr>
        <p:spPr>
          <a:xfrm>
            <a:off x="9725744" y="107202"/>
            <a:ext cx="2446614" cy="1289484"/>
          </a:xfrm>
          <a:prstGeom prst="cloudCallout">
            <a:avLst>
              <a:gd name="adj1" fmla="val -46705"/>
              <a:gd name="adj2" fmla="val 67212"/>
            </a:avLst>
          </a:prstGeom>
          <a:solidFill>
            <a:srgbClr val="D7F4F4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"/>
          <p:cNvSpPr/>
          <p:nvPr/>
        </p:nvSpPr>
        <p:spPr>
          <a:xfrm>
            <a:off x="0" y="165904"/>
            <a:ext cx="12192000" cy="464859"/>
          </a:xfrm>
          <a:prstGeom prst="flowChartDocument">
            <a:avLst/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350"/>
            </a:pPr>
            <a:endParaRPr sz="1350">
              <a:solidFill>
                <a:srgbClr val="C4E0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10"/>
          <p:cNvSpPr/>
          <p:nvPr/>
        </p:nvSpPr>
        <p:spPr>
          <a:xfrm>
            <a:off x="0" y="-12178"/>
            <a:ext cx="12192000" cy="514350"/>
          </a:xfrm>
          <a:prstGeom prst="flowChartDocument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35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10"/>
          <p:cNvSpPr txBox="1"/>
          <p:nvPr/>
        </p:nvSpPr>
        <p:spPr>
          <a:xfrm>
            <a:off x="841798" y="1036134"/>
            <a:ext cx="110135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100"/>
            </a:pPr>
            <a:r>
              <a:rPr lang="en-US" sz="2800"/>
              <a:t>Nêu tên các hình tam giác, các hình tứ giác có trong hình dưới đây.</a:t>
            </a:r>
            <a:endParaRPr sz="1800"/>
          </a:p>
        </p:txBody>
      </p:sp>
      <p:sp>
        <p:nvSpPr>
          <p:cNvPr id="1321" name="Google Shape;1321;p10"/>
          <p:cNvSpPr/>
          <p:nvPr/>
        </p:nvSpPr>
        <p:spPr>
          <a:xfrm>
            <a:off x="152400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2" name="Google Shape;1322;p10"/>
          <p:cNvGrpSpPr/>
          <p:nvPr/>
        </p:nvGrpSpPr>
        <p:grpSpPr>
          <a:xfrm>
            <a:off x="0" y="6350642"/>
            <a:ext cx="12192000" cy="507358"/>
            <a:chOff x="-17585" y="5729324"/>
            <a:chExt cx="12203723" cy="1123362"/>
          </a:xfrm>
        </p:grpSpPr>
        <p:pic>
          <p:nvPicPr>
            <p:cNvPr id="1323" name="Google Shape;1323;p10"/>
            <p:cNvPicPr preferRelativeResize="0"/>
            <p:nvPr/>
          </p:nvPicPr>
          <p:blipFill rotWithShape="1">
            <a:blip r:embed="rId3">
              <a:alphaModFix/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4" name="Google Shape;1324;p10"/>
            <p:cNvPicPr preferRelativeResize="0"/>
            <p:nvPr/>
          </p:nvPicPr>
          <p:blipFill rotWithShape="1">
            <a:blip r:embed="rId4">
              <a:alphaModFix/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5" name="Google Shape;1325;p10"/>
          <p:cNvSpPr/>
          <p:nvPr/>
        </p:nvSpPr>
        <p:spPr>
          <a:xfrm>
            <a:off x="230363" y="1009233"/>
            <a:ext cx="611435" cy="5500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3200" b="1">
                <a:solidFill>
                  <a:srgbClr val="FFFFFF"/>
                </a:solidFill>
              </a:rPr>
              <a:t>2</a:t>
            </a:r>
            <a:endParaRPr sz="3200" b="1">
              <a:solidFill>
                <a:srgbClr val="FFFFFF"/>
              </a:solidFill>
            </a:endParaRPr>
          </a:p>
        </p:txBody>
      </p:sp>
      <p:pic>
        <p:nvPicPr>
          <p:cNvPr id="1326" name="Google Shape;132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16713"/>
            <a:ext cx="2275691" cy="878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7" name="Google Shape;1327;p10"/>
          <p:cNvGrpSpPr/>
          <p:nvPr/>
        </p:nvGrpSpPr>
        <p:grpSpPr>
          <a:xfrm>
            <a:off x="2018890" y="2309400"/>
            <a:ext cx="4753055" cy="2878087"/>
            <a:chOff x="2191754" y="1764496"/>
            <a:chExt cx="4753055" cy="2878087"/>
          </a:xfrm>
        </p:grpSpPr>
        <p:cxnSp>
          <p:nvCxnSpPr>
            <p:cNvPr id="1328" name="Google Shape;1328;p10"/>
            <p:cNvCxnSpPr/>
            <p:nvPr/>
          </p:nvCxnSpPr>
          <p:spPr>
            <a:xfrm flipH="1">
              <a:off x="2495101" y="2159356"/>
              <a:ext cx="449705" cy="1978701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9" name="Google Shape;1329;p10"/>
            <p:cNvCxnSpPr/>
            <p:nvPr/>
          </p:nvCxnSpPr>
          <p:spPr>
            <a:xfrm rot="10800000">
              <a:off x="2497602" y="4155547"/>
              <a:ext cx="4099792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0" name="Google Shape;1330;p10"/>
            <p:cNvCxnSpPr/>
            <p:nvPr/>
          </p:nvCxnSpPr>
          <p:spPr>
            <a:xfrm rot="10800000">
              <a:off x="2944806" y="2159356"/>
              <a:ext cx="3218641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1" name="Google Shape;1331;p10"/>
            <p:cNvCxnSpPr/>
            <p:nvPr/>
          </p:nvCxnSpPr>
          <p:spPr>
            <a:xfrm rot="10800000">
              <a:off x="6163447" y="2188251"/>
              <a:ext cx="435181" cy="1982286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2" name="Google Shape;1332;p10"/>
            <p:cNvCxnSpPr/>
            <p:nvPr/>
          </p:nvCxnSpPr>
          <p:spPr>
            <a:xfrm rot="10800000" flipH="1">
              <a:off x="4554126" y="2159356"/>
              <a:ext cx="1585508" cy="2011181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3" name="Google Shape;1333;p10"/>
            <p:cNvCxnSpPr/>
            <p:nvPr/>
          </p:nvCxnSpPr>
          <p:spPr>
            <a:xfrm rot="10800000">
              <a:off x="2975402" y="2181005"/>
              <a:ext cx="1562492" cy="1967819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4" name="Google Shape;1334;p10"/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85623"/>
                </a:buClr>
                <a:buSzPts val="2400"/>
              </a:pPr>
              <a:r>
                <a:rPr lang="en-US" sz="2400">
                  <a:solidFill>
                    <a:srgbClr val="385623"/>
                  </a:solidFill>
                </a:rPr>
                <a:t>A</a:t>
              </a:r>
              <a:endParaRPr/>
            </a:p>
          </p:txBody>
        </p:sp>
        <p:sp>
          <p:nvSpPr>
            <p:cNvPr id="1335" name="Google Shape;1335;p10"/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85623"/>
                </a:buClr>
                <a:buSzPts val="2400"/>
              </a:pPr>
              <a:r>
                <a:rPr lang="en-US" sz="2400">
                  <a:solidFill>
                    <a:srgbClr val="385623"/>
                  </a:solidFill>
                </a:rPr>
                <a:t>B</a:t>
              </a:r>
              <a:endParaRPr/>
            </a:p>
          </p:txBody>
        </p:sp>
        <p:sp>
          <p:nvSpPr>
            <p:cNvPr id="1336" name="Google Shape;1336;p10"/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85623"/>
                </a:buClr>
                <a:buSzPts val="2400"/>
              </a:pPr>
              <a:r>
                <a:rPr lang="en-US" sz="2400">
                  <a:solidFill>
                    <a:srgbClr val="385623"/>
                  </a:solidFill>
                </a:rPr>
                <a:t>C</a:t>
              </a:r>
              <a:endParaRPr/>
            </a:p>
          </p:txBody>
        </p:sp>
        <p:sp>
          <p:nvSpPr>
            <p:cNvPr id="1337" name="Google Shape;1337;p10"/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85623"/>
                </a:buClr>
                <a:buSzPts val="2400"/>
              </a:pPr>
              <a:r>
                <a:rPr lang="en-US" sz="2400">
                  <a:solidFill>
                    <a:srgbClr val="385623"/>
                  </a:solidFill>
                </a:rPr>
                <a:t>D</a:t>
              </a:r>
              <a:endParaRPr/>
            </a:p>
          </p:txBody>
        </p:sp>
        <p:sp>
          <p:nvSpPr>
            <p:cNvPr id="1338" name="Google Shape;1338;p10"/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385623"/>
                </a:buClr>
                <a:buSzPts val="2400"/>
              </a:pPr>
              <a:r>
                <a:rPr lang="en-US" sz="2400">
                  <a:solidFill>
                    <a:srgbClr val="385623"/>
                  </a:solidFill>
                </a:rPr>
                <a:t>E</a:t>
              </a:r>
              <a:endParaRPr/>
            </a:p>
          </p:txBody>
        </p:sp>
      </p:grpSp>
      <p:grpSp>
        <p:nvGrpSpPr>
          <p:cNvPr id="1339" name="Google Shape;1339;p10"/>
          <p:cNvGrpSpPr/>
          <p:nvPr/>
        </p:nvGrpSpPr>
        <p:grpSpPr>
          <a:xfrm>
            <a:off x="913292" y="5181434"/>
            <a:ext cx="4820436" cy="1338399"/>
            <a:chOff x="2658801" y="5004743"/>
            <a:chExt cx="6930197" cy="1784535"/>
          </a:xfrm>
        </p:grpSpPr>
        <p:sp>
          <p:nvSpPr>
            <p:cNvPr id="1340" name="Google Shape;1340;p10"/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>
                <a:gd name="adj" fmla="val 16667"/>
              </a:avLst>
            </a:prstGeom>
            <a:solidFill>
              <a:srgbClr val="297D9E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>
                  <a:solidFill>
                    <a:srgbClr val="FFFFFF"/>
                  </a:solidFill>
                </a:rPr>
                <a:t>Thảo luận nhóm 4</a:t>
              </a:r>
              <a:endParaRPr/>
            </a:p>
          </p:txBody>
        </p:sp>
        <p:grpSp>
          <p:nvGrpSpPr>
            <p:cNvPr id="1341" name="Google Shape;1341;p10"/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1342" name="Google Shape;1342;p10"/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/>
                <a:ahLst/>
                <a:cxnLst/>
                <a:rect l="l" t="t" r="r" b="b"/>
                <a:pathLst>
                  <a:path w="1399949" h="521406" extrusionOk="0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/>
                <a:ahLst/>
                <a:cxnLst/>
                <a:rect l="l" t="t" r="r" b="b"/>
                <a:pathLst>
                  <a:path w="1091347" h="1153171" extrusionOk="0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/>
                <a:ahLst/>
                <a:cxnLst/>
                <a:rect l="l" t="t" r="r" b="b"/>
                <a:pathLst>
                  <a:path w="649155" h="386262" extrusionOk="0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/>
                <a:ahLst/>
                <a:cxnLst/>
                <a:rect l="l" t="t" r="r" b="b"/>
                <a:pathLst>
                  <a:path w="364948" h="580703" extrusionOk="0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/>
                <a:ahLst/>
                <a:cxnLst/>
                <a:rect l="l" t="t" r="r" b="b"/>
                <a:pathLst>
                  <a:path w="220901" h="561497" extrusionOk="0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/>
                <a:ahLst/>
                <a:cxnLst/>
                <a:rect l="l" t="t" r="r" b="b"/>
                <a:pathLst>
                  <a:path w="278737" h="253110" extrusionOk="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440443" h="541020" extrusionOk="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/>
                <a:ahLst/>
                <a:cxnLst/>
                <a:rect l="l" t="t" r="r" b="b"/>
                <a:pathLst>
                  <a:path w="639365" h="125417" extrusionOk="0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/>
                <a:ahLst/>
                <a:cxnLst/>
                <a:rect l="l" t="t" r="r" b="b"/>
                <a:pathLst>
                  <a:path w="253071" h="184863" extrusionOk="0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/>
                <a:ahLst/>
                <a:cxnLst/>
                <a:rect l="l" t="t" r="r" b="b"/>
                <a:pathLst>
                  <a:path w="372022" h="221107" extrusionOk="0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364731" extrusionOk="0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/>
                <a:ahLst/>
                <a:cxnLst/>
                <a:rect l="l" t="t" r="r" b="b"/>
                <a:pathLst>
                  <a:path w="322233" h="156209" extrusionOk="0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/>
                <a:ahLst/>
                <a:cxnLst/>
                <a:rect l="l" t="t" r="r" b="b"/>
                <a:pathLst>
                  <a:path w="161401" h="175547" extrusionOk="0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86013" extrusionOk="0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152400" extrusionOk="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0"/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/>
                <a:ahLst/>
                <a:cxnLst/>
                <a:rect l="l" t="t" r="r" b="b"/>
                <a:pathLst>
                  <a:path w="27622" h="64151" extrusionOk="0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0"/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227" extrusionOk="0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26049" extrusionOk="0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/>
                <a:ahLst/>
                <a:cxnLst/>
                <a:rect l="l" t="t" r="r" b="b"/>
                <a:pathLst>
                  <a:path w="1184493" h="697509" extrusionOk="0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/>
                <a:ahLst/>
                <a:cxnLst/>
                <a:rect l="l" t="t" r="r" b="b"/>
                <a:pathLst>
                  <a:path w="568769" h="386410" extrusionOk="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/>
                <a:ahLst/>
                <a:cxnLst/>
                <a:rect l="l" t="t" r="r" b="b"/>
                <a:pathLst>
                  <a:path w="335491" h="405721" extrusionOk="0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/>
                <a:ahLst/>
                <a:cxnLst/>
                <a:rect l="l" t="t" r="r" b="b"/>
                <a:pathLst>
                  <a:path w="200671" h="422111" extrusionOk="0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/>
                <a:ahLst/>
                <a:cxnLst/>
                <a:rect l="l" t="t" r="r" b="b"/>
                <a:pathLst>
                  <a:path w="271547" h="355990" extrusionOk="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/>
                <a:ahLst/>
                <a:cxnLst/>
                <a:rect l="l" t="t" r="r" b="b"/>
                <a:pathLst>
                  <a:path w="934402" h="177663" extrusionOk="0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/>
                <a:ahLst/>
                <a:cxnLst/>
                <a:rect l="l" t="t" r="r" b="b"/>
                <a:pathLst>
                  <a:path w="175432" h="274658" extrusionOk="0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/>
                <a:ahLst/>
                <a:cxnLst/>
                <a:rect l="l" t="t" r="r" b="b"/>
                <a:pathLst>
                  <a:path w="171388" h="297471" extrusionOk="0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/>
                <a:ahLst/>
                <a:cxnLst/>
                <a:rect l="l" t="t" r="r" b="b"/>
                <a:pathLst>
                  <a:path w="381627" h="739588" extrusionOk="0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/>
                <a:ahLst/>
                <a:cxnLst/>
                <a:rect l="l" t="t" r="r" b="b"/>
                <a:pathLst>
                  <a:path w="303381" h="667702" extrusionOk="0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/>
                <a:ahLst/>
                <a:cxnLst/>
                <a:rect l="l" t="t" r="r" b="b"/>
                <a:pathLst>
                  <a:path w="108132" h="333938" extrusionOk="0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20017" h="219075" extrusionOk="0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113129" h="220980" extrusionOk="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/>
                <a:ahLst/>
                <a:cxnLst/>
                <a:rect l="l" t="t" r="r" b="b"/>
                <a:pathLst>
                  <a:path w="188365" h="599122" extrusionOk="0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/>
                <a:ahLst/>
                <a:cxnLst/>
                <a:rect l="l" t="t" r="r" b="b"/>
                <a:pathLst>
                  <a:path w="242264" h="484822" extrusionOk="0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0"/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/>
                <a:ahLst/>
                <a:cxnLst/>
                <a:rect l="l" t="t" r="r" b="b"/>
                <a:pathLst>
                  <a:path w="227568" h="572717" extrusionOk="0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0"/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/>
                <a:ahLst/>
                <a:cxnLst/>
                <a:rect l="l" t="t" r="r" b="b"/>
                <a:pathLst>
                  <a:path w="123648" h="191452" extrusionOk="0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5" extrusionOk="0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/>
                <a:ahLst/>
                <a:cxnLst/>
                <a:rect l="l" t="t" r="r" b="b"/>
                <a:pathLst>
                  <a:path w="37147" h="50363" extrusionOk="0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/>
                <a:ahLst/>
                <a:cxnLst/>
                <a:rect l="l" t="t" r="r" b="b"/>
                <a:pathLst>
                  <a:path w="48577" h="48292" extrusionOk="0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0813" h="66675" extrusionOk="0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57150" extrusionOk="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/>
                <a:ahLst/>
                <a:cxnLst/>
                <a:rect l="l" t="t" r="r" b="b"/>
                <a:pathLst>
                  <a:path w="465428" h="583064" extrusionOk="0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/>
                <a:ahLst/>
                <a:cxnLst/>
                <a:rect l="l" t="t" r="r" b="b"/>
                <a:pathLst>
                  <a:path w="428718" h="531798" extrusionOk="0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/>
                <a:ahLst/>
                <a:cxnLst/>
                <a:rect l="l" t="t" r="r" b="b"/>
                <a:pathLst>
                  <a:path w="423549" h="488968" extrusionOk="0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72882" extrusionOk="0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/>
                <a:ahLst/>
                <a:cxnLst/>
                <a:rect l="l" t="t" r="r" b="b"/>
                <a:pathLst>
                  <a:path w="201932" h="180845" extrusionOk="0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/>
                <a:ahLst/>
                <a:cxnLst/>
                <a:rect l="l" t="t" r="r" b="b"/>
                <a:pathLst>
                  <a:path w="176094" h="203862" extrusionOk="0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/>
                <a:ahLst/>
                <a:cxnLst/>
                <a:rect l="l" t="t" r="r" b="b"/>
                <a:pathLst>
                  <a:path w="186024" h="165053" extrusionOk="0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35255" extrusionOk="0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106781" extrusionOk="0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73515" h="35660" extrusionOk="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/>
                <a:ahLst/>
                <a:cxnLst/>
                <a:rect l="l" t="t" r="r" b="b"/>
                <a:pathLst>
                  <a:path w="195366" h="228431" extrusionOk="0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0"/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/>
                <a:ahLst/>
                <a:cxnLst/>
                <a:rect l="l" t="t" r="r" b="b"/>
                <a:pathLst>
                  <a:path w="202337" h="168488" extrusionOk="0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0"/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89547" extrusionOk="0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/>
                <a:ahLst/>
                <a:cxnLst/>
                <a:rect l="l" t="t" r="r" b="b"/>
                <a:pathLst>
                  <a:path w="58666" h="105992" extrusionOk="0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/>
                <a:ahLst/>
                <a:cxnLst/>
                <a:rect l="l" t="t" r="r" b="b"/>
                <a:pathLst>
                  <a:path w="46672" h="17499" extrusionOk="0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/>
                <a:ahLst/>
                <a:cxnLst/>
                <a:rect l="l" t="t" r="r" b="b"/>
                <a:pathLst>
                  <a:path w="623965" h="370974" extrusionOk="0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/>
                <a:ahLst/>
                <a:cxnLst/>
                <a:rect l="l" t="t" r="r" b="b"/>
                <a:pathLst>
                  <a:path w="822471" h="202586" extrusionOk="0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/>
                <a:ahLst/>
                <a:cxnLst/>
                <a:rect l="l" t="t" r="r" b="b"/>
                <a:pathLst>
                  <a:path w="174365" h="321021" extrusionOk="0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/>
                <a:ahLst/>
                <a:cxnLst/>
                <a:rect l="l" t="t" r="r" b="b"/>
                <a:pathLst>
                  <a:path w="684847" h="122585" extrusionOk="0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/>
                <a:ahLst/>
                <a:cxnLst/>
                <a:rect l="l" t="t" r="r" b="b"/>
                <a:pathLst>
                  <a:path w="165823" h="278129" extrusionOk="0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/>
                <a:ahLst/>
                <a:cxnLst/>
                <a:rect l="l" t="t" r="r" b="b"/>
                <a:pathLst>
                  <a:path w="71850" h="123945" extrusionOk="0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/>
                <a:ahLst/>
                <a:cxnLst/>
                <a:rect l="l" t="t" r="r" b="b"/>
                <a:pathLst>
                  <a:path w="64768" h="37888" extrusionOk="0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67627" h="56874" extrusionOk="0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/>
                <a:ahLst/>
                <a:cxnLst/>
                <a:rect l="l" t="t" r="r" b="b"/>
                <a:pathLst>
                  <a:path w="35935" h="44416" extrusionOk="0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/>
                <a:ahLst/>
                <a:cxnLst/>
                <a:rect l="l" t="t" r="r" b="b"/>
                <a:pathLst>
                  <a:path w="158257" h="135892" extrusionOk="0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/>
                <a:ahLst/>
                <a:cxnLst/>
                <a:rect l="l" t="t" r="r" b="b"/>
                <a:pathLst>
                  <a:path w="174470" h="147135" extrusionOk="0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9975" extrusionOk="0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/>
                <a:ahLst/>
                <a:cxnLst/>
                <a:rect l="l" t="t" r="r" b="b"/>
                <a:pathLst>
                  <a:path w="160972" h="128304" extrusionOk="0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81915" extrusionOk="0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0"/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143827" h="37147" extrusionOk="0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0"/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/>
                <a:ahLst/>
                <a:cxnLst/>
                <a:rect l="l" t="t" r="r" b="b"/>
                <a:pathLst>
                  <a:path w="127850" h="29031" extrusionOk="0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10"/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/>
                <a:ahLst/>
                <a:cxnLst/>
                <a:rect l="l" t="t" r="r" b="b"/>
                <a:pathLst>
                  <a:path w="34313" h="47458" extrusionOk="0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10"/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/>
                <a:ahLst/>
                <a:cxnLst/>
                <a:rect l="l" t="t" r="r" b="b"/>
                <a:pathLst>
                  <a:path w="46672" h="29435" extrusionOk="0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0"/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/>
                <a:ahLst/>
                <a:cxnLst/>
                <a:rect l="l" t="t" r="r" b="b"/>
                <a:pathLst>
                  <a:path w="39052" h="17167" extrusionOk="0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0"/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79464" h="130019" extrusionOk="0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0"/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54784" extrusionOk="0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0"/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/>
                <a:ahLst/>
                <a:cxnLst/>
                <a:rect l="l" t="t" r="r" b="b"/>
                <a:pathLst>
                  <a:path w="256481" h="374725" extrusionOk="0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0"/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/>
                <a:ahLst/>
                <a:cxnLst/>
                <a:rect l="l" t="t" r="r" b="b"/>
                <a:pathLst>
                  <a:path w="153515" h="68789" extrusionOk="0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0"/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/>
                <a:ahLst/>
                <a:cxnLst/>
                <a:rect l="l" t="t" r="r" b="b"/>
                <a:pathLst>
                  <a:path w="76217" h="39079" extrusionOk="0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0"/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/>
                <a:ahLst/>
                <a:cxnLst/>
                <a:rect l="l" t="t" r="r" b="b"/>
                <a:pathLst>
                  <a:path w="104893" h="49708" extrusionOk="0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0"/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52186" h="20002" extrusionOk="0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0"/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/>
                <a:ahLst/>
                <a:cxnLst/>
                <a:rect l="l" t="t" r="r" b="b"/>
                <a:pathLst>
                  <a:path w="269575" h="239535" extrusionOk="0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0"/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/>
                <a:ahLst/>
                <a:cxnLst/>
                <a:rect l="l" t="t" r="r" b="b"/>
                <a:pathLst>
                  <a:path w="218365" h="161827" extrusionOk="0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0"/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/>
                <a:ahLst/>
                <a:cxnLst/>
                <a:rect l="l" t="t" r="r" b="b"/>
                <a:pathLst>
                  <a:path w="276130" h="200330" extrusionOk="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0"/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/>
                <a:ahLst/>
                <a:cxnLst/>
                <a:rect l="l" t="t" r="r" b="b"/>
                <a:pathLst>
                  <a:path w="138466" h="144507" extrusionOk="0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0"/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/>
                <a:ahLst/>
                <a:cxnLst/>
                <a:rect l="l" t="t" r="r" b="b"/>
                <a:pathLst>
                  <a:path w="148337" h="160363" extrusionOk="0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0"/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/>
                <a:ahLst/>
                <a:cxnLst/>
                <a:rect l="l" t="t" r="r" b="b"/>
                <a:pathLst>
                  <a:path w="133019" h="177970" extrusionOk="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10"/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103822" extrusionOk="0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10"/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/>
                <a:ahLst/>
                <a:cxnLst/>
                <a:rect l="l" t="t" r="r" b="b"/>
                <a:pathLst>
                  <a:path w="362303" h="452829" extrusionOk="0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0"/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/>
                <a:ahLst/>
                <a:cxnLst/>
                <a:rect l="l" t="t" r="r" b="b"/>
                <a:pathLst>
                  <a:path w="208597" h="447674" extrusionOk="0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0"/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/>
                <a:ahLst/>
                <a:cxnLst/>
                <a:rect l="l" t="t" r="r" b="b"/>
                <a:pathLst>
                  <a:path w="162052" h="202882" extrusionOk="0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0"/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131281" h="69188" extrusionOk="0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0"/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/>
                <a:ahLst/>
                <a:cxnLst/>
                <a:rect l="l" t="t" r="r" b="b"/>
                <a:pathLst>
                  <a:path w="109282" h="159390" extrusionOk="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0"/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57216" extrusionOk="0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0"/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46672" h="53340" extrusionOk="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0"/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/>
                <a:ahLst/>
                <a:cxnLst/>
                <a:rect l="l" t="t" r="r" b="b"/>
                <a:pathLst>
                  <a:path w="210196" h="147896" extrusionOk="0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0"/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/>
                <a:ahLst/>
                <a:cxnLst/>
                <a:rect l="l" t="t" r="r" b="b"/>
                <a:pathLst>
                  <a:path w="45624" h="137159" extrusionOk="0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0"/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/>
                <a:ahLst/>
                <a:cxnLst/>
                <a:rect l="l" t="t" r="r" b="b"/>
                <a:pathLst>
                  <a:path w="125069" h="62986" extrusionOk="0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0"/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54292" h="75325" extrusionOk="0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0"/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/>
                <a:ahLst/>
                <a:cxnLst/>
                <a:rect l="l" t="t" r="r" b="b"/>
                <a:pathLst>
                  <a:path w="239077" h="94794" extrusionOk="0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10"/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/>
                <a:ahLst/>
                <a:cxnLst/>
                <a:rect l="l" t="t" r="r" b="b"/>
                <a:pathLst>
                  <a:path w="122162" h="62487" extrusionOk="0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0"/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/>
                <a:ahLst/>
                <a:cxnLst/>
                <a:rect l="l" t="t" r="r" b="b"/>
                <a:pathLst>
                  <a:path w="90432" h="189547" extrusionOk="0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10"/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79057" h="115252" extrusionOk="0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10"/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8100" extrusionOk="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10"/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678" extrusionOk="0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10"/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/>
                <a:ahLst/>
                <a:cxnLst/>
                <a:rect l="l" t="t" r="r" b="b"/>
                <a:pathLst>
                  <a:path w="219990" h="102821" extrusionOk="0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10"/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78864" extrusionOk="0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10"/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24298" extrusionOk="0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10"/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8759" h="85725" extrusionOk="0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10"/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/>
                <a:ahLst/>
                <a:cxnLst/>
                <a:rect l="l" t="t" r="r" b="b"/>
                <a:pathLst>
                  <a:path w="33148" h="32742" extrusionOk="0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10"/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/>
                <a:ahLst/>
                <a:cxnLst/>
                <a:rect l="l" t="t" r="r" b="b"/>
                <a:pathLst>
                  <a:path w="43040" h="64935" extrusionOk="0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10"/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/>
                <a:ahLst/>
                <a:cxnLst/>
                <a:rect l="l" t="t" r="r" b="b"/>
                <a:pathLst>
                  <a:path w="38268" h="97191" extrusionOk="0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10"/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2749" h="69229" extrusionOk="0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10"/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/>
                <a:ahLst/>
                <a:cxnLst/>
                <a:rect l="l" t="t" r="r" b="b"/>
                <a:pathLst>
                  <a:path w="38382" h="38855" extrusionOk="0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10"/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2517" extrusionOk="0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0"/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8100" extrusionOk="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8" name="Google Shape;1458;p10"/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1459" name="Google Shape;1459;p10"/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/>
                <a:ahLst/>
                <a:cxnLst/>
                <a:rect l="l" t="t" r="r" b="b"/>
                <a:pathLst>
                  <a:path w="1316354" h="1075372" extrusionOk="0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0"/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/>
                <a:ahLst/>
                <a:cxnLst/>
                <a:rect l="l" t="t" r="r" b="b"/>
                <a:pathLst>
                  <a:path w="877851" h="631757" extrusionOk="0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0"/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/>
                <a:ahLst/>
                <a:cxnLst/>
                <a:rect l="l" t="t" r="r" b="b"/>
                <a:pathLst>
                  <a:path w="436744" h="767714" extrusionOk="0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0"/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/>
                <a:ahLst/>
                <a:cxnLst/>
                <a:rect l="l" t="t" r="r" b="b"/>
                <a:pathLst>
                  <a:path w="260957" h="210478" extrusionOk="0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0"/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/>
                <a:ahLst/>
                <a:cxnLst/>
                <a:rect l="l" t="t" r="r" b="b"/>
                <a:pathLst>
                  <a:path w="363892" h="339632" extrusionOk="0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0"/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/>
                <a:ahLst/>
                <a:cxnLst/>
                <a:rect l="l" t="t" r="r" b="b"/>
                <a:pathLst>
                  <a:path w="570547" h="416020" extrusionOk="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10"/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249835" h="506730" extrusionOk="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10"/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/>
                <a:ahLst/>
                <a:cxnLst/>
                <a:rect l="l" t="t" r="r" b="b"/>
                <a:pathLst>
                  <a:path w="253841" h="231170" extrusionOk="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10"/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70733" extrusionOk="0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10"/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/>
                <a:ahLst/>
                <a:cxnLst/>
                <a:rect l="l" t="t" r="r" b="b"/>
                <a:pathLst>
                  <a:path w="173066" h="238783" extrusionOk="0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0"/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/>
                <a:ahLst/>
                <a:cxnLst/>
                <a:rect l="l" t="t" r="r" b="b"/>
                <a:pathLst>
                  <a:path w="39173" h="220027" extrusionOk="0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10"/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75551" extrusionOk="0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10"/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/>
                <a:ahLst/>
                <a:cxnLst/>
                <a:rect l="l" t="t" r="r" b="b"/>
                <a:pathLst>
                  <a:path w="273367" h="16438" extrusionOk="0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10"/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181927" extrusionOk="0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10"/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/>
                <a:ahLst/>
                <a:cxnLst/>
                <a:rect l="l" t="t" r="r" b="b"/>
                <a:pathLst>
                  <a:path w="64381" h="107632" extrusionOk="0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10"/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7866" h="104775" extrusionOk="0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0"/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86677" extrusionOk="0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10"/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28574" extrusionOk="0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10"/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9050" extrusionOk="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10"/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5853" h="28575" extrusionOk="0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10"/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/>
                <a:ahLst/>
                <a:cxnLst/>
                <a:rect l="l" t="t" r="r" b="b"/>
                <a:pathLst>
                  <a:path w="1191189" h="623965" extrusionOk="0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10"/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/>
                <a:ahLst/>
                <a:cxnLst/>
                <a:rect l="l" t="t" r="r" b="b"/>
                <a:pathLst>
                  <a:path w="521690" h="364650" extrusionOk="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10"/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/>
                <a:ahLst/>
                <a:cxnLst/>
                <a:rect l="l" t="t" r="r" b="b"/>
                <a:pathLst>
                  <a:path w="224833" h="386014" extrusionOk="0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10"/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/>
                <a:ahLst/>
                <a:cxnLst/>
                <a:rect l="l" t="t" r="r" b="b"/>
                <a:pathLst>
                  <a:path w="164571" h="295945" extrusionOk="0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10"/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/>
                <a:ahLst/>
                <a:cxnLst/>
                <a:rect l="l" t="t" r="r" b="b"/>
                <a:pathLst>
                  <a:path w="194891" h="291798" extrusionOk="0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/>
                <a:ahLst/>
                <a:cxnLst/>
                <a:rect l="l" t="t" r="r" b="b"/>
                <a:pathLst>
                  <a:path w="105968" h="264802" extrusionOk="0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172334" h="264795" extrusionOk="0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/>
                <a:ahLst/>
                <a:cxnLst/>
                <a:rect l="l" t="t" r="r" b="b"/>
                <a:pathLst>
                  <a:path w="119062" h="204041" extrusionOk="0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122570" extrusionOk="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10"/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/>
                <a:ahLst/>
                <a:cxnLst/>
                <a:rect l="l" t="t" r="r" b="b"/>
                <a:pathLst>
                  <a:path w="126401" h="55259" extrusionOk="0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10"/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110880" h="57819" extrusionOk="0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10"/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103343" h="151523" extrusionOk="0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10"/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145143" h="74295" extrusionOk="0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10"/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/>
                <a:ahLst/>
                <a:cxnLst/>
                <a:rect l="l" t="t" r="r" b="b"/>
                <a:pathLst>
                  <a:path w="94869" h="132397" extrusionOk="0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/>
                <a:ahLst/>
                <a:cxnLst/>
                <a:rect l="l" t="t" r="r" b="b"/>
                <a:pathLst>
                  <a:path w="107204" h="53552" extrusionOk="0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/>
                <a:ahLst/>
                <a:cxnLst/>
                <a:rect l="l" t="t" r="r" b="b"/>
                <a:pathLst>
                  <a:path w="84772" h="51509" extrusionOk="0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/>
                <a:ahLst/>
                <a:cxnLst/>
                <a:rect l="l" t="t" r="r" b="b"/>
                <a:pathLst>
                  <a:path w="77153" h="142215" extrusionOk="0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/>
                <a:ahLst/>
                <a:cxnLst/>
                <a:rect l="l" t="t" r="r" b="b"/>
                <a:pathLst>
                  <a:path w="71437" h="46824" extrusionOk="0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10"/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10323" extrusionOk="0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10"/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/>
                <a:ahLst/>
                <a:cxnLst/>
                <a:rect l="l" t="t" r="r" b="b"/>
                <a:pathLst>
                  <a:path w="486342" h="578359" extrusionOk="0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10"/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/>
                <a:ahLst/>
                <a:cxnLst/>
                <a:rect l="l" t="t" r="r" b="b"/>
                <a:pathLst>
                  <a:path w="423115" h="534046" extrusionOk="0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10"/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/>
                <a:ahLst/>
                <a:cxnLst/>
                <a:rect l="l" t="t" r="r" b="b"/>
                <a:pathLst>
                  <a:path w="461028" h="522262" extrusionOk="0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10"/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/>
                <a:ahLst/>
                <a:cxnLst/>
                <a:rect l="l" t="t" r="r" b="b"/>
                <a:pathLst>
                  <a:path w="217023" h="445791" extrusionOk="0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10"/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/>
                <a:ahLst/>
                <a:cxnLst/>
                <a:rect l="l" t="t" r="r" b="b"/>
                <a:pathLst>
                  <a:path w="383715" h="732695" extrusionOk="0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10"/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/>
                <a:ahLst/>
                <a:cxnLst/>
                <a:rect l="l" t="t" r="r" b="b"/>
                <a:pathLst>
                  <a:path w="207386" h="584671" extrusionOk="0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10"/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/>
                <a:ahLst/>
                <a:cxnLst/>
                <a:rect l="l" t="t" r="r" b="b"/>
                <a:pathLst>
                  <a:path w="50482" h="8810" extrusionOk="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/>
                <a:ahLst/>
                <a:cxnLst/>
                <a:rect l="l" t="t" r="r" b="b"/>
                <a:pathLst>
                  <a:path w="437197" h="544339" extrusionOk="0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/>
                <a:ahLst/>
                <a:cxnLst/>
                <a:rect l="l" t="t" r="r" b="b"/>
                <a:pathLst>
                  <a:path w="122872" h="302735" extrusionOk="0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/>
                <a:ahLst/>
                <a:cxnLst/>
                <a:rect l="l" t="t" r="r" b="b"/>
                <a:pathLst>
                  <a:path w="347581" h="653679" extrusionOk="0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71629" extrusionOk="0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132397" extrusionOk="0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/>
                <a:ahLst/>
                <a:cxnLst/>
                <a:rect l="l" t="t" r="r" b="b"/>
                <a:pathLst>
                  <a:path w="170033" h="103728" extrusionOk="0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/>
                <a:ahLst/>
                <a:cxnLst/>
                <a:rect l="l" t="t" r="r" b="b"/>
                <a:pathLst>
                  <a:path w="159880" h="57749" extrusionOk="0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/>
                <a:ahLst/>
                <a:cxnLst/>
                <a:rect l="l" t="t" r="r" b="b"/>
                <a:pathLst>
                  <a:path w="111442" h="40613" extrusionOk="0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/>
                <a:ahLst/>
                <a:cxnLst/>
                <a:rect l="l" t="t" r="r" b="b"/>
                <a:pathLst>
                  <a:path w="481012" h="91234" extrusionOk="0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41715" h="228600" extrusionOk="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10"/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/>
                <a:ahLst/>
                <a:cxnLst/>
                <a:rect l="l" t="t" r="r" b="b"/>
                <a:pathLst>
                  <a:path w="189692" h="185993" extrusionOk="0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10"/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8646" h="98425" extrusionOk="0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/>
                <a:ahLst/>
                <a:cxnLst/>
                <a:rect l="l" t="t" r="r" b="b"/>
                <a:pathLst>
                  <a:path w="42026" h="31288" extrusionOk="0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/>
                <a:ahLst/>
                <a:cxnLst/>
                <a:rect l="l" t="t" r="r" b="b"/>
                <a:pathLst>
                  <a:path w="157897" h="188373" extrusionOk="0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54863" h="133350" extrusionOk="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/>
                <a:ahLst/>
                <a:cxnLst/>
                <a:rect l="l" t="t" r="r" b="b"/>
                <a:pathLst>
                  <a:path w="277177" h="133609" extrusionOk="0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/>
                <a:ahLst/>
                <a:cxnLst/>
                <a:rect l="l" t="t" r="r" b="b"/>
                <a:pathLst>
                  <a:path w="66441" h="224789" extrusionOk="0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/>
                <a:ahLst/>
                <a:cxnLst/>
                <a:rect l="l" t="t" r="r" b="b"/>
                <a:pathLst>
                  <a:path w="180791" h="114291" extrusionOk="0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10"/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155257" h="24288" extrusionOk="0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10"/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4057" extrusionOk="0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10"/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48577" extrusionOk="0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/>
                <a:ahLst/>
                <a:cxnLst/>
                <a:rect l="l" t="t" r="r" b="b"/>
                <a:pathLst>
                  <a:path w="605652" h="499463" extrusionOk="0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/>
                <a:ahLst/>
                <a:cxnLst/>
                <a:rect l="l" t="t" r="r" b="b"/>
                <a:pathLst>
                  <a:path w="1318518" h="591394" extrusionOk="0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10"/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262776" h="352425" extrusionOk="0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10"/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0244" h="57150" extrusionOk="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/>
                <a:ahLst/>
                <a:cxnLst/>
                <a:rect l="l" t="t" r="r" b="b"/>
                <a:pathLst>
                  <a:path w="164680" h="106515" extrusionOk="0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10"/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/>
                <a:ahLst/>
                <a:cxnLst/>
                <a:rect l="l" t="t" r="r" b="b"/>
                <a:pathLst>
                  <a:path w="191297" h="61798" extrusionOk="0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1917" extrusionOk="0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/>
                <a:ahLst/>
                <a:cxnLst/>
                <a:rect l="l" t="t" r="r" b="b"/>
                <a:pathLst>
                  <a:path w="183292" h="282047" extrusionOk="0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/>
                <a:ahLst/>
                <a:cxnLst/>
                <a:rect l="l" t="t" r="r" b="b"/>
                <a:pathLst>
                  <a:path w="130546" h="239077" extrusionOk="0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/>
                <a:ahLst/>
                <a:cxnLst/>
                <a:rect l="l" t="t" r="r" b="b"/>
                <a:pathLst>
                  <a:path w="252183" h="284797" extrusionOk="0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/>
                <a:ahLst/>
                <a:cxnLst/>
                <a:rect l="l" t="t" r="r" b="b"/>
                <a:pathLst>
                  <a:path w="160767" h="147546" extrusionOk="0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/>
                <a:ahLst/>
                <a:cxnLst/>
                <a:rect l="l" t="t" r="r" b="b"/>
                <a:pathLst>
                  <a:path w="184785" h="238040" extrusionOk="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/>
                <a:ahLst/>
                <a:cxnLst/>
                <a:rect l="l" t="t" r="r" b="b"/>
                <a:pathLst>
                  <a:path w="286702" h="137000" extrusionOk="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/>
                <a:ahLst/>
                <a:cxnLst/>
                <a:rect l="l" t="t" r="r" b="b"/>
                <a:pathLst>
                  <a:path w="144580" h="122249" extrusionOk="0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10"/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68889" h="240029" extrusionOk="0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/>
                <a:ahLst/>
                <a:cxnLst/>
                <a:rect l="l" t="t" r="r" b="b"/>
                <a:pathLst>
                  <a:path w="31106" h="154304" extrusionOk="0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/>
                <a:ahLst/>
                <a:cxnLst/>
                <a:rect l="l" t="t" r="r" b="b"/>
                <a:pathLst>
                  <a:path w="38033" h="83511" extrusionOk="0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10"/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8572" extrusionOk="0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10"/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91414" h="226695" extrusionOk="0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/>
                <a:ahLst/>
                <a:cxnLst/>
                <a:rect l="l" t="t" r="r" b="b"/>
                <a:pathLst>
                  <a:path w="123824" h="38706" extrusionOk="0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/>
                <a:ahLst/>
                <a:cxnLst/>
                <a:rect l="l" t="t" r="r" b="b"/>
                <a:pathLst>
                  <a:path w="35695" h="33723" extrusionOk="0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/>
                <a:ahLst/>
                <a:cxnLst/>
                <a:rect l="l" t="t" r="r" b="b"/>
                <a:pathLst>
                  <a:path w="36347" h="35995" extrusionOk="0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18232" extrusionOk="0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/>
                <a:ahLst/>
                <a:cxnLst/>
                <a:rect l="l" t="t" r="r" b="b"/>
                <a:pathLst>
                  <a:path w="29243" h="105727" extrusionOk="0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/>
                <a:ahLst/>
                <a:cxnLst/>
                <a:rect l="l" t="t" r="r" b="b"/>
                <a:pathLst>
                  <a:path w="134637" h="242887" extrusionOk="0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6167" h="68579" extrusionOk="0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3336" h="171450" extrusionOk="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/>
                <a:ahLst/>
                <a:cxnLst/>
                <a:rect l="l" t="t" r="r" b="b"/>
                <a:pathLst>
                  <a:path w="113681" h="162709" extrusionOk="0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/>
                <a:ahLst/>
                <a:cxnLst/>
                <a:rect l="l" t="t" r="r" b="b"/>
                <a:pathLst>
                  <a:path w="314891" h="408622" extrusionOk="0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w="226216" h="621030" extrusionOk="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00977" h="381000" extrusionOk="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/>
                <a:ahLst/>
                <a:cxnLst/>
                <a:rect l="l" t="t" r="r" b="b"/>
                <a:pathLst>
                  <a:path w="148258" h="134540" extrusionOk="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/>
                <a:ahLst/>
                <a:cxnLst/>
                <a:rect l="l" t="t" r="r" b="b"/>
                <a:pathLst>
                  <a:path w="153099" h="145344" extrusionOk="0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/>
                <a:ahLst/>
                <a:cxnLst/>
                <a:rect l="l" t="t" r="r" b="b"/>
                <a:pathLst>
                  <a:path w="21737" h="59054" extrusionOk="0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/>
                <a:ahLst/>
                <a:cxnLst/>
                <a:rect l="l" t="t" r="r" b="b"/>
                <a:pathLst>
                  <a:path w="316255" h="312442" extrusionOk="0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10"/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/>
                <a:ahLst/>
                <a:cxnLst/>
                <a:rect l="l" t="t" r="r" b="b"/>
                <a:pathLst>
                  <a:path w="319057" h="287476" extrusionOk="0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/>
                <a:ahLst/>
                <a:cxnLst/>
                <a:rect l="l" t="t" r="r" b="b"/>
                <a:pathLst>
                  <a:path w="211499" h="151243" extrusionOk="0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/>
                <a:ahLst/>
                <a:cxnLst/>
                <a:rect l="l" t="t" r="r" b="b"/>
                <a:pathLst>
                  <a:path w="229366" h="229893" extrusionOk="0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/>
                <a:ahLst/>
                <a:cxnLst/>
                <a:rect l="l" t="t" r="r" b="b"/>
                <a:pathLst>
                  <a:path w="198376" h="184070" extrusionOk="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/>
                <a:ahLst/>
                <a:cxnLst/>
                <a:rect l="l" t="t" r="r" b="b"/>
                <a:pathLst>
                  <a:path w="220027" h="99298" extrusionOk="0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/>
                <a:ahLst/>
                <a:cxnLst/>
                <a:rect l="l" t="t" r="r" b="b"/>
                <a:pathLst>
                  <a:path w="317182" h="69487" extrusionOk="0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/>
                <a:ahLst/>
                <a:cxnLst/>
                <a:rect l="l" t="t" r="r" b="b"/>
                <a:pathLst>
                  <a:path w="212407" h="59344" extrusionOk="0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/>
                <a:ahLst/>
                <a:cxnLst/>
                <a:rect l="l" t="t" r="r" b="b"/>
                <a:pathLst>
                  <a:path w="198119" h="75247" extrusionOk="0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54595" extrusionOk="0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143827" h="51704" extrusionOk="0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115252" extrusionOk="0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168592" extrusionOk="0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85725" extrusionOk="0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29527" extrusionOk="0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/>
                <a:ahLst/>
                <a:cxnLst/>
                <a:rect l="l" t="t" r="r" b="b"/>
                <a:pathLst>
                  <a:path w="16126" h="19576" extrusionOk="0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0715" extrusionOk="0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18757" extrusionOk="0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4470" h="54292" extrusionOk="0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75370" extrusionOk="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/>
                <a:ahLst/>
                <a:cxnLst/>
                <a:rect l="l" t="t" r="r" b="b"/>
                <a:pathLst>
                  <a:path w="145033" h="152935" extrusionOk="0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46672" extrusionOk="0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/>
                <a:ahLst/>
                <a:cxnLst/>
                <a:rect l="l" t="t" r="r" b="b"/>
                <a:pathLst>
                  <a:path w="136809" h="149963" extrusionOk="0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/>
                <a:ahLst/>
                <a:cxnLst/>
                <a:rect l="l" t="t" r="r" b="b"/>
                <a:pathLst>
                  <a:path w="149542" h="21088" extrusionOk="0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23812" extrusionOk="0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5" name="Google Shape;1585;p10"/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586" name="Google Shape;1586;p10"/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/>
                <a:ahLst/>
                <a:cxnLst/>
                <a:rect l="l" t="t" r="r" b="b"/>
                <a:pathLst>
                  <a:path w="1488091" h="446764" extrusionOk="0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/>
                <a:ahLst/>
                <a:cxnLst/>
                <a:rect l="l" t="t" r="r" b="b"/>
                <a:pathLst>
                  <a:path w="1034552" h="482820" extrusionOk="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/>
                <a:ahLst/>
                <a:cxnLst/>
                <a:rect l="l" t="t" r="r" b="b"/>
                <a:pathLst>
                  <a:path w="620467" h="611547" extrusionOk="0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/>
                <a:ahLst/>
                <a:cxnLst/>
                <a:rect l="l" t="t" r="r" b="b"/>
                <a:pathLst>
                  <a:path w="586895" h="528063" extrusionOk="0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/>
                <a:ahLst/>
                <a:cxnLst/>
                <a:rect l="l" t="t" r="r" b="b"/>
                <a:pathLst>
                  <a:path w="349631" h="340163" extrusionOk="0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10"/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/>
                <a:ahLst/>
                <a:cxnLst/>
                <a:rect l="l" t="t" r="r" b="b"/>
                <a:pathLst>
                  <a:path w="254538" h="252181" extrusionOk="0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10"/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/>
                <a:ahLst/>
                <a:cxnLst/>
                <a:rect l="l" t="t" r="r" b="b"/>
                <a:pathLst>
                  <a:path w="549176" h="195262" extrusionOk="0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/>
                <a:ahLst/>
                <a:cxnLst/>
                <a:rect l="l" t="t" r="r" b="b"/>
                <a:pathLst>
                  <a:path w="224311" h="477202" extrusionOk="0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/>
                <a:ahLst/>
                <a:cxnLst/>
                <a:rect l="l" t="t" r="r" b="b"/>
                <a:pathLst>
                  <a:path w="226439" h="460389" extrusionOk="0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3316" extrusionOk="0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/>
                <a:ahLst/>
                <a:cxnLst/>
                <a:rect l="l" t="t" r="r" b="b"/>
                <a:pathLst>
                  <a:path w="332463" h="289907" extrusionOk="0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347020" h="337185" extrusionOk="0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/>
                <a:ahLst/>
                <a:cxnLst/>
                <a:rect l="l" t="t" r="r" b="b"/>
                <a:pathLst>
                  <a:path w="395485" h="242308" extrusionOk="0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w="110490" h="222885" extrusionOk="0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/>
                <a:ahLst/>
                <a:cxnLst/>
                <a:rect l="l" t="t" r="r" b="b"/>
                <a:pathLst>
                  <a:path w="113709" h="194544" extrusionOk="0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258127" h="50101" extrusionOk="0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10"/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/>
                <a:ahLst/>
                <a:cxnLst/>
                <a:rect l="l" t="t" r="r" b="b"/>
                <a:pathLst>
                  <a:path w="132661" h="124858" extrusionOk="0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46697" extrusionOk="0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/>
                <a:ahLst/>
                <a:cxnLst/>
                <a:rect l="l" t="t" r="r" b="b"/>
                <a:pathLst>
                  <a:path w="20250" h="189547" extrusionOk="0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/>
                <a:ahLst/>
                <a:cxnLst/>
                <a:rect l="l" t="t" r="r" b="b"/>
                <a:pathLst>
                  <a:path w="38948" h="65722" extrusionOk="0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1232" extrusionOk="0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5722" extrusionOk="0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/>
                <a:ahLst/>
                <a:cxnLst/>
                <a:rect l="l" t="t" r="r" b="b"/>
                <a:pathLst>
                  <a:path w="39052" h="21907" extrusionOk="0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/>
                <a:ahLst/>
                <a:cxnLst/>
                <a:rect l="l" t="t" r="r" b="b"/>
                <a:pathLst>
                  <a:path w="36276" h="205258" extrusionOk="0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/>
                <a:ahLst/>
                <a:cxnLst/>
                <a:rect l="l" t="t" r="r" b="b"/>
                <a:pathLst>
                  <a:path w="1193128" h="686630" extrusionOk="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/>
                <a:ahLst/>
                <a:cxnLst/>
                <a:rect l="l" t="t" r="r" b="b"/>
                <a:pathLst>
                  <a:path w="585296" h="383697" extrusionOk="0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/>
                <a:ahLst/>
                <a:cxnLst/>
                <a:rect l="l" t="t" r="r" b="b"/>
                <a:pathLst>
                  <a:path w="335673" h="412209" extrusionOk="0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/>
                <a:ahLst/>
                <a:cxnLst/>
                <a:rect l="l" t="t" r="r" b="b"/>
                <a:pathLst>
                  <a:path w="1194523" h="338137" extrusionOk="0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/>
                <a:ahLst/>
                <a:cxnLst/>
                <a:rect l="l" t="t" r="r" b="b"/>
                <a:pathLst>
                  <a:path w="201816" h="416242" extrusionOk="0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/>
                <a:ahLst/>
                <a:cxnLst/>
                <a:rect l="l" t="t" r="r" b="b"/>
                <a:pathLst>
                  <a:path w="278844" h="373595" extrusionOk="0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280018" extrusionOk="0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/>
                <a:ahLst/>
                <a:cxnLst/>
                <a:rect l="l" t="t" r="r" b="b"/>
                <a:pathLst>
                  <a:path w="114145" h="338136" extrusionOk="0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/>
                <a:ahLst/>
                <a:cxnLst/>
                <a:rect l="l" t="t" r="r" b="b"/>
                <a:pathLst>
                  <a:path w="165140" h="298911" extrusionOk="0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/>
                <a:ahLst/>
                <a:cxnLst/>
                <a:rect l="l" t="t" r="r" b="b"/>
                <a:pathLst>
                  <a:path w="372534" h="751970" extrusionOk="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/>
                <a:ahLst/>
                <a:cxnLst/>
                <a:rect l="l" t="t" r="r" b="b"/>
                <a:pathLst>
                  <a:path w="268140" h="673303" extrusionOk="0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193205" h="590550" extrusionOk="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0"/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250565" h="548640" extrusionOk="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/>
                <a:ahLst/>
                <a:cxnLst/>
                <a:rect l="l" t="t" r="r" b="b"/>
                <a:pathLst>
                  <a:path w="121671" h="208597" extrusionOk="0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/>
                <a:ahLst/>
                <a:cxnLst/>
                <a:rect l="l" t="t" r="r" b="b"/>
                <a:pathLst>
                  <a:path w="72866" h="155531" extrusionOk="0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/>
                <a:ahLst/>
                <a:cxnLst/>
                <a:rect l="l" t="t" r="r" b="b"/>
                <a:pathLst>
                  <a:path w="12314" h="141922" extrusionOk="0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46672" extrusionOk="0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/>
                <a:ahLst/>
                <a:cxnLst/>
                <a:rect l="l" t="t" r="r" b="b"/>
                <a:pathLst>
                  <a:path w="467571" h="592918" extrusionOk="0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/>
                <a:ahLst/>
                <a:cxnLst/>
                <a:rect l="l" t="t" r="r" b="b"/>
                <a:pathLst>
                  <a:path w="428441" h="539152" extrusionOk="0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/>
                <a:ahLst/>
                <a:cxnLst/>
                <a:rect l="l" t="t" r="r" b="b"/>
                <a:pathLst>
                  <a:path w="408622" h="515326" extrusionOk="0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/>
                <a:ahLst/>
                <a:cxnLst/>
                <a:rect l="l" t="t" r="r" b="b"/>
                <a:pathLst>
                  <a:path w="459118" h="503872" extrusionOk="0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115527" h="220980" extrusionOk="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/>
                <a:ahLst/>
                <a:cxnLst/>
                <a:rect l="l" t="t" r="r" b="b"/>
                <a:pathLst>
                  <a:path w="210756" h="224676" extrusionOk="0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/>
                <a:ahLst/>
                <a:cxnLst/>
                <a:rect l="l" t="t" r="r" b="b"/>
                <a:pathLst>
                  <a:path w="252012" h="358687" extrusionOk="0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/>
                <a:ahLst/>
                <a:cxnLst/>
                <a:rect l="l" t="t" r="r" b="b"/>
                <a:pathLst>
                  <a:path w="236138" h="254528" extrusionOk="0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38100" extrusionOk="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/>
                <a:ahLst/>
                <a:cxnLst/>
                <a:rect l="l" t="t" r="r" b="b"/>
                <a:pathLst>
                  <a:path w="220069" h="156793" extrusionOk="0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/>
                <a:ahLst/>
                <a:cxnLst/>
                <a:rect l="l" t="t" r="r" b="b"/>
                <a:pathLst>
                  <a:path w="206732" h="180557" extrusionOk="0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/>
                <a:ahLst/>
                <a:cxnLst/>
                <a:rect l="l" t="t" r="r" b="b"/>
                <a:pathLst>
                  <a:path w="243046" h="90889" extrusionOk="0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/>
                <a:ahLst/>
                <a:cxnLst/>
                <a:rect l="l" t="t" r="r" b="b"/>
                <a:pathLst>
                  <a:path w="198119" h="153352" extrusionOk="0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86677" extrusionOk="0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/>
                <a:ahLst/>
                <a:cxnLst/>
                <a:rect l="l" t="t" r="r" b="b"/>
                <a:pathLst>
                  <a:path w="175645" h="143882" extrusionOk="0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/>
                <a:ahLst/>
                <a:cxnLst/>
                <a:rect l="l" t="t" r="r" b="b"/>
                <a:pathLst>
                  <a:path w="151844" h="35030" extrusionOk="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/>
                <a:ahLst/>
                <a:cxnLst/>
                <a:rect l="l" t="t" r="r" b="b"/>
                <a:pathLst>
                  <a:path w="178117" h="30388" extrusionOk="0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0"/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/>
                <a:ahLst/>
                <a:cxnLst/>
                <a:rect l="l" t="t" r="r" b="b"/>
                <a:pathLst>
                  <a:path w="830270" h="203409" extrusionOk="0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/>
                <a:ahLst/>
                <a:cxnLst/>
                <a:rect l="l" t="t" r="r" b="b"/>
                <a:pathLst>
                  <a:path w="219704" h="71126" extrusionOk="0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/>
                <a:ahLst/>
                <a:cxnLst/>
                <a:rect l="l" t="t" r="r" b="b"/>
                <a:pathLst>
                  <a:path w="189748" h="59817" extrusionOk="0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/>
                <a:ahLst/>
                <a:cxnLst/>
                <a:rect l="l" t="t" r="r" b="b"/>
                <a:pathLst>
                  <a:path w="40698" h="66242" extrusionOk="0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/>
                <a:ahLst/>
                <a:cxnLst/>
                <a:rect l="l" t="t" r="r" b="b"/>
                <a:pathLst>
                  <a:path w="105937" h="32354" extrusionOk="0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/>
                <a:ahLst/>
                <a:cxnLst/>
                <a:rect l="l" t="t" r="r" b="b"/>
                <a:pathLst>
                  <a:path w="668740" h="110791" extrusionOk="0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/>
                <a:ahLst/>
                <a:cxnLst/>
                <a:rect l="l" t="t" r="r" b="b"/>
                <a:pathLst>
                  <a:path w="107797" h="54815" extrusionOk="0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/>
                <a:ahLst/>
                <a:cxnLst/>
                <a:rect l="l" t="t" r="r" b="b"/>
                <a:pathLst>
                  <a:path w="83148" h="28194" extrusionOk="0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48577" h="8572" extrusionOk="0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154303" h="294404" extrusionOk="0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6677" h="120967" extrusionOk="0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/>
                <a:ahLst/>
                <a:cxnLst/>
                <a:rect l="l" t="t" r="r" b="b"/>
                <a:pathLst>
                  <a:path w="75609" h="46836" extrusionOk="0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/>
                <a:ahLst/>
                <a:cxnLst/>
                <a:rect l="l" t="t" r="r" b="b"/>
                <a:pathLst>
                  <a:path w="175838" h="132161" extrusionOk="0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/>
                <a:ahLst/>
                <a:cxnLst/>
                <a:rect l="l" t="t" r="r" b="b"/>
                <a:pathLst>
                  <a:path w="224913" h="150465" extrusionOk="0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/>
                <a:ahLst/>
                <a:cxnLst/>
                <a:rect l="l" t="t" r="r" b="b"/>
                <a:pathLst>
                  <a:path w="214368" h="170218" extrusionOk="0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/>
                <a:ahLst/>
                <a:cxnLst/>
                <a:rect l="l" t="t" r="r" b="b"/>
                <a:pathLst>
                  <a:path w="244542" h="84702" extrusionOk="0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/>
                <a:ahLst/>
                <a:cxnLst/>
                <a:rect l="l" t="t" r="r" b="b"/>
                <a:pathLst>
                  <a:path w="235267" h="78210" extrusionOk="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/>
                <a:ahLst/>
                <a:cxnLst/>
                <a:rect l="l" t="t" r="r" b="b"/>
                <a:pathLst>
                  <a:path w="198119" h="121919" extrusionOk="0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/>
                <a:ahLst/>
                <a:cxnLst/>
                <a:rect l="l" t="t" r="r" b="b"/>
                <a:pathLst>
                  <a:path w="306349" h="630433" extrusionOk="0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1674" h="40004" extrusionOk="0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9602" extrusionOk="0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/>
                <a:ahLst/>
                <a:cxnLst/>
                <a:rect l="l" t="t" r="r" b="b"/>
                <a:pathLst>
                  <a:path w="31953" h="41903" extrusionOk="0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/>
                <a:ahLst/>
                <a:cxnLst/>
                <a:rect l="l" t="t" r="r" b="b"/>
                <a:pathLst>
                  <a:path w="35510" h="113347" extrusionOk="0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10"/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115252" extrusionOk="0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10"/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/>
                <a:ahLst/>
                <a:cxnLst/>
                <a:rect l="l" t="t" r="r" b="b"/>
                <a:pathLst>
                  <a:path w="26100" h="65089" extrusionOk="0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/>
                <a:ahLst/>
                <a:cxnLst/>
                <a:rect l="l" t="t" r="r" b="b"/>
                <a:pathLst>
                  <a:path w="630192" h="351890" extrusionOk="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88757" h="220979" extrusionOk="0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60007" extrusionOk="0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/>
                <a:ahLst/>
                <a:cxnLst/>
                <a:rect l="l" t="t" r="r" b="b"/>
                <a:pathLst>
                  <a:path w="50482" h="12382" extrusionOk="0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/>
                <a:ahLst/>
                <a:cxnLst/>
                <a:rect l="l" t="t" r="r" b="b"/>
                <a:pathLst>
                  <a:path w="275264" h="208913" extrusionOk="0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/>
                <a:ahLst/>
                <a:cxnLst/>
                <a:rect l="l" t="t" r="r" b="b"/>
                <a:pathLst>
                  <a:path w="212506" h="172640" extrusionOk="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/>
                <a:ahLst/>
                <a:cxnLst/>
                <a:rect l="l" t="t" r="r" b="b"/>
                <a:pathLst>
                  <a:path w="142867" h="154674" extrusionOk="0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/>
                <a:ahLst/>
                <a:cxnLst/>
                <a:rect l="l" t="t" r="r" b="b"/>
                <a:pathLst>
                  <a:path w="139433" h="149263" extrusionOk="0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/>
                <a:ahLst/>
                <a:cxnLst/>
                <a:rect l="l" t="t" r="r" b="b"/>
                <a:pathLst>
                  <a:path w="256222" h="180595" extrusionOk="0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264134" h="91440" extrusionOk="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/>
                <a:ahLst/>
                <a:cxnLst/>
                <a:rect l="l" t="t" r="r" b="b"/>
                <a:pathLst>
                  <a:path w="82030" h="56262" extrusionOk="0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/>
                <a:ahLst/>
                <a:cxnLst/>
                <a:rect l="l" t="t" r="r" b="b"/>
                <a:pathLst>
                  <a:path w="181023" h="50210" extrusionOk="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46090" h="84772" extrusionOk="0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71482" h="33337" extrusionOk="0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/>
                <a:ahLst/>
                <a:cxnLst/>
                <a:rect l="l" t="t" r="r" b="b"/>
                <a:pathLst>
                  <a:path w="40020" h="40752" extrusionOk="0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71437" h="12646" extrusionOk="0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9162" extrusionOk="0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/>
                <a:ahLst/>
                <a:cxnLst/>
                <a:rect l="l" t="t" r="r" b="b"/>
                <a:pathLst>
                  <a:path w="149542" h="300329" extrusionOk="0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/>
                <a:ahLst/>
                <a:cxnLst/>
                <a:rect l="l" t="t" r="r" b="b"/>
                <a:pathLst>
                  <a:path w="230532" h="118880" extrusionOk="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/>
                <a:ahLst/>
                <a:cxnLst/>
                <a:rect l="l" t="t" r="r" b="b"/>
                <a:pathLst>
                  <a:path w="103996" h="163651" extrusionOk="0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/>
                <a:ahLst/>
                <a:cxnLst/>
                <a:rect l="l" t="t" r="r" b="b"/>
                <a:pathLst>
                  <a:path w="114280" h="53407" extrusionOk="0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50482" h="67627" extrusionOk="0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/>
                <a:ahLst/>
                <a:cxnLst/>
                <a:rect l="l" t="t" r="r" b="b"/>
                <a:pathLst>
                  <a:path w="65722" h="14585" extrusionOk="0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/>
                <a:ahLst/>
                <a:cxnLst/>
                <a:rect l="l" t="t" r="r" b="b"/>
                <a:pathLst>
                  <a:path w="85821" h="174782" extrusionOk="0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/>
                <a:ahLst/>
                <a:cxnLst/>
                <a:rect l="l" t="t" r="r" b="b"/>
                <a:pathLst>
                  <a:path w="132016" h="58614" extrusionOk="0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/>
                <a:ahLst/>
                <a:cxnLst/>
                <a:rect l="l" t="t" r="r" b="b"/>
                <a:pathLst>
                  <a:path w="103292" h="147637" extrusionOk="0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51112" extrusionOk="0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10"/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12130" extrusionOk="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10"/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55298" extrusionOk="0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10"/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/>
                <a:ahLst/>
                <a:cxnLst/>
                <a:rect l="l" t="t" r="r" b="b"/>
                <a:pathLst>
                  <a:path w="86677" h="21679" extrusionOk="0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10"/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/>
                <a:ahLst/>
                <a:cxnLst/>
                <a:rect l="l" t="t" r="r" b="b"/>
                <a:pathLst>
                  <a:path w="191452" h="137042" extrusionOk="0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10"/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811" h="28575" extrusionOk="0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10"/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/>
                <a:ahLst/>
                <a:cxnLst/>
                <a:rect l="l" t="t" r="r" b="b"/>
                <a:pathLst>
                  <a:path w="212203" h="96532" extrusionOk="0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10"/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/>
                <a:ahLst/>
                <a:cxnLst/>
                <a:rect l="l" t="t" r="r" b="b"/>
                <a:pathLst>
                  <a:path w="195262" h="73109" extrusionOk="0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10"/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/>
                <a:ahLst/>
                <a:cxnLst/>
                <a:rect l="l" t="t" r="r" b="b"/>
                <a:pathLst>
                  <a:path w="135876" h="28242" extrusionOk="0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10"/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/>
                <a:ahLst/>
                <a:cxnLst/>
                <a:rect l="l" t="t" r="r" b="b"/>
                <a:pathLst>
                  <a:path w="61104" h="78902" extrusionOk="0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10"/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48577" h="8974" extrusionOk="0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10"/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/>
                <a:ahLst/>
                <a:cxnLst/>
                <a:rect l="l" t="t" r="r" b="b"/>
                <a:pathLst>
                  <a:path w="46720" h="56984" extrusionOk="0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10"/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42357" extrusionOk="0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10"/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/>
                <a:ahLst/>
                <a:cxnLst/>
                <a:rect l="l" t="t" r="r" b="b"/>
                <a:pathLst>
                  <a:path w="49304" h="90248" extrusionOk="0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10"/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/>
                <a:ahLst/>
                <a:cxnLst/>
                <a:rect l="l" t="t" r="r" b="b"/>
                <a:pathLst>
                  <a:path w="41380" h="65193" extrusionOk="0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10"/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3803" h="76200" extrusionOk="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1" name="Google Shape;1711;p10"/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1712" name="Google Shape;1712;p10"/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/>
                <a:ahLst/>
                <a:cxnLst/>
                <a:rect l="l" t="t" r="r" b="b"/>
                <a:pathLst>
                  <a:path w="933124" h="1810609" extrusionOk="0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10"/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/>
                <a:ahLst/>
                <a:cxnLst/>
                <a:rect l="l" t="t" r="r" b="b"/>
                <a:pathLst>
                  <a:path w="589264" h="1750973" extrusionOk="0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10"/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/>
                <a:ahLst/>
                <a:cxnLst/>
                <a:rect l="l" t="t" r="r" b="b"/>
                <a:pathLst>
                  <a:path w="206206" h="501277" extrusionOk="0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10"/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798331" h="191848" extrusionOk="0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10"/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/>
                <a:ahLst/>
                <a:cxnLst/>
                <a:rect l="l" t="t" r="r" b="b"/>
                <a:pathLst>
                  <a:path w="753726" h="176989" extrusionOk="0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10"/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/>
                <a:ahLst/>
                <a:cxnLst/>
                <a:rect l="l" t="t" r="r" b="b"/>
                <a:pathLst>
                  <a:path w="270509" h="240199" extrusionOk="0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10"/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/>
                <a:ahLst/>
                <a:cxnLst/>
                <a:rect l="l" t="t" r="r" b="b"/>
                <a:pathLst>
                  <a:path w="127175" h="493394" extrusionOk="0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10"/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24009" h="314325" extrusionOk="0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10"/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89431" extrusionOk="0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10"/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85690" extrusionOk="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10"/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/>
                <a:ahLst/>
                <a:cxnLst/>
                <a:rect l="l" t="t" r="r" b="b"/>
                <a:pathLst>
                  <a:path w="172304" h="98451" extrusionOk="0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10"/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/>
                <a:ahLst/>
                <a:cxnLst/>
                <a:rect l="l" t="t" r="r" b="b"/>
                <a:pathLst>
                  <a:path w="116431" h="54013" extrusionOk="0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10"/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116738" extrusionOk="0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0"/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9166" extrusionOk="0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0"/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/>
                <a:ahLst/>
                <a:cxnLst/>
                <a:rect l="l" t="t" r="r" b="b"/>
                <a:pathLst>
                  <a:path w="50482" h="44097" extrusionOk="0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10"/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2837" h="66675" extrusionOk="0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10"/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/>
                <a:ahLst/>
                <a:cxnLst/>
                <a:rect l="l" t="t" r="r" b="b"/>
                <a:pathLst>
                  <a:path w="39052" h="18959" extrusionOk="0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10"/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235525" h="204800" extrusionOk="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10"/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/>
                <a:ahLst/>
                <a:cxnLst/>
                <a:rect l="l" t="t" r="r" b="b"/>
                <a:pathLst>
                  <a:path w="1196374" h="703003" extrusionOk="0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10"/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491539" h="601625" extrusionOk="0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0"/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632910" h="354014" extrusionOk="0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10"/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/>
                <a:ahLst/>
                <a:cxnLst/>
                <a:rect l="l" t="t" r="r" b="b"/>
                <a:pathLst>
                  <a:path w="450532" h="543401" extrusionOk="0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10"/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/>
                <a:ahLst/>
                <a:cxnLst/>
                <a:rect l="l" t="t" r="r" b="b"/>
                <a:pathLst>
                  <a:path w="416915" h="528620" extrusionOk="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10"/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/>
                <a:ahLst/>
                <a:cxnLst/>
                <a:rect l="l" t="t" r="r" b="b"/>
                <a:pathLst>
                  <a:path w="313982" h="440019" extrusionOk="0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10"/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339160" h="411480" extrusionOk="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10"/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/>
                <a:ahLst/>
                <a:cxnLst/>
                <a:rect l="l" t="t" r="r" b="b"/>
                <a:pathLst>
                  <a:path w="445418" h="515897" extrusionOk="0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10"/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/>
                <a:ahLst/>
                <a:cxnLst/>
                <a:rect l="l" t="t" r="r" b="b"/>
                <a:pathLst>
                  <a:path w="1190200" h="344098" extrusionOk="0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0"/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/>
                <a:ahLst/>
                <a:cxnLst/>
                <a:rect l="l" t="t" r="r" b="b"/>
                <a:pathLst>
                  <a:path w="202006" h="415766" extrusionOk="0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10"/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/>
                <a:ahLst/>
                <a:cxnLst/>
                <a:rect l="l" t="t" r="r" b="b"/>
                <a:pathLst>
                  <a:path w="244349" h="360001" extrusionOk="0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10"/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/>
                <a:ahLst/>
                <a:cxnLst/>
                <a:rect l="l" t="t" r="r" b="b"/>
                <a:pathLst>
                  <a:path w="180537" h="277132" extrusionOk="0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10"/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/>
                <a:ahLst/>
                <a:cxnLst/>
                <a:rect l="l" t="t" r="r" b="b"/>
                <a:pathLst>
                  <a:path w="381255" h="741376" extrusionOk="0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10"/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130995" h="226695" extrusionOk="0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10"/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/>
                <a:ahLst/>
                <a:cxnLst/>
                <a:rect l="l" t="t" r="r" b="b"/>
                <a:pathLst>
                  <a:path w="253094" h="544388" extrusionOk="0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10"/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68477" extrusionOk="0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10"/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/>
                <a:ahLst/>
                <a:cxnLst/>
                <a:rect l="l" t="t" r="r" b="b"/>
                <a:pathLst>
                  <a:path w="165191" h="105292" extrusionOk="0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10"/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/>
                <a:ahLst/>
                <a:cxnLst/>
                <a:rect l="l" t="t" r="r" b="b"/>
                <a:pathLst>
                  <a:path w="96202" h="149542" extrusionOk="0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10"/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51081" extrusionOk="0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10"/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/>
                <a:ahLst/>
                <a:cxnLst/>
                <a:rect l="l" t="t" r="r" b="b"/>
                <a:pathLst>
                  <a:path w="123886" h="58102" extrusionOk="0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10"/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/>
                <a:ahLst/>
                <a:cxnLst/>
                <a:rect l="l" t="t" r="r" b="b"/>
                <a:pathLst>
                  <a:path w="39899" h="117157" extrusionOk="0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10"/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3785" extrusionOk="0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10"/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/>
                <a:ahLst/>
                <a:cxnLst/>
                <a:rect l="l" t="t" r="r" b="b"/>
                <a:pathLst>
                  <a:path w="86677" h="11791" extrusionOk="0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10"/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/>
                <a:ahLst/>
                <a:cxnLst/>
                <a:rect l="l" t="t" r="r" b="b"/>
                <a:pathLst>
                  <a:path w="61694" h="21517" extrusionOk="0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10"/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50839" h="11429" extrusionOk="0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10"/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/>
                <a:ahLst/>
                <a:cxnLst/>
                <a:rect l="l" t="t" r="r" b="b"/>
                <a:pathLst>
                  <a:path w="340207" h="467797" extrusionOk="0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10"/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/>
                <a:ahLst/>
                <a:cxnLst/>
                <a:rect l="l" t="t" r="r" b="b"/>
                <a:pathLst>
                  <a:path w="171691" h="497105" extrusionOk="0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10"/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/>
                <a:ahLst/>
                <a:cxnLst/>
                <a:rect l="l" t="t" r="r" b="b"/>
                <a:pathLst>
                  <a:path w="186646" h="333171" extrusionOk="0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10"/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/>
                <a:ahLst/>
                <a:cxnLst/>
                <a:rect l="l" t="t" r="r" b="b"/>
                <a:pathLst>
                  <a:path w="171837" h="505300" extrusionOk="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10"/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/>
                <a:ahLst/>
                <a:cxnLst/>
                <a:rect l="l" t="t" r="r" b="b"/>
                <a:pathLst>
                  <a:path w="129216" h="324915" extrusionOk="0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10"/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/>
                <a:ahLst/>
                <a:cxnLst/>
                <a:rect l="l" t="t" r="r" b="b"/>
                <a:pathLst>
                  <a:path w="166174" h="286222" extrusionOk="0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10"/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/>
                <a:ahLst/>
                <a:cxnLst/>
                <a:rect l="l" t="t" r="r" b="b"/>
                <a:pathLst>
                  <a:path w="311705" h="705525" extrusionOk="0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10"/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/>
                <a:ahLst/>
                <a:cxnLst/>
                <a:rect l="l" t="t" r="r" b="b"/>
                <a:pathLst>
                  <a:path w="115829" h="239923" extrusionOk="0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10"/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/>
                <a:ahLst/>
                <a:cxnLst/>
                <a:rect l="l" t="t" r="r" b="b"/>
                <a:pathLst>
                  <a:path w="317643" h="259083" extrusionOk="0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10"/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/>
                <a:ahLst/>
                <a:cxnLst/>
                <a:rect l="l" t="t" r="r" b="b"/>
                <a:pathLst>
                  <a:path w="310382" h="266783" extrusionOk="0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10"/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/>
                <a:ahLst/>
                <a:cxnLst/>
                <a:rect l="l" t="t" r="r" b="b"/>
                <a:pathLst>
                  <a:path w="237172" h="290815" extrusionOk="0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10"/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/>
                <a:ahLst/>
                <a:cxnLst/>
                <a:rect l="l" t="t" r="r" b="b"/>
                <a:pathLst>
                  <a:path w="85754" h="52640" extrusionOk="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10"/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/>
                <a:ahLst/>
                <a:cxnLst/>
                <a:rect l="l" t="t" r="r" b="b"/>
                <a:pathLst>
                  <a:path w="57747" h="71482" extrusionOk="0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10"/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/>
                <a:ahLst/>
                <a:cxnLst/>
                <a:rect l="l" t="t" r="r" b="b"/>
                <a:pathLst>
                  <a:path w="67906" h="58102" extrusionOk="0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10"/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20930" extrusionOk="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10"/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11316" extrusionOk="0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10"/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40005" extrusionOk="0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10"/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721995" h="196325" extrusionOk="0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10"/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/>
                <a:ahLst/>
                <a:cxnLst/>
                <a:rect l="l" t="t" r="r" b="b"/>
                <a:pathLst>
                  <a:path w="169544" h="152564" extrusionOk="0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10"/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/>
                <a:ahLst/>
                <a:cxnLst/>
                <a:rect l="l" t="t" r="r" b="b"/>
                <a:pathLst>
                  <a:path w="116766" h="231457" extrusionOk="0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10"/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/>
                <a:ahLst/>
                <a:cxnLst/>
                <a:rect l="l" t="t" r="r" b="b"/>
                <a:pathLst>
                  <a:path w="106824" h="53033" extrusionOk="0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10"/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2146" extrusionOk="0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10"/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/>
                <a:ahLst/>
                <a:cxnLst/>
                <a:rect l="l" t="t" r="r" b="b"/>
                <a:pathLst>
                  <a:path w="94297" h="19348" extrusionOk="0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10"/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2028" extrusionOk="0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10"/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/>
                <a:ahLst/>
                <a:cxnLst/>
                <a:rect l="l" t="t" r="r" b="b"/>
                <a:pathLst>
                  <a:path w="217663" h="71210" extrusionOk="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10"/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/>
                <a:ahLst/>
                <a:cxnLst/>
                <a:rect l="l" t="t" r="r" b="b"/>
                <a:pathLst>
                  <a:path w="34931" h="60085" extrusionOk="0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10"/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21757" extrusionOk="0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10"/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/>
                <a:ahLst/>
                <a:cxnLst/>
                <a:rect l="l" t="t" r="r" b="b"/>
                <a:pathLst>
                  <a:path w="159904" h="134558" extrusionOk="0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10"/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/>
                <a:ahLst/>
                <a:cxnLst/>
                <a:rect l="l" t="t" r="r" b="b"/>
                <a:pathLst>
                  <a:path w="172589" h="147947" extrusionOk="0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10"/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/>
                <a:ahLst/>
                <a:cxnLst/>
                <a:rect l="l" t="t" r="r" b="b"/>
                <a:pathLst>
                  <a:path w="184784" h="37293" extrusionOk="0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10"/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44767" extrusionOk="0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10"/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7152" h="38100" extrusionOk="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0"/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/>
                <a:ahLst/>
                <a:cxnLst/>
                <a:rect l="l" t="t" r="r" b="b"/>
                <a:pathLst>
                  <a:path w="75670" h="15352" extrusionOk="0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10"/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/>
                <a:ahLst/>
                <a:cxnLst/>
                <a:rect l="l" t="t" r="r" b="b"/>
                <a:pathLst>
                  <a:path w="47274" h="36194" extrusionOk="0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10"/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/>
                <a:ahLst/>
                <a:cxnLst/>
                <a:rect l="l" t="t" r="r" b="b"/>
                <a:pathLst>
                  <a:path w="179939" h="129778" extrusionOk="0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10"/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/>
                <a:ahLst/>
                <a:cxnLst/>
                <a:rect l="l" t="t" r="r" b="b"/>
                <a:pathLst>
                  <a:path w="219145" h="271666" extrusionOk="0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10"/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/>
                <a:ahLst/>
                <a:cxnLst/>
                <a:rect l="l" t="t" r="r" b="b"/>
                <a:pathLst>
                  <a:path w="252993" h="172398" extrusionOk="0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10"/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7551" h="197038" extrusionOk="0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10"/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/>
                <a:ahLst/>
                <a:cxnLst/>
                <a:rect l="l" t="t" r="r" b="b"/>
                <a:pathLst>
                  <a:path w="143221" h="150071" extrusionOk="0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10"/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149084" extrusionOk="0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10"/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49840" extrusionOk="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10"/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256222" h="18097" extrusionOk="0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10"/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/>
                <a:ahLst/>
                <a:cxnLst/>
                <a:rect l="l" t="t" r="r" b="b"/>
                <a:pathLst>
                  <a:path w="43054" h="57195" extrusionOk="0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10"/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/>
                <a:ahLst/>
                <a:cxnLst/>
                <a:rect l="l" t="t" r="r" b="b"/>
                <a:pathLst>
                  <a:path w="590850" h="418731" extrusionOk="0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10"/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/>
                <a:ahLst/>
                <a:cxnLst/>
                <a:rect l="l" t="t" r="r" b="b"/>
                <a:pathLst>
                  <a:path w="191965" h="188216" extrusionOk="0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10"/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/>
                <a:ahLst/>
                <a:cxnLst/>
                <a:rect l="l" t="t" r="r" b="b"/>
                <a:pathLst>
                  <a:path w="63238" h="125717" extrusionOk="0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0"/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59054" extrusionOk="0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10"/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/>
                <a:ahLst/>
                <a:cxnLst/>
                <a:rect l="l" t="t" r="r" b="b"/>
                <a:pathLst>
                  <a:path w="247415" h="326094" extrusionOk="0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10"/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/>
                <a:ahLst/>
                <a:cxnLst/>
                <a:rect l="l" t="t" r="r" b="b"/>
                <a:pathLst>
                  <a:path w="39052" h="209617" extrusionOk="0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10"/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86115" h="89626" extrusionOk="0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10"/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/>
                <a:ahLst/>
                <a:cxnLst/>
                <a:rect l="l" t="t" r="r" b="b"/>
                <a:pathLst>
                  <a:path w="50759" h="95655" extrusionOk="0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0"/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39052" extrusionOk="0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10"/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/>
                <a:ahLst/>
                <a:cxnLst/>
                <a:rect l="l" t="t" r="r" b="b"/>
                <a:pathLst>
                  <a:path w="165080" h="172944" extrusionOk="0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10"/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11803" h="29651" extrusionOk="0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10"/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/>
                <a:ahLst/>
                <a:cxnLst/>
                <a:rect l="l" t="t" r="r" b="b"/>
                <a:pathLst>
                  <a:path w="118357" h="62329" extrusionOk="0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10"/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0584" extrusionOk="0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10"/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111871" h="50351" extrusionOk="0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10"/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/>
                <a:ahLst/>
                <a:cxnLst/>
                <a:rect l="l" t="t" r="r" b="b"/>
                <a:pathLst>
                  <a:path w="64520" h="90846" extrusionOk="0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10"/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/>
                <a:ahLst/>
                <a:cxnLst/>
                <a:rect l="l" t="t" r="r" b="b"/>
                <a:pathLst>
                  <a:path w="56197" h="65261" extrusionOk="0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10"/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27622" extrusionOk="0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10"/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/>
                <a:ahLst/>
                <a:cxnLst/>
                <a:rect l="l" t="t" r="r" b="b"/>
                <a:pathLst>
                  <a:path w="96689" h="178117" extrusionOk="0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10"/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48577" h="9747" extrusionOk="0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10"/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/>
                <a:ahLst/>
                <a:cxnLst/>
                <a:rect l="l" t="t" r="r" b="b"/>
                <a:pathLst>
                  <a:path w="233758" h="116088" extrusionOk="0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10"/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/>
                <a:ahLst/>
                <a:cxnLst/>
                <a:rect l="l" t="t" r="r" b="b"/>
                <a:pathLst>
                  <a:path w="215479" h="96269" extrusionOk="0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10"/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73089" extrusionOk="0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10"/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21762" extrusionOk="0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10"/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/>
                <a:ahLst/>
                <a:cxnLst/>
                <a:rect l="l" t="t" r="r" b="b"/>
                <a:pathLst>
                  <a:path w="38739" h="108351" extrusionOk="0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10"/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/>
                <a:ahLst/>
                <a:cxnLst/>
                <a:rect l="l" t="t" r="r" b="b"/>
                <a:pathLst>
                  <a:path w="41983" h="41909" extrusionOk="0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10"/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/>
                <a:ahLst/>
                <a:cxnLst/>
                <a:rect l="l" t="t" r="r" b="b"/>
                <a:pathLst>
                  <a:path w="39296" h="48859" extrusionOk="0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10"/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/>
                <a:ahLst/>
                <a:cxnLst/>
                <a:rect l="l" t="t" r="r" b="b"/>
                <a:pathLst>
                  <a:path w="132397" h="13441" extrusionOk="0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5" name="Google Shape;1825;p10"/>
          <p:cNvGrpSpPr/>
          <p:nvPr/>
        </p:nvGrpSpPr>
        <p:grpSpPr>
          <a:xfrm>
            <a:off x="6730377" y="1834518"/>
            <a:ext cx="4548331" cy="3918543"/>
            <a:chOff x="884" y="3053"/>
            <a:chExt cx="17244" cy="4020"/>
          </a:xfrm>
        </p:grpSpPr>
        <p:grpSp>
          <p:nvGrpSpPr>
            <p:cNvPr id="1826" name="Google Shape;1826;p10"/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1827" name="Google Shape;1827;p10"/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>
                  <a:gd name="adj" fmla="val 16667"/>
                </a:avLst>
              </a:prstGeom>
              <a:solidFill>
                <a:srgbClr val="A0CC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000">
                  <a:solidFill>
                    <a:srgbClr val="5F7700"/>
                  </a:solidFill>
                </a:endParaRPr>
              </a:p>
            </p:txBody>
          </p:sp>
          <p:sp>
            <p:nvSpPr>
              <p:cNvPr id="1828" name="Google Shape;1828;p10"/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rgbClr val="5F770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000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29" name="Google Shape;1829;p10"/>
            <p:cNvSpPr txBox="1"/>
            <p:nvPr/>
          </p:nvSpPr>
          <p:spPr>
            <a:xfrm>
              <a:off x="884" y="3129"/>
              <a:ext cx="17114" cy="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400" b="1">
                  <a:solidFill>
                    <a:srgbClr val="FF0000"/>
                  </a:solidFill>
                </a:rPr>
                <a:t>Trò chơi: Ai nhanh hơn</a:t>
              </a:r>
              <a:endParaRPr sz="2400" b="1">
                <a:solidFill>
                  <a:srgbClr val="FF0000"/>
                </a:solidFill>
              </a:endParaRPr>
            </a:p>
          </p:txBody>
        </p:sp>
        <p:sp>
          <p:nvSpPr>
            <p:cNvPr id="1830" name="Google Shape;1830;p10"/>
            <p:cNvSpPr txBox="1"/>
            <p:nvPr/>
          </p:nvSpPr>
          <p:spPr>
            <a:xfrm>
              <a:off x="1621" y="3578"/>
              <a:ext cx="15640" cy="2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>
                  <a:solidFill>
                    <a:srgbClr val="0070C0"/>
                  </a:solidFill>
                </a:rPr>
                <a:t>Luật chơi: Chia lớp thành 4 đội, các đội lên bảng viết tên các hình tam giác và tứ giác có trong hình. Đội nào hoàn thành nhanh và chính xác là đội chiến thắng.</a:t>
              </a:r>
              <a:endParaRPr sz="240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655</Words>
  <Application>Microsoft Office PowerPoint</Application>
  <PresentationFormat>Widescreen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Coiny</vt:lpstr>
      <vt:lpstr>Microsoft Yahei</vt:lpstr>
      <vt:lpstr>Arial Black</vt:lpstr>
      <vt:lpstr>Office Theme</vt:lpstr>
      <vt:lpstr>1_包图主题2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Vip855</cp:lastModifiedBy>
  <cp:revision>2</cp:revision>
  <dcterms:created xsi:type="dcterms:W3CDTF">2021-06-03T14:58:56Z</dcterms:created>
  <dcterms:modified xsi:type="dcterms:W3CDTF">2025-10-19T08:37:04Z</dcterms:modified>
</cp:coreProperties>
</file>