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  <p:sldMasterId id="2147484328" r:id="rId14"/>
  </p:sldMasterIdLst>
  <p:notesMasterIdLst>
    <p:notesMasterId r:id="rId61"/>
  </p:notesMasterIdLst>
  <p:sldIdLst>
    <p:sldId id="411" r:id="rId15"/>
    <p:sldId id="320" r:id="rId16"/>
    <p:sldId id="446" r:id="rId17"/>
    <p:sldId id="447" r:id="rId18"/>
    <p:sldId id="451" r:id="rId19"/>
    <p:sldId id="452" r:id="rId20"/>
    <p:sldId id="450" r:id="rId21"/>
    <p:sldId id="455" r:id="rId22"/>
    <p:sldId id="475" r:id="rId23"/>
    <p:sldId id="408" r:id="rId24"/>
    <p:sldId id="388" r:id="rId25"/>
    <p:sldId id="425" r:id="rId26"/>
    <p:sldId id="303" r:id="rId27"/>
    <p:sldId id="460" r:id="rId28"/>
    <p:sldId id="257" r:id="rId29"/>
    <p:sldId id="305" r:id="rId30"/>
    <p:sldId id="456" r:id="rId31"/>
    <p:sldId id="457" r:id="rId32"/>
    <p:sldId id="458" r:id="rId33"/>
    <p:sldId id="459" r:id="rId34"/>
    <p:sldId id="306" r:id="rId35"/>
    <p:sldId id="307" r:id="rId36"/>
    <p:sldId id="461" r:id="rId37"/>
    <p:sldId id="389" r:id="rId38"/>
    <p:sldId id="312" r:id="rId39"/>
    <p:sldId id="462" r:id="rId40"/>
    <p:sldId id="463" r:id="rId41"/>
    <p:sldId id="464" r:id="rId42"/>
    <p:sldId id="409" r:id="rId43"/>
    <p:sldId id="465" r:id="rId44"/>
    <p:sldId id="466" r:id="rId45"/>
    <p:sldId id="400" r:id="rId46"/>
    <p:sldId id="468" r:id="rId47"/>
    <p:sldId id="267" r:id="rId48"/>
    <p:sldId id="304" r:id="rId49"/>
    <p:sldId id="471" r:id="rId50"/>
    <p:sldId id="472" r:id="rId51"/>
    <p:sldId id="473" r:id="rId52"/>
    <p:sldId id="308" r:id="rId53"/>
    <p:sldId id="298" r:id="rId54"/>
    <p:sldId id="474" r:id="rId55"/>
    <p:sldId id="470" r:id="rId56"/>
    <p:sldId id="302" r:id="rId57"/>
    <p:sldId id="258" r:id="rId58"/>
    <p:sldId id="429" r:id="rId59"/>
    <p:sldId id="407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3324" autoAdjust="0"/>
  </p:normalViewPr>
  <p:slideViewPr>
    <p:cSldViewPr>
      <p:cViewPr varScale="1">
        <p:scale>
          <a:sx n="55" d="100"/>
          <a:sy n="55" d="100"/>
        </p:scale>
        <p:origin x="8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643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737961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603679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12978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32773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304550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063926"/>
      </p:ext>
    </p:extLst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6758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412786"/>
      </p:ext>
    </p:extLst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66419"/>
      </p:ext>
    </p:extLst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12924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40178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8693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image" Target="../media/image2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522BBC-AF73-4EC8-A179-AADA474437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" y="465318"/>
            <a:ext cx="1125176" cy="11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4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11" Type="http://schemas.openxmlformats.org/officeDocument/2006/relationships/image" Target="../media/image73.jpeg"/><Relationship Id="rId5" Type="http://schemas.microsoft.com/office/2007/relationships/hdphoto" Target="../media/hdphoto23.wdp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9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8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3" Type="http://schemas.openxmlformats.org/officeDocument/2006/relationships/tags" Target="../tags/tag7.xml"/><Relationship Id="rId21" Type="http://schemas.openxmlformats.org/officeDocument/2006/relationships/slide" Target="slide39.xml"/><Relationship Id="rId7" Type="http://schemas.openxmlformats.org/officeDocument/2006/relationships/image" Target="../media/image102.png"/><Relationship Id="rId12" Type="http://schemas.microsoft.com/office/2007/relationships/hdphoto" Target="../media/hdphoto31.wdp"/><Relationship Id="rId17" Type="http://schemas.openxmlformats.org/officeDocument/2006/relationships/image" Target="../media/image106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105.png"/><Relationship Id="rId10" Type="http://schemas.openxmlformats.org/officeDocument/2006/relationships/slide" Target="slide37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8.xml"/><Relationship Id="rId14" Type="http://schemas.microsoft.com/office/2007/relationships/hdphoto" Target="../media/hdphoto32.wdp"/><Relationship Id="rId22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slide" Target="slide35.xml"/><Relationship Id="rId18" Type="http://schemas.openxmlformats.org/officeDocument/2006/relationships/image" Target="../media/image10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11.png"/><Relationship Id="rId7" Type="http://schemas.openxmlformats.org/officeDocument/2006/relationships/image" Target="../media/image103.png"/><Relationship Id="rId12" Type="http://schemas.microsoft.com/office/2007/relationships/hdphoto" Target="../media/hdphoto33.wdp"/><Relationship Id="rId17" Type="http://schemas.openxmlformats.org/officeDocument/2006/relationships/slide" Target="slide14.xml"/><Relationship Id="rId2" Type="http://schemas.microsoft.com/office/2007/relationships/media" Target="../media/media1.mp3"/><Relationship Id="rId16" Type="http://schemas.microsoft.com/office/2007/relationships/hdphoto" Target="../media/hdphoto34.wdp"/><Relationship Id="rId20" Type="http://schemas.openxmlformats.org/officeDocument/2006/relationships/slide" Target="slide37.xml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24" Type="http://schemas.openxmlformats.org/officeDocument/2006/relationships/image" Target="../media/image113.png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slide" Target="slide38.xml"/><Relationship Id="rId10" Type="http://schemas.microsoft.com/office/2007/relationships/hdphoto" Target="../media/hdphoto32.wdp"/><Relationship Id="rId19" Type="http://schemas.openxmlformats.org/officeDocument/2006/relationships/image" Target="../media/image1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4.png"/><Relationship Id="rId14" Type="http://schemas.openxmlformats.org/officeDocument/2006/relationships/image" Target="../media/image106.png"/><Relationship Id="rId22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7.xml"/><Relationship Id="rId17" Type="http://schemas.openxmlformats.org/officeDocument/2006/relationships/slide" Target="slide35.xml"/><Relationship Id="rId2" Type="http://schemas.microsoft.com/office/2007/relationships/media" Target="../media/media1.mp3"/><Relationship Id="rId16" Type="http://schemas.openxmlformats.org/officeDocument/2006/relationships/image" Target="../media/image113.png"/><Relationship Id="rId1" Type="http://schemas.openxmlformats.org/officeDocument/2006/relationships/audio" Target="NULL" TargetMode="External"/><Relationship Id="rId6" Type="http://schemas.openxmlformats.org/officeDocument/2006/relationships/image" Target="../media/image107.png"/><Relationship Id="rId11" Type="http://schemas.microsoft.com/office/2007/relationships/hdphoto" Target="../media/hdphoto33.wdp"/><Relationship Id="rId5" Type="http://schemas.openxmlformats.org/officeDocument/2006/relationships/image" Target="../media/image102.png"/><Relationship Id="rId15" Type="http://schemas.openxmlformats.org/officeDocument/2006/relationships/slide" Target="slide38.xml"/><Relationship Id="rId10" Type="http://schemas.openxmlformats.org/officeDocument/2006/relationships/image" Target="../media/image110.png"/><Relationship Id="rId4" Type="http://schemas.openxmlformats.org/officeDocument/2006/relationships/image" Target="../media/image101.png"/><Relationship Id="rId9" Type="http://schemas.microsoft.com/office/2007/relationships/hdphoto" Target="../media/hdphoto31.wdp"/><Relationship Id="rId1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8.png"/><Relationship Id="rId18" Type="http://schemas.openxmlformats.org/officeDocument/2006/relationships/slide" Target="slide38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4.xml"/><Relationship Id="rId17" Type="http://schemas.openxmlformats.org/officeDocument/2006/relationships/image" Target="../media/image112.png"/><Relationship Id="rId2" Type="http://schemas.microsoft.com/office/2007/relationships/media" Target="../media/media1.mp3"/><Relationship Id="rId16" Type="http://schemas.openxmlformats.org/officeDocument/2006/relationships/image" Target="../media/image111.png"/><Relationship Id="rId20" Type="http://schemas.openxmlformats.org/officeDocument/2006/relationships/slide" Target="slide35.xml"/><Relationship Id="rId1" Type="http://schemas.openxmlformats.org/officeDocument/2006/relationships/audio" Target="NULL" TargetMode="External"/><Relationship Id="rId6" Type="http://schemas.openxmlformats.org/officeDocument/2006/relationships/image" Target="../media/image105.png"/><Relationship Id="rId11" Type="http://schemas.microsoft.com/office/2007/relationships/hdphoto" Target="../media/hdphoto34.wdp"/><Relationship Id="rId5" Type="http://schemas.openxmlformats.org/officeDocument/2006/relationships/image" Target="../media/image102.png"/><Relationship Id="rId15" Type="http://schemas.openxmlformats.org/officeDocument/2006/relationships/slide" Target="slide37.xml"/><Relationship Id="rId10" Type="http://schemas.openxmlformats.org/officeDocument/2006/relationships/image" Target="../media/image107.png"/><Relationship Id="rId19" Type="http://schemas.openxmlformats.org/officeDocument/2006/relationships/image" Target="../media/image113.png"/><Relationship Id="rId4" Type="http://schemas.openxmlformats.org/officeDocument/2006/relationships/image" Target="../media/image101.png"/><Relationship Id="rId9" Type="http://schemas.microsoft.com/office/2007/relationships/hdphoto" Target="../media/hdphoto31.wdp"/><Relationship Id="rId1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8.xml"/><Relationship Id="rId7" Type="http://schemas.openxmlformats.org/officeDocument/2006/relationships/image" Target="../media/image10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4" Type="http://schemas.microsoft.com/office/2007/relationships/hdphoto" Target="../media/hdphoto12.wdp"/><Relationship Id="rId9" Type="http://schemas.openxmlformats.org/officeDocument/2006/relationships/image" Target="../media/image42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5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7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8.jpg"/><Relationship Id="rId7" Type="http://schemas.openxmlformats.org/officeDocument/2006/relationships/image" Target="../media/image97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22.png"/><Relationship Id="rId5" Type="http://schemas.openxmlformats.org/officeDocument/2006/relationships/image" Target="../media/image95.pn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6.png"/><Relationship Id="rId4" Type="http://schemas.openxmlformats.org/officeDocument/2006/relationships/image" Target="../media/image12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8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microsoft.com/office/2007/relationships/hdphoto" Target="../media/hdphoto18.wdp"/><Relationship Id="rId9" Type="http://schemas.openxmlformats.org/officeDocument/2006/relationships/image" Target="../media/image5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605788" y="2317763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568858" y="171023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514600" y="23149"/>
            <a:ext cx="39366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228600" y="965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F4428C-57FE-47A8-B547-088D67D48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421" y="2172001"/>
            <a:ext cx="5773412" cy="18472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6255</TotalTime>
  <Words>1836</Words>
  <Application>Microsoft Office PowerPoint</Application>
  <PresentationFormat>Màn hình rộng</PresentationFormat>
  <Paragraphs>295</Paragraphs>
  <Slides>46</Slides>
  <Notes>20</Notes>
  <HiddenSlides>1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14</vt:i4>
      </vt:variant>
      <vt:variant>
        <vt:lpstr>Tiêu đề Bản chiếu</vt:lpstr>
      </vt:variant>
      <vt:variant>
        <vt:i4>46</vt:i4>
      </vt:variant>
    </vt:vector>
  </HeadingPairs>
  <TitlesOfParts>
    <vt:vector size="71" baseType="lpstr">
      <vt:lpstr>等线</vt:lpstr>
      <vt:lpstr>等线 Light</vt:lpstr>
      <vt:lpstr>Arial</vt:lpstr>
      <vt:lpstr>Arial Nova</vt:lpstr>
      <vt:lpstr>Arial-Rounded</vt:lpstr>
      <vt:lpstr>Calibri</vt:lpstr>
      <vt:lpstr>Calibri Light</vt:lpstr>
      <vt:lpstr>ITC Avant Garde Std Bk</vt:lpstr>
      <vt:lpstr>SVN-Gretoon</vt:lpstr>
      <vt:lpstr>Tahoma</vt:lpstr>
      <vt:lpstr>Times New Roman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​​</vt:lpstr>
      <vt:lpstr>Bản trình bày PowerPoint</vt:lpstr>
      <vt:lpstr>Bản trình bày PowerPoint</vt:lpstr>
      <vt:lpstr> TRÒ CHƠI: CÔ BÉ QUÀNG KHĂN ĐỎ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Huyền Nguyễn</cp:lastModifiedBy>
  <cp:revision>364</cp:revision>
  <dcterms:created xsi:type="dcterms:W3CDTF">2020-04-24T02:14:02Z</dcterms:created>
  <dcterms:modified xsi:type="dcterms:W3CDTF">2025-10-26T23:59:22Z</dcterms:modified>
</cp:coreProperties>
</file>