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78" r:id="rId2"/>
    <p:sldId id="257" r:id="rId3"/>
    <p:sldId id="258" r:id="rId4"/>
    <p:sldId id="290" r:id="rId5"/>
    <p:sldId id="261" r:id="rId6"/>
    <p:sldId id="291" r:id="rId7"/>
    <p:sldId id="264" r:id="rId8"/>
    <p:sldId id="307" r:id="rId9"/>
    <p:sldId id="309" r:id="rId10"/>
  </p:sldIdLst>
  <p:sldSz cx="12192000" cy="6858000"/>
  <p:notesSz cx="6858000" cy="9144000"/>
  <p:embeddedFontLst>
    <p:embeddedFont>
      <p:font typeface="Lato Light" panose="020F0302020204030203" pitchFamily="34" charset="0"/>
      <p:regular r:id="rId12"/>
      <p:italic r:id="rId13"/>
    </p:embeddedFont>
    <p:embeddedFont>
      <p:font typeface="Nunito Black" pitchFamily="2" charset="-93"/>
      <p:bold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6600"/>
    <a:srgbClr val="FFD9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9" d="100"/>
          <a:sy n="79" d="100"/>
        </p:scale>
        <p:origin x="1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9CA2F-C84E-449C-9E9A-57700DA0D6B3}" type="datetimeFigureOut">
              <a:rPr lang="en-US" smtClean="0"/>
              <a:t>26/10/2024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A9289-BCE6-4E58-9439-78047151D8B6}" type="slidenum">
              <a:rPr lang="en-US" smtClean="0"/>
              <a:t>‹#›</a:t>
            </a:fld>
            <a:endParaRPr lang="en-US"/>
          </a:p>
        </p:txBody>
      </p:sp>
    </p:spTree>
    <p:extLst>
      <p:ext uri="{BB962C8B-B14F-4D97-AF65-F5344CB8AC3E}">
        <p14:creationId xmlns:p14="http://schemas.microsoft.com/office/powerpoint/2010/main" val="143200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4"/>
        <p:cNvGrpSpPr/>
        <p:nvPr/>
      </p:nvGrpSpPr>
      <p:grpSpPr>
        <a:xfrm>
          <a:off x="0" y="0"/>
          <a:ext cx="0" cy="0"/>
          <a:chOff x="0" y="0"/>
          <a:chExt cx="0" cy="0"/>
        </a:xfrm>
      </p:grpSpPr>
      <p:sp>
        <p:nvSpPr>
          <p:cNvPr id="2985" name="Google Shape;29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6" name="Google Shape;29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Thiết kế: Hương Thảo - tranthao121004@gmail.com</a:t>
            </a:r>
            <a:endParaRPr/>
          </a:p>
        </p:txBody>
      </p:sp>
      <p:sp>
        <p:nvSpPr>
          <p:cNvPr id="2987" name="Google Shape;29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9504-C6D9-5CDB-EA99-FFB180B865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092248-1791-BF87-DA78-CAD03B7AC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1EC963-4CD6-B50D-D51C-103083887BC7}"/>
              </a:ext>
            </a:extLst>
          </p:cNvPr>
          <p:cNvSpPr>
            <a:spLocks noGrp="1"/>
          </p:cNvSpPr>
          <p:nvPr>
            <p:ph type="dt" sz="half" idx="10"/>
          </p:nvPr>
        </p:nvSpPr>
        <p:spPr/>
        <p:txBody>
          <a:bodyPr/>
          <a:lstStyle/>
          <a:p>
            <a:fld id="{EC53D028-5023-44BE-A357-B48B243ADE85}" type="datetimeFigureOut">
              <a:rPr lang="en-US" smtClean="0"/>
              <a:t>26/10/2024</a:t>
            </a:fld>
            <a:endParaRPr lang="en-US"/>
          </a:p>
        </p:txBody>
      </p:sp>
      <p:sp>
        <p:nvSpPr>
          <p:cNvPr id="5" name="Footer Placeholder 4">
            <a:extLst>
              <a:ext uri="{FF2B5EF4-FFF2-40B4-BE49-F238E27FC236}">
                <a16:creationId xmlns:a16="http://schemas.microsoft.com/office/drawing/2014/main" id="{BE2C2606-E560-F742-AC3C-C73F1494D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63C80-5BBE-8709-1733-85C57210BC24}"/>
              </a:ext>
            </a:extLst>
          </p:cNvPr>
          <p:cNvSpPr>
            <a:spLocks noGrp="1"/>
          </p:cNvSpPr>
          <p:nvPr>
            <p:ph type="sldNum" sz="quarter" idx="12"/>
          </p:nvPr>
        </p:nvSpPr>
        <p:spPr/>
        <p:txBody>
          <a:bodyPr/>
          <a:lstStyle/>
          <a:p>
            <a:fld id="{EF2768E7-E90B-41E2-BCB0-8E3C24DBB4E6}" type="slidenum">
              <a:rPr lang="en-US" smtClean="0"/>
              <a:t>‹#›</a:t>
            </a:fld>
            <a:endParaRPr lang="en-US"/>
          </a:p>
        </p:txBody>
      </p:sp>
    </p:spTree>
    <p:extLst>
      <p:ext uri="{BB962C8B-B14F-4D97-AF65-F5344CB8AC3E}">
        <p14:creationId xmlns:p14="http://schemas.microsoft.com/office/powerpoint/2010/main" val="178655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E63A5-5FDB-6BB5-8A85-4FA1C2DF12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493E3-F345-EF22-F966-C43512DFC0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5E96E-D2D9-30A9-DDCB-706ED5B8A215}"/>
              </a:ext>
            </a:extLst>
          </p:cNvPr>
          <p:cNvSpPr>
            <a:spLocks noGrp="1"/>
          </p:cNvSpPr>
          <p:nvPr>
            <p:ph type="dt" sz="half" idx="10"/>
          </p:nvPr>
        </p:nvSpPr>
        <p:spPr/>
        <p:txBody>
          <a:bodyPr/>
          <a:lstStyle/>
          <a:p>
            <a:fld id="{EC53D028-5023-44BE-A357-B48B243ADE85}" type="datetimeFigureOut">
              <a:rPr lang="en-US" smtClean="0"/>
              <a:t>26/10/2024</a:t>
            </a:fld>
            <a:endParaRPr lang="en-US"/>
          </a:p>
        </p:txBody>
      </p:sp>
      <p:sp>
        <p:nvSpPr>
          <p:cNvPr id="5" name="Footer Placeholder 4">
            <a:extLst>
              <a:ext uri="{FF2B5EF4-FFF2-40B4-BE49-F238E27FC236}">
                <a16:creationId xmlns:a16="http://schemas.microsoft.com/office/drawing/2014/main" id="{4965EADF-0B46-9C6C-2F93-207CA13E6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2DA80-9F3E-64F8-4CDB-7AFA929D2F96}"/>
              </a:ext>
            </a:extLst>
          </p:cNvPr>
          <p:cNvSpPr>
            <a:spLocks noGrp="1"/>
          </p:cNvSpPr>
          <p:nvPr>
            <p:ph type="sldNum" sz="quarter" idx="12"/>
          </p:nvPr>
        </p:nvSpPr>
        <p:spPr/>
        <p:txBody>
          <a:bodyPr/>
          <a:lstStyle/>
          <a:p>
            <a:fld id="{EF2768E7-E90B-41E2-BCB0-8E3C24DBB4E6}" type="slidenum">
              <a:rPr lang="en-US" smtClean="0"/>
              <a:t>‹#›</a:t>
            </a:fld>
            <a:endParaRPr lang="en-US"/>
          </a:p>
        </p:txBody>
      </p:sp>
    </p:spTree>
    <p:extLst>
      <p:ext uri="{BB962C8B-B14F-4D97-AF65-F5344CB8AC3E}">
        <p14:creationId xmlns:p14="http://schemas.microsoft.com/office/powerpoint/2010/main" val="4062607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6FFD43-9F19-A96D-C5F8-32CABA1EEC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A2C88A-C4BB-84A0-EA96-12101F3EF2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B38DD-12B7-59C3-D754-FBDB3245F873}"/>
              </a:ext>
            </a:extLst>
          </p:cNvPr>
          <p:cNvSpPr>
            <a:spLocks noGrp="1"/>
          </p:cNvSpPr>
          <p:nvPr>
            <p:ph type="dt" sz="half" idx="10"/>
          </p:nvPr>
        </p:nvSpPr>
        <p:spPr/>
        <p:txBody>
          <a:bodyPr/>
          <a:lstStyle/>
          <a:p>
            <a:fld id="{EC53D028-5023-44BE-A357-B48B243ADE85}" type="datetimeFigureOut">
              <a:rPr lang="en-US" smtClean="0"/>
              <a:t>26/10/2024</a:t>
            </a:fld>
            <a:endParaRPr lang="en-US"/>
          </a:p>
        </p:txBody>
      </p:sp>
      <p:sp>
        <p:nvSpPr>
          <p:cNvPr id="5" name="Footer Placeholder 4">
            <a:extLst>
              <a:ext uri="{FF2B5EF4-FFF2-40B4-BE49-F238E27FC236}">
                <a16:creationId xmlns:a16="http://schemas.microsoft.com/office/drawing/2014/main" id="{31F34CA9-8A40-B698-ED86-81265F7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F3575-2EFE-B57E-419D-B3C283C20BCB}"/>
              </a:ext>
            </a:extLst>
          </p:cNvPr>
          <p:cNvSpPr>
            <a:spLocks noGrp="1"/>
          </p:cNvSpPr>
          <p:nvPr>
            <p:ph type="sldNum" sz="quarter" idx="12"/>
          </p:nvPr>
        </p:nvSpPr>
        <p:spPr/>
        <p:txBody>
          <a:bodyPr/>
          <a:lstStyle/>
          <a:p>
            <a:fld id="{EF2768E7-E90B-41E2-BCB0-8E3C24DBB4E6}" type="slidenum">
              <a:rPr lang="en-US" smtClean="0"/>
              <a:t>‹#›</a:t>
            </a:fld>
            <a:endParaRPr lang="en-US"/>
          </a:p>
        </p:txBody>
      </p:sp>
    </p:spTree>
    <p:extLst>
      <p:ext uri="{BB962C8B-B14F-4D97-AF65-F5344CB8AC3E}">
        <p14:creationId xmlns:p14="http://schemas.microsoft.com/office/powerpoint/2010/main" val="101432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1"/>
        <p:cNvGrpSpPr/>
        <p:nvPr/>
      </p:nvGrpSpPr>
      <p:grpSpPr>
        <a:xfrm>
          <a:off x="0" y="0"/>
          <a:ext cx="0" cy="0"/>
          <a:chOff x="0" y="0"/>
          <a:chExt cx="0" cy="0"/>
        </a:xfrm>
      </p:grpSpPr>
    </p:spTree>
    <p:extLst>
      <p:ext uri="{BB962C8B-B14F-4D97-AF65-F5344CB8AC3E}">
        <p14:creationId xmlns:p14="http://schemas.microsoft.com/office/powerpoint/2010/main" val="3857032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B576F-A165-21F6-6AF2-5635C38B9B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0A2D1-532C-1978-587E-91FB72169A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700FB-A66A-BFD6-5DB8-97EF28994B78}"/>
              </a:ext>
            </a:extLst>
          </p:cNvPr>
          <p:cNvSpPr>
            <a:spLocks noGrp="1"/>
          </p:cNvSpPr>
          <p:nvPr>
            <p:ph type="dt" sz="half" idx="10"/>
          </p:nvPr>
        </p:nvSpPr>
        <p:spPr/>
        <p:txBody>
          <a:bodyPr/>
          <a:lstStyle/>
          <a:p>
            <a:fld id="{EC53D028-5023-44BE-A357-B48B243ADE85}" type="datetimeFigureOut">
              <a:rPr lang="en-US" smtClean="0"/>
              <a:t>26/10/2024</a:t>
            </a:fld>
            <a:endParaRPr lang="en-US"/>
          </a:p>
        </p:txBody>
      </p:sp>
      <p:sp>
        <p:nvSpPr>
          <p:cNvPr id="5" name="Footer Placeholder 4">
            <a:extLst>
              <a:ext uri="{FF2B5EF4-FFF2-40B4-BE49-F238E27FC236}">
                <a16:creationId xmlns:a16="http://schemas.microsoft.com/office/drawing/2014/main" id="{C23DC1D9-905C-511F-0BCC-4617F6262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6D2B3-203B-CDF3-5009-6FE574BE8866}"/>
              </a:ext>
            </a:extLst>
          </p:cNvPr>
          <p:cNvSpPr>
            <a:spLocks noGrp="1"/>
          </p:cNvSpPr>
          <p:nvPr>
            <p:ph type="sldNum" sz="quarter" idx="12"/>
          </p:nvPr>
        </p:nvSpPr>
        <p:spPr/>
        <p:txBody>
          <a:bodyPr/>
          <a:lstStyle/>
          <a:p>
            <a:fld id="{EF2768E7-E90B-41E2-BCB0-8E3C24DBB4E6}" type="slidenum">
              <a:rPr lang="en-US" smtClean="0"/>
              <a:t>‹#›</a:t>
            </a:fld>
            <a:endParaRPr lang="en-US"/>
          </a:p>
        </p:txBody>
      </p:sp>
    </p:spTree>
    <p:extLst>
      <p:ext uri="{BB962C8B-B14F-4D97-AF65-F5344CB8AC3E}">
        <p14:creationId xmlns:p14="http://schemas.microsoft.com/office/powerpoint/2010/main" val="73292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561D-B661-132A-E5E1-0B3370A2D5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6D3B7B-0D79-F989-8E9C-55D98A4808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4F61B3-8643-5628-4CA7-680B765CDA4D}"/>
              </a:ext>
            </a:extLst>
          </p:cNvPr>
          <p:cNvSpPr>
            <a:spLocks noGrp="1"/>
          </p:cNvSpPr>
          <p:nvPr>
            <p:ph type="dt" sz="half" idx="10"/>
          </p:nvPr>
        </p:nvSpPr>
        <p:spPr/>
        <p:txBody>
          <a:bodyPr/>
          <a:lstStyle/>
          <a:p>
            <a:fld id="{EC53D028-5023-44BE-A357-B48B243ADE85}" type="datetimeFigureOut">
              <a:rPr lang="en-US" smtClean="0"/>
              <a:t>26/10/2024</a:t>
            </a:fld>
            <a:endParaRPr lang="en-US"/>
          </a:p>
        </p:txBody>
      </p:sp>
      <p:sp>
        <p:nvSpPr>
          <p:cNvPr id="5" name="Footer Placeholder 4">
            <a:extLst>
              <a:ext uri="{FF2B5EF4-FFF2-40B4-BE49-F238E27FC236}">
                <a16:creationId xmlns:a16="http://schemas.microsoft.com/office/drawing/2014/main" id="{A9532570-2C95-3B56-958B-E974050A1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7183C-35CD-FB30-CD4B-4F9D269CDF63}"/>
              </a:ext>
            </a:extLst>
          </p:cNvPr>
          <p:cNvSpPr>
            <a:spLocks noGrp="1"/>
          </p:cNvSpPr>
          <p:nvPr>
            <p:ph type="sldNum" sz="quarter" idx="12"/>
          </p:nvPr>
        </p:nvSpPr>
        <p:spPr/>
        <p:txBody>
          <a:bodyPr/>
          <a:lstStyle/>
          <a:p>
            <a:fld id="{EF2768E7-E90B-41E2-BCB0-8E3C24DBB4E6}" type="slidenum">
              <a:rPr lang="en-US" smtClean="0"/>
              <a:t>‹#›</a:t>
            </a:fld>
            <a:endParaRPr lang="en-US"/>
          </a:p>
        </p:txBody>
      </p:sp>
    </p:spTree>
    <p:extLst>
      <p:ext uri="{BB962C8B-B14F-4D97-AF65-F5344CB8AC3E}">
        <p14:creationId xmlns:p14="http://schemas.microsoft.com/office/powerpoint/2010/main" val="39529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4978-5C6B-6E28-DE07-748AA07E6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4D735-02D7-7D18-EF15-9C24F55F5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54E244-7786-C0BB-414D-F5D81D6E4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421EA7-EAFA-E95E-10ED-59A139EB4A24}"/>
              </a:ext>
            </a:extLst>
          </p:cNvPr>
          <p:cNvSpPr>
            <a:spLocks noGrp="1"/>
          </p:cNvSpPr>
          <p:nvPr>
            <p:ph type="dt" sz="half" idx="10"/>
          </p:nvPr>
        </p:nvSpPr>
        <p:spPr/>
        <p:txBody>
          <a:bodyPr/>
          <a:lstStyle/>
          <a:p>
            <a:fld id="{EC53D028-5023-44BE-A357-B48B243ADE85}" type="datetimeFigureOut">
              <a:rPr lang="en-US" smtClean="0"/>
              <a:t>26/10/2024</a:t>
            </a:fld>
            <a:endParaRPr lang="en-US"/>
          </a:p>
        </p:txBody>
      </p:sp>
      <p:sp>
        <p:nvSpPr>
          <p:cNvPr id="6" name="Footer Placeholder 5">
            <a:extLst>
              <a:ext uri="{FF2B5EF4-FFF2-40B4-BE49-F238E27FC236}">
                <a16:creationId xmlns:a16="http://schemas.microsoft.com/office/drawing/2014/main" id="{4A56EAAE-3FEB-B7F4-917A-50F02E27A7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040B4B-8BE8-DCAB-4462-19678943E582}"/>
              </a:ext>
            </a:extLst>
          </p:cNvPr>
          <p:cNvSpPr>
            <a:spLocks noGrp="1"/>
          </p:cNvSpPr>
          <p:nvPr>
            <p:ph type="sldNum" sz="quarter" idx="12"/>
          </p:nvPr>
        </p:nvSpPr>
        <p:spPr/>
        <p:txBody>
          <a:bodyPr/>
          <a:lstStyle/>
          <a:p>
            <a:fld id="{EF2768E7-E90B-41E2-BCB0-8E3C24DBB4E6}" type="slidenum">
              <a:rPr lang="en-US" smtClean="0"/>
              <a:t>‹#›</a:t>
            </a:fld>
            <a:endParaRPr lang="en-US"/>
          </a:p>
        </p:txBody>
      </p:sp>
    </p:spTree>
    <p:extLst>
      <p:ext uri="{BB962C8B-B14F-4D97-AF65-F5344CB8AC3E}">
        <p14:creationId xmlns:p14="http://schemas.microsoft.com/office/powerpoint/2010/main" val="121273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848E-C211-7858-113C-12D5FBBA7A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310E3-619E-66E9-46B1-DB51599CF1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A3129E-FB9D-2FBC-4F05-A7D1054DF8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629ABE-8483-3FBC-74AB-28B1936012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EB40FD-55A9-1B48-2929-0174E697A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3F5951-566B-DE1B-42FC-19B5B7F10936}"/>
              </a:ext>
            </a:extLst>
          </p:cNvPr>
          <p:cNvSpPr>
            <a:spLocks noGrp="1"/>
          </p:cNvSpPr>
          <p:nvPr>
            <p:ph type="dt" sz="half" idx="10"/>
          </p:nvPr>
        </p:nvSpPr>
        <p:spPr/>
        <p:txBody>
          <a:bodyPr/>
          <a:lstStyle/>
          <a:p>
            <a:fld id="{EC53D028-5023-44BE-A357-B48B243ADE85}" type="datetimeFigureOut">
              <a:rPr lang="en-US" smtClean="0"/>
              <a:t>26/10/2024</a:t>
            </a:fld>
            <a:endParaRPr lang="en-US"/>
          </a:p>
        </p:txBody>
      </p:sp>
      <p:sp>
        <p:nvSpPr>
          <p:cNvPr id="8" name="Footer Placeholder 7">
            <a:extLst>
              <a:ext uri="{FF2B5EF4-FFF2-40B4-BE49-F238E27FC236}">
                <a16:creationId xmlns:a16="http://schemas.microsoft.com/office/drawing/2014/main" id="{556F3B99-CA57-73CF-D71D-CF790448D7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CED9EF-6AC6-1CE2-3BE1-3F4AE6FF0F67}"/>
              </a:ext>
            </a:extLst>
          </p:cNvPr>
          <p:cNvSpPr>
            <a:spLocks noGrp="1"/>
          </p:cNvSpPr>
          <p:nvPr>
            <p:ph type="sldNum" sz="quarter" idx="12"/>
          </p:nvPr>
        </p:nvSpPr>
        <p:spPr/>
        <p:txBody>
          <a:bodyPr/>
          <a:lstStyle/>
          <a:p>
            <a:fld id="{EF2768E7-E90B-41E2-BCB0-8E3C24DBB4E6}" type="slidenum">
              <a:rPr lang="en-US" smtClean="0"/>
              <a:t>‹#›</a:t>
            </a:fld>
            <a:endParaRPr lang="en-US"/>
          </a:p>
        </p:txBody>
      </p:sp>
    </p:spTree>
    <p:extLst>
      <p:ext uri="{BB962C8B-B14F-4D97-AF65-F5344CB8AC3E}">
        <p14:creationId xmlns:p14="http://schemas.microsoft.com/office/powerpoint/2010/main" val="33662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AA80-3620-029E-F997-E210F0E9A2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C83A09-40ED-E9F4-9A4C-671C1936F8D6}"/>
              </a:ext>
            </a:extLst>
          </p:cNvPr>
          <p:cNvSpPr>
            <a:spLocks noGrp="1"/>
          </p:cNvSpPr>
          <p:nvPr>
            <p:ph type="dt" sz="half" idx="10"/>
          </p:nvPr>
        </p:nvSpPr>
        <p:spPr/>
        <p:txBody>
          <a:bodyPr/>
          <a:lstStyle/>
          <a:p>
            <a:fld id="{EC53D028-5023-44BE-A357-B48B243ADE85}" type="datetimeFigureOut">
              <a:rPr lang="en-US" smtClean="0"/>
              <a:t>26/10/2024</a:t>
            </a:fld>
            <a:endParaRPr lang="en-US"/>
          </a:p>
        </p:txBody>
      </p:sp>
      <p:sp>
        <p:nvSpPr>
          <p:cNvPr id="4" name="Footer Placeholder 3">
            <a:extLst>
              <a:ext uri="{FF2B5EF4-FFF2-40B4-BE49-F238E27FC236}">
                <a16:creationId xmlns:a16="http://schemas.microsoft.com/office/drawing/2014/main" id="{822CA43F-7095-A074-FF75-6DD75A5F0C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53BAD0-4BFE-6C4F-00C6-E1B831C2E9D5}"/>
              </a:ext>
            </a:extLst>
          </p:cNvPr>
          <p:cNvSpPr>
            <a:spLocks noGrp="1"/>
          </p:cNvSpPr>
          <p:nvPr>
            <p:ph type="sldNum" sz="quarter" idx="12"/>
          </p:nvPr>
        </p:nvSpPr>
        <p:spPr/>
        <p:txBody>
          <a:bodyPr/>
          <a:lstStyle/>
          <a:p>
            <a:fld id="{EF2768E7-E90B-41E2-BCB0-8E3C24DBB4E6}" type="slidenum">
              <a:rPr lang="en-US" smtClean="0"/>
              <a:t>‹#›</a:t>
            </a:fld>
            <a:endParaRPr lang="en-US"/>
          </a:p>
        </p:txBody>
      </p:sp>
    </p:spTree>
    <p:extLst>
      <p:ext uri="{BB962C8B-B14F-4D97-AF65-F5344CB8AC3E}">
        <p14:creationId xmlns:p14="http://schemas.microsoft.com/office/powerpoint/2010/main" val="72259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72D110-14C6-3F30-0861-888D96363769}"/>
              </a:ext>
            </a:extLst>
          </p:cNvPr>
          <p:cNvSpPr>
            <a:spLocks noGrp="1"/>
          </p:cNvSpPr>
          <p:nvPr>
            <p:ph type="dt" sz="half" idx="10"/>
          </p:nvPr>
        </p:nvSpPr>
        <p:spPr/>
        <p:txBody>
          <a:bodyPr/>
          <a:lstStyle/>
          <a:p>
            <a:fld id="{EC53D028-5023-44BE-A357-B48B243ADE85}" type="datetimeFigureOut">
              <a:rPr lang="en-US" smtClean="0"/>
              <a:t>26/10/2024</a:t>
            </a:fld>
            <a:endParaRPr lang="en-US"/>
          </a:p>
        </p:txBody>
      </p:sp>
      <p:sp>
        <p:nvSpPr>
          <p:cNvPr id="3" name="Footer Placeholder 2">
            <a:extLst>
              <a:ext uri="{FF2B5EF4-FFF2-40B4-BE49-F238E27FC236}">
                <a16:creationId xmlns:a16="http://schemas.microsoft.com/office/drawing/2014/main" id="{5622558E-95F9-13BC-924C-0779D2BCD1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F76B16-A010-DB82-20CD-DB67626A43EC}"/>
              </a:ext>
            </a:extLst>
          </p:cNvPr>
          <p:cNvSpPr>
            <a:spLocks noGrp="1"/>
          </p:cNvSpPr>
          <p:nvPr>
            <p:ph type="sldNum" sz="quarter" idx="12"/>
          </p:nvPr>
        </p:nvSpPr>
        <p:spPr/>
        <p:txBody>
          <a:bodyPr/>
          <a:lstStyle/>
          <a:p>
            <a:fld id="{EF2768E7-E90B-41E2-BCB0-8E3C24DBB4E6}" type="slidenum">
              <a:rPr lang="en-US" smtClean="0"/>
              <a:t>‹#›</a:t>
            </a:fld>
            <a:endParaRPr lang="en-US"/>
          </a:p>
        </p:txBody>
      </p:sp>
    </p:spTree>
    <p:extLst>
      <p:ext uri="{BB962C8B-B14F-4D97-AF65-F5344CB8AC3E}">
        <p14:creationId xmlns:p14="http://schemas.microsoft.com/office/powerpoint/2010/main" val="301800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20EE-06A0-3B9D-3BD0-568587DE2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F3C8A1-42D6-9F51-FDC0-4E70DE77CE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896E3-B225-FABF-8A4A-A3D835E48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FCEA7-392D-6541-19A9-6D742CECFE67}"/>
              </a:ext>
            </a:extLst>
          </p:cNvPr>
          <p:cNvSpPr>
            <a:spLocks noGrp="1"/>
          </p:cNvSpPr>
          <p:nvPr>
            <p:ph type="dt" sz="half" idx="10"/>
          </p:nvPr>
        </p:nvSpPr>
        <p:spPr/>
        <p:txBody>
          <a:bodyPr/>
          <a:lstStyle/>
          <a:p>
            <a:fld id="{EC53D028-5023-44BE-A357-B48B243ADE85}" type="datetimeFigureOut">
              <a:rPr lang="en-US" smtClean="0"/>
              <a:t>26/10/2024</a:t>
            </a:fld>
            <a:endParaRPr lang="en-US"/>
          </a:p>
        </p:txBody>
      </p:sp>
      <p:sp>
        <p:nvSpPr>
          <p:cNvPr id="6" name="Footer Placeholder 5">
            <a:extLst>
              <a:ext uri="{FF2B5EF4-FFF2-40B4-BE49-F238E27FC236}">
                <a16:creationId xmlns:a16="http://schemas.microsoft.com/office/drawing/2014/main" id="{47EA4AA3-6D12-B9D4-9C4A-51AC2C1B4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2171F-595E-4049-0FC1-769E0FA7D2CE}"/>
              </a:ext>
            </a:extLst>
          </p:cNvPr>
          <p:cNvSpPr>
            <a:spLocks noGrp="1"/>
          </p:cNvSpPr>
          <p:nvPr>
            <p:ph type="sldNum" sz="quarter" idx="12"/>
          </p:nvPr>
        </p:nvSpPr>
        <p:spPr/>
        <p:txBody>
          <a:bodyPr/>
          <a:lstStyle/>
          <a:p>
            <a:fld id="{EF2768E7-E90B-41E2-BCB0-8E3C24DBB4E6}" type="slidenum">
              <a:rPr lang="en-US" smtClean="0"/>
              <a:t>‹#›</a:t>
            </a:fld>
            <a:endParaRPr lang="en-US"/>
          </a:p>
        </p:txBody>
      </p:sp>
    </p:spTree>
    <p:extLst>
      <p:ext uri="{BB962C8B-B14F-4D97-AF65-F5344CB8AC3E}">
        <p14:creationId xmlns:p14="http://schemas.microsoft.com/office/powerpoint/2010/main" val="335798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A538-BDA6-56EC-1801-B244DB2C5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94A7AC-6418-705D-234E-1F43195680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FD7B25-D48A-B63E-1425-E411A7599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67A3A3-2821-9FE7-6A46-5DCA5AAE4240}"/>
              </a:ext>
            </a:extLst>
          </p:cNvPr>
          <p:cNvSpPr>
            <a:spLocks noGrp="1"/>
          </p:cNvSpPr>
          <p:nvPr>
            <p:ph type="dt" sz="half" idx="10"/>
          </p:nvPr>
        </p:nvSpPr>
        <p:spPr/>
        <p:txBody>
          <a:bodyPr/>
          <a:lstStyle/>
          <a:p>
            <a:fld id="{EC53D028-5023-44BE-A357-B48B243ADE85}" type="datetimeFigureOut">
              <a:rPr lang="en-US" smtClean="0"/>
              <a:t>26/10/2024</a:t>
            </a:fld>
            <a:endParaRPr lang="en-US"/>
          </a:p>
        </p:txBody>
      </p:sp>
      <p:sp>
        <p:nvSpPr>
          <p:cNvPr id="6" name="Footer Placeholder 5">
            <a:extLst>
              <a:ext uri="{FF2B5EF4-FFF2-40B4-BE49-F238E27FC236}">
                <a16:creationId xmlns:a16="http://schemas.microsoft.com/office/drawing/2014/main" id="{F3D8E516-4DDE-C6B0-DE24-8F7CAA07A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881AAE-722D-E202-CD03-35194C79B80A}"/>
              </a:ext>
            </a:extLst>
          </p:cNvPr>
          <p:cNvSpPr>
            <a:spLocks noGrp="1"/>
          </p:cNvSpPr>
          <p:nvPr>
            <p:ph type="sldNum" sz="quarter" idx="12"/>
          </p:nvPr>
        </p:nvSpPr>
        <p:spPr/>
        <p:txBody>
          <a:bodyPr/>
          <a:lstStyle/>
          <a:p>
            <a:fld id="{EF2768E7-E90B-41E2-BCB0-8E3C24DBB4E6}" type="slidenum">
              <a:rPr lang="en-US" smtClean="0"/>
              <a:t>‹#›</a:t>
            </a:fld>
            <a:endParaRPr lang="en-US"/>
          </a:p>
        </p:txBody>
      </p:sp>
    </p:spTree>
    <p:extLst>
      <p:ext uri="{BB962C8B-B14F-4D97-AF65-F5344CB8AC3E}">
        <p14:creationId xmlns:p14="http://schemas.microsoft.com/office/powerpoint/2010/main" val="55538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846E73-6A84-0193-85A9-38CB295659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FBB9B6-8260-E84F-1C9E-B02AB0B9F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75B1F-A33D-F876-857A-460056E01D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3D028-5023-44BE-A357-B48B243ADE85}" type="datetimeFigureOut">
              <a:rPr lang="en-US" smtClean="0"/>
              <a:t>26/10/2024</a:t>
            </a:fld>
            <a:endParaRPr lang="en-US"/>
          </a:p>
        </p:txBody>
      </p:sp>
      <p:sp>
        <p:nvSpPr>
          <p:cNvPr id="5" name="Footer Placeholder 4">
            <a:extLst>
              <a:ext uri="{FF2B5EF4-FFF2-40B4-BE49-F238E27FC236}">
                <a16:creationId xmlns:a16="http://schemas.microsoft.com/office/drawing/2014/main" id="{D9D2F1DC-C927-8187-B361-413919E7A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82754-F8AD-E1E0-5649-23D43360D5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768E7-E90B-41E2-BCB0-8E3C24DBB4E6}" type="slidenum">
              <a:rPr lang="en-US" smtClean="0"/>
              <a:t>‹#›</a:t>
            </a:fld>
            <a:endParaRPr lang="en-US"/>
          </a:p>
        </p:txBody>
      </p:sp>
    </p:spTree>
    <p:extLst>
      <p:ext uri="{BB962C8B-B14F-4D97-AF65-F5344CB8AC3E}">
        <p14:creationId xmlns:p14="http://schemas.microsoft.com/office/powerpoint/2010/main" val="144815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27EE87-3672-BAA6-E245-08EDA7990894}"/>
              </a:ext>
            </a:extLst>
          </p:cNvPr>
          <p:cNvSpPr>
            <a:spLocks noGrp="1"/>
          </p:cNvSpPr>
          <p:nvPr>
            <p:ph type="title"/>
          </p:nvPr>
        </p:nvSpPr>
        <p:spPr>
          <a:xfrm>
            <a:off x="1439186" y="1513399"/>
            <a:ext cx="8961120" cy="2392680"/>
          </a:xfrm>
        </p:spPr>
        <p:txBody>
          <a:bodyPr>
            <a:noAutofit/>
          </a:bodyPr>
          <a:lstStyle/>
          <a:p>
            <a:pPr eaLnBrk="1" fontAlgn="auto" hangingPunct="1">
              <a:spcAft>
                <a:spcPts val="0"/>
              </a:spcAft>
              <a:defRPr/>
            </a:pPr>
            <a:r>
              <a:rPr lang="en-US" sz="11500" b="1" dirty="0" err="1">
                <a:solidFill>
                  <a:srgbClr val="FF3300"/>
                </a:solidFill>
                <a:latin typeface="Gluten" pitchFamily="2" charset="0"/>
              </a:rPr>
              <a:t>Khởi</a:t>
            </a:r>
            <a:r>
              <a:rPr lang="en-US" sz="11500" b="1" dirty="0">
                <a:solidFill>
                  <a:srgbClr val="FF3300"/>
                </a:solidFill>
                <a:latin typeface="Gluten" pitchFamily="2" charset="0"/>
              </a:rPr>
              <a:t> </a:t>
            </a:r>
            <a:r>
              <a:rPr lang="en-US" sz="11500" b="1" dirty="0" err="1">
                <a:solidFill>
                  <a:srgbClr val="FF3300"/>
                </a:solidFill>
                <a:latin typeface="Gluten" pitchFamily="2" charset="0"/>
              </a:rPr>
              <a:t>động</a:t>
            </a:r>
            <a:endParaRPr lang="en-US" sz="11500" b="1" dirty="0">
              <a:solidFill>
                <a:srgbClr val="FF3300"/>
              </a:solidFill>
              <a:latin typeface="Gluten" pitchFamily="2" charset="0"/>
            </a:endParaRPr>
          </a:p>
        </p:txBody>
      </p:sp>
    </p:spTree>
    <p:extLst>
      <p:ext uri="{BB962C8B-B14F-4D97-AF65-F5344CB8AC3E}">
        <p14:creationId xmlns:p14="http://schemas.microsoft.com/office/powerpoint/2010/main" val="428073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3"/>
          <p:cNvPicPr preferRelativeResize="0"/>
          <p:nvPr/>
        </p:nvPicPr>
        <p:blipFill rotWithShape="1">
          <a:blip r:embed="rId3">
            <a:alphaModFix/>
          </a:blip>
          <a:srcRect l="6242" t="7374" r="3931" b="5125"/>
          <a:stretch/>
        </p:blipFill>
        <p:spPr>
          <a:xfrm>
            <a:off x="0" y="0"/>
            <a:ext cx="12191999" cy="6858000"/>
          </a:xfrm>
          <a:prstGeom prst="rect">
            <a:avLst/>
          </a:prstGeom>
          <a:noFill/>
          <a:ln>
            <a:noFill/>
          </a:ln>
        </p:spPr>
      </p:pic>
      <p:sp>
        <p:nvSpPr>
          <p:cNvPr id="345" name="Google Shape;345;p3"/>
          <p:cNvSpPr txBox="1"/>
          <p:nvPr/>
        </p:nvSpPr>
        <p:spPr>
          <a:xfrm>
            <a:off x="2349795" y="1601022"/>
            <a:ext cx="77505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a:t>1</a:t>
            </a:r>
            <a:r>
              <a:rPr lang="en-US" sz="4400" b="1" i="0" u="none" strike="noStrike" cap="none">
                <a:solidFill>
                  <a:srgbClr val="000000"/>
                </a:solidFill>
                <a:latin typeface="Arial"/>
                <a:ea typeface="Arial"/>
                <a:cs typeface="Arial"/>
                <a:sym typeface="Arial"/>
              </a:rPr>
              <a:t>. Em thường dùng máy thu thanh vào mục đích gì?</a:t>
            </a:r>
            <a:endParaRPr sz="54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1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pSp>
        <p:nvGrpSpPr>
          <p:cNvPr id="351" name="Google Shape;351;p5"/>
          <p:cNvGrpSpPr/>
          <p:nvPr/>
        </p:nvGrpSpPr>
        <p:grpSpPr>
          <a:xfrm>
            <a:off x="635" y="1270"/>
            <a:ext cx="12192000" cy="485140"/>
            <a:chOff x="0" y="0"/>
            <a:chExt cx="12192000" cy="168812"/>
          </a:xfrm>
        </p:grpSpPr>
        <p:sp>
          <p:nvSpPr>
            <p:cNvPr id="352" name="Google Shape;352;p5"/>
            <p:cNvSpPr/>
            <p:nvPr/>
          </p:nvSpPr>
          <p:spPr>
            <a:xfrm>
              <a:off x="0" y="0"/>
              <a:ext cx="1561514" cy="168812"/>
            </a:xfrm>
            <a:prstGeom prst="rect">
              <a:avLst/>
            </a:prstGeom>
            <a:solidFill>
              <a:srgbClr val="FCDD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3" name="Google Shape;353;p5"/>
            <p:cNvSpPr/>
            <p:nvPr/>
          </p:nvSpPr>
          <p:spPr>
            <a:xfrm>
              <a:off x="1561514" y="0"/>
              <a:ext cx="1561514" cy="168812"/>
            </a:xfrm>
            <a:prstGeom prst="rect">
              <a:avLst/>
            </a:prstGeom>
            <a:solidFill>
              <a:srgbClr val="059B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4" name="Google Shape;354;p5"/>
            <p:cNvSpPr/>
            <p:nvPr/>
          </p:nvSpPr>
          <p:spPr>
            <a:xfrm>
              <a:off x="3123028" y="0"/>
              <a:ext cx="1561514" cy="168812"/>
            </a:xfrm>
            <a:prstGeom prst="rect">
              <a:avLst/>
            </a:prstGeom>
            <a:solidFill>
              <a:srgbClr val="E13E1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5" name="Google Shape;355;p5"/>
            <p:cNvSpPr/>
            <p:nvPr/>
          </p:nvSpPr>
          <p:spPr>
            <a:xfrm>
              <a:off x="4684542" y="0"/>
              <a:ext cx="1561514" cy="168812"/>
            </a:xfrm>
            <a:prstGeom prst="rect">
              <a:avLst/>
            </a:prstGeom>
            <a:solidFill>
              <a:srgbClr val="8C71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6" name="Google Shape;356;p5"/>
            <p:cNvSpPr/>
            <p:nvPr/>
          </p:nvSpPr>
          <p:spPr>
            <a:xfrm>
              <a:off x="6239023" y="0"/>
              <a:ext cx="1561514" cy="168812"/>
            </a:xfrm>
            <a:prstGeom prst="rect">
              <a:avLst/>
            </a:prstGeom>
            <a:solidFill>
              <a:srgbClr val="FCDD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7" name="Google Shape;357;p5"/>
            <p:cNvSpPr/>
            <p:nvPr/>
          </p:nvSpPr>
          <p:spPr>
            <a:xfrm>
              <a:off x="7800537" y="0"/>
              <a:ext cx="1561514" cy="168812"/>
            </a:xfrm>
            <a:prstGeom prst="rect">
              <a:avLst/>
            </a:prstGeom>
            <a:solidFill>
              <a:srgbClr val="059B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8" name="Google Shape;358;p5"/>
            <p:cNvSpPr/>
            <p:nvPr/>
          </p:nvSpPr>
          <p:spPr>
            <a:xfrm>
              <a:off x="9362051" y="0"/>
              <a:ext cx="1561514" cy="168812"/>
            </a:xfrm>
            <a:prstGeom prst="rect">
              <a:avLst/>
            </a:prstGeom>
            <a:solidFill>
              <a:srgbClr val="E13E1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9" name="Google Shape;359;p5"/>
            <p:cNvSpPr/>
            <p:nvPr/>
          </p:nvSpPr>
          <p:spPr>
            <a:xfrm>
              <a:off x="10923565" y="0"/>
              <a:ext cx="1268435" cy="168812"/>
            </a:xfrm>
            <a:prstGeom prst="rect">
              <a:avLst/>
            </a:prstGeom>
            <a:solidFill>
              <a:srgbClr val="8C71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360" name="Google Shape;360;p5"/>
          <p:cNvGrpSpPr/>
          <p:nvPr/>
        </p:nvGrpSpPr>
        <p:grpSpPr>
          <a:xfrm rot="10800000">
            <a:off x="0" y="6372860"/>
            <a:ext cx="12192000" cy="485140"/>
            <a:chOff x="0" y="0"/>
            <a:chExt cx="12192000" cy="168812"/>
          </a:xfrm>
        </p:grpSpPr>
        <p:sp>
          <p:nvSpPr>
            <p:cNvPr id="361" name="Google Shape;361;p5"/>
            <p:cNvSpPr/>
            <p:nvPr/>
          </p:nvSpPr>
          <p:spPr>
            <a:xfrm>
              <a:off x="0" y="0"/>
              <a:ext cx="1561514" cy="168812"/>
            </a:xfrm>
            <a:prstGeom prst="rect">
              <a:avLst/>
            </a:prstGeom>
            <a:solidFill>
              <a:srgbClr val="FCDD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2" name="Google Shape;362;p5"/>
            <p:cNvSpPr/>
            <p:nvPr/>
          </p:nvSpPr>
          <p:spPr>
            <a:xfrm>
              <a:off x="1561514" y="0"/>
              <a:ext cx="1561514" cy="168812"/>
            </a:xfrm>
            <a:prstGeom prst="rect">
              <a:avLst/>
            </a:prstGeom>
            <a:solidFill>
              <a:srgbClr val="059B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3" name="Google Shape;363;p5"/>
            <p:cNvSpPr/>
            <p:nvPr/>
          </p:nvSpPr>
          <p:spPr>
            <a:xfrm>
              <a:off x="3123028" y="0"/>
              <a:ext cx="1561514" cy="168812"/>
            </a:xfrm>
            <a:prstGeom prst="rect">
              <a:avLst/>
            </a:prstGeom>
            <a:solidFill>
              <a:srgbClr val="E13E1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4" name="Google Shape;364;p5"/>
            <p:cNvSpPr/>
            <p:nvPr/>
          </p:nvSpPr>
          <p:spPr>
            <a:xfrm>
              <a:off x="4684542" y="0"/>
              <a:ext cx="1561514" cy="168812"/>
            </a:xfrm>
            <a:prstGeom prst="rect">
              <a:avLst/>
            </a:prstGeom>
            <a:solidFill>
              <a:srgbClr val="8C71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5" name="Google Shape;365;p5"/>
            <p:cNvSpPr/>
            <p:nvPr/>
          </p:nvSpPr>
          <p:spPr>
            <a:xfrm>
              <a:off x="6239023" y="0"/>
              <a:ext cx="1561514" cy="168812"/>
            </a:xfrm>
            <a:prstGeom prst="rect">
              <a:avLst/>
            </a:prstGeom>
            <a:solidFill>
              <a:srgbClr val="FCDD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6" name="Google Shape;366;p5"/>
            <p:cNvSpPr/>
            <p:nvPr/>
          </p:nvSpPr>
          <p:spPr>
            <a:xfrm>
              <a:off x="7800537" y="0"/>
              <a:ext cx="1561514" cy="168812"/>
            </a:xfrm>
            <a:prstGeom prst="rect">
              <a:avLst/>
            </a:prstGeom>
            <a:solidFill>
              <a:srgbClr val="059B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7" name="Google Shape;367;p5"/>
            <p:cNvSpPr/>
            <p:nvPr/>
          </p:nvSpPr>
          <p:spPr>
            <a:xfrm>
              <a:off x="9362051" y="0"/>
              <a:ext cx="1561514" cy="168812"/>
            </a:xfrm>
            <a:prstGeom prst="rect">
              <a:avLst/>
            </a:prstGeom>
            <a:solidFill>
              <a:srgbClr val="E13E1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8" name="Google Shape;368;p5"/>
            <p:cNvSpPr/>
            <p:nvPr/>
          </p:nvSpPr>
          <p:spPr>
            <a:xfrm>
              <a:off x="10923565" y="0"/>
              <a:ext cx="1268435" cy="168812"/>
            </a:xfrm>
            <a:prstGeom prst="rect">
              <a:avLst/>
            </a:prstGeom>
            <a:solidFill>
              <a:srgbClr val="8C71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369" name="Google Shape;369;p5"/>
          <p:cNvSpPr/>
          <p:nvPr/>
        </p:nvSpPr>
        <p:spPr>
          <a:xfrm>
            <a:off x="1517650" y="923925"/>
            <a:ext cx="1238250" cy="618490"/>
          </a:xfrm>
          <a:custGeom>
            <a:avLst/>
            <a:gdLst/>
            <a:ahLst/>
            <a:cxnLst/>
            <a:rect l="l" t="t" r="r" b="b"/>
            <a:pathLst>
              <a:path w="1791140" h="894110" extrusionOk="0">
                <a:moveTo>
                  <a:pt x="791913" y="0"/>
                </a:moveTo>
                <a:cubicBezTo>
                  <a:pt x="959012" y="0"/>
                  <a:pt x="1102382" y="67274"/>
                  <a:pt x="1163623" y="163152"/>
                </a:cubicBezTo>
                <a:lnTo>
                  <a:pt x="1184689" y="208090"/>
                </a:lnTo>
                <a:lnTo>
                  <a:pt x="1230702" y="191552"/>
                </a:lnTo>
                <a:cubicBezTo>
                  <a:pt x="1278966" y="178035"/>
                  <a:pt x="1332029" y="170560"/>
                  <a:pt x="1387728" y="170560"/>
                </a:cubicBezTo>
                <a:cubicBezTo>
                  <a:pt x="1610526" y="170560"/>
                  <a:pt x="1791140" y="290159"/>
                  <a:pt x="1791140" y="437692"/>
                </a:cubicBezTo>
                <a:cubicBezTo>
                  <a:pt x="1791140" y="548342"/>
                  <a:pt x="1689545" y="643279"/>
                  <a:pt x="1544754" y="683832"/>
                </a:cubicBezTo>
                <a:lnTo>
                  <a:pt x="1500919" y="692842"/>
                </a:lnTo>
                <a:lnTo>
                  <a:pt x="1470602" y="729828"/>
                </a:lnTo>
                <a:cubicBezTo>
                  <a:pt x="1398105" y="800886"/>
                  <a:pt x="1275335" y="847604"/>
                  <a:pt x="1136086" y="847604"/>
                </a:cubicBezTo>
                <a:cubicBezTo>
                  <a:pt x="1080387" y="847604"/>
                  <a:pt x="1027324" y="840129"/>
                  <a:pt x="979060" y="826612"/>
                </a:cubicBezTo>
                <a:lnTo>
                  <a:pt x="936653" y="811370"/>
                </a:lnTo>
                <a:lnTo>
                  <a:pt x="931047" y="815869"/>
                </a:lnTo>
                <a:cubicBezTo>
                  <a:pt x="858044" y="864210"/>
                  <a:pt x="757191" y="894110"/>
                  <a:pt x="645792" y="894110"/>
                </a:cubicBezTo>
                <a:cubicBezTo>
                  <a:pt x="534393" y="894110"/>
                  <a:pt x="433540" y="864210"/>
                  <a:pt x="360537" y="815869"/>
                </a:cubicBezTo>
                <a:lnTo>
                  <a:pt x="305080" y="761402"/>
                </a:lnTo>
                <a:lnTo>
                  <a:pt x="246386" y="749338"/>
                </a:lnTo>
                <a:cubicBezTo>
                  <a:pt x="101595" y="708785"/>
                  <a:pt x="0" y="613848"/>
                  <a:pt x="0" y="503198"/>
                </a:cubicBezTo>
                <a:cubicBezTo>
                  <a:pt x="0" y="374107"/>
                  <a:pt x="138283" y="266402"/>
                  <a:pt x="322111" y="241493"/>
                </a:cubicBezTo>
                <a:lnTo>
                  <a:pt x="393126" y="236753"/>
                </a:lnTo>
                <a:lnTo>
                  <a:pt x="396697" y="213296"/>
                </a:lnTo>
                <a:cubicBezTo>
                  <a:pt x="434314" y="91568"/>
                  <a:pt x="596965" y="0"/>
                  <a:pt x="791913" y="0"/>
                </a:cubicBezTo>
                <a:close/>
              </a:path>
            </a:pathLst>
          </a:custGeom>
          <a:noFill/>
          <a:ln w="25400" cap="flat" cmpd="sng">
            <a:solidFill>
              <a:srgbClr val="A5C5D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0" name="Google Shape;370;p5"/>
          <p:cNvSpPr/>
          <p:nvPr/>
        </p:nvSpPr>
        <p:spPr>
          <a:xfrm>
            <a:off x="10630456" y="886941"/>
            <a:ext cx="961174" cy="479804"/>
          </a:xfrm>
          <a:custGeom>
            <a:avLst/>
            <a:gdLst/>
            <a:ahLst/>
            <a:cxnLst/>
            <a:rect l="l" t="t" r="r" b="b"/>
            <a:pathLst>
              <a:path w="1791140" h="894110" extrusionOk="0">
                <a:moveTo>
                  <a:pt x="791913" y="0"/>
                </a:moveTo>
                <a:cubicBezTo>
                  <a:pt x="959012" y="0"/>
                  <a:pt x="1102382" y="67274"/>
                  <a:pt x="1163623" y="163152"/>
                </a:cubicBezTo>
                <a:lnTo>
                  <a:pt x="1184689" y="208090"/>
                </a:lnTo>
                <a:lnTo>
                  <a:pt x="1230702" y="191552"/>
                </a:lnTo>
                <a:cubicBezTo>
                  <a:pt x="1278966" y="178035"/>
                  <a:pt x="1332029" y="170560"/>
                  <a:pt x="1387728" y="170560"/>
                </a:cubicBezTo>
                <a:cubicBezTo>
                  <a:pt x="1610526" y="170560"/>
                  <a:pt x="1791140" y="290159"/>
                  <a:pt x="1791140" y="437692"/>
                </a:cubicBezTo>
                <a:cubicBezTo>
                  <a:pt x="1791140" y="548342"/>
                  <a:pt x="1689545" y="643279"/>
                  <a:pt x="1544754" y="683832"/>
                </a:cubicBezTo>
                <a:lnTo>
                  <a:pt x="1500919" y="692842"/>
                </a:lnTo>
                <a:lnTo>
                  <a:pt x="1470602" y="729828"/>
                </a:lnTo>
                <a:cubicBezTo>
                  <a:pt x="1398105" y="800886"/>
                  <a:pt x="1275335" y="847604"/>
                  <a:pt x="1136086" y="847604"/>
                </a:cubicBezTo>
                <a:cubicBezTo>
                  <a:pt x="1080387" y="847604"/>
                  <a:pt x="1027324" y="840129"/>
                  <a:pt x="979060" y="826612"/>
                </a:cubicBezTo>
                <a:lnTo>
                  <a:pt x="936653" y="811370"/>
                </a:lnTo>
                <a:lnTo>
                  <a:pt x="931047" y="815869"/>
                </a:lnTo>
                <a:cubicBezTo>
                  <a:pt x="858044" y="864210"/>
                  <a:pt x="757191" y="894110"/>
                  <a:pt x="645792" y="894110"/>
                </a:cubicBezTo>
                <a:cubicBezTo>
                  <a:pt x="534393" y="894110"/>
                  <a:pt x="433540" y="864210"/>
                  <a:pt x="360537" y="815869"/>
                </a:cubicBezTo>
                <a:lnTo>
                  <a:pt x="305080" y="761402"/>
                </a:lnTo>
                <a:lnTo>
                  <a:pt x="246386" y="749338"/>
                </a:lnTo>
                <a:cubicBezTo>
                  <a:pt x="101595" y="708785"/>
                  <a:pt x="0" y="613848"/>
                  <a:pt x="0" y="503198"/>
                </a:cubicBezTo>
                <a:cubicBezTo>
                  <a:pt x="0" y="374107"/>
                  <a:pt x="138283" y="266402"/>
                  <a:pt x="322111" y="241493"/>
                </a:cubicBezTo>
                <a:lnTo>
                  <a:pt x="393126" y="236753"/>
                </a:lnTo>
                <a:lnTo>
                  <a:pt x="396697" y="213296"/>
                </a:lnTo>
                <a:cubicBezTo>
                  <a:pt x="434314" y="91568"/>
                  <a:pt x="596965" y="0"/>
                  <a:pt x="791913" y="0"/>
                </a:cubicBezTo>
                <a:close/>
              </a:path>
            </a:pathLst>
          </a:custGeom>
          <a:noFill/>
          <a:ln w="25400" cap="flat" cmpd="sng">
            <a:solidFill>
              <a:srgbClr val="A5C5D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71" name="Google Shape;371;p5" descr="7"/>
          <p:cNvPicPr preferRelativeResize="0"/>
          <p:nvPr/>
        </p:nvPicPr>
        <p:blipFill rotWithShape="1">
          <a:blip r:embed="rId3">
            <a:alphaModFix/>
          </a:blip>
          <a:srcRect/>
          <a:stretch/>
        </p:blipFill>
        <p:spPr>
          <a:xfrm>
            <a:off x="8581929" y="-736283"/>
            <a:ext cx="3917415" cy="3320415"/>
          </a:xfrm>
          <a:prstGeom prst="rect">
            <a:avLst/>
          </a:prstGeom>
          <a:noFill/>
          <a:ln>
            <a:noFill/>
          </a:ln>
        </p:spPr>
      </p:pic>
      <p:pic>
        <p:nvPicPr>
          <p:cNvPr id="372" name="Google Shape;372;p5"/>
          <p:cNvPicPr preferRelativeResize="0"/>
          <p:nvPr/>
        </p:nvPicPr>
        <p:blipFill rotWithShape="1">
          <a:blip r:embed="rId4">
            <a:alphaModFix/>
          </a:blip>
          <a:srcRect/>
          <a:stretch/>
        </p:blipFill>
        <p:spPr>
          <a:xfrm>
            <a:off x="220393" y="-1025769"/>
            <a:ext cx="609600" cy="609600"/>
          </a:xfrm>
          <a:prstGeom prst="rect">
            <a:avLst/>
          </a:prstGeom>
          <a:noFill/>
          <a:ln>
            <a:noFill/>
          </a:ln>
        </p:spPr>
      </p:pic>
      <p:pic>
        <p:nvPicPr>
          <p:cNvPr id="373" name="Google Shape;373;p5"/>
          <p:cNvPicPr preferRelativeResize="0"/>
          <p:nvPr/>
        </p:nvPicPr>
        <p:blipFill rotWithShape="1">
          <a:blip r:embed="rId5">
            <a:alphaModFix/>
          </a:blip>
          <a:srcRect/>
          <a:stretch/>
        </p:blipFill>
        <p:spPr>
          <a:xfrm>
            <a:off x="-441209" y="3429000"/>
            <a:ext cx="4005446" cy="4005446"/>
          </a:xfrm>
          <a:prstGeom prst="rect">
            <a:avLst/>
          </a:prstGeom>
          <a:noFill/>
          <a:ln>
            <a:noFill/>
          </a:ln>
        </p:spPr>
      </p:pic>
      <p:pic>
        <p:nvPicPr>
          <p:cNvPr id="374" name="Google Shape;374;p5"/>
          <p:cNvPicPr preferRelativeResize="0"/>
          <p:nvPr/>
        </p:nvPicPr>
        <p:blipFill rotWithShape="1">
          <a:blip r:embed="rId6">
            <a:alphaModFix/>
          </a:blip>
          <a:srcRect/>
          <a:stretch/>
        </p:blipFill>
        <p:spPr>
          <a:xfrm>
            <a:off x="4340857" y="1165158"/>
            <a:ext cx="3023878" cy="963251"/>
          </a:xfrm>
          <a:prstGeom prst="rect">
            <a:avLst/>
          </a:prstGeom>
          <a:noFill/>
          <a:ln>
            <a:noFill/>
          </a:ln>
        </p:spPr>
      </p:pic>
      <p:pic>
        <p:nvPicPr>
          <p:cNvPr id="375" name="Google Shape;375;p5"/>
          <p:cNvPicPr preferRelativeResize="0"/>
          <p:nvPr/>
        </p:nvPicPr>
        <p:blipFill rotWithShape="1">
          <a:blip r:embed="rId7">
            <a:alphaModFix/>
          </a:blip>
          <a:srcRect/>
          <a:stretch/>
        </p:blipFill>
        <p:spPr>
          <a:xfrm>
            <a:off x="1773283" y="1816468"/>
            <a:ext cx="8407113" cy="3225064"/>
          </a:xfrm>
          <a:prstGeom prst="rect">
            <a:avLst/>
          </a:prstGeom>
          <a:noFill/>
          <a:ln>
            <a:noFill/>
          </a:ln>
        </p:spPr>
      </p:pic>
      <p:pic>
        <p:nvPicPr>
          <p:cNvPr id="376" name="Google Shape;376;p5"/>
          <p:cNvPicPr preferRelativeResize="0"/>
          <p:nvPr/>
        </p:nvPicPr>
        <p:blipFill rotWithShape="1">
          <a:blip r:embed="rId8">
            <a:alphaModFix/>
          </a:blip>
          <a:srcRect/>
          <a:stretch/>
        </p:blipFill>
        <p:spPr>
          <a:xfrm>
            <a:off x="4985931" y="4320996"/>
            <a:ext cx="2664183" cy="11827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
                                        <p:tgtEl>
                                          <p:spTgt spid="372"/>
                                        </p:tgtEl>
                                      </p:cBhvr>
                                    </p:animEffect>
                                  </p:childTnLst>
                                </p:cTn>
                              </p:par>
                              <p:par>
                                <p:cTn id="8" presetID="10" presetClass="entr" presetSubtype="0" fill="hold" nodeType="withEffect">
                                  <p:stCondLst>
                                    <p:cond delay="500"/>
                                  </p:stCondLst>
                                  <p:childTnLst>
                                    <p:set>
                                      <p:cBhvr>
                                        <p:cTn id="9" dur="1" fill="hold">
                                          <p:stCondLst>
                                            <p:cond delay="0"/>
                                          </p:stCondLst>
                                        </p:cTn>
                                        <p:tgtEl>
                                          <p:spTgt spid="369"/>
                                        </p:tgtEl>
                                        <p:attrNameLst>
                                          <p:attrName>style.visibility</p:attrName>
                                        </p:attrNameLst>
                                      </p:cBhvr>
                                      <p:to>
                                        <p:strVal val="visible"/>
                                      </p:to>
                                    </p:set>
                                    <p:animEffect transition="in" filter="fade">
                                      <p:cBhvr>
                                        <p:cTn id="10" dur="1000"/>
                                        <p:tgtEl>
                                          <p:spTgt spid="369"/>
                                        </p:tgtEl>
                                      </p:cBhvr>
                                    </p:animEffect>
                                  </p:childTnLst>
                                </p:cTn>
                              </p:par>
                              <p:par>
                                <p:cTn id="11" presetID="10" presetClass="entr" presetSubtype="0" fill="hold" nodeType="withEffect">
                                  <p:stCondLst>
                                    <p:cond delay="500"/>
                                  </p:stCondLst>
                                  <p:childTnLst>
                                    <p:set>
                                      <p:cBhvr>
                                        <p:cTn id="12" dur="1" fill="hold">
                                          <p:stCondLst>
                                            <p:cond delay="0"/>
                                          </p:stCondLst>
                                        </p:cTn>
                                        <p:tgtEl>
                                          <p:spTgt spid="370"/>
                                        </p:tgtEl>
                                        <p:attrNameLst>
                                          <p:attrName>style.visibility</p:attrName>
                                        </p:attrNameLst>
                                      </p:cBhvr>
                                      <p:to>
                                        <p:strVal val="visible"/>
                                      </p:to>
                                    </p:set>
                                    <p:animEffect transition="in" filter="fade">
                                      <p:cBhvr>
                                        <p:cTn id="13" dur="1000"/>
                                        <p:tgtEl>
                                          <p:spTgt spid="37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71"/>
                                        </p:tgtEl>
                                        <p:attrNameLst>
                                          <p:attrName>style.visibility</p:attrName>
                                        </p:attrNameLst>
                                      </p:cBhvr>
                                      <p:to>
                                        <p:strVal val="visible"/>
                                      </p:to>
                                    </p:set>
                                    <p:anim calcmode="lin" valueType="num">
                                      <p:cBhvr additive="base">
                                        <p:cTn id="18" dur="500"/>
                                        <p:tgtEl>
                                          <p:spTgt spid="37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4"/>
                                        </p:tgtEl>
                                        <p:attrNameLst>
                                          <p:attrName>style.visibility</p:attrName>
                                        </p:attrNameLst>
                                      </p:cBhvr>
                                      <p:to>
                                        <p:strVal val="visible"/>
                                      </p:to>
                                    </p:set>
                                    <p:animEffect transition="in" filter="fade">
                                      <p:cBhvr>
                                        <p:cTn id="23" dur="500"/>
                                        <p:tgtEl>
                                          <p:spTgt spid="3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5"/>
                                        </p:tgtEl>
                                        <p:attrNameLst>
                                          <p:attrName>style.visibility</p:attrName>
                                        </p:attrNameLst>
                                      </p:cBhvr>
                                      <p:to>
                                        <p:strVal val="visible"/>
                                      </p:to>
                                    </p:set>
                                    <p:animEffect transition="in" filter="fade">
                                      <p:cBhvr>
                                        <p:cTn id="28" dur="500"/>
                                        <p:tgtEl>
                                          <p:spTgt spid="37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6"/>
                                        </p:tgtEl>
                                        <p:attrNameLst>
                                          <p:attrName>style.visibility</p:attrName>
                                        </p:attrNameLst>
                                      </p:cBhvr>
                                      <p:to>
                                        <p:strVal val="visible"/>
                                      </p:to>
                                    </p:set>
                                    <p:animEffect transition="in" filter="fade">
                                      <p:cBhvr>
                                        <p:cTn id="33" dur="5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4BE07E-6CC9-E6AF-FCE6-AE626F69E296}"/>
              </a:ext>
            </a:extLst>
          </p:cNvPr>
          <p:cNvSpPr>
            <a:spLocks noGrp="1"/>
          </p:cNvSpPr>
          <p:nvPr>
            <p:ph type="title"/>
          </p:nvPr>
        </p:nvSpPr>
        <p:spPr>
          <a:xfrm>
            <a:off x="1884459" y="1561107"/>
            <a:ext cx="8961120" cy="2392680"/>
          </a:xfrm>
        </p:spPr>
        <p:txBody>
          <a:bodyPr>
            <a:noAutofit/>
          </a:bodyPr>
          <a:lstStyle/>
          <a:p>
            <a:pPr eaLnBrk="1" fontAlgn="auto" hangingPunct="1">
              <a:spcAft>
                <a:spcPts val="0"/>
              </a:spcAft>
              <a:defRPr/>
            </a:pPr>
            <a:r>
              <a:rPr lang="en-US" sz="11500" b="1">
                <a:solidFill>
                  <a:srgbClr val="FF3300"/>
                </a:solidFill>
                <a:latin typeface="Gluten" pitchFamily="2" charset="0"/>
              </a:rPr>
              <a:t>Khám phá</a:t>
            </a:r>
          </a:p>
        </p:txBody>
      </p:sp>
    </p:spTree>
    <p:extLst>
      <p:ext uri="{BB962C8B-B14F-4D97-AF65-F5344CB8AC3E}">
        <p14:creationId xmlns:p14="http://schemas.microsoft.com/office/powerpoint/2010/main" val="365390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grpSp>
        <p:nvGrpSpPr>
          <p:cNvPr id="462" name="Google Shape;462;p8"/>
          <p:cNvGrpSpPr/>
          <p:nvPr/>
        </p:nvGrpSpPr>
        <p:grpSpPr>
          <a:xfrm>
            <a:off x="1774771" y="878619"/>
            <a:ext cx="8669867" cy="4474633"/>
            <a:chOff x="1393825" y="892175"/>
            <a:chExt cx="6502400" cy="3355975"/>
          </a:xfrm>
        </p:grpSpPr>
        <p:sp>
          <p:nvSpPr>
            <p:cNvPr id="463" name="Google Shape;463;p8"/>
            <p:cNvSpPr/>
            <p:nvPr/>
          </p:nvSpPr>
          <p:spPr>
            <a:xfrm>
              <a:off x="1393825" y="895350"/>
              <a:ext cx="6356350" cy="33528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grpSp>
          <p:nvGrpSpPr>
            <p:cNvPr id="464" name="Google Shape;464;p8"/>
            <p:cNvGrpSpPr/>
            <p:nvPr/>
          </p:nvGrpSpPr>
          <p:grpSpPr>
            <a:xfrm>
              <a:off x="1536700" y="2028825"/>
              <a:ext cx="6359525" cy="2216150"/>
              <a:chOff x="968" y="1278"/>
              <a:chExt cx="4006" cy="1396"/>
            </a:xfrm>
          </p:grpSpPr>
          <p:sp>
            <p:nvSpPr>
              <p:cNvPr id="465" name="Google Shape;465;p8"/>
              <p:cNvSpPr/>
              <p:nvPr/>
            </p:nvSpPr>
            <p:spPr>
              <a:xfrm>
                <a:off x="1441" y="1278"/>
                <a:ext cx="3533" cy="1396"/>
              </a:xfrm>
              <a:custGeom>
                <a:avLst/>
                <a:gdLst/>
                <a:ahLst/>
                <a:cxnLst/>
                <a:rect l="l" t="t" r="r" b="b"/>
                <a:pathLst>
                  <a:path w="1493" h="589" extrusionOk="0">
                    <a:moveTo>
                      <a:pt x="664" y="500"/>
                    </a:moveTo>
                    <a:cubicBezTo>
                      <a:pt x="679" y="500"/>
                      <a:pt x="679" y="500"/>
                      <a:pt x="679" y="500"/>
                    </a:cubicBezTo>
                    <a:cubicBezTo>
                      <a:pt x="674" y="500"/>
                      <a:pt x="669" y="501"/>
                      <a:pt x="664" y="501"/>
                    </a:cubicBezTo>
                    <a:cubicBezTo>
                      <a:pt x="660" y="502"/>
                      <a:pt x="656" y="502"/>
                      <a:pt x="652" y="503"/>
                    </a:cubicBezTo>
                    <a:cubicBezTo>
                      <a:pt x="652" y="503"/>
                      <a:pt x="652" y="503"/>
                      <a:pt x="652" y="503"/>
                    </a:cubicBezTo>
                    <a:cubicBezTo>
                      <a:pt x="639" y="504"/>
                      <a:pt x="627" y="505"/>
                      <a:pt x="614" y="507"/>
                    </a:cubicBezTo>
                    <a:cubicBezTo>
                      <a:pt x="604" y="508"/>
                      <a:pt x="594" y="509"/>
                      <a:pt x="584" y="510"/>
                    </a:cubicBezTo>
                    <a:cubicBezTo>
                      <a:pt x="584" y="500"/>
                      <a:pt x="584" y="500"/>
                      <a:pt x="584" y="500"/>
                    </a:cubicBezTo>
                    <a:cubicBezTo>
                      <a:pt x="614" y="500"/>
                      <a:pt x="614" y="500"/>
                      <a:pt x="614" y="500"/>
                    </a:cubicBezTo>
                    <a:cubicBezTo>
                      <a:pt x="652" y="500"/>
                      <a:pt x="652" y="500"/>
                      <a:pt x="652" y="500"/>
                    </a:cubicBezTo>
                    <a:cubicBezTo>
                      <a:pt x="664" y="500"/>
                      <a:pt x="664" y="500"/>
                      <a:pt x="664" y="500"/>
                    </a:cubicBezTo>
                    <a:moveTo>
                      <a:pt x="1424" y="260"/>
                    </a:moveTo>
                    <a:cubicBezTo>
                      <a:pt x="1433" y="260"/>
                      <a:pt x="1433" y="260"/>
                      <a:pt x="1433" y="260"/>
                    </a:cubicBezTo>
                    <a:cubicBezTo>
                      <a:pt x="1434" y="274"/>
                      <a:pt x="1434" y="281"/>
                      <a:pt x="1434" y="281"/>
                    </a:cubicBezTo>
                    <a:cubicBezTo>
                      <a:pt x="1434" y="281"/>
                      <a:pt x="1434" y="285"/>
                      <a:pt x="1434" y="290"/>
                    </a:cubicBezTo>
                    <a:cubicBezTo>
                      <a:pt x="1433" y="294"/>
                      <a:pt x="1432" y="300"/>
                      <a:pt x="1431" y="306"/>
                    </a:cubicBezTo>
                    <a:cubicBezTo>
                      <a:pt x="1430" y="309"/>
                      <a:pt x="1430" y="311"/>
                      <a:pt x="1429" y="314"/>
                    </a:cubicBezTo>
                    <a:cubicBezTo>
                      <a:pt x="1428" y="318"/>
                      <a:pt x="1427" y="322"/>
                      <a:pt x="1425" y="326"/>
                    </a:cubicBezTo>
                    <a:cubicBezTo>
                      <a:pt x="1425" y="327"/>
                      <a:pt x="1424" y="328"/>
                      <a:pt x="1424" y="329"/>
                    </a:cubicBezTo>
                    <a:cubicBezTo>
                      <a:pt x="1424" y="260"/>
                      <a:pt x="1424" y="260"/>
                      <a:pt x="1424" y="260"/>
                    </a:cubicBezTo>
                    <a:moveTo>
                      <a:pt x="1424" y="260"/>
                    </a:moveTo>
                    <a:cubicBezTo>
                      <a:pt x="1424" y="152"/>
                      <a:pt x="1424" y="152"/>
                      <a:pt x="1424" y="152"/>
                    </a:cubicBezTo>
                    <a:cubicBezTo>
                      <a:pt x="1425" y="158"/>
                      <a:pt x="1425" y="164"/>
                      <a:pt x="1426" y="170"/>
                    </a:cubicBezTo>
                    <a:cubicBezTo>
                      <a:pt x="1426" y="176"/>
                      <a:pt x="1427" y="181"/>
                      <a:pt x="1427" y="186"/>
                    </a:cubicBezTo>
                    <a:cubicBezTo>
                      <a:pt x="1427" y="189"/>
                      <a:pt x="1428" y="192"/>
                      <a:pt x="1428" y="194"/>
                    </a:cubicBezTo>
                    <a:cubicBezTo>
                      <a:pt x="1428" y="198"/>
                      <a:pt x="1428" y="202"/>
                      <a:pt x="1429" y="206"/>
                    </a:cubicBezTo>
                    <a:cubicBezTo>
                      <a:pt x="1431" y="228"/>
                      <a:pt x="1432" y="247"/>
                      <a:pt x="1433" y="260"/>
                    </a:cubicBezTo>
                    <a:cubicBezTo>
                      <a:pt x="1424" y="260"/>
                      <a:pt x="1424" y="260"/>
                      <a:pt x="1424" y="260"/>
                    </a:cubicBezTo>
                    <a:moveTo>
                      <a:pt x="1408" y="0"/>
                    </a:moveTo>
                    <a:cubicBezTo>
                      <a:pt x="1408" y="7"/>
                      <a:pt x="1409" y="13"/>
                      <a:pt x="1410" y="20"/>
                    </a:cubicBezTo>
                    <a:cubicBezTo>
                      <a:pt x="1405" y="20"/>
                      <a:pt x="1405" y="20"/>
                      <a:pt x="1405" y="20"/>
                    </a:cubicBezTo>
                    <a:cubicBezTo>
                      <a:pt x="1405" y="20"/>
                      <a:pt x="1405" y="20"/>
                      <a:pt x="1405" y="20"/>
                    </a:cubicBezTo>
                    <a:cubicBezTo>
                      <a:pt x="1410" y="20"/>
                      <a:pt x="1410" y="20"/>
                      <a:pt x="1410" y="20"/>
                    </a:cubicBezTo>
                    <a:cubicBezTo>
                      <a:pt x="1411" y="30"/>
                      <a:pt x="1412" y="40"/>
                      <a:pt x="1414" y="50"/>
                    </a:cubicBezTo>
                    <a:cubicBezTo>
                      <a:pt x="1414" y="55"/>
                      <a:pt x="1415" y="61"/>
                      <a:pt x="1415" y="66"/>
                    </a:cubicBezTo>
                    <a:cubicBezTo>
                      <a:pt x="1416" y="69"/>
                      <a:pt x="1416" y="72"/>
                      <a:pt x="1416" y="74"/>
                    </a:cubicBezTo>
                    <a:cubicBezTo>
                      <a:pt x="1417" y="78"/>
                      <a:pt x="1417" y="82"/>
                      <a:pt x="1417" y="86"/>
                    </a:cubicBezTo>
                    <a:cubicBezTo>
                      <a:pt x="1419" y="104"/>
                      <a:pt x="1421" y="123"/>
                      <a:pt x="1423" y="140"/>
                    </a:cubicBezTo>
                    <a:cubicBezTo>
                      <a:pt x="1401" y="140"/>
                      <a:pt x="1401" y="140"/>
                      <a:pt x="1401" y="140"/>
                    </a:cubicBezTo>
                    <a:cubicBezTo>
                      <a:pt x="1401" y="140"/>
                      <a:pt x="1401" y="140"/>
                      <a:pt x="1401" y="140"/>
                    </a:cubicBezTo>
                    <a:cubicBezTo>
                      <a:pt x="1423" y="140"/>
                      <a:pt x="1423" y="140"/>
                      <a:pt x="1423" y="140"/>
                    </a:cubicBezTo>
                    <a:cubicBezTo>
                      <a:pt x="1423" y="144"/>
                      <a:pt x="1424" y="148"/>
                      <a:pt x="1424" y="152"/>
                    </a:cubicBezTo>
                    <a:cubicBezTo>
                      <a:pt x="1424" y="170"/>
                      <a:pt x="1424" y="170"/>
                      <a:pt x="1424" y="170"/>
                    </a:cubicBezTo>
                    <a:cubicBezTo>
                      <a:pt x="1424" y="186"/>
                      <a:pt x="1424" y="186"/>
                      <a:pt x="1424" y="186"/>
                    </a:cubicBezTo>
                    <a:cubicBezTo>
                      <a:pt x="1424" y="194"/>
                      <a:pt x="1424" y="194"/>
                      <a:pt x="1424" y="194"/>
                    </a:cubicBezTo>
                    <a:cubicBezTo>
                      <a:pt x="1424" y="206"/>
                      <a:pt x="1424" y="206"/>
                      <a:pt x="1424" y="206"/>
                    </a:cubicBezTo>
                    <a:cubicBezTo>
                      <a:pt x="1424" y="260"/>
                      <a:pt x="1424" y="260"/>
                      <a:pt x="1424" y="260"/>
                    </a:cubicBezTo>
                    <a:cubicBezTo>
                      <a:pt x="1390" y="260"/>
                      <a:pt x="1390" y="260"/>
                      <a:pt x="1390" y="260"/>
                    </a:cubicBezTo>
                    <a:cubicBezTo>
                      <a:pt x="1390" y="260"/>
                      <a:pt x="1390" y="260"/>
                      <a:pt x="1390" y="260"/>
                    </a:cubicBezTo>
                    <a:cubicBezTo>
                      <a:pt x="1424" y="260"/>
                      <a:pt x="1424" y="260"/>
                      <a:pt x="1424" y="260"/>
                    </a:cubicBezTo>
                    <a:cubicBezTo>
                      <a:pt x="1424" y="290"/>
                      <a:pt x="1424" y="290"/>
                      <a:pt x="1424" y="290"/>
                    </a:cubicBezTo>
                    <a:cubicBezTo>
                      <a:pt x="1424" y="306"/>
                      <a:pt x="1424" y="306"/>
                      <a:pt x="1424" y="306"/>
                    </a:cubicBezTo>
                    <a:cubicBezTo>
                      <a:pt x="1424" y="314"/>
                      <a:pt x="1424" y="314"/>
                      <a:pt x="1424" y="314"/>
                    </a:cubicBezTo>
                    <a:cubicBezTo>
                      <a:pt x="1424" y="326"/>
                      <a:pt x="1424" y="326"/>
                      <a:pt x="1424" y="326"/>
                    </a:cubicBezTo>
                    <a:cubicBezTo>
                      <a:pt x="1424" y="329"/>
                      <a:pt x="1424" y="329"/>
                      <a:pt x="1424" y="329"/>
                    </a:cubicBezTo>
                    <a:cubicBezTo>
                      <a:pt x="1418" y="345"/>
                      <a:pt x="1408" y="363"/>
                      <a:pt x="1393" y="380"/>
                    </a:cubicBezTo>
                    <a:cubicBezTo>
                      <a:pt x="1321" y="380"/>
                      <a:pt x="1321" y="380"/>
                      <a:pt x="1321" y="380"/>
                    </a:cubicBezTo>
                    <a:cubicBezTo>
                      <a:pt x="1321" y="380"/>
                      <a:pt x="1321" y="380"/>
                      <a:pt x="1321" y="380"/>
                    </a:cubicBezTo>
                    <a:cubicBezTo>
                      <a:pt x="1334" y="380"/>
                      <a:pt x="1334" y="380"/>
                      <a:pt x="1334" y="380"/>
                    </a:cubicBezTo>
                    <a:cubicBezTo>
                      <a:pt x="1372" y="380"/>
                      <a:pt x="1372" y="380"/>
                      <a:pt x="1372" y="380"/>
                    </a:cubicBezTo>
                    <a:cubicBezTo>
                      <a:pt x="1384" y="380"/>
                      <a:pt x="1384" y="380"/>
                      <a:pt x="1384" y="380"/>
                    </a:cubicBezTo>
                    <a:cubicBezTo>
                      <a:pt x="1393" y="380"/>
                      <a:pt x="1393" y="380"/>
                      <a:pt x="1393" y="380"/>
                    </a:cubicBezTo>
                    <a:cubicBezTo>
                      <a:pt x="1390" y="383"/>
                      <a:pt x="1387" y="386"/>
                      <a:pt x="1384" y="389"/>
                    </a:cubicBezTo>
                    <a:cubicBezTo>
                      <a:pt x="1380" y="392"/>
                      <a:pt x="1376" y="396"/>
                      <a:pt x="1372" y="399"/>
                    </a:cubicBezTo>
                    <a:cubicBezTo>
                      <a:pt x="1372" y="399"/>
                      <a:pt x="1372" y="399"/>
                      <a:pt x="1372" y="399"/>
                    </a:cubicBezTo>
                    <a:cubicBezTo>
                      <a:pt x="1367" y="403"/>
                      <a:pt x="1361" y="407"/>
                      <a:pt x="1355" y="410"/>
                    </a:cubicBezTo>
                    <a:cubicBezTo>
                      <a:pt x="1348" y="414"/>
                      <a:pt x="1342" y="417"/>
                      <a:pt x="1334" y="420"/>
                    </a:cubicBezTo>
                    <a:cubicBezTo>
                      <a:pt x="1328" y="422"/>
                      <a:pt x="1322" y="424"/>
                      <a:pt x="1316" y="426"/>
                    </a:cubicBezTo>
                    <a:cubicBezTo>
                      <a:pt x="1312" y="427"/>
                      <a:pt x="1308" y="428"/>
                      <a:pt x="1304" y="429"/>
                    </a:cubicBezTo>
                    <a:cubicBezTo>
                      <a:pt x="1304" y="429"/>
                      <a:pt x="1304" y="429"/>
                      <a:pt x="1304" y="429"/>
                    </a:cubicBezTo>
                    <a:cubicBezTo>
                      <a:pt x="1304" y="429"/>
                      <a:pt x="1304" y="429"/>
                      <a:pt x="1304" y="429"/>
                    </a:cubicBezTo>
                    <a:cubicBezTo>
                      <a:pt x="1304" y="390"/>
                      <a:pt x="1304" y="390"/>
                      <a:pt x="1304" y="390"/>
                    </a:cubicBezTo>
                    <a:cubicBezTo>
                      <a:pt x="1304" y="390"/>
                      <a:pt x="1304" y="390"/>
                      <a:pt x="1304" y="390"/>
                    </a:cubicBezTo>
                    <a:cubicBezTo>
                      <a:pt x="1304" y="410"/>
                      <a:pt x="1304" y="410"/>
                      <a:pt x="1304" y="410"/>
                    </a:cubicBezTo>
                    <a:cubicBezTo>
                      <a:pt x="1304" y="426"/>
                      <a:pt x="1304" y="426"/>
                      <a:pt x="1304" y="426"/>
                    </a:cubicBezTo>
                    <a:cubicBezTo>
                      <a:pt x="1304" y="429"/>
                      <a:pt x="1304" y="429"/>
                      <a:pt x="1304" y="429"/>
                    </a:cubicBezTo>
                    <a:cubicBezTo>
                      <a:pt x="1298" y="431"/>
                      <a:pt x="1291" y="432"/>
                      <a:pt x="1284" y="433"/>
                    </a:cubicBezTo>
                    <a:cubicBezTo>
                      <a:pt x="1282" y="434"/>
                      <a:pt x="1279" y="434"/>
                      <a:pt x="1277" y="434"/>
                    </a:cubicBezTo>
                    <a:cubicBezTo>
                      <a:pt x="1273" y="435"/>
                      <a:pt x="1268" y="435"/>
                      <a:pt x="1264" y="436"/>
                    </a:cubicBezTo>
                    <a:cubicBezTo>
                      <a:pt x="1260" y="437"/>
                      <a:pt x="1256" y="437"/>
                      <a:pt x="1252" y="438"/>
                    </a:cubicBezTo>
                    <a:cubicBezTo>
                      <a:pt x="1252" y="438"/>
                      <a:pt x="1252" y="438"/>
                      <a:pt x="1252" y="438"/>
                    </a:cubicBezTo>
                    <a:cubicBezTo>
                      <a:pt x="1239" y="440"/>
                      <a:pt x="1227" y="441"/>
                      <a:pt x="1214" y="443"/>
                    </a:cubicBezTo>
                    <a:cubicBezTo>
                      <a:pt x="1207" y="444"/>
                      <a:pt x="1200" y="445"/>
                      <a:pt x="1193" y="446"/>
                    </a:cubicBezTo>
                    <a:cubicBezTo>
                      <a:pt x="1190" y="446"/>
                      <a:pt x="1187" y="447"/>
                      <a:pt x="1184" y="447"/>
                    </a:cubicBezTo>
                    <a:cubicBezTo>
                      <a:pt x="1184" y="424"/>
                      <a:pt x="1184" y="424"/>
                      <a:pt x="1184" y="424"/>
                    </a:cubicBezTo>
                    <a:cubicBezTo>
                      <a:pt x="1184" y="424"/>
                      <a:pt x="1184" y="424"/>
                      <a:pt x="1184" y="424"/>
                    </a:cubicBezTo>
                    <a:cubicBezTo>
                      <a:pt x="1184" y="426"/>
                      <a:pt x="1184" y="426"/>
                      <a:pt x="1184" y="426"/>
                    </a:cubicBezTo>
                    <a:cubicBezTo>
                      <a:pt x="1184" y="434"/>
                      <a:pt x="1184" y="434"/>
                      <a:pt x="1184" y="434"/>
                    </a:cubicBezTo>
                    <a:cubicBezTo>
                      <a:pt x="1184" y="446"/>
                      <a:pt x="1184" y="446"/>
                      <a:pt x="1184" y="446"/>
                    </a:cubicBezTo>
                    <a:cubicBezTo>
                      <a:pt x="1184" y="447"/>
                      <a:pt x="1184" y="447"/>
                      <a:pt x="1184" y="447"/>
                    </a:cubicBezTo>
                    <a:cubicBezTo>
                      <a:pt x="1171" y="449"/>
                      <a:pt x="1157" y="450"/>
                      <a:pt x="1144" y="452"/>
                    </a:cubicBezTo>
                    <a:cubicBezTo>
                      <a:pt x="1140" y="452"/>
                      <a:pt x="1136" y="453"/>
                      <a:pt x="1132" y="453"/>
                    </a:cubicBezTo>
                    <a:cubicBezTo>
                      <a:pt x="1132" y="453"/>
                      <a:pt x="1132" y="453"/>
                      <a:pt x="1132" y="453"/>
                    </a:cubicBezTo>
                    <a:cubicBezTo>
                      <a:pt x="1119" y="455"/>
                      <a:pt x="1107" y="456"/>
                      <a:pt x="1094" y="458"/>
                    </a:cubicBezTo>
                    <a:cubicBezTo>
                      <a:pt x="1084" y="459"/>
                      <a:pt x="1074" y="460"/>
                      <a:pt x="1064" y="461"/>
                    </a:cubicBezTo>
                    <a:cubicBezTo>
                      <a:pt x="1064" y="438"/>
                      <a:pt x="1064" y="438"/>
                      <a:pt x="1064" y="438"/>
                    </a:cubicBezTo>
                    <a:cubicBezTo>
                      <a:pt x="1064" y="438"/>
                      <a:pt x="1064" y="438"/>
                      <a:pt x="1064" y="438"/>
                    </a:cubicBezTo>
                    <a:cubicBezTo>
                      <a:pt x="1064" y="446"/>
                      <a:pt x="1064" y="446"/>
                      <a:pt x="1064" y="446"/>
                    </a:cubicBezTo>
                    <a:cubicBezTo>
                      <a:pt x="1064" y="461"/>
                      <a:pt x="1064" y="461"/>
                      <a:pt x="1064" y="461"/>
                    </a:cubicBezTo>
                    <a:cubicBezTo>
                      <a:pt x="1051" y="463"/>
                      <a:pt x="1037" y="464"/>
                      <a:pt x="1024" y="466"/>
                    </a:cubicBezTo>
                    <a:cubicBezTo>
                      <a:pt x="1020" y="466"/>
                      <a:pt x="1016" y="467"/>
                      <a:pt x="1012" y="467"/>
                    </a:cubicBezTo>
                    <a:cubicBezTo>
                      <a:pt x="1012" y="467"/>
                      <a:pt x="1012" y="467"/>
                      <a:pt x="1012" y="467"/>
                    </a:cubicBezTo>
                    <a:cubicBezTo>
                      <a:pt x="999" y="468"/>
                      <a:pt x="987" y="470"/>
                      <a:pt x="974" y="471"/>
                    </a:cubicBezTo>
                    <a:cubicBezTo>
                      <a:pt x="964" y="472"/>
                      <a:pt x="954" y="473"/>
                      <a:pt x="944" y="474"/>
                    </a:cubicBezTo>
                    <a:cubicBezTo>
                      <a:pt x="944" y="450"/>
                      <a:pt x="944" y="450"/>
                      <a:pt x="944" y="450"/>
                    </a:cubicBezTo>
                    <a:cubicBezTo>
                      <a:pt x="944" y="450"/>
                      <a:pt x="944" y="450"/>
                      <a:pt x="944" y="450"/>
                    </a:cubicBezTo>
                    <a:cubicBezTo>
                      <a:pt x="944" y="474"/>
                      <a:pt x="944" y="474"/>
                      <a:pt x="944" y="474"/>
                    </a:cubicBezTo>
                    <a:cubicBezTo>
                      <a:pt x="931" y="475"/>
                      <a:pt x="917" y="477"/>
                      <a:pt x="904" y="478"/>
                    </a:cubicBezTo>
                    <a:cubicBezTo>
                      <a:pt x="900" y="478"/>
                      <a:pt x="896" y="479"/>
                      <a:pt x="892" y="479"/>
                    </a:cubicBezTo>
                    <a:cubicBezTo>
                      <a:pt x="892" y="479"/>
                      <a:pt x="892" y="479"/>
                      <a:pt x="892" y="479"/>
                    </a:cubicBezTo>
                    <a:cubicBezTo>
                      <a:pt x="879" y="480"/>
                      <a:pt x="867" y="482"/>
                      <a:pt x="854" y="483"/>
                    </a:cubicBezTo>
                    <a:cubicBezTo>
                      <a:pt x="844" y="484"/>
                      <a:pt x="834" y="485"/>
                      <a:pt x="824" y="486"/>
                    </a:cubicBezTo>
                    <a:cubicBezTo>
                      <a:pt x="824" y="465"/>
                      <a:pt x="824" y="465"/>
                      <a:pt x="824" y="465"/>
                    </a:cubicBezTo>
                    <a:cubicBezTo>
                      <a:pt x="824" y="465"/>
                      <a:pt x="824" y="465"/>
                      <a:pt x="824" y="465"/>
                    </a:cubicBezTo>
                    <a:cubicBezTo>
                      <a:pt x="824" y="486"/>
                      <a:pt x="824" y="486"/>
                      <a:pt x="824" y="486"/>
                    </a:cubicBezTo>
                    <a:cubicBezTo>
                      <a:pt x="811" y="487"/>
                      <a:pt x="797" y="488"/>
                      <a:pt x="784" y="490"/>
                    </a:cubicBezTo>
                    <a:cubicBezTo>
                      <a:pt x="780" y="490"/>
                      <a:pt x="776" y="490"/>
                      <a:pt x="772" y="491"/>
                    </a:cubicBezTo>
                    <a:cubicBezTo>
                      <a:pt x="772" y="491"/>
                      <a:pt x="772" y="491"/>
                      <a:pt x="772" y="491"/>
                    </a:cubicBezTo>
                    <a:cubicBezTo>
                      <a:pt x="759" y="492"/>
                      <a:pt x="747" y="493"/>
                      <a:pt x="734" y="495"/>
                    </a:cubicBezTo>
                    <a:cubicBezTo>
                      <a:pt x="724" y="496"/>
                      <a:pt x="714" y="497"/>
                      <a:pt x="704" y="498"/>
                    </a:cubicBezTo>
                    <a:cubicBezTo>
                      <a:pt x="704" y="481"/>
                      <a:pt x="704" y="481"/>
                      <a:pt x="704" y="481"/>
                    </a:cubicBezTo>
                    <a:cubicBezTo>
                      <a:pt x="704" y="481"/>
                      <a:pt x="704" y="481"/>
                      <a:pt x="704" y="481"/>
                    </a:cubicBezTo>
                    <a:cubicBezTo>
                      <a:pt x="704" y="498"/>
                      <a:pt x="704" y="498"/>
                      <a:pt x="704" y="498"/>
                    </a:cubicBezTo>
                    <a:cubicBezTo>
                      <a:pt x="696" y="498"/>
                      <a:pt x="687" y="499"/>
                      <a:pt x="679" y="500"/>
                    </a:cubicBezTo>
                    <a:cubicBezTo>
                      <a:pt x="584" y="500"/>
                      <a:pt x="584" y="500"/>
                      <a:pt x="584" y="500"/>
                    </a:cubicBezTo>
                    <a:cubicBezTo>
                      <a:pt x="584" y="497"/>
                      <a:pt x="584" y="497"/>
                      <a:pt x="584" y="497"/>
                    </a:cubicBezTo>
                    <a:cubicBezTo>
                      <a:pt x="584" y="497"/>
                      <a:pt x="584" y="497"/>
                      <a:pt x="584" y="497"/>
                    </a:cubicBezTo>
                    <a:cubicBezTo>
                      <a:pt x="584" y="500"/>
                      <a:pt x="584" y="500"/>
                      <a:pt x="584" y="500"/>
                    </a:cubicBezTo>
                    <a:cubicBezTo>
                      <a:pt x="564" y="500"/>
                      <a:pt x="564" y="500"/>
                      <a:pt x="564" y="500"/>
                    </a:cubicBezTo>
                    <a:cubicBezTo>
                      <a:pt x="564" y="500"/>
                      <a:pt x="564" y="500"/>
                      <a:pt x="564" y="500"/>
                    </a:cubicBezTo>
                    <a:cubicBezTo>
                      <a:pt x="584" y="500"/>
                      <a:pt x="584" y="500"/>
                      <a:pt x="584" y="500"/>
                    </a:cubicBezTo>
                    <a:cubicBezTo>
                      <a:pt x="584" y="510"/>
                      <a:pt x="584" y="510"/>
                      <a:pt x="584" y="510"/>
                    </a:cubicBezTo>
                    <a:cubicBezTo>
                      <a:pt x="571" y="511"/>
                      <a:pt x="557" y="513"/>
                      <a:pt x="544" y="514"/>
                    </a:cubicBezTo>
                    <a:cubicBezTo>
                      <a:pt x="540" y="515"/>
                      <a:pt x="536" y="515"/>
                      <a:pt x="532" y="515"/>
                    </a:cubicBezTo>
                    <a:cubicBezTo>
                      <a:pt x="532" y="515"/>
                      <a:pt x="532" y="515"/>
                      <a:pt x="532" y="515"/>
                    </a:cubicBezTo>
                    <a:cubicBezTo>
                      <a:pt x="519" y="517"/>
                      <a:pt x="507" y="518"/>
                      <a:pt x="494" y="520"/>
                    </a:cubicBezTo>
                    <a:cubicBezTo>
                      <a:pt x="484" y="521"/>
                      <a:pt x="474" y="522"/>
                      <a:pt x="464" y="523"/>
                    </a:cubicBezTo>
                    <a:cubicBezTo>
                      <a:pt x="464" y="514"/>
                      <a:pt x="464" y="514"/>
                      <a:pt x="464" y="514"/>
                    </a:cubicBezTo>
                    <a:cubicBezTo>
                      <a:pt x="464" y="514"/>
                      <a:pt x="464" y="514"/>
                      <a:pt x="464" y="514"/>
                    </a:cubicBezTo>
                    <a:cubicBezTo>
                      <a:pt x="464" y="523"/>
                      <a:pt x="464" y="523"/>
                      <a:pt x="464" y="523"/>
                    </a:cubicBezTo>
                    <a:cubicBezTo>
                      <a:pt x="451" y="525"/>
                      <a:pt x="437" y="527"/>
                      <a:pt x="424" y="528"/>
                    </a:cubicBezTo>
                    <a:cubicBezTo>
                      <a:pt x="420" y="529"/>
                      <a:pt x="416" y="529"/>
                      <a:pt x="412" y="530"/>
                    </a:cubicBezTo>
                    <a:cubicBezTo>
                      <a:pt x="412" y="530"/>
                      <a:pt x="412" y="530"/>
                      <a:pt x="412" y="530"/>
                    </a:cubicBezTo>
                    <a:cubicBezTo>
                      <a:pt x="412" y="530"/>
                      <a:pt x="411" y="530"/>
                      <a:pt x="411" y="530"/>
                    </a:cubicBezTo>
                    <a:cubicBezTo>
                      <a:pt x="398" y="532"/>
                      <a:pt x="386" y="533"/>
                      <a:pt x="374" y="535"/>
                    </a:cubicBezTo>
                    <a:cubicBezTo>
                      <a:pt x="364" y="536"/>
                      <a:pt x="354" y="538"/>
                      <a:pt x="344" y="539"/>
                    </a:cubicBezTo>
                    <a:cubicBezTo>
                      <a:pt x="344" y="539"/>
                      <a:pt x="344" y="539"/>
                      <a:pt x="344" y="539"/>
                    </a:cubicBezTo>
                    <a:cubicBezTo>
                      <a:pt x="344" y="531"/>
                      <a:pt x="344" y="531"/>
                      <a:pt x="344" y="531"/>
                    </a:cubicBezTo>
                    <a:cubicBezTo>
                      <a:pt x="344" y="531"/>
                      <a:pt x="344" y="531"/>
                      <a:pt x="344" y="531"/>
                    </a:cubicBezTo>
                    <a:cubicBezTo>
                      <a:pt x="344" y="539"/>
                      <a:pt x="344" y="539"/>
                      <a:pt x="344" y="539"/>
                    </a:cubicBezTo>
                    <a:cubicBezTo>
                      <a:pt x="331" y="541"/>
                      <a:pt x="317" y="543"/>
                      <a:pt x="304" y="545"/>
                    </a:cubicBezTo>
                    <a:cubicBezTo>
                      <a:pt x="301" y="545"/>
                      <a:pt x="298" y="546"/>
                      <a:pt x="295" y="546"/>
                    </a:cubicBezTo>
                    <a:cubicBezTo>
                      <a:pt x="295" y="546"/>
                      <a:pt x="295" y="546"/>
                      <a:pt x="295" y="546"/>
                    </a:cubicBezTo>
                    <a:cubicBezTo>
                      <a:pt x="294" y="546"/>
                      <a:pt x="293" y="547"/>
                      <a:pt x="292" y="547"/>
                    </a:cubicBezTo>
                    <a:cubicBezTo>
                      <a:pt x="292" y="547"/>
                      <a:pt x="292" y="547"/>
                      <a:pt x="292" y="547"/>
                    </a:cubicBezTo>
                    <a:cubicBezTo>
                      <a:pt x="279" y="549"/>
                      <a:pt x="267" y="551"/>
                      <a:pt x="254" y="552"/>
                    </a:cubicBezTo>
                    <a:cubicBezTo>
                      <a:pt x="250" y="553"/>
                      <a:pt x="246" y="554"/>
                      <a:pt x="242" y="554"/>
                    </a:cubicBezTo>
                    <a:cubicBezTo>
                      <a:pt x="236" y="555"/>
                      <a:pt x="230" y="556"/>
                      <a:pt x="224" y="557"/>
                    </a:cubicBezTo>
                    <a:cubicBezTo>
                      <a:pt x="224" y="557"/>
                      <a:pt x="224" y="557"/>
                      <a:pt x="224" y="557"/>
                    </a:cubicBezTo>
                    <a:cubicBezTo>
                      <a:pt x="224" y="548"/>
                      <a:pt x="224" y="548"/>
                      <a:pt x="224" y="548"/>
                    </a:cubicBezTo>
                    <a:cubicBezTo>
                      <a:pt x="224" y="548"/>
                      <a:pt x="224" y="548"/>
                      <a:pt x="224" y="548"/>
                    </a:cubicBezTo>
                    <a:cubicBezTo>
                      <a:pt x="224" y="554"/>
                      <a:pt x="224" y="554"/>
                      <a:pt x="224" y="554"/>
                    </a:cubicBezTo>
                    <a:cubicBezTo>
                      <a:pt x="224" y="557"/>
                      <a:pt x="224" y="557"/>
                      <a:pt x="224" y="557"/>
                    </a:cubicBezTo>
                    <a:cubicBezTo>
                      <a:pt x="211" y="559"/>
                      <a:pt x="197" y="561"/>
                      <a:pt x="184" y="563"/>
                    </a:cubicBezTo>
                    <a:cubicBezTo>
                      <a:pt x="180" y="564"/>
                      <a:pt x="176" y="564"/>
                      <a:pt x="172" y="565"/>
                    </a:cubicBezTo>
                    <a:cubicBezTo>
                      <a:pt x="172" y="565"/>
                      <a:pt x="172" y="565"/>
                      <a:pt x="172" y="565"/>
                    </a:cubicBezTo>
                    <a:cubicBezTo>
                      <a:pt x="170" y="565"/>
                      <a:pt x="167" y="565"/>
                      <a:pt x="165" y="566"/>
                    </a:cubicBezTo>
                    <a:cubicBezTo>
                      <a:pt x="154" y="567"/>
                      <a:pt x="144" y="569"/>
                      <a:pt x="134" y="570"/>
                    </a:cubicBezTo>
                    <a:cubicBezTo>
                      <a:pt x="124" y="571"/>
                      <a:pt x="114" y="573"/>
                      <a:pt x="104" y="574"/>
                    </a:cubicBezTo>
                    <a:cubicBezTo>
                      <a:pt x="104" y="566"/>
                      <a:pt x="104" y="566"/>
                      <a:pt x="104" y="566"/>
                    </a:cubicBezTo>
                    <a:cubicBezTo>
                      <a:pt x="104" y="566"/>
                      <a:pt x="104" y="566"/>
                      <a:pt x="104" y="566"/>
                    </a:cubicBezTo>
                    <a:cubicBezTo>
                      <a:pt x="104" y="566"/>
                      <a:pt x="104" y="566"/>
                      <a:pt x="104" y="566"/>
                    </a:cubicBezTo>
                    <a:cubicBezTo>
                      <a:pt x="104" y="574"/>
                      <a:pt x="104" y="574"/>
                      <a:pt x="104" y="574"/>
                    </a:cubicBezTo>
                    <a:cubicBezTo>
                      <a:pt x="91" y="576"/>
                      <a:pt x="77" y="577"/>
                      <a:pt x="64" y="579"/>
                    </a:cubicBezTo>
                    <a:cubicBezTo>
                      <a:pt x="60" y="579"/>
                      <a:pt x="56" y="580"/>
                      <a:pt x="52" y="580"/>
                    </a:cubicBezTo>
                    <a:cubicBezTo>
                      <a:pt x="52" y="580"/>
                      <a:pt x="52" y="580"/>
                      <a:pt x="52" y="580"/>
                    </a:cubicBezTo>
                    <a:cubicBezTo>
                      <a:pt x="39" y="582"/>
                      <a:pt x="27" y="583"/>
                      <a:pt x="14" y="584"/>
                    </a:cubicBezTo>
                    <a:cubicBezTo>
                      <a:pt x="9" y="585"/>
                      <a:pt x="5" y="585"/>
                      <a:pt x="0" y="586"/>
                    </a:cubicBezTo>
                    <a:cubicBezTo>
                      <a:pt x="16" y="587"/>
                      <a:pt x="42" y="589"/>
                      <a:pt x="72" y="589"/>
                    </a:cubicBezTo>
                    <a:cubicBezTo>
                      <a:pt x="105" y="589"/>
                      <a:pt x="143" y="587"/>
                      <a:pt x="177" y="578"/>
                    </a:cubicBezTo>
                    <a:cubicBezTo>
                      <a:pt x="197" y="573"/>
                      <a:pt x="481" y="553"/>
                      <a:pt x="521" y="548"/>
                    </a:cubicBezTo>
                    <a:cubicBezTo>
                      <a:pt x="560" y="542"/>
                      <a:pt x="830" y="515"/>
                      <a:pt x="847" y="515"/>
                    </a:cubicBezTo>
                    <a:cubicBezTo>
                      <a:pt x="877" y="515"/>
                      <a:pt x="1244" y="503"/>
                      <a:pt x="1368" y="438"/>
                    </a:cubicBezTo>
                    <a:cubicBezTo>
                      <a:pt x="1493" y="373"/>
                      <a:pt x="1447" y="213"/>
                      <a:pt x="1447" y="213"/>
                    </a:cubicBezTo>
                    <a:cubicBezTo>
                      <a:pt x="1408" y="0"/>
                      <a:pt x="1408" y="0"/>
                      <a:pt x="1408" y="0"/>
                    </a:cubicBezTo>
                  </a:path>
                </a:pathLst>
              </a:custGeom>
              <a:solidFill>
                <a:srgbClr val="D8D8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66" name="Google Shape;466;p8"/>
              <p:cNvSpPr/>
              <p:nvPr/>
            </p:nvSpPr>
            <p:spPr>
              <a:xfrm>
                <a:off x="1029" y="2463"/>
                <a:ext cx="90" cy="71"/>
              </a:xfrm>
              <a:custGeom>
                <a:avLst/>
                <a:gdLst/>
                <a:ahLst/>
                <a:cxnLst/>
                <a:rect l="l" t="t" r="r" b="b"/>
                <a:pathLst>
                  <a:path w="38" h="30" extrusionOk="0">
                    <a:moveTo>
                      <a:pt x="38" y="0"/>
                    </a:moveTo>
                    <a:cubicBezTo>
                      <a:pt x="0" y="0"/>
                      <a:pt x="0" y="0"/>
                      <a:pt x="0" y="0"/>
                    </a:cubicBezTo>
                    <a:cubicBezTo>
                      <a:pt x="5" y="9"/>
                      <a:pt x="11" y="20"/>
                      <a:pt x="20" y="30"/>
                    </a:cubicBezTo>
                    <a:cubicBezTo>
                      <a:pt x="38" y="30"/>
                      <a:pt x="38" y="30"/>
                      <a:pt x="38" y="30"/>
                    </a:cubicBezTo>
                    <a:cubicBezTo>
                      <a:pt x="38" y="0"/>
                      <a:pt x="38" y="0"/>
                      <a:pt x="38"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67" name="Google Shape;467;p8"/>
              <p:cNvSpPr/>
              <p:nvPr/>
            </p:nvSpPr>
            <p:spPr>
              <a:xfrm>
                <a:off x="1077" y="2534"/>
                <a:ext cx="42" cy="38"/>
              </a:xfrm>
              <a:custGeom>
                <a:avLst/>
                <a:gdLst/>
                <a:ahLst/>
                <a:cxnLst/>
                <a:rect l="l" t="t" r="r" b="b"/>
                <a:pathLst>
                  <a:path w="18" h="16" extrusionOk="0">
                    <a:moveTo>
                      <a:pt x="18" y="0"/>
                    </a:moveTo>
                    <a:cubicBezTo>
                      <a:pt x="0" y="0"/>
                      <a:pt x="0" y="0"/>
                      <a:pt x="0" y="0"/>
                    </a:cubicBezTo>
                    <a:cubicBezTo>
                      <a:pt x="5" y="5"/>
                      <a:pt x="10" y="11"/>
                      <a:pt x="16" y="16"/>
                    </a:cubicBezTo>
                    <a:cubicBezTo>
                      <a:pt x="18" y="16"/>
                      <a:pt x="18" y="16"/>
                      <a:pt x="18" y="16"/>
                    </a:cubicBezTo>
                    <a:cubicBezTo>
                      <a:pt x="18" y="0"/>
                      <a:pt x="18" y="0"/>
                      <a:pt x="18"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68" name="Google Shape;468;p8"/>
              <p:cNvSpPr/>
              <p:nvPr/>
            </p:nvSpPr>
            <p:spPr>
              <a:xfrm>
                <a:off x="1115" y="2572"/>
                <a:ext cx="4" cy="5"/>
              </a:xfrm>
              <a:custGeom>
                <a:avLst/>
                <a:gdLst/>
                <a:ahLst/>
                <a:cxnLst/>
                <a:rect l="l" t="t" r="r" b="b"/>
                <a:pathLst>
                  <a:path w="2" h="2" extrusionOk="0">
                    <a:moveTo>
                      <a:pt x="2" y="0"/>
                    </a:moveTo>
                    <a:cubicBezTo>
                      <a:pt x="0" y="0"/>
                      <a:pt x="0" y="0"/>
                      <a:pt x="0" y="0"/>
                    </a:cubicBezTo>
                    <a:cubicBezTo>
                      <a:pt x="0" y="1"/>
                      <a:pt x="1" y="2"/>
                      <a:pt x="2" y="2"/>
                    </a:cubicBezTo>
                    <a:cubicBezTo>
                      <a:pt x="2" y="0"/>
                      <a:pt x="2" y="0"/>
                      <a:pt x="2"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69" name="Google Shape;469;p8"/>
              <p:cNvSpPr/>
              <p:nvPr/>
            </p:nvSpPr>
            <p:spPr>
              <a:xfrm>
                <a:off x="1119" y="2463"/>
                <a:ext cx="284" cy="206"/>
              </a:xfrm>
              <a:custGeom>
                <a:avLst/>
                <a:gdLst/>
                <a:ahLst/>
                <a:cxnLst/>
                <a:rect l="l" t="t" r="r" b="b"/>
                <a:pathLst>
                  <a:path w="120" h="87" extrusionOk="0">
                    <a:moveTo>
                      <a:pt x="120" y="66"/>
                    </a:moveTo>
                    <a:cubicBezTo>
                      <a:pt x="80" y="66"/>
                      <a:pt x="80" y="66"/>
                      <a:pt x="80" y="66"/>
                    </a:cubicBezTo>
                    <a:cubicBezTo>
                      <a:pt x="80" y="85"/>
                      <a:pt x="80" y="85"/>
                      <a:pt x="80" y="85"/>
                    </a:cubicBezTo>
                    <a:cubicBezTo>
                      <a:pt x="90" y="86"/>
                      <a:pt x="100" y="87"/>
                      <a:pt x="111" y="87"/>
                    </a:cubicBezTo>
                    <a:cubicBezTo>
                      <a:pt x="114" y="87"/>
                      <a:pt x="117" y="87"/>
                      <a:pt x="120" y="87"/>
                    </a:cubicBezTo>
                    <a:cubicBezTo>
                      <a:pt x="120" y="84"/>
                      <a:pt x="120" y="84"/>
                      <a:pt x="120" y="84"/>
                    </a:cubicBezTo>
                    <a:cubicBezTo>
                      <a:pt x="119" y="83"/>
                      <a:pt x="119" y="83"/>
                      <a:pt x="119" y="83"/>
                    </a:cubicBezTo>
                    <a:cubicBezTo>
                      <a:pt x="119" y="83"/>
                      <a:pt x="119" y="83"/>
                      <a:pt x="120" y="83"/>
                    </a:cubicBezTo>
                    <a:cubicBezTo>
                      <a:pt x="120" y="66"/>
                      <a:pt x="120" y="66"/>
                      <a:pt x="120" y="66"/>
                    </a:cubicBezTo>
                    <a:moveTo>
                      <a:pt x="30" y="0"/>
                    </a:moveTo>
                    <a:cubicBezTo>
                      <a:pt x="0" y="0"/>
                      <a:pt x="0" y="0"/>
                      <a:pt x="0" y="0"/>
                    </a:cubicBezTo>
                    <a:cubicBezTo>
                      <a:pt x="0" y="48"/>
                      <a:pt x="0" y="48"/>
                      <a:pt x="0" y="48"/>
                    </a:cubicBezTo>
                    <a:cubicBezTo>
                      <a:pt x="0" y="48"/>
                      <a:pt x="0" y="48"/>
                      <a:pt x="0" y="48"/>
                    </a:cubicBezTo>
                    <a:cubicBezTo>
                      <a:pt x="0" y="30"/>
                      <a:pt x="0" y="30"/>
                      <a:pt x="0" y="30"/>
                    </a:cubicBezTo>
                    <a:cubicBezTo>
                      <a:pt x="30" y="30"/>
                      <a:pt x="30" y="30"/>
                      <a:pt x="30" y="30"/>
                    </a:cubicBezTo>
                    <a:cubicBezTo>
                      <a:pt x="30" y="0"/>
                      <a:pt x="30" y="0"/>
                      <a:pt x="30" y="0"/>
                    </a:cubicBezTo>
                    <a:moveTo>
                      <a:pt x="120" y="0"/>
                    </a:moveTo>
                    <a:cubicBezTo>
                      <a:pt x="80" y="0"/>
                      <a:pt x="80" y="0"/>
                      <a:pt x="80" y="0"/>
                    </a:cubicBezTo>
                    <a:cubicBezTo>
                      <a:pt x="80" y="30"/>
                      <a:pt x="80" y="30"/>
                      <a:pt x="80" y="30"/>
                    </a:cubicBezTo>
                    <a:cubicBezTo>
                      <a:pt x="120" y="30"/>
                      <a:pt x="120" y="30"/>
                      <a:pt x="120" y="30"/>
                    </a:cubicBezTo>
                    <a:cubicBezTo>
                      <a:pt x="120" y="0"/>
                      <a:pt x="120" y="0"/>
                      <a:pt x="12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70" name="Google Shape;470;p8"/>
              <p:cNvSpPr/>
              <p:nvPr/>
            </p:nvSpPr>
            <p:spPr>
              <a:xfrm>
                <a:off x="1401" y="2660"/>
                <a:ext cx="2" cy="2"/>
              </a:xfrm>
              <a:custGeom>
                <a:avLst/>
                <a:gdLst/>
                <a:ahLst/>
                <a:cxnLst/>
                <a:rect l="l" t="t" r="r" b="b"/>
                <a:pathLst>
                  <a:path w="1" h="1" extrusionOk="0">
                    <a:moveTo>
                      <a:pt x="1" y="0"/>
                    </a:moveTo>
                    <a:cubicBezTo>
                      <a:pt x="0" y="0"/>
                      <a:pt x="0" y="0"/>
                      <a:pt x="0" y="0"/>
                    </a:cubicBezTo>
                    <a:cubicBezTo>
                      <a:pt x="0" y="0"/>
                      <a:pt x="0" y="0"/>
                      <a:pt x="1" y="1"/>
                    </a:cubicBezTo>
                    <a:cubicBezTo>
                      <a:pt x="1" y="0"/>
                      <a:pt x="1" y="0"/>
                      <a:pt x="1"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71" name="Google Shape;471;p8"/>
              <p:cNvSpPr/>
              <p:nvPr/>
            </p:nvSpPr>
            <p:spPr>
              <a:xfrm>
                <a:off x="1178" y="2619"/>
                <a:ext cx="12" cy="7"/>
              </a:xfrm>
              <a:custGeom>
                <a:avLst/>
                <a:gdLst/>
                <a:ahLst/>
                <a:cxnLst/>
                <a:rect l="l" t="t" r="r" b="b"/>
                <a:pathLst>
                  <a:path w="5" h="3" extrusionOk="0">
                    <a:moveTo>
                      <a:pt x="5" y="0"/>
                    </a:moveTo>
                    <a:cubicBezTo>
                      <a:pt x="0" y="0"/>
                      <a:pt x="0" y="0"/>
                      <a:pt x="0" y="0"/>
                    </a:cubicBezTo>
                    <a:cubicBezTo>
                      <a:pt x="2" y="1"/>
                      <a:pt x="3" y="2"/>
                      <a:pt x="5" y="3"/>
                    </a:cubicBezTo>
                    <a:cubicBezTo>
                      <a:pt x="5" y="0"/>
                      <a:pt x="5" y="0"/>
                      <a:pt x="5"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72" name="Google Shape;472;p8"/>
              <p:cNvSpPr/>
              <p:nvPr/>
            </p:nvSpPr>
            <p:spPr>
              <a:xfrm>
                <a:off x="1119" y="2534"/>
                <a:ext cx="284" cy="43"/>
              </a:xfrm>
              <a:custGeom>
                <a:avLst/>
                <a:gdLst/>
                <a:ahLst/>
                <a:cxnLst/>
                <a:rect l="l" t="t" r="r" b="b"/>
                <a:pathLst>
                  <a:path w="284" h="43" extrusionOk="0">
                    <a:moveTo>
                      <a:pt x="71" y="0"/>
                    </a:moveTo>
                    <a:lnTo>
                      <a:pt x="0" y="0"/>
                    </a:lnTo>
                    <a:lnTo>
                      <a:pt x="0" y="43"/>
                    </a:lnTo>
                    <a:lnTo>
                      <a:pt x="0" y="43"/>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73" name="Google Shape;473;p8"/>
              <p:cNvSpPr/>
              <p:nvPr/>
            </p:nvSpPr>
            <p:spPr>
              <a:xfrm>
                <a:off x="1119" y="2534"/>
                <a:ext cx="284" cy="43"/>
              </a:xfrm>
              <a:custGeom>
                <a:avLst/>
                <a:gdLst/>
                <a:ahLst/>
                <a:cxnLst/>
                <a:rect l="l" t="t" r="r" b="b"/>
                <a:pathLst>
                  <a:path w="284" h="43" extrusionOk="0">
                    <a:moveTo>
                      <a:pt x="71" y="0"/>
                    </a:moveTo>
                    <a:lnTo>
                      <a:pt x="0" y="0"/>
                    </a:lnTo>
                    <a:lnTo>
                      <a:pt x="0" y="43"/>
                    </a:lnTo>
                    <a:lnTo>
                      <a:pt x="0" y="43"/>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74" name="Google Shape;474;p8"/>
              <p:cNvSpPr/>
              <p:nvPr/>
            </p:nvSpPr>
            <p:spPr>
              <a:xfrm>
                <a:off x="1119" y="2572"/>
                <a:ext cx="284" cy="19"/>
              </a:xfrm>
              <a:custGeom>
                <a:avLst/>
                <a:gdLst/>
                <a:ahLst/>
                <a:cxnLst/>
                <a:rect l="l" t="t" r="r" b="b"/>
                <a:pathLst>
                  <a:path w="120" h="8" extrusionOk="0">
                    <a:moveTo>
                      <a:pt x="30" y="0"/>
                    </a:moveTo>
                    <a:cubicBezTo>
                      <a:pt x="0" y="0"/>
                      <a:pt x="0" y="0"/>
                      <a:pt x="0" y="0"/>
                    </a:cubicBezTo>
                    <a:cubicBezTo>
                      <a:pt x="0" y="2"/>
                      <a:pt x="0" y="2"/>
                      <a:pt x="0" y="2"/>
                    </a:cubicBezTo>
                    <a:cubicBezTo>
                      <a:pt x="2" y="4"/>
                      <a:pt x="5" y="6"/>
                      <a:pt x="7" y="8"/>
                    </a:cubicBezTo>
                    <a:cubicBezTo>
                      <a:pt x="30" y="8"/>
                      <a:pt x="30" y="8"/>
                      <a:pt x="30" y="8"/>
                    </a:cubicBezTo>
                    <a:cubicBezTo>
                      <a:pt x="30" y="0"/>
                      <a:pt x="30" y="0"/>
                      <a:pt x="30" y="0"/>
                    </a:cubicBezTo>
                    <a:moveTo>
                      <a:pt x="120" y="0"/>
                    </a:moveTo>
                    <a:cubicBezTo>
                      <a:pt x="80" y="0"/>
                      <a:pt x="80" y="0"/>
                      <a:pt x="80" y="0"/>
                    </a:cubicBezTo>
                    <a:cubicBezTo>
                      <a:pt x="80" y="8"/>
                      <a:pt x="80" y="8"/>
                      <a:pt x="80" y="8"/>
                    </a:cubicBezTo>
                    <a:cubicBezTo>
                      <a:pt x="120" y="8"/>
                      <a:pt x="120" y="8"/>
                      <a:pt x="120" y="8"/>
                    </a:cubicBezTo>
                    <a:cubicBezTo>
                      <a:pt x="120" y="0"/>
                      <a:pt x="120" y="0"/>
                      <a:pt x="120"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75" name="Google Shape;475;p8"/>
              <p:cNvSpPr/>
              <p:nvPr/>
            </p:nvSpPr>
            <p:spPr>
              <a:xfrm>
                <a:off x="1136" y="2591"/>
                <a:ext cx="267" cy="28"/>
              </a:xfrm>
              <a:custGeom>
                <a:avLst/>
                <a:gdLst/>
                <a:ahLst/>
                <a:cxnLst/>
                <a:rect l="l" t="t" r="r" b="b"/>
                <a:pathLst>
                  <a:path w="113" h="12" extrusionOk="0">
                    <a:moveTo>
                      <a:pt x="23" y="0"/>
                    </a:moveTo>
                    <a:cubicBezTo>
                      <a:pt x="0" y="0"/>
                      <a:pt x="0" y="0"/>
                      <a:pt x="0" y="0"/>
                    </a:cubicBezTo>
                    <a:cubicBezTo>
                      <a:pt x="6" y="4"/>
                      <a:pt x="12" y="8"/>
                      <a:pt x="18" y="12"/>
                    </a:cubicBezTo>
                    <a:cubicBezTo>
                      <a:pt x="23" y="12"/>
                      <a:pt x="23" y="12"/>
                      <a:pt x="23" y="12"/>
                    </a:cubicBezTo>
                    <a:cubicBezTo>
                      <a:pt x="23" y="0"/>
                      <a:pt x="23" y="0"/>
                      <a:pt x="23" y="0"/>
                    </a:cubicBezTo>
                    <a:moveTo>
                      <a:pt x="113" y="0"/>
                    </a:moveTo>
                    <a:cubicBezTo>
                      <a:pt x="73" y="0"/>
                      <a:pt x="73" y="0"/>
                      <a:pt x="73" y="0"/>
                    </a:cubicBezTo>
                    <a:cubicBezTo>
                      <a:pt x="73" y="12"/>
                      <a:pt x="73" y="12"/>
                      <a:pt x="73" y="12"/>
                    </a:cubicBezTo>
                    <a:cubicBezTo>
                      <a:pt x="113" y="12"/>
                      <a:pt x="113" y="12"/>
                      <a:pt x="113" y="12"/>
                    </a:cubicBezTo>
                    <a:cubicBezTo>
                      <a:pt x="113" y="0"/>
                      <a:pt x="113" y="0"/>
                      <a:pt x="113"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76" name="Google Shape;476;p8"/>
              <p:cNvSpPr/>
              <p:nvPr/>
            </p:nvSpPr>
            <p:spPr>
              <a:xfrm>
                <a:off x="1190" y="2463"/>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77" name="Google Shape;477;p8"/>
              <p:cNvSpPr/>
              <p:nvPr/>
            </p:nvSpPr>
            <p:spPr>
              <a:xfrm>
                <a:off x="1190" y="2463"/>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78" name="Google Shape;478;p8"/>
              <p:cNvSpPr/>
              <p:nvPr/>
            </p:nvSpPr>
            <p:spPr>
              <a:xfrm>
                <a:off x="1190" y="2534"/>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79" name="Google Shape;479;p8"/>
              <p:cNvSpPr/>
              <p:nvPr/>
            </p:nvSpPr>
            <p:spPr>
              <a:xfrm>
                <a:off x="1190" y="2534"/>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80" name="Google Shape;480;p8"/>
              <p:cNvSpPr/>
              <p:nvPr/>
            </p:nvSpPr>
            <p:spPr>
              <a:xfrm>
                <a:off x="1190" y="2572"/>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81" name="Google Shape;481;p8"/>
              <p:cNvSpPr/>
              <p:nvPr/>
            </p:nvSpPr>
            <p:spPr>
              <a:xfrm>
                <a:off x="1190" y="2572"/>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82" name="Google Shape;482;p8"/>
              <p:cNvSpPr/>
              <p:nvPr/>
            </p:nvSpPr>
            <p:spPr>
              <a:xfrm>
                <a:off x="1190" y="2619"/>
                <a:ext cx="90" cy="38"/>
              </a:xfrm>
              <a:custGeom>
                <a:avLst/>
                <a:gdLst/>
                <a:ahLst/>
                <a:cxnLst/>
                <a:rect l="l" t="t" r="r" b="b"/>
                <a:pathLst>
                  <a:path w="38" h="16" extrusionOk="0">
                    <a:moveTo>
                      <a:pt x="38" y="0"/>
                    </a:moveTo>
                    <a:cubicBezTo>
                      <a:pt x="0" y="0"/>
                      <a:pt x="0" y="0"/>
                      <a:pt x="0" y="0"/>
                    </a:cubicBezTo>
                    <a:cubicBezTo>
                      <a:pt x="0" y="3"/>
                      <a:pt x="0" y="3"/>
                      <a:pt x="0" y="3"/>
                    </a:cubicBezTo>
                    <a:cubicBezTo>
                      <a:pt x="11" y="8"/>
                      <a:pt x="24" y="13"/>
                      <a:pt x="38" y="16"/>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83" name="Google Shape;483;p8"/>
              <p:cNvSpPr/>
              <p:nvPr/>
            </p:nvSpPr>
            <p:spPr>
              <a:xfrm>
                <a:off x="1190" y="2591"/>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84" name="Google Shape;484;p8"/>
              <p:cNvSpPr/>
              <p:nvPr/>
            </p:nvSpPr>
            <p:spPr>
              <a:xfrm>
                <a:off x="1190" y="2591"/>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85" name="Google Shape;485;p8"/>
              <p:cNvSpPr/>
              <p:nvPr/>
            </p:nvSpPr>
            <p:spPr>
              <a:xfrm>
                <a:off x="1280" y="2463"/>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86" name="Google Shape;486;p8"/>
              <p:cNvSpPr/>
              <p:nvPr/>
            </p:nvSpPr>
            <p:spPr>
              <a:xfrm>
                <a:off x="1280" y="2463"/>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87" name="Google Shape;487;p8"/>
              <p:cNvSpPr/>
              <p:nvPr/>
            </p:nvSpPr>
            <p:spPr>
              <a:xfrm>
                <a:off x="1280" y="2534"/>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88" name="Google Shape;488;p8"/>
              <p:cNvSpPr/>
              <p:nvPr/>
            </p:nvSpPr>
            <p:spPr>
              <a:xfrm>
                <a:off x="1280" y="2534"/>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89" name="Google Shape;489;p8"/>
              <p:cNvSpPr/>
              <p:nvPr/>
            </p:nvSpPr>
            <p:spPr>
              <a:xfrm>
                <a:off x="1280" y="2572"/>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90" name="Google Shape;490;p8"/>
              <p:cNvSpPr/>
              <p:nvPr/>
            </p:nvSpPr>
            <p:spPr>
              <a:xfrm>
                <a:off x="1280" y="2572"/>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91" name="Google Shape;491;p8"/>
              <p:cNvSpPr/>
              <p:nvPr/>
            </p:nvSpPr>
            <p:spPr>
              <a:xfrm>
                <a:off x="1280" y="2619"/>
                <a:ext cx="29" cy="45"/>
              </a:xfrm>
              <a:custGeom>
                <a:avLst/>
                <a:gdLst/>
                <a:ahLst/>
                <a:cxnLst/>
                <a:rect l="l" t="t" r="r" b="b"/>
                <a:pathLst>
                  <a:path w="12" h="19" extrusionOk="0">
                    <a:moveTo>
                      <a:pt x="12" y="0"/>
                    </a:moveTo>
                    <a:cubicBezTo>
                      <a:pt x="0" y="0"/>
                      <a:pt x="0" y="0"/>
                      <a:pt x="0" y="0"/>
                    </a:cubicBezTo>
                    <a:cubicBezTo>
                      <a:pt x="0" y="16"/>
                      <a:pt x="0" y="16"/>
                      <a:pt x="0" y="16"/>
                    </a:cubicBezTo>
                    <a:cubicBezTo>
                      <a:pt x="4" y="17"/>
                      <a:pt x="8" y="18"/>
                      <a:pt x="12" y="19"/>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92" name="Google Shape;492;p8"/>
              <p:cNvSpPr/>
              <p:nvPr/>
            </p:nvSpPr>
            <p:spPr>
              <a:xfrm>
                <a:off x="1280" y="2591"/>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93" name="Google Shape;493;p8"/>
              <p:cNvSpPr/>
              <p:nvPr/>
            </p:nvSpPr>
            <p:spPr>
              <a:xfrm>
                <a:off x="1280" y="2591"/>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94" name="Google Shape;494;p8"/>
              <p:cNvSpPr/>
              <p:nvPr/>
            </p:nvSpPr>
            <p:spPr>
              <a:xfrm>
                <a:off x="1403" y="2463"/>
                <a:ext cx="284" cy="206"/>
              </a:xfrm>
              <a:custGeom>
                <a:avLst/>
                <a:gdLst/>
                <a:ahLst/>
                <a:cxnLst/>
                <a:rect l="l" t="t" r="r" b="b"/>
                <a:pathLst>
                  <a:path w="120" h="87" extrusionOk="0">
                    <a:moveTo>
                      <a:pt x="0" y="84"/>
                    </a:moveTo>
                    <a:cubicBezTo>
                      <a:pt x="0" y="87"/>
                      <a:pt x="0" y="87"/>
                      <a:pt x="0" y="87"/>
                    </a:cubicBezTo>
                    <a:cubicBezTo>
                      <a:pt x="4" y="87"/>
                      <a:pt x="9" y="86"/>
                      <a:pt x="13" y="86"/>
                    </a:cubicBezTo>
                    <a:cubicBezTo>
                      <a:pt x="14" y="86"/>
                      <a:pt x="15" y="86"/>
                      <a:pt x="16" y="86"/>
                    </a:cubicBezTo>
                    <a:cubicBezTo>
                      <a:pt x="8" y="85"/>
                      <a:pt x="2" y="84"/>
                      <a:pt x="0" y="84"/>
                    </a:cubicBezTo>
                    <a:moveTo>
                      <a:pt x="30" y="0"/>
                    </a:moveTo>
                    <a:cubicBezTo>
                      <a:pt x="0" y="0"/>
                      <a:pt x="0" y="0"/>
                      <a:pt x="0" y="0"/>
                    </a:cubicBezTo>
                    <a:cubicBezTo>
                      <a:pt x="0" y="83"/>
                      <a:pt x="0" y="83"/>
                      <a:pt x="0" y="83"/>
                    </a:cubicBezTo>
                    <a:cubicBezTo>
                      <a:pt x="3" y="83"/>
                      <a:pt x="13" y="81"/>
                      <a:pt x="30" y="79"/>
                    </a:cubicBezTo>
                    <a:cubicBezTo>
                      <a:pt x="30" y="66"/>
                      <a:pt x="30" y="66"/>
                      <a:pt x="30" y="66"/>
                    </a:cubicBezTo>
                    <a:cubicBezTo>
                      <a:pt x="0" y="66"/>
                      <a:pt x="0" y="66"/>
                      <a:pt x="0" y="66"/>
                    </a:cubicBezTo>
                    <a:cubicBezTo>
                      <a:pt x="0" y="58"/>
                      <a:pt x="0" y="58"/>
                      <a:pt x="0" y="58"/>
                    </a:cubicBezTo>
                    <a:cubicBezTo>
                      <a:pt x="0" y="56"/>
                      <a:pt x="0" y="56"/>
                      <a:pt x="0" y="56"/>
                    </a:cubicBezTo>
                    <a:cubicBezTo>
                      <a:pt x="0" y="30"/>
                      <a:pt x="0" y="30"/>
                      <a:pt x="0" y="30"/>
                    </a:cubicBezTo>
                    <a:cubicBezTo>
                      <a:pt x="30" y="30"/>
                      <a:pt x="30" y="30"/>
                      <a:pt x="30" y="30"/>
                    </a:cubicBezTo>
                    <a:cubicBezTo>
                      <a:pt x="30" y="0"/>
                      <a:pt x="30" y="0"/>
                      <a:pt x="30" y="0"/>
                    </a:cubicBezTo>
                    <a:moveTo>
                      <a:pt x="120" y="0"/>
                    </a:moveTo>
                    <a:cubicBezTo>
                      <a:pt x="80" y="0"/>
                      <a:pt x="80" y="0"/>
                      <a:pt x="80" y="0"/>
                    </a:cubicBezTo>
                    <a:cubicBezTo>
                      <a:pt x="80" y="30"/>
                      <a:pt x="80" y="30"/>
                      <a:pt x="80" y="30"/>
                    </a:cubicBezTo>
                    <a:cubicBezTo>
                      <a:pt x="120" y="30"/>
                      <a:pt x="120" y="30"/>
                      <a:pt x="120" y="30"/>
                    </a:cubicBezTo>
                    <a:cubicBezTo>
                      <a:pt x="120" y="0"/>
                      <a:pt x="120" y="0"/>
                      <a:pt x="12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95" name="Google Shape;495;p8"/>
              <p:cNvSpPr/>
              <p:nvPr/>
            </p:nvSpPr>
            <p:spPr>
              <a:xfrm>
                <a:off x="1403" y="2650"/>
                <a:ext cx="71" cy="17"/>
              </a:xfrm>
              <a:custGeom>
                <a:avLst/>
                <a:gdLst/>
                <a:ahLst/>
                <a:cxnLst/>
                <a:rect l="l" t="t" r="r" b="b"/>
                <a:pathLst>
                  <a:path w="30" h="7" extrusionOk="0">
                    <a:moveTo>
                      <a:pt x="30" y="0"/>
                    </a:moveTo>
                    <a:cubicBezTo>
                      <a:pt x="13" y="2"/>
                      <a:pt x="3" y="4"/>
                      <a:pt x="0" y="4"/>
                    </a:cubicBezTo>
                    <a:cubicBezTo>
                      <a:pt x="0" y="5"/>
                      <a:pt x="0" y="5"/>
                      <a:pt x="0" y="5"/>
                    </a:cubicBezTo>
                    <a:cubicBezTo>
                      <a:pt x="2" y="5"/>
                      <a:pt x="8" y="6"/>
                      <a:pt x="16" y="7"/>
                    </a:cubicBezTo>
                    <a:cubicBezTo>
                      <a:pt x="21" y="6"/>
                      <a:pt x="25" y="6"/>
                      <a:pt x="30" y="5"/>
                    </a:cubicBezTo>
                    <a:cubicBezTo>
                      <a:pt x="30" y="0"/>
                      <a:pt x="30" y="0"/>
                      <a:pt x="3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96" name="Google Shape;496;p8"/>
              <p:cNvSpPr/>
              <p:nvPr/>
            </p:nvSpPr>
            <p:spPr>
              <a:xfrm>
                <a:off x="1593" y="2619"/>
                <a:ext cx="92" cy="12"/>
              </a:xfrm>
              <a:custGeom>
                <a:avLst/>
                <a:gdLst/>
                <a:ahLst/>
                <a:cxnLst/>
                <a:rect l="l" t="t" r="r" b="b"/>
                <a:pathLst>
                  <a:path w="39" h="5" extrusionOk="0">
                    <a:moveTo>
                      <a:pt x="39" y="0"/>
                    </a:moveTo>
                    <a:cubicBezTo>
                      <a:pt x="0" y="0"/>
                      <a:pt x="0" y="0"/>
                      <a:pt x="0" y="0"/>
                    </a:cubicBezTo>
                    <a:cubicBezTo>
                      <a:pt x="0" y="5"/>
                      <a:pt x="0" y="5"/>
                      <a:pt x="0" y="5"/>
                    </a:cubicBezTo>
                    <a:cubicBezTo>
                      <a:pt x="12" y="4"/>
                      <a:pt x="25" y="2"/>
                      <a:pt x="39"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97" name="Google Shape;497;p8"/>
              <p:cNvSpPr/>
              <p:nvPr/>
            </p:nvSpPr>
            <p:spPr>
              <a:xfrm>
                <a:off x="1593" y="2619"/>
                <a:ext cx="94" cy="31"/>
              </a:xfrm>
              <a:custGeom>
                <a:avLst/>
                <a:gdLst/>
                <a:ahLst/>
                <a:cxnLst/>
                <a:rect l="l" t="t" r="r" b="b"/>
                <a:pathLst>
                  <a:path w="40" h="13" extrusionOk="0">
                    <a:moveTo>
                      <a:pt x="40" y="0"/>
                    </a:moveTo>
                    <a:cubicBezTo>
                      <a:pt x="39" y="0"/>
                      <a:pt x="39" y="0"/>
                      <a:pt x="39" y="0"/>
                    </a:cubicBezTo>
                    <a:cubicBezTo>
                      <a:pt x="25" y="2"/>
                      <a:pt x="12" y="4"/>
                      <a:pt x="0" y="5"/>
                    </a:cubicBezTo>
                    <a:cubicBezTo>
                      <a:pt x="0" y="13"/>
                      <a:pt x="0" y="13"/>
                      <a:pt x="0" y="13"/>
                    </a:cubicBezTo>
                    <a:cubicBezTo>
                      <a:pt x="13" y="11"/>
                      <a:pt x="27" y="10"/>
                      <a:pt x="40" y="8"/>
                    </a:cubicBezTo>
                    <a:cubicBezTo>
                      <a:pt x="40" y="0"/>
                      <a:pt x="40" y="0"/>
                      <a:pt x="4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98" name="Google Shape;498;p8"/>
              <p:cNvSpPr/>
              <p:nvPr/>
            </p:nvSpPr>
            <p:spPr>
              <a:xfrm>
                <a:off x="1403" y="2534"/>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499" name="Google Shape;499;p8"/>
              <p:cNvSpPr/>
              <p:nvPr/>
            </p:nvSpPr>
            <p:spPr>
              <a:xfrm>
                <a:off x="1403" y="2534"/>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00" name="Google Shape;500;p8"/>
              <p:cNvSpPr/>
              <p:nvPr/>
            </p:nvSpPr>
            <p:spPr>
              <a:xfrm>
                <a:off x="1403" y="2572"/>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01" name="Google Shape;501;p8"/>
              <p:cNvSpPr/>
              <p:nvPr/>
            </p:nvSpPr>
            <p:spPr>
              <a:xfrm>
                <a:off x="1403" y="2572"/>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02" name="Google Shape;502;p8"/>
              <p:cNvSpPr/>
              <p:nvPr/>
            </p:nvSpPr>
            <p:spPr>
              <a:xfrm>
                <a:off x="1593" y="2591"/>
                <a:ext cx="94" cy="28"/>
              </a:xfrm>
              <a:custGeom>
                <a:avLst/>
                <a:gdLst/>
                <a:ahLst/>
                <a:cxnLst/>
                <a:rect l="l" t="t" r="r" b="b"/>
                <a:pathLst>
                  <a:path w="40" h="12" extrusionOk="0">
                    <a:moveTo>
                      <a:pt x="40" y="0"/>
                    </a:moveTo>
                    <a:cubicBezTo>
                      <a:pt x="0" y="0"/>
                      <a:pt x="0" y="0"/>
                      <a:pt x="0" y="0"/>
                    </a:cubicBezTo>
                    <a:cubicBezTo>
                      <a:pt x="0" y="12"/>
                      <a:pt x="0" y="12"/>
                      <a:pt x="0" y="12"/>
                    </a:cubicBezTo>
                    <a:cubicBezTo>
                      <a:pt x="39" y="12"/>
                      <a:pt x="39" y="12"/>
                      <a:pt x="39" y="12"/>
                    </a:cubicBezTo>
                    <a:cubicBezTo>
                      <a:pt x="39" y="12"/>
                      <a:pt x="40" y="12"/>
                      <a:pt x="40" y="12"/>
                    </a:cubicBezTo>
                    <a:cubicBezTo>
                      <a:pt x="40" y="0"/>
                      <a:pt x="40" y="0"/>
                      <a:pt x="40"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03" name="Google Shape;503;p8"/>
              <p:cNvSpPr/>
              <p:nvPr/>
            </p:nvSpPr>
            <p:spPr>
              <a:xfrm>
                <a:off x="1685" y="2619"/>
                <a:ext cx="2" cy="0"/>
              </a:xfrm>
              <a:custGeom>
                <a:avLst/>
                <a:gdLst/>
                <a:ahLst/>
                <a:cxnLst/>
                <a:rect l="l" t="t" r="r" b="b"/>
                <a:pathLst>
                  <a:path w="1" h="120000" extrusionOk="0">
                    <a:moveTo>
                      <a:pt x="1" y="0"/>
                    </a:moveTo>
                    <a:cubicBezTo>
                      <a:pt x="1" y="0"/>
                      <a:pt x="0" y="0"/>
                      <a:pt x="0" y="0"/>
                    </a:cubicBezTo>
                    <a:cubicBezTo>
                      <a:pt x="1" y="0"/>
                      <a:pt x="1" y="0"/>
                      <a:pt x="1" y="0"/>
                    </a:cubicBezTo>
                    <a:cubicBezTo>
                      <a:pt x="1" y="0"/>
                      <a:pt x="1" y="0"/>
                      <a:pt x="1"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04" name="Google Shape;504;p8"/>
              <p:cNvSpPr/>
              <p:nvPr/>
            </p:nvSpPr>
            <p:spPr>
              <a:xfrm>
                <a:off x="1403" y="2591"/>
                <a:ext cx="71" cy="28"/>
              </a:xfrm>
              <a:custGeom>
                <a:avLst/>
                <a:gdLst/>
                <a:ahLst/>
                <a:cxnLst/>
                <a:rect l="l" t="t" r="r" b="b"/>
                <a:pathLst>
                  <a:path w="71" h="28" extrusionOk="0">
                    <a:moveTo>
                      <a:pt x="71" y="0"/>
                    </a:moveTo>
                    <a:lnTo>
                      <a:pt x="0" y="0"/>
                    </a:lnTo>
                    <a:lnTo>
                      <a:pt x="0" y="5"/>
                    </a:lnTo>
                    <a:lnTo>
                      <a:pt x="0" y="9"/>
                    </a:lnTo>
                    <a:lnTo>
                      <a:pt x="0" y="28"/>
                    </a:lnTo>
                    <a:lnTo>
                      <a:pt x="71" y="28"/>
                    </a:lnTo>
                    <a:lnTo>
                      <a:pt x="71"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05" name="Google Shape;505;p8"/>
              <p:cNvSpPr/>
              <p:nvPr/>
            </p:nvSpPr>
            <p:spPr>
              <a:xfrm>
                <a:off x="1403" y="2591"/>
                <a:ext cx="71" cy="28"/>
              </a:xfrm>
              <a:custGeom>
                <a:avLst/>
                <a:gdLst/>
                <a:ahLst/>
                <a:cxnLst/>
                <a:rect l="l" t="t" r="r" b="b"/>
                <a:pathLst>
                  <a:path w="71" h="28" extrusionOk="0">
                    <a:moveTo>
                      <a:pt x="71" y="0"/>
                    </a:moveTo>
                    <a:lnTo>
                      <a:pt x="0" y="0"/>
                    </a:lnTo>
                    <a:lnTo>
                      <a:pt x="0" y="5"/>
                    </a:lnTo>
                    <a:lnTo>
                      <a:pt x="0" y="9"/>
                    </a:lnTo>
                    <a:lnTo>
                      <a:pt x="0" y="28"/>
                    </a:lnTo>
                    <a:lnTo>
                      <a:pt x="71" y="28"/>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06" name="Google Shape;506;p8"/>
              <p:cNvSpPr/>
              <p:nvPr/>
            </p:nvSpPr>
            <p:spPr>
              <a:xfrm>
                <a:off x="1474" y="2463"/>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07" name="Google Shape;507;p8"/>
              <p:cNvSpPr/>
              <p:nvPr/>
            </p:nvSpPr>
            <p:spPr>
              <a:xfrm>
                <a:off x="1474" y="2463"/>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08" name="Google Shape;508;p8"/>
              <p:cNvSpPr/>
              <p:nvPr/>
            </p:nvSpPr>
            <p:spPr>
              <a:xfrm>
                <a:off x="1474" y="2534"/>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09" name="Google Shape;509;p8"/>
              <p:cNvSpPr/>
              <p:nvPr/>
            </p:nvSpPr>
            <p:spPr>
              <a:xfrm>
                <a:off x="1474" y="2534"/>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10" name="Google Shape;510;p8"/>
              <p:cNvSpPr/>
              <p:nvPr/>
            </p:nvSpPr>
            <p:spPr>
              <a:xfrm>
                <a:off x="1474" y="2572"/>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11" name="Google Shape;511;p8"/>
              <p:cNvSpPr/>
              <p:nvPr/>
            </p:nvSpPr>
            <p:spPr>
              <a:xfrm>
                <a:off x="1474" y="2572"/>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12" name="Google Shape;512;p8"/>
              <p:cNvSpPr/>
              <p:nvPr/>
            </p:nvSpPr>
            <p:spPr>
              <a:xfrm>
                <a:off x="1474" y="2619"/>
                <a:ext cx="90" cy="31"/>
              </a:xfrm>
              <a:custGeom>
                <a:avLst/>
                <a:gdLst/>
                <a:ahLst/>
                <a:cxnLst/>
                <a:rect l="l" t="t" r="r" b="b"/>
                <a:pathLst>
                  <a:path w="38" h="13" extrusionOk="0">
                    <a:moveTo>
                      <a:pt x="38" y="0"/>
                    </a:moveTo>
                    <a:cubicBezTo>
                      <a:pt x="0" y="0"/>
                      <a:pt x="0" y="0"/>
                      <a:pt x="0" y="0"/>
                    </a:cubicBezTo>
                    <a:cubicBezTo>
                      <a:pt x="0" y="13"/>
                      <a:pt x="0" y="13"/>
                      <a:pt x="0" y="13"/>
                    </a:cubicBezTo>
                    <a:cubicBezTo>
                      <a:pt x="10" y="11"/>
                      <a:pt x="23" y="9"/>
                      <a:pt x="38" y="7"/>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13" name="Google Shape;513;p8"/>
              <p:cNvSpPr/>
              <p:nvPr/>
            </p:nvSpPr>
            <p:spPr>
              <a:xfrm>
                <a:off x="1474" y="2636"/>
                <a:ext cx="90" cy="26"/>
              </a:xfrm>
              <a:custGeom>
                <a:avLst/>
                <a:gdLst/>
                <a:ahLst/>
                <a:cxnLst/>
                <a:rect l="l" t="t" r="r" b="b"/>
                <a:pathLst>
                  <a:path w="38" h="11" extrusionOk="0">
                    <a:moveTo>
                      <a:pt x="38" y="0"/>
                    </a:moveTo>
                    <a:cubicBezTo>
                      <a:pt x="23" y="2"/>
                      <a:pt x="10" y="4"/>
                      <a:pt x="0" y="6"/>
                    </a:cubicBezTo>
                    <a:cubicBezTo>
                      <a:pt x="0" y="11"/>
                      <a:pt x="0" y="11"/>
                      <a:pt x="0" y="11"/>
                    </a:cubicBezTo>
                    <a:cubicBezTo>
                      <a:pt x="13" y="10"/>
                      <a:pt x="25" y="9"/>
                      <a:pt x="38" y="7"/>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14" name="Google Shape;514;p8"/>
              <p:cNvSpPr/>
              <p:nvPr/>
            </p:nvSpPr>
            <p:spPr>
              <a:xfrm>
                <a:off x="1474" y="2591"/>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15" name="Google Shape;515;p8"/>
              <p:cNvSpPr/>
              <p:nvPr/>
            </p:nvSpPr>
            <p:spPr>
              <a:xfrm>
                <a:off x="1474" y="2591"/>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16" name="Google Shape;516;p8"/>
              <p:cNvSpPr/>
              <p:nvPr/>
            </p:nvSpPr>
            <p:spPr>
              <a:xfrm>
                <a:off x="1564" y="2463"/>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17" name="Google Shape;517;p8"/>
              <p:cNvSpPr/>
              <p:nvPr/>
            </p:nvSpPr>
            <p:spPr>
              <a:xfrm>
                <a:off x="1564" y="2463"/>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18" name="Google Shape;518;p8"/>
              <p:cNvSpPr/>
              <p:nvPr/>
            </p:nvSpPr>
            <p:spPr>
              <a:xfrm>
                <a:off x="1564" y="2534"/>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19" name="Google Shape;519;p8"/>
              <p:cNvSpPr/>
              <p:nvPr/>
            </p:nvSpPr>
            <p:spPr>
              <a:xfrm>
                <a:off x="1564" y="2534"/>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20" name="Google Shape;520;p8"/>
              <p:cNvSpPr/>
              <p:nvPr/>
            </p:nvSpPr>
            <p:spPr>
              <a:xfrm>
                <a:off x="1564" y="2572"/>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21" name="Google Shape;521;p8"/>
              <p:cNvSpPr/>
              <p:nvPr/>
            </p:nvSpPr>
            <p:spPr>
              <a:xfrm>
                <a:off x="1564" y="2572"/>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22" name="Google Shape;522;p8"/>
              <p:cNvSpPr/>
              <p:nvPr/>
            </p:nvSpPr>
            <p:spPr>
              <a:xfrm>
                <a:off x="1564" y="2619"/>
                <a:ext cx="29" cy="17"/>
              </a:xfrm>
              <a:custGeom>
                <a:avLst/>
                <a:gdLst/>
                <a:ahLst/>
                <a:cxnLst/>
                <a:rect l="l" t="t" r="r" b="b"/>
                <a:pathLst>
                  <a:path w="12" h="7" extrusionOk="0">
                    <a:moveTo>
                      <a:pt x="12" y="0"/>
                    </a:moveTo>
                    <a:cubicBezTo>
                      <a:pt x="0" y="0"/>
                      <a:pt x="0" y="0"/>
                      <a:pt x="0" y="0"/>
                    </a:cubicBezTo>
                    <a:cubicBezTo>
                      <a:pt x="0" y="7"/>
                      <a:pt x="0" y="7"/>
                      <a:pt x="0" y="7"/>
                    </a:cubicBezTo>
                    <a:cubicBezTo>
                      <a:pt x="4" y="7"/>
                      <a:pt x="8" y="6"/>
                      <a:pt x="12" y="5"/>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23" name="Google Shape;523;p8"/>
              <p:cNvSpPr/>
              <p:nvPr/>
            </p:nvSpPr>
            <p:spPr>
              <a:xfrm>
                <a:off x="1564" y="2631"/>
                <a:ext cx="29" cy="21"/>
              </a:xfrm>
              <a:custGeom>
                <a:avLst/>
                <a:gdLst/>
                <a:ahLst/>
                <a:cxnLst/>
                <a:rect l="l" t="t" r="r" b="b"/>
                <a:pathLst>
                  <a:path w="12" h="9" extrusionOk="0">
                    <a:moveTo>
                      <a:pt x="12" y="0"/>
                    </a:moveTo>
                    <a:cubicBezTo>
                      <a:pt x="8" y="1"/>
                      <a:pt x="4" y="2"/>
                      <a:pt x="0" y="2"/>
                    </a:cubicBezTo>
                    <a:cubicBezTo>
                      <a:pt x="0" y="9"/>
                      <a:pt x="0" y="9"/>
                      <a:pt x="0" y="9"/>
                    </a:cubicBezTo>
                    <a:cubicBezTo>
                      <a:pt x="4" y="9"/>
                      <a:pt x="8" y="8"/>
                      <a:pt x="12" y="8"/>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24" name="Google Shape;524;p8"/>
              <p:cNvSpPr/>
              <p:nvPr/>
            </p:nvSpPr>
            <p:spPr>
              <a:xfrm>
                <a:off x="1564" y="2591"/>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25" name="Google Shape;525;p8"/>
              <p:cNvSpPr/>
              <p:nvPr/>
            </p:nvSpPr>
            <p:spPr>
              <a:xfrm>
                <a:off x="1564" y="2591"/>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26" name="Google Shape;526;p8"/>
              <p:cNvSpPr/>
              <p:nvPr/>
            </p:nvSpPr>
            <p:spPr>
              <a:xfrm>
                <a:off x="1687" y="2463"/>
                <a:ext cx="284" cy="156"/>
              </a:xfrm>
              <a:custGeom>
                <a:avLst/>
                <a:gdLst/>
                <a:ahLst/>
                <a:cxnLst/>
                <a:rect l="l" t="t" r="r" b="b"/>
                <a:pathLst>
                  <a:path w="284" h="156" extrusionOk="0">
                    <a:moveTo>
                      <a:pt x="71" y="0"/>
                    </a:moveTo>
                    <a:lnTo>
                      <a:pt x="0" y="0"/>
                    </a:lnTo>
                    <a:lnTo>
                      <a:pt x="0" y="156"/>
                    </a:lnTo>
                    <a:lnTo>
                      <a:pt x="0" y="156"/>
                    </a:lnTo>
                    <a:lnTo>
                      <a:pt x="0" y="137"/>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27" name="Google Shape;527;p8"/>
              <p:cNvSpPr/>
              <p:nvPr/>
            </p:nvSpPr>
            <p:spPr>
              <a:xfrm>
                <a:off x="1687" y="2463"/>
                <a:ext cx="284" cy="156"/>
              </a:xfrm>
              <a:custGeom>
                <a:avLst/>
                <a:gdLst/>
                <a:ahLst/>
                <a:cxnLst/>
                <a:rect l="l" t="t" r="r" b="b"/>
                <a:pathLst>
                  <a:path w="284" h="156" extrusionOk="0">
                    <a:moveTo>
                      <a:pt x="71" y="0"/>
                    </a:moveTo>
                    <a:lnTo>
                      <a:pt x="0" y="0"/>
                    </a:lnTo>
                    <a:lnTo>
                      <a:pt x="0" y="156"/>
                    </a:lnTo>
                    <a:lnTo>
                      <a:pt x="0" y="156"/>
                    </a:lnTo>
                    <a:lnTo>
                      <a:pt x="0" y="137"/>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28" name="Google Shape;528;p8"/>
              <p:cNvSpPr/>
              <p:nvPr/>
            </p:nvSpPr>
            <p:spPr>
              <a:xfrm>
                <a:off x="1687" y="2619"/>
                <a:ext cx="71" cy="19"/>
              </a:xfrm>
              <a:custGeom>
                <a:avLst/>
                <a:gdLst/>
                <a:ahLst/>
                <a:cxnLst/>
                <a:rect l="l" t="t" r="r" b="b"/>
                <a:pathLst>
                  <a:path w="30" h="8" extrusionOk="0">
                    <a:moveTo>
                      <a:pt x="0" y="0"/>
                    </a:moveTo>
                    <a:cubicBezTo>
                      <a:pt x="0" y="0"/>
                      <a:pt x="0" y="0"/>
                      <a:pt x="0" y="0"/>
                    </a:cubicBezTo>
                    <a:cubicBezTo>
                      <a:pt x="0" y="8"/>
                      <a:pt x="0" y="8"/>
                      <a:pt x="0" y="8"/>
                    </a:cubicBezTo>
                    <a:cubicBezTo>
                      <a:pt x="10" y="7"/>
                      <a:pt x="20" y="5"/>
                      <a:pt x="30" y="4"/>
                    </a:cubicBezTo>
                    <a:cubicBezTo>
                      <a:pt x="30" y="0"/>
                      <a:pt x="30" y="0"/>
                      <a:pt x="30" y="0"/>
                    </a:cubicBezTo>
                    <a:cubicBezTo>
                      <a:pt x="0" y="0"/>
                      <a:pt x="0" y="0"/>
                      <a:pt x="0" y="0"/>
                    </a:cubicBezTo>
                    <a:cubicBezTo>
                      <a:pt x="0" y="0"/>
                      <a:pt x="0" y="0"/>
                      <a:pt x="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29" name="Google Shape;529;p8"/>
              <p:cNvSpPr/>
              <p:nvPr/>
            </p:nvSpPr>
            <p:spPr>
              <a:xfrm>
                <a:off x="1687" y="2534"/>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30" name="Google Shape;530;p8"/>
              <p:cNvSpPr/>
              <p:nvPr/>
            </p:nvSpPr>
            <p:spPr>
              <a:xfrm>
                <a:off x="1687" y="2534"/>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31" name="Google Shape;531;p8"/>
              <p:cNvSpPr/>
              <p:nvPr/>
            </p:nvSpPr>
            <p:spPr>
              <a:xfrm>
                <a:off x="1877" y="2572"/>
                <a:ext cx="94" cy="19"/>
              </a:xfrm>
              <a:custGeom>
                <a:avLst/>
                <a:gdLst/>
                <a:ahLst/>
                <a:cxnLst/>
                <a:rect l="l" t="t" r="r" b="b"/>
                <a:pathLst>
                  <a:path w="40" h="8" extrusionOk="0">
                    <a:moveTo>
                      <a:pt x="40" y="0"/>
                    </a:moveTo>
                    <a:cubicBezTo>
                      <a:pt x="0" y="0"/>
                      <a:pt x="0" y="0"/>
                      <a:pt x="0" y="0"/>
                    </a:cubicBezTo>
                    <a:cubicBezTo>
                      <a:pt x="0" y="8"/>
                      <a:pt x="0" y="8"/>
                      <a:pt x="0" y="8"/>
                    </a:cubicBezTo>
                    <a:cubicBezTo>
                      <a:pt x="13" y="6"/>
                      <a:pt x="26" y="4"/>
                      <a:pt x="40" y="2"/>
                    </a:cubicBezTo>
                    <a:cubicBezTo>
                      <a:pt x="40" y="0"/>
                      <a:pt x="40" y="0"/>
                      <a:pt x="40"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32" name="Google Shape;532;p8"/>
              <p:cNvSpPr/>
              <p:nvPr/>
            </p:nvSpPr>
            <p:spPr>
              <a:xfrm>
                <a:off x="1877" y="2577"/>
                <a:ext cx="94" cy="14"/>
              </a:xfrm>
              <a:custGeom>
                <a:avLst/>
                <a:gdLst/>
                <a:ahLst/>
                <a:cxnLst/>
                <a:rect l="l" t="t" r="r" b="b"/>
                <a:pathLst>
                  <a:path w="40" h="6" extrusionOk="0">
                    <a:moveTo>
                      <a:pt x="40" y="0"/>
                    </a:moveTo>
                    <a:cubicBezTo>
                      <a:pt x="26" y="2"/>
                      <a:pt x="13" y="4"/>
                      <a:pt x="0" y="6"/>
                    </a:cubicBezTo>
                    <a:cubicBezTo>
                      <a:pt x="0" y="6"/>
                      <a:pt x="0" y="6"/>
                      <a:pt x="0" y="6"/>
                    </a:cubicBezTo>
                    <a:cubicBezTo>
                      <a:pt x="40" y="6"/>
                      <a:pt x="40" y="6"/>
                      <a:pt x="40" y="6"/>
                    </a:cubicBezTo>
                    <a:cubicBezTo>
                      <a:pt x="40" y="0"/>
                      <a:pt x="40" y="0"/>
                      <a:pt x="40"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33" name="Google Shape;533;p8"/>
              <p:cNvSpPr/>
              <p:nvPr/>
            </p:nvSpPr>
            <p:spPr>
              <a:xfrm>
                <a:off x="1687" y="2572"/>
                <a:ext cx="71" cy="24"/>
              </a:xfrm>
              <a:custGeom>
                <a:avLst/>
                <a:gdLst/>
                <a:ahLst/>
                <a:cxnLst/>
                <a:rect l="l" t="t" r="r" b="b"/>
                <a:pathLst>
                  <a:path w="71" h="24" extrusionOk="0">
                    <a:moveTo>
                      <a:pt x="71" y="0"/>
                    </a:moveTo>
                    <a:lnTo>
                      <a:pt x="0" y="0"/>
                    </a:lnTo>
                    <a:lnTo>
                      <a:pt x="0" y="24"/>
                    </a:lnTo>
                    <a:lnTo>
                      <a:pt x="0" y="19"/>
                    </a:lnTo>
                    <a:lnTo>
                      <a:pt x="71" y="19"/>
                    </a:lnTo>
                    <a:lnTo>
                      <a:pt x="71"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34" name="Google Shape;534;p8"/>
              <p:cNvSpPr/>
              <p:nvPr/>
            </p:nvSpPr>
            <p:spPr>
              <a:xfrm>
                <a:off x="1687" y="2572"/>
                <a:ext cx="71" cy="24"/>
              </a:xfrm>
              <a:custGeom>
                <a:avLst/>
                <a:gdLst/>
                <a:ahLst/>
                <a:cxnLst/>
                <a:rect l="l" t="t" r="r" b="b"/>
                <a:pathLst>
                  <a:path w="71" h="24" extrusionOk="0">
                    <a:moveTo>
                      <a:pt x="71" y="0"/>
                    </a:moveTo>
                    <a:lnTo>
                      <a:pt x="0" y="0"/>
                    </a:lnTo>
                    <a:lnTo>
                      <a:pt x="0" y="24"/>
                    </a:lnTo>
                    <a:lnTo>
                      <a:pt x="0" y="19"/>
                    </a:lnTo>
                    <a:lnTo>
                      <a:pt x="71" y="19"/>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35" name="Google Shape;535;p8"/>
              <p:cNvSpPr/>
              <p:nvPr/>
            </p:nvSpPr>
            <p:spPr>
              <a:xfrm>
                <a:off x="1877" y="2591"/>
                <a:ext cx="94" cy="21"/>
              </a:xfrm>
              <a:custGeom>
                <a:avLst/>
                <a:gdLst/>
                <a:ahLst/>
                <a:cxnLst/>
                <a:rect l="l" t="t" r="r" b="b"/>
                <a:pathLst>
                  <a:path w="40" h="9" extrusionOk="0">
                    <a:moveTo>
                      <a:pt x="40" y="0"/>
                    </a:moveTo>
                    <a:cubicBezTo>
                      <a:pt x="0" y="0"/>
                      <a:pt x="0" y="0"/>
                      <a:pt x="0" y="0"/>
                    </a:cubicBezTo>
                    <a:cubicBezTo>
                      <a:pt x="0" y="9"/>
                      <a:pt x="0" y="9"/>
                      <a:pt x="0" y="9"/>
                    </a:cubicBezTo>
                    <a:cubicBezTo>
                      <a:pt x="13" y="7"/>
                      <a:pt x="27" y="5"/>
                      <a:pt x="40" y="3"/>
                    </a:cubicBezTo>
                    <a:cubicBezTo>
                      <a:pt x="40" y="0"/>
                      <a:pt x="40" y="0"/>
                      <a:pt x="40"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36" name="Google Shape;536;p8"/>
              <p:cNvSpPr/>
              <p:nvPr/>
            </p:nvSpPr>
            <p:spPr>
              <a:xfrm>
                <a:off x="1687" y="2591"/>
                <a:ext cx="71" cy="28"/>
              </a:xfrm>
              <a:custGeom>
                <a:avLst/>
                <a:gdLst/>
                <a:ahLst/>
                <a:cxnLst/>
                <a:rect l="l" t="t" r="r" b="b"/>
                <a:pathLst>
                  <a:path w="30" h="12" extrusionOk="0">
                    <a:moveTo>
                      <a:pt x="30" y="0"/>
                    </a:moveTo>
                    <a:cubicBezTo>
                      <a:pt x="0" y="0"/>
                      <a:pt x="0" y="0"/>
                      <a:pt x="0" y="0"/>
                    </a:cubicBezTo>
                    <a:cubicBezTo>
                      <a:pt x="0" y="2"/>
                      <a:pt x="0" y="2"/>
                      <a:pt x="0" y="2"/>
                    </a:cubicBezTo>
                    <a:cubicBezTo>
                      <a:pt x="0" y="4"/>
                      <a:pt x="0" y="4"/>
                      <a:pt x="0" y="4"/>
                    </a:cubicBezTo>
                    <a:cubicBezTo>
                      <a:pt x="0" y="12"/>
                      <a:pt x="0" y="12"/>
                      <a:pt x="0" y="12"/>
                    </a:cubicBezTo>
                    <a:cubicBezTo>
                      <a:pt x="10" y="10"/>
                      <a:pt x="20" y="9"/>
                      <a:pt x="30" y="7"/>
                    </a:cubicBezTo>
                    <a:cubicBezTo>
                      <a:pt x="30" y="0"/>
                      <a:pt x="30" y="0"/>
                      <a:pt x="30"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37" name="Google Shape;537;p8"/>
              <p:cNvSpPr/>
              <p:nvPr/>
            </p:nvSpPr>
            <p:spPr>
              <a:xfrm>
                <a:off x="1687" y="2607"/>
                <a:ext cx="71" cy="12"/>
              </a:xfrm>
              <a:custGeom>
                <a:avLst/>
                <a:gdLst/>
                <a:ahLst/>
                <a:cxnLst/>
                <a:rect l="l" t="t" r="r" b="b"/>
                <a:pathLst>
                  <a:path w="30" h="5" extrusionOk="0">
                    <a:moveTo>
                      <a:pt x="30" y="0"/>
                    </a:moveTo>
                    <a:cubicBezTo>
                      <a:pt x="20" y="2"/>
                      <a:pt x="10" y="3"/>
                      <a:pt x="0" y="5"/>
                    </a:cubicBezTo>
                    <a:cubicBezTo>
                      <a:pt x="0" y="5"/>
                      <a:pt x="0" y="5"/>
                      <a:pt x="0" y="5"/>
                    </a:cubicBezTo>
                    <a:cubicBezTo>
                      <a:pt x="30" y="5"/>
                      <a:pt x="30" y="5"/>
                      <a:pt x="30" y="5"/>
                    </a:cubicBezTo>
                    <a:cubicBezTo>
                      <a:pt x="30" y="0"/>
                      <a:pt x="30" y="0"/>
                      <a:pt x="30"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38" name="Google Shape;538;p8"/>
              <p:cNvSpPr/>
              <p:nvPr/>
            </p:nvSpPr>
            <p:spPr>
              <a:xfrm>
                <a:off x="1758" y="2463"/>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39" name="Google Shape;539;p8"/>
              <p:cNvSpPr/>
              <p:nvPr/>
            </p:nvSpPr>
            <p:spPr>
              <a:xfrm>
                <a:off x="1758" y="2463"/>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40" name="Google Shape;540;p8"/>
              <p:cNvSpPr/>
              <p:nvPr/>
            </p:nvSpPr>
            <p:spPr>
              <a:xfrm>
                <a:off x="1758" y="2534"/>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41" name="Google Shape;541;p8"/>
              <p:cNvSpPr/>
              <p:nvPr/>
            </p:nvSpPr>
            <p:spPr>
              <a:xfrm>
                <a:off x="1758" y="2534"/>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42" name="Google Shape;542;p8"/>
              <p:cNvSpPr/>
              <p:nvPr/>
            </p:nvSpPr>
            <p:spPr>
              <a:xfrm>
                <a:off x="1758" y="2572"/>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43" name="Google Shape;543;p8"/>
              <p:cNvSpPr/>
              <p:nvPr/>
            </p:nvSpPr>
            <p:spPr>
              <a:xfrm>
                <a:off x="1758" y="2572"/>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44" name="Google Shape;544;p8"/>
              <p:cNvSpPr/>
              <p:nvPr/>
            </p:nvSpPr>
            <p:spPr>
              <a:xfrm>
                <a:off x="1758" y="2619"/>
                <a:ext cx="74" cy="10"/>
              </a:xfrm>
              <a:custGeom>
                <a:avLst/>
                <a:gdLst/>
                <a:ahLst/>
                <a:cxnLst/>
                <a:rect l="l" t="t" r="r" b="b"/>
                <a:pathLst>
                  <a:path w="31" h="4" extrusionOk="0">
                    <a:moveTo>
                      <a:pt x="31" y="0"/>
                    </a:moveTo>
                    <a:cubicBezTo>
                      <a:pt x="0" y="0"/>
                      <a:pt x="0" y="0"/>
                      <a:pt x="0" y="0"/>
                    </a:cubicBezTo>
                    <a:cubicBezTo>
                      <a:pt x="0" y="4"/>
                      <a:pt x="0" y="4"/>
                      <a:pt x="0" y="4"/>
                    </a:cubicBezTo>
                    <a:cubicBezTo>
                      <a:pt x="10" y="3"/>
                      <a:pt x="20" y="1"/>
                      <a:pt x="31"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45" name="Google Shape;545;p8"/>
              <p:cNvSpPr/>
              <p:nvPr/>
            </p:nvSpPr>
            <p:spPr>
              <a:xfrm>
                <a:off x="1758" y="2591"/>
                <a:ext cx="90" cy="16"/>
              </a:xfrm>
              <a:custGeom>
                <a:avLst/>
                <a:gdLst/>
                <a:ahLst/>
                <a:cxnLst/>
                <a:rect l="l" t="t" r="r" b="b"/>
                <a:pathLst>
                  <a:path w="38" h="7" extrusionOk="0">
                    <a:moveTo>
                      <a:pt x="38" y="0"/>
                    </a:moveTo>
                    <a:cubicBezTo>
                      <a:pt x="0" y="0"/>
                      <a:pt x="0" y="0"/>
                      <a:pt x="0" y="0"/>
                    </a:cubicBezTo>
                    <a:cubicBezTo>
                      <a:pt x="0" y="7"/>
                      <a:pt x="0" y="7"/>
                      <a:pt x="0" y="7"/>
                    </a:cubicBezTo>
                    <a:cubicBezTo>
                      <a:pt x="12" y="5"/>
                      <a:pt x="25" y="4"/>
                      <a:pt x="38" y="2"/>
                    </a:cubicBezTo>
                    <a:cubicBezTo>
                      <a:pt x="38" y="0"/>
                      <a:pt x="38" y="0"/>
                      <a:pt x="38" y="0"/>
                    </a:cubicBezTo>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46" name="Google Shape;546;p8"/>
              <p:cNvSpPr/>
              <p:nvPr/>
            </p:nvSpPr>
            <p:spPr>
              <a:xfrm>
                <a:off x="1758" y="2596"/>
                <a:ext cx="90" cy="23"/>
              </a:xfrm>
              <a:custGeom>
                <a:avLst/>
                <a:gdLst/>
                <a:ahLst/>
                <a:cxnLst/>
                <a:rect l="l" t="t" r="r" b="b"/>
                <a:pathLst>
                  <a:path w="38" h="10" extrusionOk="0">
                    <a:moveTo>
                      <a:pt x="38" y="0"/>
                    </a:moveTo>
                    <a:cubicBezTo>
                      <a:pt x="25" y="2"/>
                      <a:pt x="12" y="3"/>
                      <a:pt x="0" y="5"/>
                    </a:cubicBezTo>
                    <a:cubicBezTo>
                      <a:pt x="0" y="10"/>
                      <a:pt x="0" y="10"/>
                      <a:pt x="0" y="10"/>
                    </a:cubicBezTo>
                    <a:cubicBezTo>
                      <a:pt x="31" y="10"/>
                      <a:pt x="31" y="10"/>
                      <a:pt x="31" y="10"/>
                    </a:cubicBezTo>
                    <a:cubicBezTo>
                      <a:pt x="33" y="9"/>
                      <a:pt x="36" y="9"/>
                      <a:pt x="38" y="9"/>
                    </a:cubicBezTo>
                    <a:cubicBezTo>
                      <a:pt x="38" y="0"/>
                      <a:pt x="38" y="0"/>
                      <a:pt x="38" y="0"/>
                    </a:cubicBezTo>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47" name="Google Shape;547;p8"/>
              <p:cNvSpPr/>
              <p:nvPr/>
            </p:nvSpPr>
            <p:spPr>
              <a:xfrm>
                <a:off x="1848" y="2463"/>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48" name="Google Shape;548;p8"/>
              <p:cNvSpPr/>
              <p:nvPr/>
            </p:nvSpPr>
            <p:spPr>
              <a:xfrm>
                <a:off x="1848" y="2463"/>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49" name="Google Shape;549;p8"/>
              <p:cNvSpPr/>
              <p:nvPr/>
            </p:nvSpPr>
            <p:spPr>
              <a:xfrm>
                <a:off x="1848" y="2534"/>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50" name="Google Shape;550;p8"/>
              <p:cNvSpPr/>
              <p:nvPr/>
            </p:nvSpPr>
            <p:spPr>
              <a:xfrm>
                <a:off x="1848" y="2534"/>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51" name="Google Shape;551;p8"/>
              <p:cNvSpPr/>
              <p:nvPr/>
            </p:nvSpPr>
            <p:spPr>
              <a:xfrm>
                <a:off x="1848" y="2572"/>
                <a:ext cx="29" cy="19"/>
              </a:xfrm>
              <a:custGeom>
                <a:avLst/>
                <a:gdLst/>
                <a:ahLst/>
                <a:cxnLst/>
                <a:rect l="l" t="t" r="r" b="b"/>
                <a:pathLst>
                  <a:path w="12" h="8" extrusionOk="0">
                    <a:moveTo>
                      <a:pt x="12" y="0"/>
                    </a:moveTo>
                    <a:cubicBezTo>
                      <a:pt x="0" y="0"/>
                      <a:pt x="0" y="0"/>
                      <a:pt x="0" y="0"/>
                    </a:cubicBezTo>
                    <a:cubicBezTo>
                      <a:pt x="0" y="8"/>
                      <a:pt x="0" y="8"/>
                      <a:pt x="0" y="8"/>
                    </a:cubicBezTo>
                    <a:cubicBezTo>
                      <a:pt x="10" y="8"/>
                      <a:pt x="10" y="8"/>
                      <a:pt x="10" y="8"/>
                    </a:cubicBezTo>
                    <a:cubicBezTo>
                      <a:pt x="11" y="8"/>
                      <a:pt x="11" y="8"/>
                      <a:pt x="12" y="8"/>
                    </a:cubicBezTo>
                    <a:cubicBezTo>
                      <a:pt x="12" y="0"/>
                      <a:pt x="12" y="0"/>
                      <a:pt x="12" y="0"/>
                    </a:cubicBezTo>
                  </a:path>
                </a:pathLst>
              </a:cu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52" name="Google Shape;552;p8"/>
              <p:cNvSpPr/>
              <p:nvPr/>
            </p:nvSpPr>
            <p:spPr>
              <a:xfrm>
                <a:off x="1872" y="2591"/>
                <a:ext cx="5" cy="0"/>
              </a:xfrm>
              <a:custGeom>
                <a:avLst/>
                <a:gdLst/>
                <a:ahLst/>
                <a:cxnLst/>
                <a:rect l="l" t="t" r="r" b="b"/>
                <a:pathLst>
                  <a:path w="2" h="120000" extrusionOk="0">
                    <a:moveTo>
                      <a:pt x="2" y="0"/>
                    </a:moveTo>
                    <a:cubicBezTo>
                      <a:pt x="1" y="0"/>
                      <a:pt x="1" y="0"/>
                      <a:pt x="0" y="0"/>
                    </a:cubicBezTo>
                    <a:cubicBezTo>
                      <a:pt x="2" y="0"/>
                      <a:pt x="2" y="0"/>
                      <a:pt x="2" y="0"/>
                    </a:cubicBezTo>
                    <a:cubicBezTo>
                      <a:pt x="2" y="0"/>
                      <a:pt x="2" y="0"/>
                      <a:pt x="2" y="0"/>
                    </a:cubicBezTo>
                  </a:path>
                </a:pathLst>
              </a:cu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53" name="Google Shape;553;p8"/>
              <p:cNvSpPr/>
              <p:nvPr/>
            </p:nvSpPr>
            <p:spPr>
              <a:xfrm>
                <a:off x="1848" y="2591"/>
                <a:ext cx="24" cy="5"/>
              </a:xfrm>
              <a:custGeom>
                <a:avLst/>
                <a:gdLst/>
                <a:ahLst/>
                <a:cxnLst/>
                <a:rect l="l" t="t" r="r" b="b"/>
                <a:pathLst>
                  <a:path w="10" h="2" extrusionOk="0">
                    <a:moveTo>
                      <a:pt x="10" y="0"/>
                    </a:moveTo>
                    <a:cubicBezTo>
                      <a:pt x="0" y="0"/>
                      <a:pt x="0" y="0"/>
                      <a:pt x="0" y="0"/>
                    </a:cubicBezTo>
                    <a:cubicBezTo>
                      <a:pt x="0" y="2"/>
                      <a:pt x="0" y="2"/>
                      <a:pt x="0" y="2"/>
                    </a:cubicBezTo>
                    <a:cubicBezTo>
                      <a:pt x="3" y="1"/>
                      <a:pt x="7" y="1"/>
                      <a:pt x="10"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54" name="Google Shape;554;p8"/>
              <p:cNvSpPr/>
              <p:nvPr/>
            </p:nvSpPr>
            <p:spPr>
              <a:xfrm>
                <a:off x="1848" y="2591"/>
                <a:ext cx="29" cy="26"/>
              </a:xfrm>
              <a:custGeom>
                <a:avLst/>
                <a:gdLst/>
                <a:ahLst/>
                <a:cxnLst/>
                <a:rect l="l" t="t" r="r" b="b"/>
                <a:pathLst>
                  <a:path w="12" h="11" extrusionOk="0">
                    <a:moveTo>
                      <a:pt x="12" y="0"/>
                    </a:moveTo>
                    <a:cubicBezTo>
                      <a:pt x="10" y="0"/>
                      <a:pt x="10" y="0"/>
                      <a:pt x="10" y="0"/>
                    </a:cubicBezTo>
                    <a:cubicBezTo>
                      <a:pt x="7" y="1"/>
                      <a:pt x="3" y="1"/>
                      <a:pt x="0" y="2"/>
                    </a:cubicBezTo>
                    <a:cubicBezTo>
                      <a:pt x="0" y="11"/>
                      <a:pt x="0" y="11"/>
                      <a:pt x="0" y="11"/>
                    </a:cubicBezTo>
                    <a:cubicBezTo>
                      <a:pt x="4" y="10"/>
                      <a:pt x="8" y="10"/>
                      <a:pt x="12" y="9"/>
                    </a:cubicBezTo>
                    <a:cubicBezTo>
                      <a:pt x="12" y="0"/>
                      <a:pt x="12" y="0"/>
                      <a:pt x="12"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55" name="Google Shape;555;p8"/>
              <p:cNvSpPr/>
              <p:nvPr/>
            </p:nvSpPr>
            <p:spPr>
              <a:xfrm>
                <a:off x="1971" y="2463"/>
                <a:ext cx="284" cy="114"/>
              </a:xfrm>
              <a:custGeom>
                <a:avLst/>
                <a:gdLst/>
                <a:ahLst/>
                <a:cxnLst/>
                <a:rect l="l" t="t" r="r" b="b"/>
                <a:pathLst>
                  <a:path w="284" h="114" extrusionOk="0">
                    <a:moveTo>
                      <a:pt x="71" y="0"/>
                    </a:moveTo>
                    <a:lnTo>
                      <a:pt x="0" y="0"/>
                    </a:lnTo>
                    <a:lnTo>
                      <a:pt x="0" y="114"/>
                    </a:lnTo>
                    <a:lnTo>
                      <a:pt x="0" y="114"/>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56" name="Google Shape;556;p8"/>
              <p:cNvSpPr/>
              <p:nvPr/>
            </p:nvSpPr>
            <p:spPr>
              <a:xfrm>
                <a:off x="1971" y="2463"/>
                <a:ext cx="284" cy="114"/>
              </a:xfrm>
              <a:custGeom>
                <a:avLst/>
                <a:gdLst/>
                <a:ahLst/>
                <a:cxnLst/>
                <a:rect l="l" t="t" r="r" b="b"/>
                <a:pathLst>
                  <a:path w="284" h="114" extrusionOk="0">
                    <a:moveTo>
                      <a:pt x="71" y="0"/>
                    </a:moveTo>
                    <a:lnTo>
                      <a:pt x="0" y="0"/>
                    </a:lnTo>
                    <a:lnTo>
                      <a:pt x="0" y="114"/>
                    </a:lnTo>
                    <a:lnTo>
                      <a:pt x="0" y="114"/>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57" name="Google Shape;557;p8"/>
              <p:cNvSpPr/>
              <p:nvPr/>
            </p:nvSpPr>
            <p:spPr>
              <a:xfrm>
                <a:off x="2161" y="2534"/>
                <a:ext cx="94" cy="17"/>
              </a:xfrm>
              <a:custGeom>
                <a:avLst/>
                <a:gdLst/>
                <a:ahLst/>
                <a:cxnLst/>
                <a:rect l="l" t="t" r="r" b="b"/>
                <a:pathLst>
                  <a:path w="40" h="7" extrusionOk="0">
                    <a:moveTo>
                      <a:pt x="40" y="0"/>
                    </a:moveTo>
                    <a:cubicBezTo>
                      <a:pt x="0" y="0"/>
                      <a:pt x="0" y="0"/>
                      <a:pt x="0" y="0"/>
                    </a:cubicBezTo>
                    <a:cubicBezTo>
                      <a:pt x="0" y="7"/>
                      <a:pt x="0" y="7"/>
                      <a:pt x="0" y="7"/>
                    </a:cubicBezTo>
                    <a:cubicBezTo>
                      <a:pt x="13" y="5"/>
                      <a:pt x="26" y="3"/>
                      <a:pt x="40" y="1"/>
                    </a:cubicBezTo>
                    <a:cubicBezTo>
                      <a:pt x="40" y="0"/>
                      <a:pt x="40" y="0"/>
                      <a:pt x="40"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58" name="Google Shape;558;p8"/>
              <p:cNvSpPr/>
              <p:nvPr/>
            </p:nvSpPr>
            <p:spPr>
              <a:xfrm>
                <a:off x="2161" y="2536"/>
                <a:ext cx="94" cy="33"/>
              </a:xfrm>
              <a:custGeom>
                <a:avLst/>
                <a:gdLst/>
                <a:ahLst/>
                <a:cxnLst/>
                <a:rect l="l" t="t" r="r" b="b"/>
                <a:pathLst>
                  <a:path w="40" h="14" extrusionOk="0">
                    <a:moveTo>
                      <a:pt x="40" y="0"/>
                    </a:moveTo>
                    <a:cubicBezTo>
                      <a:pt x="26" y="2"/>
                      <a:pt x="13" y="4"/>
                      <a:pt x="0" y="6"/>
                    </a:cubicBezTo>
                    <a:cubicBezTo>
                      <a:pt x="0" y="14"/>
                      <a:pt x="0" y="14"/>
                      <a:pt x="0" y="14"/>
                    </a:cubicBezTo>
                    <a:cubicBezTo>
                      <a:pt x="13" y="12"/>
                      <a:pt x="27" y="10"/>
                      <a:pt x="40" y="8"/>
                    </a:cubicBezTo>
                    <a:cubicBezTo>
                      <a:pt x="40" y="0"/>
                      <a:pt x="40" y="0"/>
                      <a:pt x="40"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59" name="Google Shape;559;p8"/>
              <p:cNvSpPr/>
              <p:nvPr/>
            </p:nvSpPr>
            <p:spPr>
              <a:xfrm>
                <a:off x="1971" y="2534"/>
                <a:ext cx="71" cy="43"/>
              </a:xfrm>
              <a:custGeom>
                <a:avLst/>
                <a:gdLst/>
                <a:ahLst/>
                <a:cxnLst/>
                <a:rect l="l" t="t" r="r" b="b"/>
                <a:pathLst>
                  <a:path w="30" h="18" extrusionOk="0">
                    <a:moveTo>
                      <a:pt x="30" y="0"/>
                    </a:moveTo>
                    <a:cubicBezTo>
                      <a:pt x="0" y="0"/>
                      <a:pt x="0" y="0"/>
                      <a:pt x="0" y="0"/>
                    </a:cubicBezTo>
                    <a:cubicBezTo>
                      <a:pt x="0" y="18"/>
                      <a:pt x="0" y="18"/>
                      <a:pt x="0" y="18"/>
                    </a:cubicBezTo>
                    <a:cubicBezTo>
                      <a:pt x="0" y="18"/>
                      <a:pt x="0" y="18"/>
                      <a:pt x="0" y="18"/>
                    </a:cubicBezTo>
                    <a:cubicBezTo>
                      <a:pt x="0" y="16"/>
                      <a:pt x="0" y="16"/>
                      <a:pt x="0" y="16"/>
                    </a:cubicBezTo>
                    <a:cubicBezTo>
                      <a:pt x="13" y="16"/>
                      <a:pt x="13" y="16"/>
                      <a:pt x="13" y="16"/>
                    </a:cubicBezTo>
                    <a:cubicBezTo>
                      <a:pt x="19" y="15"/>
                      <a:pt x="24" y="15"/>
                      <a:pt x="30" y="14"/>
                    </a:cubicBezTo>
                    <a:cubicBezTo>
                      <a:pt x="30" y="0"/>
                      <a:pt x="30" y="0"/>
                      <a:pt x="30"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60" name="Google Shape;560;p8"/>
              <p:cNvSpPr/>
              <p:nvPr/>
            </p:nvSpPr>
            <p:spPr>
              <a:xfrm>
                <a:off x="2002" y="2567"/>
                <a:ext cx="40" cy="5"/>
              </a:xfrm>
              <a:custGeom>
                <a:avLst/>
                <a:gdLst/>
                <a:ahLst/>
                <a:cxnLst/>
                <a:rect l="l" t="t" r="r" b="b"/>
                <a:pathLst>
                  <a:path w="17" h="2" extrusionOk="0">
                    <a:moveTo>
                      <a:pt x="17" y="0"/>
                    </a:moveTo>
                    <a:cubicBezTo>
                      <a:pt x="11" y="1"/>
                      <a:pt x="6" y="1"/>
                      <a:pt x="0" y="2"/>
                    </a:cubicBezTo>
                    <a:cubicBezTo>
                      <a:pt x="17" y="2"/>
                      <a:pt x="17" y="2"/>
                      <a:pt x="17" y="2"/>
                    </a:cubicBezTo>
                    <a:cubicBezTo>
                      <a:pt x="17" y="0"/>
                      <a:pt x="17" y="0"/>
                      <a:pt x="17"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61" name="Google Shape;561;p8"/>
              <p:cNvSpPr/>
              <p:nvPr/>
            </p:nvSpPr>
            <p:spPr>
              <a:xfrm>
                <a:off x="1971" y="2572"/>
                <a:ext cx="31" cy="5"/>
              </a:xfrm>
              <a:custGeom>
                <a:avLst/>
                <a:gdLst/>
                <a:ahLst/>
                <a:cxnLst/>
                <a:rect l="l" t="t" r="r" b="b"/>
                <a:pathLst>
                  <a:path w="13" h="2" extrusionOk="0">
                    <a:moveTo>
                      <a:pt x="13" y="0"/>
                    </a:moveTo>
                    <a:cubicBezTo>
                      <a:pt x="0" y="0"/>
                      <a:pt x="0" y="0"/>
                      <a:pt x="0" y="0"/>
                    </a:cubicBezTo>
                    <a:cubicBezTo>
                      <a:pt x="0" y="2"/>
                      <a:pt x="0" y="2"/>
                      <a:pt x="0" y="2"/>
                    </a:cubicBezTo>
                    <a:cubicBezTo>
                      <a:pt x="4" y="2"/>
                      <a:pt x="9" y="1"/>
                      <a:pt x="13"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62" name="Google Shape;562;p8"/>
              <p:cNvSpPr/>
              <p:nvPr/>
            </p:nvSpPr>
            <p:spPr>
              <a:xfrm>
                <a:off x="1971" y="2572"/>
                <a:ext cx="71" cy="24"/>
              </a:xfrm>
              <a:custGeom>
                <a:avLst/>
                <a:gdLst/>
                <a:ahLst/>
                <a:cxnLst/>
                <a:rect l="l" t="t" r="r" b="b"/>
                <a:pathLst>
                  <a:path w="30" h="10" extrusionOk="0">
                    <a:moveTo>
                      <a:pt x="30" y="0"/>
                    </a:moveTo>
                    <a:cubicBezTo>
                      <a:pt x="13" y="0"/>
                      <a:pt x="13" y="0"/>
                      <a:pt x="13" y="0"/>
                    </a:cubicBezTo>
                    <a:cubicBezTo>
                      <a:pt x="9" y="1"/>
                      <a:pt x="4" y="2"/>
                      <a:pt x="0" y="2"/>
                    </a:cubicBezTo>
                    <a:cubicBezTo>
                      <a:pt x="0" y="10"/>
                      <a:pt x="0" y="10"/>
                      <a:pt x="0" y="10"/>
                    </a:cubicBezTo>
                    <a:cubicBezTo>
                      <a:pt x="0" y="8"/>
                      <a:pt x="0" y="8"/>
                      <a:pt x="0" y="8"/>
                    </a:cubicBezTo>
                    <a:cubicBezTo>
                      <a:pt x="18" y="8"/>
                      <a:pt x="18" y="8"/>
                      <a:pt x="18" y="8"/>
                    </a:cubicBezTo>
                    <a:cubicBezTo>
                      <a:pt x="22" y="8"/>
                      <a:pt x="26" y="7"/>
                      <a:pt x="30" y="6"/>
                    </a:cubicBezTo>
                    <a:cubicBezTo>
                      <a:pt x="30" y="0"/>
                      <a:pt x="30" y="0"/>
                      <a:pt x="30"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63" name="Google Shape;563;p8"/>
              <p:cNvSpPr/>
              <p:nvPr/>
            </p:nvSpPr>
            <p:spPr>
              <a:xfrm>
                <a:off x="1971" y="2591"/>
                <a:ext cx="43" cy="7"/>
              </a:xfrm>
              <a:custGeom>
                <a:avLst/>
                <a:gdLst/>
                <a:ahLst/>
                <a:cxnLst/>
                <a:rect l="l" t="t" r="r" b="b"/>
                <a:pathLst>
                  <a:path w="18" h="3" extrusionOk="0">
                    <a:moveTo>
                      <a:pt x="18" y="0"/>
                    </a:moveTo>
                    <a:cubicBezTo>
                      <a:pt x="0" y="0"/>
                      <a:pt x="0" y="0"/>
                      <a:pt x="0" y="0"/>
                    </a:cubicBezTo>
                    <a:cubicBezTo>
                      <a:pt x="0" y="2"/>
                      <a:pt x="0" y="2"/>
                      <a:pt x="0" y="2"/>
                    </a:cubicBezTo>
                    <a:cubicBezTo>
                      <a:pt x="0" y="3"/>
                      <a:pt x="0" y="3"/>
                      <a:pt x="0" y="3"/>
                    </a:cubicBezTo>
                    <a:cubicBezTo>
                      <a:pt x="6" y="2"/>
                      <a:pt x="12" y="1"/>
                      <a:pt x="18"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64" name="Google Shape;564;p8"/>
              <p:cNvSpPr/>
              <p:nvPr/>
            </p:nvSpPr>
            <p:spPr>
              <a:xfrm>
                <a:off x="2042" y="2463"/>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65" name="Google Shape;565;p8"/>
              <p:cNvSpPr/>
              <p:nvPr/>
            </p:nvSpPr>
            <p:spPr>
              <a:xfrm>
                <a:off x="2042" y="2463"/>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66" name="Google Shape;566;p8"/>
              <p:cNvSpPr/>
              <p:nvPr/>
            </p:nvSpPr>
            <p:spPr>
              <a:xfrm>
                <a:off x="2042" y="2534"/>
                <a:ext cx="90" cy="33"/>
              </a:xfrm>
              <a:custGeom>
                <a:avLst/>
                <a:gdLst/>
                <a:ahLst/>
                <a:cxnLst/>
                <a:rect l="l" t="t" r="r" b="b"/>
                <a:pathLst>
                  <a:path w="38" h="14" extrusionOk="0">
                    <a:moveTo>
                      <a:pt x="38" y="0"/>
                    </a:moveTo>
                    <a:cubicBezTo>
                      <a:pt x="0" y="0"/>
                      <a:pt x="0" y="0"/>
                      <a:pt x="0" y="0"/>
                    </a:cubicBezTo>
                    <a:cubicBezTo>
                      <a:pt x="0" y="14"/>
                      <a:pt x="0" y="14"/>
                      <a:pt x="0" y="14"/>
                    </a:cubicBezTo>
                    <a:cubicBezTo>
                      <a:pt x="12" y="12"/>
                      <a:pt x="25" y="10"/>
                      <a:pt x="38" y="8"/>
                    </a:cubicBezTo>
                    <a:cubicBezTo>
                      <a:pt x="38" y="0"/>
                      <a:pt x="38" y="0"/>
                      <a:pt x="38" y="0"/>
                    </a:cubicBezTo>
                  </a:path>
                </a:pathLst>
              </a:cu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67" name="Google Shape;567;p8"/>
              <p:cNvSpPr/>
              <p:nvPr/>
            </p:nvSpPr>
            <p:spPr>
              <a:xfrm>
                <a:off x="2042" y="2553"/>
                <a:ext cx="90" cy="19"/>
              </a:xfrm>
              <a:custGeom>
                <a:avLst/>
                <a:gdLst/>
                <a:ahLst/>
                <a:cxnLst/>
                <a:rect l="l" t="t" r="r" b="b"/>
                <a:pathLst>
                  <a:path w="38" h="8" extrusionOk="0">
                    <a:moveTo>
                      <a:pt x="38" y="0"/>
                    </a:moveTo>
                    <a:cubicBezTo>
                      <a:pt x="25" y="2"/>
                      <a:pt x="12" y="4"/>
                      <a:pt x="0" y="6"/>
                    </a:cubicBezTo>
                    <a:cubicBezTo>
                      <a:pt x="0" y="8"/>
                      <a:pt x="0" y="8"/>
                      <a:pt x="0" y="8"/>
                    </a:cubicBezTo>
                    <a:cubicBezTo>
                      <a:pt x="38" y="8"/>
                      <a:pt x="38" y="8"/>
                      <a:pt x="38" y="8"/>
                    </a:cubicBezTo>
                    <a:cubicBezTo>
                      <a:pt x="38" y="0"/>
                      <a:pt x="38" y="0"/>
                      <a:pt x="38" y="0"/>
                    </a:cubicBezTo>
                  </a:path>
                </a:pathLst>
              </a:cu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68" name="Google Shape;568;p8"/>
              <p:cNvSpPr/>
              <p:nvPr/>
            </p:nvSpPr>
            <p:spPr>
              <a:xfrm>
                <a:off x="2042" y="2572"/>
                <a:ext cx="90" cy="14"/>
              </a:xfrm>
              <a:custGeom>
                <a:avLst/>
                <a:gdLst/>
                <a:ahLst/>
                <a:cxnLst/>
                <a:rect l="l" t="t" r="r" b="b"/>
                <a:pathLst>
                  <a:path w="38" h="6" extrusionOk="0">
                    <a:moveTo>
                      <a:pt x="38" y="0"/>
                    </a:moveTo>
                    <a:cubicBezTo>
                      <a:pt x="0" y="0"/>
                      <a:pt x="0" y="0"/>
                      <a:pt x="0" y="0"/>
                    </a:cubicBezTo>
                    <a:cubicBezTo>
                      <a:pt x="0" y="6"/>
                      <a:pt x="0" y="6"/>
                      <a:pt x="0" y="6"/>
                    </a:cubicBezTo>
                    <a:cubicBezTo>
                      <a:pt x="13" y="5"/>
                      <a:pt x="25" y="3"/>
                      <a:pt x="38" y="1"/>
                    </a:cubicBezTo>
                    <a:cubicBezTo>
                      <a:pt x="38" y="0"/>
                      <a:pt x="38" y="0"/>
                      <a:pt x="38" y="0"/>
                    </a:cubicBezTo>
                  </a:path>
                </a:pathLst>
              </a:cu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69" name="Google Shape;569;p8"/>
              <p:cNvSpPr/>
              <p:nvPr/>
            </p:nvSpPr>
            <p:spPr>
              <a:xfrm>
                <a:off x="2132" y="2463"/>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70" name="Google Shape;570;p8"/>
              <p:cNvSpPr/>
              <p:nvPr/>
            </p:nvSpPr>
            <p:spPr>
              <a:xfrm>
                <a:off x="2132" y="2463"/>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71" name="Google Shape;571;p8"/>
              <p:cNvSpPr/>
              <p:nvPr/>
            </p:nvSpPr>
            <p:spPr>
              <a:xfrm>
                <a:off x="2132" y="2534"/>
                <a:ext cx="29" cy="19"/>
              </a:xfrm>
              <a:custGeom>
                <a:avLst/>
                <a:gdLst/>
                <a:ahLst/>
                <a:cxnLst/>
                <a:rect l="l" t="t" r="r" b="b"/>
                <a:pathLst>
                  <a:path w="12" h="8" extrusionOk="0">
                    <a:moveTo>
                      <a:pt x="12" y="0"/>
                    </a:moveTo>
                    <a:cubicBezTo>
                      <a:pt x="0" y="0"/>
                      <a:pt x="0" y="0"/>
                      <a:pt x="0" y="0"/>
                    </a:cubicBezTo>
                    <a:cubicBezTo>
                      <a:pt x="0" y="8"/>
                      <a:pt x="0" y="8"/>
                      <a:pt x="0" y="8"/>
                    </a:cubicBezTo>
                    <a:cubicBezTo>
                      <a:pt x="4" y="8"/>
                      <a:pt x="8" y="7"/>
                      <a:pt x="12" y="7"/>
                    </a:cubicBezTo>
                    <a:cubicBezTo>
                      <a:pt x="12" y="0"/>
                      <a:pt x="12" y="0"/>
                      <a:pt x="12" y="0"/>
                    </a:cubicBezTo>
                  </a:path>
                </a:pathLst>
              </a:cu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72" name="Google Shape;572;p8"/>
              <p:cNvSpPr/>
              <p:nvPr/>
            </p:nvSpPr>
            <p:spPr>
              <a:xfrm>
                <a:off x="2132" y="2551"/>
                <a:ext cx="29" cy="21"/>
              </a:xfrm>
              <a:custGeom>
                <a:avLst/>
                <a:gdLst/>
                <a:ahLst/>
                <a:cxnLst/>
                <a:rect l="l" t="t" r="r" b="b"/>
                <a:pathLst>
                  <a:path w="12" h="9" extrusionOk="0">
                    <a:moveTo>
                      <a:pt x="12" y="0"/>
                    </a:moveTo>
                    <a:cubicBezTo>
                      <a:pt x="8" y="0"/>
                      <a:pt x="4" y="1"/>
                      <a:pt x="0" y="1"/>
                    </a:cubicBezTo>
                    <a:cubicBezTo>
                      <a:pt x="0" y="9"/>
                      <a:pt x="0" y="9"/>
                      <a:pt x="0" y="9"/>
                    </a:cubicBezTo>
                    <a:cubicBezTo>
                      <a:pt x="3" y="9"/>
                      <a:pt x="3" y="9"/>
                      <a:pt x="3" y="9"/>
                    </a:cubicBezTo>
                    <a:cubicBezTo>
                      <a:pt x="3" y="9"/>
                      <a:pt x="3" y="9"/>
                      <a:pt x="3" y="9"/>
                    </a:cubicBezTo>
                    <a:cubicBezTo>
                      <a:pt x="6" y="9"/>
                      <a:pt x="9" y="8"/>
                      <a:pt x="12" y="8"/>
                    </a:cubicBezTo>
                    <a:cubicBezTo>
                      <a:pt x="12" y="0"/>
                      <a:pt x="12" y="0"/>
                      <a:pt x="12" y="0"/>
                    </a:cubicBezTo>
                  </a:path>
                </a:pathLst>
              </a:cu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73" name="Google Shape;573;p8"/>
              <p:cNvSpPr/>
              <p:nvPr/>
            </p:nvSpPr>
            <p:spPr>
              <a:xfrm>
                <a:off x="2132" y="2572"/>
                <a:ext cx="7" cy="2"/>
              </a:xfrm>
              <a:custGeom>
                <a:avLst/>
                <a:gdLst/>
                <a:ahLst/>
                <a:cxnLst/>
                <a:rect l="l" t="t" r="r" b="b"/>
                <a:pathLst>
                  <a:path w="3" h="1" extrusionOk="0">
                    <a:moveTo>
                      <a:pt x="3" y="0"/>
                    </a:moveTo>
                    <a:cubicBezTo>
                      <a:pt x="0" y="0"/>
                      <a:pt x="0" y="0"/>
                      <a:pt x="0" y="0"/>
                    </a:cubicBezTo>
                    <a:cubicBezTo>
                      <a:pt x="0" y="1"/>
                      <a:pt x="0" y="1"/>
                      <a:pt x="0" y="1"/>
                    </a:cubicBezTo>
                    <a:cubicBezTo>
                      <a:pt x="1" y="1"/>
                      <a:pt x="2" y="0"/>
                      <a:pt x="3" y="0"/>
                    </a:cubicBezTo>
                  </a:path>
                </a:pathLst>
              </a:cu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74" name="Google Shape;574;p8"/>
              <p:cNvSpPr/>
              <p:nvPr/>
            </p:nvSpPr>
            <p:spPr>
              <a:xfrm>
                <a:off x="2445" y="2463"/>
                <a:ext cx="94" cy="47"/>
              </a:xfrm>
              <a:custGeom>
                <a:avLst/>
                <a:gdLst/>
                <a:ahLst/>
                <a:cxnLst/>
                <a:rect l="l" t="t" r="r" b="b"/>
                <a:pathLst>
                  <a:path w="40" h="20" extrusionOk="0">
                    <a:moveTo>
                      <a:pt x="40" y="0"/>
                    </a:moveTo>
                    <a:cubicBezTo>
                      <a:pt x="0" y="0"/>
                      <a:pt x="0" y="0"/>
                      <a:pt x="0" y="0"/>
                    </a:cubicBezTo>
                    <a:cubicBezTo>
                      <a:pt x="0" y="20"/>
                      <a:pt x="0" y="20"/>
                      <a:pt x="0" y="20"/>
                    </a:cubicBezTo>
                    <a:cubicBezTo>
                      <a:pt x="13" y="18"/>
                      <a:pt x="27" y="16"/>
                      <a:pt x="40" y="14"/>
                    </a:cubicBezTo>
                    <a:cubicBezTo>
                      <a:pt x="40" y="0"/>
                      <a:pt x="40" y="0"/>
                      <a:pt x="4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75" name="Google Shape;575;p8"/>
              <p:cNvSpPr/>
              <p:nvPr/>
            </p:nvSpPr>
            <p:spPr>
              <a:xfrm>
                <a:off x="2445" y="2496"/>
                <a:ext cx="94" cy="33"/>
              </a:xfrm>
              <a:custGeom>
                <a:avLst/>
                <a:gdLst/>
                <a:ahLst/>
                <a:cxnLst/>
                <a:rect l="l" t="t" r="r" b="b"/>
                <a:pathLst>
                  <a:path w="40" h="14" extrusionOk="0">
                    <a:moveTo>
                      <a:pt x="40" y="0"/>
                    </a:moveTo>
                    <a:cubicBezTo>
                      <a:pt x="27" y="2"/>
                      <a:pt x="13" y="4"/>
                      <a:pt x="0" y="6"/>
                    </a:cubicBezTo>
                    <a:cubicBezTo>
                      <a:pt x="0" y="14"/>
                      <a:pt x="0" y="14"/>
                      <a:pt x="0" y="14"/>
                    </a:cubicBezTo>
                    <a:cubicBezTo>
                      <a:pt x="13" y="13"/>
                      <a:pt x="27" y="11"/>
                      <a:pt x="40" y="9"/>
                    </a:cubicBezTo>
                    <a:cubicBezTo>
                      <a:pt x="40" y="0"/>
                      <a:pt x="40" y="0"/>
                      <a:pt x="4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76" name="Google Shape;576;p8"/>
              <p:cNvSpPr/>
              <p:nvPr/>
            </p:nvSpPr>
            <p:spPr>
              <a:xfrm>
                <a:off x="2255" y="2463"/>
                <a:ext cx="71" cy="73"/>
              </a:xfrm>
              <a:custGeom>
                <a:avLst/>
                <a:gdLst/>
                <a:ahLst/>
                <a:cxnLst/>
                <a:rect l="l" t="t" r="r" b="b"/>
                <a:pathLst>
                  <a:path w="30" h="31" extrusionOk="0">
                    <a:moveTo>
                      <a:pt x="30" y="0"/>
                    </a:moveTo>
                    <a:cubicBezTo>
                      <a:pt x="0" y="0"/>
                      <a:pt x="0" y="0"/>
                      <a:pt x="0" y="0"/>
                    </a:cubicBezTo>
                    <a:cubicBezTo>
                      <a:pt x="0" y="31"/>
                      <a:pt x="0" y="31"/>
                      <a:pt x="0" y="31"/>
                    </a:cubicBezTo>
                    <a:cubicBezTo>
                      <a:pt x="0" y="31"/>
                      <a:pt x="0" y="31"/>
                      <a:pt x="0" y="31"/>
                    </a:cubicBezTo>
                    <a:cubicBezTo>
                      <a:pt x="0" y="30"/>
                      <a:pt x="0" y="30"/>
                      <a:pt x="0" y="30"/>
                    </a:cubicBezTo>
                    <a:cubicBezTo>
                      <a:pt x="6" y="30"/>
                      <a:pt x="6" y="30"/>
                      <a:pt x="6" y="30"/>
                    </a:cubicBezTo>
                    <a:cubicBezTo>
                      <a:pt x="14" y="29"/>
                      <a:pt x="22" y="28"/>
                      <a:pt x="30" y="27"/>
                    </a:cubicBezTo>
                    <a:cubicBezTo>
                      <a:pt x="30" y="0"/>
                      <a:pt x="30" y="0"/>
                      <a:pt x="3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77" name="Google Shape;577;p8"/>
              <p:cNvSpPr/>
              <p:nvPr/>
            </p:nvSpPr>
            <p:spPr>
              <a:xfrm>
                <a:off x="2269" y="2527"/>
                <a:ext cx="57" cy="7"/>
              </a:xfrm>
              <a:custGeom>
                <a:avLst/>
                <a:gdLst/>
                <a:ahLst/>
                <a:cxnLst/>
                <a:rect l="l" t="t" r="r" b="b"/>
                <a:pathLst>
                  <a:path w="24" h="3" extrusionOk="0">
                    <a:moveTo>
                      <a:pt x="24" y="0"/>
                    </a:moveTo>
                    <a:cubicBezTo>
                      <a:pt x="16" y="1"/>
                      <a:pt x="8" y="2"/>
                      <a:pt x="0" y="3"/>
                    </a:cubicBezTo>
                    <a:cubicBezTo>
                      <a:pt x="24" y="3"/>
                      <a:pt x="24" y="3"/>
                      <a:pt x="24" y="3"/>
                    </a:cubicBezTo>
                    <a:cubicBezTo>
                      <a:pt x="24" y="0"/>
                      <a:pt x="24" y="0"/>
                      <a:pt x="24"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78" name="Google Shape;578;p8"/>
              <p:cNvSpPr/>
              <p:nvPr/>
            </p:nvSpPr>
            <p:spPr>
              <a:xfrm>
                <a:off x="2255" y="2534"/>
                <a:ext cx="14" cy="2"/>
              </a:xfrm>
              <a:custGeom>
                <a:avLst/>
                <a:gdLst/>
                <a:ahLst/>
                <a:cxnLst/>
                <a:rect l="l" t="t" r="r" b="b"/>
                <a:pathLst>
                  <a:path w="6" h="1" extrusionOk="0">
                    <a:moveTo>
                      <a:pt x="6" y="0"/>
                    </a:moveTo>
                    <a:cubicBezTo>
                      <a:pt x="0" y="0"/>
                      <a:pt x="0" y="0"/>
                      <a:pt x="0" y="0"/>
                    </a:cubicBezTo>
                    <a:cubicBezTo>
                      <a:pt x="0" y="1"/>
                      <a:pt x="0" y="1"/>
                      <a:pt x="0" y="1"/>
                    </a:cubicBezTo>
                    <a:cubicBezTo>
                      <a:pt x="2" y="1"/>
                      <a:pt x="4" y="0"/>
                      <a:pt x="6"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79" name="Google Shape;579;p8"/>
              <p:cNvSpPr/>
              <p:nvPr/>
            </p:nvSpPr>
            <p:spPr>
              <a:xfrm>
                <a:off x="2255" y="2534"/>
                <a:ext cx="71" cy="21"/>
              </a:xfrm>
              <a:custGeom>
                <a:avLst/>
                <a:gdLst/>
                <a:ahLst/>
                <a:cxnLst/>
                <a:rect l="l" t="t" r="r" b="b"/>
                <a:pathLst>
                  <a:path w="30" h="9" extrusionOk="0">
                    <a:moveTo>
                      <a:pt x="30" y="0"/>
                    </a:moveTo>
                    <a:cubicBezTo>
                      <a:pt x="6" y="0"/>
                      <a:pt x="6" y="0"/>
                      <a:pt x="6" y="0"/>
                    </a:cubicBezTo>
                    <a:cubicBezTo>
                      <a:pt x="4" y="0"/>
                      <a:pt x="2" y="1"/>
                      <a:pt x="0" y="1"/>
                    </a:cubicBezTo>
                    <a:cubicBezTo>
                      <a:pt x="0" y="9"/>
                      <a:pt x="0" y="9"/>
                      <a:pt x="0" y="9"/>
                    </a:cubicBezTo>
                    <a:cubicBezTo>
                      <a:pt x="10" y="8"/>
                      <a:pt x="20" y="6"/>
                      <a:pt x="30" y="5"/>
                    </a:cubicBezTo>
                    <a:cubicBezTo>
                      <a:pt x="30" y="0"/>
                      <a:pt x="30" y="0"/>
                      <a:pt x="30"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80" name="Google Shape;580;p8"/>
              <p:cNvSpPr/>
              <p:nvPr/>
            </p:nvSpPr>
            <p:spPr>
              <a:xfrm>
                <a:off x="2326" y="2463"/>
                <a:ext cx="90" cy="64"/>
              </a:xfrm>
              <a:custGeom>
                <a:avLst/>
                <a:gdLst/>
                <a:ahLst/>
                <a:cxnLst/>
                <a:rect l="l" t="t" r="r" b="b"/>
                <a:pathLst>
                  <a:path w="38" h="27" extrusionOk="0">
                    <a:moveTo>
                      <a:pt x="38" y="0"/>
                    </a:moveTo>
                    <a:cubicBezTo>
                      <a:pt x="0" y="0"/>
                      <a:pt x="0" y="0"/>
                      <a:pt x="0" y="0"/>
                    </a:cubicBezTo>
                    <a:cubicBezTo>
                      <a:pt x="0" y="27"/>
                      <a:pt x="0" y="27"/>
                      <a:pt x="0" y="27"/>
                    </a:cubicBezTo>
                    <a:cubicBezTo>
                      <a:pt x="13" y="25"/>
                      <a:pt x="25" y="23"/>
                      <a:pt x="38" y="21"/>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81" name="Google Shape;581;p8"/>
              <p:cNvSpPr/>
              <p:nvPr/>
            </p:nvSpPr>
            <p:spPr>
              <a:xfrm>
                <a:off x="2326" y="2513"/>
                <a:ext cx="90" cy="21"/>
              </a:xfrm>
              <a:custGeom>
                <a:avLst/>
                <a:gdLst/>
                <a:ahLst/>
                <a:cxnLst/>
                <a:rect l="l" t="t" r="r" b="b"/>
                <a:pathLst>
                  <a:path w="38" h="9" extrusionOk="0">
                    <a:moveTo>
                      <a:pt x="38" y="0"/>
                    </a:moveTo>
                    <a:cubicBezTo>
                      <a:pt x="25" y="2"/>
                      <a:pt x="13" y="4"/>
                      <a:pt x="0" y="6"/>
                    </a:cubicBezTo>
                    <a:cubicBezTo>
                      <a:pt x="0" y="9"/>
                      <a:pt x="0" y="9"/>
                      <a:pt x="0" y="9"/>
                    </a:cubicBezTo>
                    <a:cubicBezTo>
                      <a:pt x="37" y="9"/>
                      <a:pt x="37" y="9"/>
                      <a:pt x="37" y="9"/>
                    </a:cubicBezTo>
                    <a:cubicBezTo>
                      <a:pt x="37" y="9"/>
                      <a:pt x="38" y="9"/>
                      <a:pt x="38" y="9"/>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82" name="Google Shape;582;p8"/>
              <p:cNvSpPr/>
              <p:nvPr/>
            </p:nvSpPr>
            <p:spPr>
              <a:xfrm>
                <a:off x="2326" y="2534"/>
                <a:ext cx="88" cy="12"/>
              </a:xfrm>
              <a:custGeom>
                <a:avLst/>
                <a:gdLst/>
                <a:ahLst/>
                <a:cxnLst/>
                <a:rect l="l" t="t" r="r" b="b"/>
                <a:pathLst>
                  <a:path w="37" h="5" extrusionOk="0">
                    <a:moveTo>
                      <a:pt x="37" y="0"/>
                    </a:moveTo>
                    <a:cubicBezTo>
                      <a:pt x="0" y="0"/>
                      <a:pt x="0" y="0"/>
                      <a:pt x="0" y="0"/>
                    </a:cubicBezTo>
                    <a:cubicBezTo>
                      <a:pt x="0" y="5"/>
                      <a:pt x="0" y="5"/>
                      <a:pt x="0" y="5"/>
                    </a:cubicBezTo>
                    <a:cubicBezTo>
                      <a:pt x="12" y="3"/>
                      <a:pt x="24" y="2"/>
                      <a:pt x="37" y="0"/>
                    </a:cubicBezTo>
                  </a:path>
                </a:pathLst>
              </a:cu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83" name="Google Shape;583;p8"/>
              <p:cNvSpPr/>
              <p:nvPr/>
            </p:nvSpPr>
            <p:spPr>
              <a:xfrm>
                <a:off x="2416" y="2463"/>
                <a:ext cx="29" cy="50"/>
              </a:xfrm>
              <a:custGeom>
                <a:avLst/>
                <a:gdLst/>
                <a:ahLst/>
                <a:cxnLst/>
                <a:rect l="l" t="t" r="r" b="b"/>
                <a:pathLst>
                  <a:path w="12" h="21" extrusionOk="0">
                    <a:moveTo>
                      <a:pt x="12" y="0"/>
                    </a:moveTo>
                    <a:cubicBezTo>
                      <a:pt x="0" y="0"/>
                      <a:pt x="0" y="0"/>
                      <a:pt x="0" y="0"/>
                    </a:cubicBezTo>
                    <a:cubicBezTo>
                      <a:pt x="0" y="21"/>
                      <a:pt x="0" y="21"/>
                      <a:pt x="0" y="21"/>
                    </a:cubicBezTo>
                    <a:cubicBezTo>
                      <a:pt x="4" y="21"/>
                      <a:pt x="8" y="20"/>
                      <a:pt x="12" y="20"/>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84" name="Google Shape;584;p8"/>
              <p:cNvSpPr/>
              <p:nvPr/>
            </p:nvSpPr>
            <p:spPr>
              <a:xfrm>
                <a:off x="2416" y="2510"/>
                <a:ext cx="29" cy="24"/>
              </a:xfrm>
              <a:custGeom>
                <a:avLst/>
                <a:gdLst/>
                <a:ahLst/>
                <a:cxnLst/>
                <a:rect l="l" t="t" r="r" b="b"/>
                <a:pathLst>
                  <a:path w="12" h="10" extrusionOk="0">
                    <a:moveTo>
                      <a:pt x="12" y="0"/>
                    </a:moveTo>
                    <a:cubicBezTo>
                      <a:pt x="8" y="0"/>
                      <a:pt x="4" y="1"/>
                      <a:pt x="0" y="1"/>
                    </a:cubicBezTo>
                    <a:cubicBezTo>
                      <a:pt x="0" y="10"/>
                      <a:pt x="0" y="10"/>
                      <a:pt x="0" y="10"/>
                    </a:cubicBezTo>
                    <a:cubicBezTo>
                      <a:pt x="4" y="9"/>
                      <a:pt x="8" y="9"/>
                      <a:pt x="12" y="8"/>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85" name="Google Shape;585;p8"/>
              <p:cNvSpPr/>
              <p:nvPr/>
            </p:nvSpPr>
            <p:spPr>
              <a:xfrm>
                <a:off x="2728" y="2463"/>
                <a:ext cx="48" cy="7"/>
              </a:xfrm>
              <a:custGeom>
                <a:avLst/>
                <a:gdLst/>
                <a:ahLst/>
                <a:cxnLst/>
                <a:rect l="l" t="t" r="r" b="b"/>
                <a:pathLst>
                  <a:path w="20" h="3" extrusionOk="0">
                    <a:moveTo>
                      <a:pt x="20" y="0"/>
                    </a:moveTo>
                    <a:cubicBezTo>
                      <a:pt x="0" y="0"/>
                      <a:pt x="0" y="0"/>
                      <a:pt x="0" y="0"/>
                    </a:cubicBezTo>
                    <a:cubicBezTo>
                      <a:pt x="0" y="3"/>
                      <a:pt x="0" y="3"/>
                      <a:pt x="0" y="3"/>
                    </a:cubicBezTo>
                    <a:cubicBezTo>
                      <a:pt x="7" y="2"/>
                      <a:pt x="13" y="1"/>
                      <a:pt x="2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86" name="Google Shape;586;p8"/>
              <p:cNvSpPr/>
              <p:nvPr/>
            </p:nvSpPr>
            <p:spPr>
              <a:xfrm>
                <a:off x="2728" y="2463"/>
                <a:ext cx="95" cy="33"/>
              </a:xfrm>
              <a:custGeom>
                <a:avLst/>
                <a:gdLst/>
                <a:ahLst/>
                <a:cxnLst/>
                <a:rect l="l" t="t" r="r" b="b"/>
                <a:pathLst>
                  <a:path w="40" h="14" extrusionOk="0">
                    <a:moveTo>
                      <a:pt x="40" y="0"/>
                    </a:moveTo>
                    <a:cubicBezTo>
                      <a:pt x="20" y="0"/>
                      <a:pt x="20" y="0"/>
                      <a:pt x="20" y="0"/>
                    </a:cubicBezTo>
                    <a:cubicBezTo>
                      <a:pt x="13" y="1"/>
                      <a:pt x="7" y="2"/>
                      <a:pt x="0" y="3"/>
                    </a:cubicBezTo>
                    <a:cubicBezTo>
                      <a:pt x="0" y="14"/>
                      <a:pt x="0" y="14"/>
                      <a:pt x="0" y="14"/>
                    </a:cubicBezTo>
                    <a:cubicBezTo>
                      <a:pt x="13" y="13"/>
                      <a:pt x="27" y="11"/>
                      <a:pt x="40" y="10"/>
                    </a:cubicBezTo>
                    <a:cubicBezTo>
                      <a:pt x="40" y="0"/>
                      <a:pt x="40" y="0"/>
                      <a:pt x="4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87" name="Google Shape;587;p8"/>
              <p:cNvSpPr/>
              <p:nvPr/>
            </p:nvSpPr>
            <p:spPr>
              <a:xfrm>
                <a:off x="2539" y="2463"/>
                <a:ext cx="71" cy="33"/>
              </a:xfrm>
              <a:custGeom>
                <a:avLst/>
                <a:gdLst/>
                <a:ahLst/>
                <a:cxnLst/>
                <a:rect l="l" t="t" r="r" b="b"/>
                <a:pathLst>
                  <a:path w="30" h="14" extrusionOk="0">
                    <a:moveTo>
                      <a:pt x="30" y="0"/>
                    </a:moveTo>
                    <a:cubicBezTo>
                      <a:pt x="0" y="0"/>
                      <a:pt x="0" y="0"/>
                      <a:pt x="0" y="0"/>
                    </a:cubicBezTo>
                    <a:cubicBezTo>
                      <a:pt x="0" y="14"/>
                      <a:pt x="0" y="14"/>
                      <a:pt x="0" y="14"/>
                    </a:cubicBezTo>
                    <a:cubicBezTo>
                      <a:pt x="10" y="13"/>
                      <a:pt x="20" y="11"/>
                      <a:pt x="30" y="10"/>
                    </a:cubicBezTo>
                    <a:cubicBezTo>
                      <a:pt x="30" y="0"/>
                      <a:pt x="30" y="0"/>
                      <a:pt x="3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88" name="Google Shape;588;p8"/>
              <p:cNvSpPr/>
              <p:nvPr/>
            </p:nvSpPr>
            <p:spPr>
              <a:xfrm>
                <a:off x="2539" y="2487"/>
                <a:ext cx="71" cy="30"/>
              </a:xfrm>
              <a:custGeom>
                <a:avLst/>
                <a:gdLst/>
                <a:ahLst/>
                <a:cxnLst/>
                <a:rect l="l" t="t" r="r" b="b"/>
                <a:pathLst>
                  <a:path w="30" h="13" extrusionOk="0">
                    <a:moveTo>
                      <a:pt x="30" y="0"/>
                    </a:moveTo>
                    <a:cubicBezTo>
                      <a:pt x="20" y="1"/>
                      <a:pt x="10" y="3"/>
                      <a:pt x="0" y="4"/>
                    </a:cubicBezTo>
                    <a:cubicBezTo>
                      <a:pt x="0" y="13"/>
                      <a:pt x="0" y="13"/>
                      <a:pt x="0" y="13"/>
                    </a:cubicBezTo>
                    <a:cubicBezTo>
                      <a:pt x="10" y="12"/>
                      <a:pt x="20" y="11"/>
                      <a:pt x="30" y="10"/>
                    </a:cubicBezTo>
                    <a:cubicBezTo>
                      <a:pt x="30" y="0"/>
                      <a:pt x="30" y="0"/>
                      <a:pt x="3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89" name="Google Shape;589;p8"/>
              <p:cNvSpPr/>
              <p:nvPr/>
            </p:nvSpPr>
            <p:spPr>
              <a:xfrm>
                <a:off x="2610" y="2463"/>
                <a:ext cx="90" cy="24"/>
              </a:xfrm>
              <a:custGeom>
                <a:avLst/>
                <a:gdLst/>
                <a:ahLst/>
                <a:cxnLst/>
                <a:rect l="l" t="t" r="r" b="b"/>
                <a:pathLst>
                  <a:path w="38" h="10" extrusionOk="0">
                    <a:moveTo>
                      <a:pt x="38" y="0"/>
                    </a:moveTo>
                    <a:cubicBezTo>
                      <a:pt x="0" y="0"/>
                      <a:pt x="0" y="0"/>
                      <a:pt x="0" y="0"/>
                    </a:cubicBezTo>
                    <a:cubicBezTo>
                      <a:pt x="0" y="10"/>
                      <a:pt x="0" y="10"/>
                      <a:pt x="0" y="10"/>
                    </a:cubicBezTo>
                    <a:cubicBezTo>
                      <a:pt x="13" y="8"/>
                      <a:pt x="25" y="6"/>
                      <a:pt x="38" y="4"/>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90" name="Google Shape;590;p8"/>
              <p:cNvSpPr/>
              <p:nvPr/>
            </p:nvSpPr>
            <p:spPr>
              <a:xfrm>
                <a:off x="2610" y="2472"/>
                <a:ext cx="90" cy="38"/>
              </a:xfrm>
              <a:custGeom>
                <a:avLst/>
                <a:gdLst/>
                <a:ahLst/>
                <a:cxnLst/>
                <a:rect l="l" t="t" r="r" b="b"/>
                <a:pathLst>
                  <a:path w="38" h="16" extrusionOk="0">
                    <a:moveTo>
                      <a:pt x="38" y="0"/>
                    </a:moveTo>
                    <a:cubicBezTo>
                      <a:pt x="25" y="2"/>
                      <a:pt x="13" y="4"/>
                      <a:pt x="0" y="6"/>
                    </a:cubicBezTo>
                    <a:cubicBezTo>
                      <a:pt x="0" y="16"/>
                      <a:pt x="0" y="16"/>
                      <a:pt x="0" y="16"/>
                    </a:cubicBezTo>
                    <a:cubicBezTo>
                      <a:pt x="13" y="14"/>
                      <a:pt x="25" y="13"/>
                      <a:pt x="38" y="11"/>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91" name="Google Shape;591;p8"/>
              <p:cNvSpPr/>
              <p:nvPr/>
            </p:nvSpPr>
            <p:spPr>
              <a:xfrm>
                <a:off x="2700" y="2463"/>
                <a:ext cx="28" cy="9"/>
              </a:xfrm>
              <a:custGeom>
                <a:avLst/>
                <a:gdLst/>
                <a:ahLst/>
                <a:cxnLst/>
                <a:rect l="l" t="t" r="r" b="b"/>
                <a:pathLst>
                  <a:path w="12" h="4" extrusionOk="0">
                    <a:moveTo>
                      <a:pt x="12" y="0"/>
                    </a:moveTo>
                    <a:cubicBezTo>
                      <a:pt x="0" y="0"/>
                      <a:pt x="0" y="0"/>
                      <a:pt x="0" y="0"/>
                    </a:cubicBezTo>
                    <a:cubicBezTo>
                      <a:pt x="0" y="4"/>
                      <a:pt x="0" y="4"/>
                      <a:pt x="0" y="4"/>
                    </a:cubicBezTo>
                    <a:cubicBezTo>
                      <a:pt x="4" y="4"/>
                      <a:pt x="8" y="3"/>
                      <a:pt x="12" y="3"/>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92" name="Google Shape;592;p8"/>
              <p:cNvSpPr/>
              <p:nvPr/>
            </p:nvSpPr>
            <p:spPr>
              <a:xfrm>
                <a:off x="2700" y="2470"/>
                <a:ext cx="28" cy="28"/>
              </a:xfrm>
              <a:custGeom>
                <a:avLst/>
                <a:gdLst/>
                <a:ahLst/>
                <a:cxnLst/>
                <a:rect l="l" t="t" r="r" b="b"/>
                <a:pathLst>
                  <a:path w="12" h="12" extrusionOk="0">
                    <a:moveTo>
                      <a:pt x="12" y="0"/>
                    </a:moveTo>
                    <a:cubicBezTo>
                      <a:pt x="8" y="0"/>
                      <a:pt x="4" y="1"/>
                      <a:pt x="0" y="1"/>
                    </a:cubicBezTo>
                    <a:cubicBezTo>
                      <a:pt x="0" y="12"/>
                      <a:pt x="0" y="12"/>
                      <a:pt x="0" y="12"/>
                    </a:cubicBezTo>
                    <a:cubicBezTo>
                      <a:pt x="4" y="12"/>
                      <a:pt x="8" y="12"/>
                      <a:pt x="12" y="11"/>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93" name="Google Shape;593;p8"/>
              <p:cNvSpPr/>
              <p:nvPr/>
            </p:nvSpPr>
            <p:spPr>
              <a:xfrm>
                <a:off x="2823" y="2463"/>
                <a:ext cx="225" cy="24"/>
              </a:xfrm>
              <a:custGeom>
                <a:avLst/>
                <a:gdLst/>
                <a:ahLst/>
                <a:cxnLst/>
                <a:rect l="l" t="t" r="r" b="b"/>
                <a:pathLst>
                  <a:path w="95" h="10" extrusionOk="0">
                    <a:moveTo>
                      <a:pt x="30" y="0"/>
                    </a:moveTo>
                    <a:cubicBezTo>
                      <a:pt x="0" y="0"/>
                      <a:pt x="0" y="0"/>
                      <a:pt x="0" y="0"/>
                    </a:cubicBezTo>
                    <a:cubicBezTo>
                      <a:pt x="0" y="10"/>
                      <a:pt x="0" y="10"/>
                      <a:pt x="0" y="10"/>
                    </a:cubicBezTo>
                    <a:cubicBezTo>
                      <a:pt x="10" y="9"/>
                      <a:pt x="20" y="8"/>
                      <a:pt x="30" y="7"/>
                    </a:cubicBezTo>
                    <a:cubicBezTo>
                      <a:pt x="30" y="0"/>
                      <a:pt x="30" y="0"/>
                      <a:pt x="30" y="0"/>
                    </a:cubicBezTo>
                    <a:moveTo>
                      <a:pt x="95" y="0"/>
                    </a:moveTo>
                    <a:cubicBezTo>
                      <a:pt x="80" y="0"/>
                      <a:pt x="80" y="0"/>
                      <a:pt x="80" y="0"/>
                    </a:cubicBezTo>
                    <a:cubicBezTo>
                      <a:pt x="80" y="1"/>
                      <a:pt x="80" y="1"/>
                      <a:pt x="80" y="1"/>
                    </a:cubicBezTo>
                    <a:cubicBezTo>
                      <a:pt x="85" y="1"/>
                      <a:pt x="90" y="0"/>
                      <a:pt x="95"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94" name="Google Shape;594;p8"/>
              <p:cNvSpPr/>
              <p:nvPr/>
            </p:nvSpPr>
            <p:spPr>
              <a:xfrm>
                <a:off x="2894" y="2463"/>
                <a:ext cx="90" cy="16"/>
              </a:xfrm>
              <a:custGeom>
                <a:avLst/>
                <a:gdLst/>
                <a:ahLst/>
                <a:cxnLst/>
                <a:rect l="l" t="t" r="r" b="b"/>
                <a:pathLst>
                  <a:path w="38" h="7" extrusionOk="0">
                    <a:moveTo>
                      <a:pt x="38" y="0"/>
                    </a:moveTo>
                    <a:cubicBezTo>
                      <a:pt x="0" y="0"/>
                      <a:pt x="0" y="0"/>
                      <a:pt x="0" y="0"/>
                    </a:cubicBezTo>
                    <a:cubicBezTo>
                      <a:pt x="0" y="7"/>
                      <a:pt x="0" y="7"/>
                      <a:pt x="0" y="7"/>
                    </a:cubicBezTo>
                    <a:cubicBezTo>
                      <a:pt x="13" y="5"/>
                      <a:pt x="25" y="4"/>
                      <a:pt x="38" y="3"/>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95" name="Google Shape;595;p8"/>
              <p:cNvSpPr/>
              <p:nvPr/>
            </p:nvSpPr>
            <p:spPr>
              <a:xfrm>
                <a:off x="2984" y="2463"/>
                <a:ext cx="28" cy="7"/>
              </a:xfrm>
              <a:custGeom>
                <a:avLst/>
                <a:gdLst/>
                <a:ahLst/>
                <a:cxnLst/>
                <a:rect l="l" t="t" r="r" b="b"/>
                <a:pathLst>
                  <a:path w="12" h="3" extrusionOk="0">
                    <a:moveTo>
                      <a:pt x="12" y="0"/>
                    </a:moveTo>
                    <a:cubicBezTo>
                      <a:pt x="0" y="0"/>
                      <a:pt x="0" y="0"/>
                      <a:pt x="0" y="0"/>
                    </a:cubicBezTo>
                    <a:cubicBezTo>
                      <a:pt x="0" y="3"/>
                      <a:pt x="0" y="3"/>
                      <a:pt x="0" y="3"/>
                    </a:cubicBezTo>
                    <a:cubicBezTo>
                      <a:pt x="4" y="2"/>
                      <a:pt x="8" y="2"/>
                      <a:pt x="12" y="1"/>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96" name="Google Shape;596;p8"/>
              <p:cNvSpPr/>
              <p:nvPr/>
            </p:nvSpPr>
            <p:spPr>
              <a:xfrm>
                <a:off x="1025" y="2178"/>
                <a:ext cx="94" cy="285"/>
              </a:xfrm>
              <a:custGeom>
                <a:avLst/>
                <a:gdLst/>
                <a:ahLst/>
                <a:cxnLst/>
                <a:rect l="l" t="t" r="r" b="b"/>
                <a:pathLst>
                  <a:path w="40" h="120" extrusionOk="0">
                    <a:moveTo>
                      <a:pt x="40" y="66"/>
                    </a:moveTo>
                    <a:cubicBezTo>
                      <a:pt x="0" y="66"/>
                      <a:pt x="0" y="66"/>
                      <a:pt x="0" y="66"/>
                    </a:cubicBezTo>
                    <a:cubicBezTo>
                      <a:pt x="0" y="116"/>
                      <a:pt x="0" y="116"/>
                      <a:pt x="0" y="116"/>
                    </a:cubicBezTo>
                    <a:cubicBezTo>
                      <a:pt x="1" y="117"/>
                      <a:pt x="1" y="118"/>
                      <a:pt x="2" y="120"/>
                    </a:cubicBezTo>
                    <a:cubicBezTo>
                      <a:pt x="40" y="120"/>
                      <a:pt x="40" y="120"/>
                      <a:pt x="40" y="120"/>
                    </a:cubicBezTo>
                    <a:cubicBezTo>
                      <a:pt x="40" y="66"/>
                      <a:pt x="40" y="66"/>
                      <a:pt x="40" y="66"/>
                    </a:cubicBezTo>
                    <a:moveTo>
                      <a:pt x="40" y="0"/>
                    </a:moveTo>
                    <a:cubicBezTo>
                      <a:pt x="0" y="0"/>
                      <a:pt x="0" y="0"/>
                      <a:pt x="0" y="0"/>
                    </a:cubicBezTo>
                    <a:cubicBezTo>
                      <a:pt x="0" y="30"/>
                      <a:pt x="0" y="30"/>
                      <a:pt x="0" y="30"/>
                    </a:cubicBezTo>
                    <a:cubicBezTo>
                      <a:pt x="40" y="30"/>
                      <a:pt x="40" y="30"/>
                      <a:pt x="40" y="30"/>
                    </a:cubicBezTo>
                    <a:cubicBezTo>
                      <a:pt x="40" y="0"/>
                      <a:pt x="40" y="0"/>
                      <a:pt x="4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97" name="Google Shape;597;p8"/>
              <p:cNvSpPr/>
              <p:nvPr/>
            </p:nvSpPr>
            <p:spPr>
              <a:xfrm>
                <a:off x="1025" y="2249"/>
                <a:ext cx="94" cy="38"/>
              </a:xfrm>
              <a:prstGeom prst="rect">
                <a:avLst/>
              </a:pr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98" name="Google Shape;598;p8"/>
              <p:cNvSpPr/>
              <p:nvPr/>
            </p:nvSpPr>
            <p:spPr>
              <a:xfrm>
                <a:off x="1025" y="2249"/>
                <a:ext cx="94"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599" name="Google Shape;599;p8"/>
              <p:cNvSpPr/>
              <p:nvPr/>
            </p:nvSpPr>
            <p:spPr>
              <a:xfrm>
                <a:off x="1025" y="2287"/>
                <a:ext cx="94" cy="19"/>
              </a:xfrm>
              <a:prstGeom prst="rect">
                <a:avLst/>
              </a:pr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00" name="Google Shape;600;p8"/>
              <p:cNvSpPr/>
              <p:nvPr/>
            </p:nvSpPr>
            <p:spPr>
              <a:xfrm>
                <a:off x="1025" y="2287"/>
                <a:ext cx="94"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01" name="Google Shape;601;p8"/>
              <p:cNvSpPr/>
              <p:nvPr/>
            </p:nvSpPr>
            <p:spPr>
              <a:xfrm>
                <a:off x="1025" y="2306"/>
                <a:ext cx="94"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02" name="Google Shape;602;p8"/>
              <p:cNvSpPr/>
              <p:nvPr/>
            </p:nvSpPr>
            <p:spPr>
              <a:xfrm>
                <a:off x="1025" y="2306"/>
                <a:ext cx="94"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03" name="Google Shape;603;p8"/>
              <p:cNvSpPr/>
              <p:nvPr/>
            </p:nvSpPr>
            <p:spPr>
              <a:xfrm>
                <a:off x="968" y="2178"/>
                <a:ext cx="28" cy="71"/>
              </a:xfrm>
              <a:custGeom>
                <a:avLst/>
                <a:gdLst/>
                <a:ahLst/>
                <a:cxnLst/>
                <a:rect l="l" t="t" r="r" b="b"/>
                <a:pathLst>
                  <a:path w="12" h="30" extrusionOk="0">
                    <a:moveTo>
                      <a:pt x="12" y="0"/>
                    </a:moveTo>
                    <a:cubicBezTo>
                      <a:pt x="0" y="0"/>
                      <a:pt x="0" y="0"/>
                      <a:pt x="0" y="0"/>
                    </a:cubicBezTo>
                    <a:cubicBezTo>
                      <a:pt x="2" y="11"/>
                      <a:pt x="4" y="21"/>
                      <a:pt x="5" y="30"/>
                    </a:cubicBezTo>
                    <a:cubicBezTo>
                      <a:pt x="12" y="30"/>
                      <a:pt x="12" y="30"/>
                      <a:pt x="12" y="30"/>
                    </a:cubicBezTo>
                    <a:cubicBezTo>
                      <a:pt x="12" y="0"/>
                      <a:pt x="12" y="0"/>
                      <a:pt x="12"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04" name="Google Shape;604;p8"/>
              <p:cNvSpPr/>
              <p:nvPr/>
            </p:nvSpPr>
            <p:spPr>
              <a:xfrm>
                <a:off x="980" y="2249"/>
                <a:ext cx="16" cy="38"/>
              </a:xfrm>
              <a:custGeom>
                <a:avLst/>
                <a:gdLst/>
                <a:ahLst/>
                <a:cxnLst/>
                <a:rect l="l" t="t" r="r" b="b"/>
                <a:pathLst>
                  <a:path w="7" h="16" extrusionOk="0">
                    <a:moveTo>
                      <a:pt x="7" y="0"/>
                    </a:moveTo>
                    <a:cubicBezTo>
                      <a:pt x="0" y="0"/>
                      <a:pt x="0" y="0"/>
                      <a:pt x="0" y="0"/>
                    </a:cubicBezTo>
                    <a:cubicBezTo>
                      <a:pt x="1" y="6"/>
                      <a:pt x="2" y="11"/>
                      <a:pt x="3" y="16"/>
                    </a:cubicBezTo>
                    <a:cubicBezTo>
                      <a:pt x="7" y="16"/>
                      <a:pt x="7" y="16"/>
                      <a:pt x="7" y="16"/>
                    </a:cubicBezTo>
                    <a:cubicBezTo>
                      <a:pt x="7" y="0"/>
                      <a:pt x="7" y="0"/>
                      <a:pt x="7" y="0"/>
                    </a:cubicBezTo>
                  </a:path>
                </a:pathLst>
              </a:cu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05" name="Google Shape;605;p8"/>
              <p:cNvSpPr/>
              <p:nvPr/>
            </p:nvSpPr>
            <p:spPr>
              <a:xfrm>
                <a:off x="987" y="2287"/>
                <a:ext cx="9" cy="19"/>
              </a:xfrm>
              <a:custGeom>
                <a:avLst/>
                <a:gdLst/>
                <a:ahLst/>
                <a:cxnLst/>
                <a:rect l="l" t="t" r="r" b="b"/>
                <a:pathLst>
                  <a:path w="4" h="8" extrusionOk="0">
                    <a:moveTo>
                      <a:pt x="4" y="0"/>
                    </a:moveTo>
                    <a:cubicBezTo>
                      <a:pt x="0" y="0"/>
                      <a:pt x="0" y="0"/>
                      <a:pt x="0" y="0"/>
                    </a:cubicBezTo>
                    <a:cubicBezTo>
                      <a:pt x="0" y="3"/>
                      <a:pt x="0" y="6"/>
                      <a:pt x="1" y="8"/>
                    </a:cubicBezTo>
                    <a:cubicBezTo>
                      <a:pt x="4" y="8"/>
                      <a:pt x="4" y="8"/>
                      <a:pt x="4" y="8"/>
                    </a:cubicBezTo>
                    <a:cubicBezTo>
                      <a:pt x="4" y="0"/>
                      <a:pt x="4" y="0"/>
                      <a:pt x="4" y="0"/>
                    </a:cubicBezTo>
                  </a:path>
                </a:pathLst>
              </a:cu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06" name="Google Shape;606;p8"/>
              <p:cNvSpPr/>
              <p:nvPr/>
            </p:nvSpPr>
            <p:spPr>
              <a:xfrm>
                <a:off x="994" y="2335"/>
                <a:ext cx="2" cy="16"/>
              </a:xfrm>
              <a:custGeom>
                <a:avLst/>
                <a:gdLst/>
                <a:ahLst/>
                <a:cxnLst/>
                <a:rect l="l" t="t" r="r" b="b"/>
                <a:pathLst>
                  <a:path w="1" h="7" extrusionOk="0">
                    <a:moveTo>
                      <a:pt x="1" y="0"/>
                    </a:moveTo>
                    <a:cubicBezTo>
                      <a:pt x="0" y="0"/>
                      <a:pt x="0" y="0"/>
                      <a:pt x="0" y="0"/>
                    </a:cubicBezTo>
                    <a:cubicBezTo>
                      <a:pt x="0" y="2"/>
                      <a:pt x="1" y="5"/>
                      <a:pt x="1" y="7"/>
                    </a:cubicBezTo>
                    <a:cubicBezTo>
                      <a:pt x="1" y="0"/>
                      <a:pt x="1" y="0"/>
                      <a:pt x="1"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07" name="Google Shape;607;p8"/>
              <p:cNvSpPr/>
              <p:nvPr/>
            </p:nvSpPr>
            <p:spPr>
              <a:xfrm>
                <a:off x="989" y="2306"/>
                <a:ext cx="7" cy="29"/>
              </a:xfrm>
              <a:custGeom>
                <a:avLst/>
                <a:gdLst/>
                <a:ahLst/>
                <a:cxnLst/>
                <a:rect l="l" t="t" r="r" b="b"/>
                <a:pathLst>
                  <a:path w="3" h="12" extrusionOk="0">
                    <a:moveTo>
                      <a:pt x="3" y="0"/>
                    </a:moveTo>
                    <a:cubicBezTo>
                      <a:pt x="0" y="0"/>
                      <a:pt x="0" y="0"/>
                      <a:pt x="0" y="0"/>
                    </a:cubicBezTo>
                    <a:cubicBezTo>
                      <a:pt x="1" y="4"/>
                      <a:pt x="1" y="8"/>
                      <a:pt x="2" y="12"/>
                    </a:cubicBezTo>
                    <a:cubicBezTo>
                      <a:pt x="3" y="12"/>
                      <a:pt x="3" y="12"/>
                      <a:pt x="3" y="12"/>
                    </a:cubicBezTo>
                    <a:cubicBezTo>
                      <a:pt x="3" y="0"/>
                      <a:pt x="3" y="0"/>
                      <a:pt x="3" y="0"/>
                    </a:cubicBezTo>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08" name="Google Shape;608;p8"/>
              <p:cNvSpPr/>
              <p:nvPr/>
            </p:nvSpPr>
            <p:spPr>
              <a:xfrm>
                <a:off x="996" y="2178"/>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09" name="Google Shape;609;p8"/>
              <p:cNvSpPr/>
              <p:nvPr/>
            </p:nvSpPr>
            <p:spPr>
              <a:xfrm>
                <a:off x="996" y="2178"/>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10" name="Google Shape;610;p8"/>
              <p:cNvSpPr/>
              <p:nvPr/>
            </p:nvSpPr>
            <p:spPr>
              <a:xfrm>
                <a:off x="996" y="2249"/>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11" name="Google Shape;611;p8"/>
              <p:cNvSpPr/>
              <p:nvPr/>
            </p:nvSpPr>
            <p:spPr>
              <a:xfrm>
                <a:off x="996" y="2249"/>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12" name="Google Shape;612;p8"/>
              <p:cNvSpPr/>
              <p:nvPr/>
            </p:nvSpPr>
            <p:spPr>
              <a:xfrm>
                <a:off x="996" y="2287"/>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13" name="Google Shape;613;p8"/>
              <p:cNvSpPr/>
              <p:nvPr/>
            </p:nvSpPr>
            <p:spPr>
              <a:xfrm>
                <a:off x="996" y="2287"/>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14" name="Google Shape;614;p8"/>
              <p:cNvSpPr/>
              <p:nvPr/>
            </p:nvSpPr>
            <p:spPr>
              <a:xfrm>
                <a:off x="996" y="2335"/>
                <a:ext cx="29" cy="118"/>
              </a:xfrm>
              <a:custGeom>
                <a:avLst/>
                <a:gdLst/>
                <a:ahLst/>
                <a:cxnLst/>
                <a:rect l="l" t="t" r="r" b="b"/>
                <a:pathLst>
                  <a:path w="12" h="50" extrusionOk="0">
                    <a:moveTo>
                      <a:pt x="12" y="0"/>
                    </a:moveTo>
                    <a:cubicBezTo>
                      <a:pt x="0" y="0"/>
                      <a:pt x="0" y="0"/>
                      <a:pt x="0" y="0"/>
                    </a:cubicBezTo>
                    <a:cubicBezTo>
                      <a:pt x="0" y="7"/>
                      <a:pt x="0" y="7"/>
                      <a:pt x="0" y="7"/>
                    </a:cubicBezTo>
                    <a:cubicBezTo>
                      <a:pt x="2" y="20"/>
                      <a:pt x="3" y="27"/>
                      <a:pt x="3" y="27"/>
                    </a:cubicBezTo>
                    <a:cubicBezTo>
                      <a:pt x="3" y="27"/>
                      <a:pt x="6" y="37"/>
                      <a:pt x="12" y="50"/>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15" name="Google Shape;615;p8"/>
              <p:cNvSpPr/>
              <p:nvPr/>
            </p:nvSpPr>
            <p:spPr>
              <a:xfrm>
                <a:off x="996" y="2306"/>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16" name="Google Shape;616;p8"/>
              <p:cNvSpPr/>
              <p:nvPr/>
            </p:nvSpPr>
            <p:spPr>
              <a:xfrm>
                <a:off x="996" y="2306"/>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17" name="Google Shape;617;p8"/>
              <p:cNvSpPr/>
              <p:nvPr/>
            </p:nvSpPr>
            <p:spPr>
              <a:xfrm>
                <a:off x="1119" y="2178"/>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18" name="Google Shape;618;p8"/>
              <p:cNvSpPr/>
              <p:nvPr/>
            </p:nvSpPr>
            <p:spPr>
              <a:xfrm>
                <a:off x="1119" y="2178"/>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19" name="Google Shape;619;p8"/>
              <p:cNvSpPr/>
              <p:nvPr/>
            </p:nvSpPr>
            <p:spPr>
              <a:xfrm>
                <a:off x="1119" y="2249"/>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20" name="Google Shape;620;p8"/>
              <p:cNvSpPr/>
              <p:nvPr/>
            </p:nvSpPr>
            <p:spPr>
              <a:xfrm>
                <a:off x="1119" y="2249"/>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21" name="Google Shape;621;p8"/>
              <p:cNvSpPr/>
              <p:nvPr/>
            </p:nvSpPr>
            <p:spPr>
              <a:xfrm>
                <a:off x="1119" y="2287"/>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22" name="Google Shape;622;p8"/>
              <p:cNvSpPr/>
              <p:nvPr/>
            </p:nvSpPr>
            <p:spPr>
              <a:xfrm>
                <a:off x="1119" y="2287"/>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23" name="Google Shape;623;p8"/>
              <p:cNvSpPr/>
              <p:nvPr/>
            </p:nvSpPr>
            <p:spPr>
              <a:xfrm>
                <a:off x="1119"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90" y="0"/>
                    </a:lnTo>
                    <a:lnTo>
                      <a:pt x="190"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24" name="Google Shape;624;p8"/>
              <p:cNvSpPr/>
              <p:nvPr/>
            </p:nvSpPr>
            <p:spPr>
              <a:xfrm>
                <a:off x="1119"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90" y="0"/>
                    </a:lnTo>
                    <a:lnTo>
                      <a:pt x="190"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25" name="Google Shape;625;p8"/>
              <p:cNvSpPr/>
              <p:nvPr/>
            </p:nvSpPr>
            <p:spPr>
              <a:xfrm>
                <a:off x="1190" y="2178"/>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26" name="Google Shape;626;p8"/>
              <p:cNvSpPr/>
              <p:nvPr/>
            </p:nvSpPr>
            <p:spPr>
              <a:xfrm>
                <a:off x="1190" y="2178"/>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27" name="Google Shape;627;p8"/>
              <p:cNvSpPr/>
              <p:nvPr/>
            </p:nvSpPr>
            <p:spPr>
              <a:xfrm>
                <a:off x="1190" y="2249"/>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28" name="Google Shape;628;p8"/>
              <p:cNvSpPr/>
              <p:nvPr/>
            </p:nvSpPr>
            <p:spPr>
              <a:xfrm>
                <a:off x="1190" y="2249"/>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29" name="Google Shape;629;p8"/>
              <p:cNvSpPr/>
              <p:nvPr/>
            </p:nvSpPr>
            <p:spPr>
              <a:xfrm>
                <a:off x="1190" y="2287"/>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30" name="Google Shape;630;p8"/>
              <p:cNvSpPr/>
              <p:nvPr/>
            </p:nvSpPr>
            <p:spPr>
              <a:xfrm>
                <a:off x="1190" y="2287"/>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31" name="Google Shape;631;p8"/>
              <p:cNvSpPr/>
              <p:nvPr/>
            </p:nvSpPr>
            <p:spPr>
              <a:xfrm>
                <a:off x="1190" y="2335"/>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32" name="Google Shape;632;p8"/>
              <p:cNvSpPr/>
              <p:nvPr/>
            </p:nvSpPr>
            <p:spPr>
              <a:xfrm>
                <a:off x="1190" y="2335"/>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33" name="Google Shape;633;p8"/>
              <p:cNvSpPr/>
              <p:nvPr/>
            </p:nvSpPr>
            <p:spPr>
              <a:xfrm>
                <a:off x="1190" y="2306"/>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34" name="Google Shape;634;p8"/>
              <p:cNvSpPr/>
              <p:nvPr/>
            </p:nvSpPr>
            <p:spPr>
              <a:xfrm>
                <a:off x="1190" y="2306"/>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35" name="Google Shape;635;p8"/>
              <p:cNvSpPr/>
              <p:nvPr/>
            </p:nvSpPr>
            <p:spPr>
              <a:xfrm>
                <a:off x="1280" y="2178"/>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36" name="Google Shape;636;p8"/>
              <p:cNvSpPr/>
              <p:nvPr/>
            </p:nvSpPr>
            <p:spPr>
              <a:xfrm>
                <a:off x="1280" y="2178"/>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37" name="Google Shape;637;p8"/>
              <p:cNvSpPr/>
              <p:nvPr/>
            </p:nvSpPr>
            <p:spPr>
              <a:xfrm>
                <a:off x="1280" y="2249"/>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38" name="Google Shape;638;p8"/>
              <p:cNvSpPr/>
              <p:nvPr/>
            </p:nvSpPr>
            <p:spPr>
              <a:xfrm>
                <a:off x="1280" y="2249"/>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39" name="Google Shape;639;p8"/>
              <p:cNvSpPr/>
              <p:nvPr/>
            </p:nvSpPr>
            <p:spPr>
              <a:xfrm>
                <a:off x="1280" y="2287"/>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40" name="Google Shape;640;p8"/>
              <p:cNvSpPr/>
              <p:nvPr/>
            </p:nvSpPr>
            <p:spPr>
              <a:xfrm>
                <a:off x="1280" y="2287"/>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41" name="Google Shape;641;p8"/>
              <p:cNvSpPr/>
              <p:nvPr/>
            </p:nvSpPr>
            <p:spPr>
              <a:xfrm>
                <a:off x="1280" y="2335"/>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42" name="Google Shape;642;p8"/>
              <p:cNvSpPr/>
              <p:nvPr/>
            </p:nvSpPr>
            <p:spPr>
              <a:xfrm>
                <a:off x="1280" y="2335"/>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43" name="Google Shape;643;p8"/>
              <p:cNvSpPr/>
              <p:nvPr/>
            </p:nvSpPr>
            <p:spPr>
              <a:xfrm>
                <a:off x="1280" y="2306"/>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44" name="Google Shape;644;p8"/>
              <p:cNvSpPr/>
              <p:nvPr/>
            </p:nvSpPr>
            <p:spPr>
              <a:xfrm>
                <a:off x="1280" y="2306"/>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45" name="Google Shape;645;p8"/>
              <p:cNvSpPr/>
              <p:nvPr/>
            </p:nvSpPr>
            <p:spPr>
              <a:xfrm>
                <a:off x="1403" y="2178"/>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46" name="Google Shape;646;p8"/>
              <p:cNvSpPr/>
              <p:nvPr/>
            </p:nvSpPr>
            <p:spPr>
              <a:xfrm>
                <a:off x="1403" y="2178"/>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47" name="Google Shape;647;p8"/>
              <p:cNvSpPr/>
              <p:nvPr/>
            </p:nvSpPr>
            <p:spPr>
              <a:xfrm>
                <a:off x="1403" y="2249"/>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48" name="Google Shape;648;p8"/>
              <p:cNvSpPr/>
              <p:nvPr/>
            </p:nvSpPr>
            <p:spPr>
              <a:xfrm>
                <a:off x="1403" y="2249"/>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49" name="Google Shape;649;p8"/>
              <p:cNvSpPr/>
              <p:nvPr/>
            </p:nvSpPr>
            <p:spPr>
              <a:xfrm>
                <a:off x="1403" y="2287"/>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50" name="Google Shape;650;p8"/>
              <p:cNvSpPr/>
              <p:nvPr/>
            </p:nvSpPr>
            <p:spPr>
              <a:xfrm>
                <a:off x="1403" y="2287"/>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51" name="Google Shape;651;p8"/>
              <p:cNvSpPr/>
              <p:nvPr/>
            </p:nvSpPr>
            <p:spPr>
              <a:xfrm>
                <a:off x="1403"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90" y="0"/>
                    </a:lnTo>
                    <a:lnTo>
                      <a:pt x="190"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52" name="Google Shape;652;p8"/>
              <p:cNvSpPr/>
              <p:nvPr/>
            </p:nvSpPr>
            <p:spPr>
              <a:xfrm>
                <a:off x="1403"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90" y="0"/>
                    </a:lnTo>
                    <a:lnTo>
                      <a:pt x="190"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53" name="Google Shape;653;p8"/>
              <p:cNvSpPr/>
              <p:nvPr/>
            </p:nvSpPr>
            <p:spPr>
              <a:xfrm>
                <a:off x="1474" y="2178"/>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54" name="Google Shape;654;p8"/>
              <p:cNvSpPr/>
              <p:nvPr/>
            </p:nvSpPr>
            <p:spPr>
              <a:xfrm>
                <a:off x="1474" y="2178"/>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55" name="Google Shape;655;p8"/>
              <p:cNvSpPr/>
              <p:nvPr/>
            </p:nvSpPr>
            <p:spPr>
              <a:xfrm>
                <a:off x="1474" y="2249"/>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56" name="Google Shape;656;p8"/>
              <p:cNvSpPr/>
              <p:nvPr/>
            </p:nvSpPr>
            <p:spPr>
              <a:xfrm>
                <a:off x="1474" y="2249"/>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57" name="Google Shape;657;p8"/>
              <p:cNvSpPr/>
              <p:nvPr/>
            </p:nvSpPr>
            <p:spPr>
              <a:xfrm>
                <a:off x="1474" y="2287"/>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58" name="Google Shape;658;p8"/>
              <p:cNvSpPr/>
              <p:nvPr/>
            </p:nvSpPr>
            <p:spPr>
              <a:xfrm>
                <a:off x="1474" y="2287"/>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59" name="Google Shape;659;p8"/>
              <p:cNvSpPr/>
              <p:nvPr/>
            </p:nvSpPr>
            <p:spPr>
              <a:xfrm>
                <a:off x="1474" y="2335"/>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60" name="Google Shape;660;p8"/>
              <p:cNvSpPr/>
              <p:nvPr/>
            </p:nvSpPr>
            <p:spPr>
              <a:xfrm>
                <a:off x="1474" y="2335"/>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61" name="Google Shape;661;p8"/>
              <p:cNvSpPr/>
              <p:nvPr/>
            </p:nvSpPr>
            <p:spPr>
              <a:xfrm>
                <a:off x="1474" y="2306"/>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62" name="Google Shape;662;p8"/>
              <p:cNvSpPr/>
              <p:nvPr/>
            </p:nvSpPr>
            <p:spPr>
              <a:xfrm>
                <a:off x="1474" y="2306"/>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63" name="Google Shape;663;p8"/>
              <p:cNvSpPr/>
              <p:nvPr/>
            </p:nvSpPr>
            <p:spPr>
              <a:xfrm>
                <a:off x="1564" y="2178"/>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64" name="Google Shape;664;p8"/>
              <p:cNvSpPr/>
              <p:nvPr/>
            </p:nvSpPr>
            <p:spPr>
              <a:xfrm>
                <a:off x="1564" y="2178"/>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grpSp>
        <p:grpSp>
          <p:nvGrpSpPr>
            <p:cNvPr id="665" name="Google Shape;665;p8"/>
            <p:cNvGrpSpPr/>
            <p:nvPr/>
          </p:nvGrpSpPr>
          <p:grpSpPr>
            <a:xfrm>
              <a:off x="2482850" y="3457575"/>
              <a:ext cx="3351213" cy="452438"/>
              <a:chOff x="1564" y="2178"/>
              <a:chExt cx="2111" cy="285"/>
            </a:xfrm>
          </p:grpSpPr>
          <p:sp>
            <p:nvSpPr>
              <p:cNvPr id="666" name="Google Shape;666;p8"/>
              <p:cNvSpPr/>
              <p:nvPr/>
            </p:nvSpPr>
            <p:spPr>
              <a:xfrm>
                <a:off x="1564" y="2249"/>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67" name="Google Shape;667;p8"/>
              <p:cNvSpPr/>
              <p:nvPr/>
            </p:nvSpPr>
            <p:spPr>
              <a:xfrm>
                <a:off x="1564" y="2249"/>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68" name="Google Shape;668;p8"/>
              <p:cNvSpPr/>
              <p:nvPr/>
            </p:nvSpPr>
            <p:spPr>
              <a:xfrm>
                <a:off x="1564" y="2287"/>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69" name="Google Shape;669;p8"/>
              <p:cNvSpPr/>
              <p:nvPr/>
            </p:nvSpPr>
            <p:spPr>
              <a:xfrm>
                <a:off x="1564" y="2287"/>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70" name="Google Shape;670;p8"/>
              <p:cNvSpPr/>
              <p:nvPr/>
            </p:nvSpPr>
            <p:spPr>
              <a:xfrm>
                <a:off x="1564" y="2335"/>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71" name="Google Shape;671;p8"/>
              <p:cNvSpPr/>
              <p:nvPr/>
            </p:nvSpPr>
            <p:spPr>
              <a:xfrm>
                <a:off x="1564" y="2335"/>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72" name="Google Shape;672;p8"/>
              <p:cNvSpPr/>
              <p:nvPr/>
            </p:nvSpPr>
            <p:spPr>
              <a:xfrm>
                <a:off x="1564" y="2306"/>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73" name="Google Shape;673;p8"/>
              <p:cNvSpPr/>
              <p:nvPr/>
            </p:nvSpPr>
            <p:spPr>
              <a:xfrm>
                <a:off x="1564" y="2306"/>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74" name="Google Shape;674;p8"/>
              <p:cNvSpPr/>
              <p:nvPr/>
            </p:nvSpPr>
            <p:spPr>
              <a:xfrm>
                <a:off x="1687" y="2178"/>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75" name="Google Shape;675;p8"/>
              <p:cNvSpPr/>
              <p:nvPr/>
            </p:nvSpPr>
            <p:spPr>
              <a:xfrm>
                <a:off x="1687" y="2178"/>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76" name="Google Shape;676;p8"/>
              <p:cNvSpPr/>
              <p:nvPr/>
            </p:nvSpPr>
            <p:spPr>
              <a:xfrm>
                <a:off x="1687" y="2249"/>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77" name="Google Shape;677;p8"/>
              <p:cNvSpPr/>
              <p:nvPr/>
            </p:nvSpPr>
            <p:spPr>
              <a:xfrm>
                <a:off x="1687" y="2249"/>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78" name="Google Shape;678;p8"/>
              <p:cNvSpPr/>
              <p:nvPr/>
            </p:nvSpPr>
            <p:spPr>
              <a:xfrm>
                <a:off x="1687" y="2287"/>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79" name="Google Shape;679;p8"/>
              <p:cNvSpPr/>
              <p:nvPr/>
            </p:nvSpPr>
            <p:spPr>
              <a:xfrm>
                <a:off x="1687" y="2287"/>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80" name="Google Shape;680;p8"/>
              <p:cNvSpPr/>
              <p:nvPr/>
            </p:nvSpPr>
            <p:spPr>
              <a:xfrm>
                <a:off x="1687"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90" y="0"/>
                    </a:lnTo>
                    <a:lnTo>
                      <a:pt x="190"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81" name="Google Shape;681;p8"/>
              <p:cNvSpPr/>
              <p:nvPr/>
            </p:nvSpPr>
            <p:spPr>
              <a:xfrm>
                <a:off x="1687"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90" y="0"/>
                    </a:lnTo>
                    <a:lnTo>
                      <a:pt x="190"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82" name="Google Shape;682;p8"/>
              <p:cNvSpPr/>
              <p:nvPr/>
            </p:nvSpPr>
            <p:spPr>
              <a:xfrm>
                <a:off x="1758" y="2178"/>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83" name="Google Shape;683;p8"/>
              <p:cNvSpPr/>
              <p:nvPr/>
            </p:nvSpPr>
            <p:spPr>
              <a:xfrm>
                <a:off x="1758" y="2178"/>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84" name="Google Shape;684;p8"/>
              <p:cNvSpPr/>
              <p:nvPr/>
            </p:nvSpPr>
            <p:spPr>
              <a:xfrm>
                <a:off x="1758" y="2249"/>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85" name="Google Shape;685;p8"/>
              <p:cNvSpPr/>
              <p:nvPr/>
            </p:nvSpPr>
            <p:spPr>
              <a:xfrm>
                <a:off x="1758" y="2249"/>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86" name="Google Shape;686;p8"/>
              <p:cNvSpPr/>
              <p:nvPr/>
            </p:nvSpPr>
            <p:spPr>
              <a:xfrm>
                <a:off x="1758" y="2287"/>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87" name="Google Shape;687;p8"/>
              <p:cNvSpPr/>
              <p:nvPr/>
            </p:nvSpPr>
            <p:spPr>
              <a:xfrm>
                <a:off x="1758" y="2287"/>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88" name="Google Shape;688;p8"/>
              <p:cNvSpPr/>
              <p:nvPr/>
            </p:nvSpPr>
            <p:spPr>
              <a:xfrm>
                <a:off x="1758" y="2335"/>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89" name="Google Shape;689;p8"/>
              <p:cNvSpPr/>
              <p:nvPr/>
            </p:nvSpPr>
            <p:spPr>
              <a:xfrm>
                <a:off x="1758" y="2335"/>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90" name="Google Shape;690;p8"/>
              <p:cNvSpPr/>
              <p:nvPr/>
            </p:nvSpPr>
            <p:spPr>
              <a:xfrm>
                <a:off x="1758" y="2306"/>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91" name="Google Shape;691;p8"/>
              <p:cNvSpPr/>
              <p:nvPr/>
            </p:nvSpPr>
            <p:spPr>
              <a:xfrm>
                <a:off x="1758" y="2306"/>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92" name="Google Shape;692;p8"/>
              <p:cNvSpPr/>
              <p:nvPr/>
            </p:nvSpPr>
            <p:spPr>
              <a:xfrm>
                <a:off x="1848" y="2178"/>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93" name="Google Shape;693;p8"/>
              <p:cNvSpPr/>
              <p:nvPr/>
            </p:nvSpPr>
            <p:spPr>
              <a:xfrm>
                <a:off x="1848" y="2178"/>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94" name="Google Shape;694;p8"/>
              <p:cNvSpPr/>
              <p:nvPr/>
            </p:nvSpPr>
            <p:spPr>
              <a:xfrm>
                <a:off x="1848" y="2249"/>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95" name="Google Shape;695;p8"/>
              <p:cNvSpPr/>
              <p:nvPr/>
            </p:nvSpPr>
            <p:spPr>
              <a:xfrm>
                <a:off x="1848" y="2249"/>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96" name="Google Shape;696;p8"/>
              <p:cNvSpPr/>
              <p:nvPr/>
            </p:nvSpPr>
            <p:spPr>
              <a:xfrm>
                <a:off x="1848" y="2287"/>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97" name="Google Shape;697;p8"/>
              <p:cNvSpPr/>
              <p:nvPr/>
            </p:nvSpPr>
            <p:spPr>
              <a:xfrm>
                <a:off x="1848" y="2287"/>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98" name="Google Shape;698;p8"/>
              <p:cNvSpPr/>
              <p:nvPr/>
            </p:nvSpPr>
            <p:spPr>
              <a:xfrm>
                <a:off x="1848" y="2335"/>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699" name="Google Shape;699;p8"/>
              <p:cNvSpPr/>
              <p:nvPr/>
            </p:nvSpPr>
            <p:spPr>
              <a:xfrm>
                <a:off x="1848" y="2335"/>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00" name="Google Shape;700;p8"/>
              <p:cNvSpPr/>
              <p:nvPr/>
            </p:nvSpPr>
            <p:spPr>
              <a:xfrm>
                <a:off x="1848" y="2306"/>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01" name="Google Shape;701;p8"/>
              <p:cNvSpPr/>
              <p:nvPr/>
            </p:nvSpPr>
            <p:spPr>
              <a:xfrm>
                <a:off x="1848" y="2306"/>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02" name="Google Shape;702;p8"/>
              <p:cNvSpPr/>
              <p:nvPr/>
            </p:nvSpPr>
            <p:spPr>
              <a:xfrm>
                <a:off x="1971" y="2178"/>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03" name="Google Shape;703;p8"/>
              <p:cNvSpPr/>
              <p:nvPr/>
            </p:nvSpPr>
            <p:spPr>
              <a:xfrm>
                <a:off x="1971" y="2178"/>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04" name="Google Shape;704;p8"/>
              <p:cNvSpPr/>
              <p:nvPr/>
            </p:nvSpPr>
            <p:spPr>
              <a:xfrm>
                <a:off x="1971" y="2249"/>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05" name="Google Shape;705;p8"/>
              <p:cNvSpPr/>
              <p:nvPr/>
            </p:nvSpPr>
            <p:spPr>
              <a:xfrm>
                <a:off x="1971" y="2249"/>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06" name="Google Shape;706;p8"/>
              <p:cNvSpPr/>
              <p:nvPr/>
            </p:nvSpPr>
            <p:spPr>
              <a:xfrm>
                <a:off x="1971" y="2287"/>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07" name="Google Shape;707;p8"/>
              <p:cNvSpPr/>
              <p:nvPr/>
            </p:nvSpPr>
            <p:spPr>
              <a:xfrm>
                <a:off x="1971" y="2287"/>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08" name="Google Shape;708;p8"/>
              <p:cNvSpPr/>
              <p:nvPr/>
            </p:nvSpPr>
            <p:spPr>
              <a:xfrm>
                <a:off x="1971"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90" y="0"/>
                    </a:lnTo>
                    <a:lnTo>
                      <a:pt x="190"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09" name="Google Shape;709;p8"/>
              <p:cNvSpPr/>
              <p:nvPr/>
            </p:nvSpPr>
            <p:spPr>
              <a:xfrm>
                <a:off x="1971"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90" y="0"/>
                    </a:lnTo>
                    <a:lnTo>
                      <a:pt x="190"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10" name="Google Shape;710;p8"/>
              <p:cNvSpPr/>
              <p:nvPr/>
            </p:nvSpPr>
            <p:spPr>
              <a:xfrm>
                <a:off x="2042" y="2178"/>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11" name="Google Shape;711;p8"/>
              <p:cNvSpPr/>
              <p:nvPr/>
            </p:nvSpPr>
            <p:spPr>
              <a:xfrm>
                <a:off x="2042" y="2178"/>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12" name="Google Shape;712;p8"/>
              <p:cNvSpPr/>
              <p:nvPr/>
            </p:nvSpPr>
            <p:spPr>
              <a:xfrm>
                <a:off x="2042" y="2249"/>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13" name="Google Shape;713;p8"/>
              <p:cNvSpPr/>
              <p:nvPr/>
            </p:nvSpPr>
            <p:spPr>
              <a:xfrm>
                <a:off x="2042" y="2249"/>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14" name="Google Shape;714;p8"/>
              <p:cNvSpPr/>
              <p:nvPr/>
            </p:nvSpPr>
            <p:spPr>
              <a:xfrm>
                <a:off x="2042" y="2287"/>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15" name="Google Shape;715;p8"/>
              <p:cNvSpPr/>
              <p:nvPr/>
            </p:nvSpPr>
            <p:spPr>
              <a:xfrm>
                <a:off x="2042" y="2287"/>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16" name="Google Shape;716;p8"/>
              <p:cNvSpPr/>
              <p:nvPr/>
            </p:nvSpPr>
            <p:spPr>
              <a:xfrm>
                <a:off x="2042" y="2335"/>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17" name="Google Shape;717;p8"/>
              <p:cNvSpPr/>
              <p:nvPr/>
            </p:nvSpPr>
            <p:spPr>
              <a:xfrm>
                <a:off x="2042" y="2335"/>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18" name="Google Shape;718;p8"/>
              <p:cNvSpPr/>
              <p:nvPr/>
            </p:nvSpPr>
            <p:spPr>
              <a:xfrm>
                <a:off x="2042" y="2306"/>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19" name="Google Shape;719;p8"/>
              <p:cNvSpPr/>
              <p:nvPr/>
            </p:nvSpPr>
            <p:spPr>
              <a:xfrm>
                <a:off x="2042" y="2306"/>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20" name="Google Shape;720;p8"/>
              <p:cNvSpPr/>
              <p:nvPr/>
            </p:nvSpPr>
            <p:spPr>
              <a:xfrm>
                <a:off x="2132" y="2178"/>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21" name="Google Shape;721;p8"/>
              <p:cNvSpPr/>
              <p:nvPr/>
            </p:nvSpPr>
            <p:spPr>
              <a:xfrm>
                <a:off x="2132" y="2178"/>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22" name="Google Shape;722;p8"/>
              <p:cNvSpPr/>
              <p:nvPr/>
            </p:nvSpPr>
            <p:spPr>
              <a:xfrm>
                <a:off x="2132" y="2249"/>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23" name="Google Shape;723;p8"/>
              <p:cNvSpPr/>
              <p:nvPr/>
            </p:nvSpPr>
            <p:spPr>
              <a:xfrm>
                <a:off x="2132" y="2249"/>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24" name="Google Shape;724;p8"/>
              <p:cNvSpPr/>
              <p:nvPr/>
            </p:nvSpPr>
            <p:spPr>
              <a:xfrm>
                <a:off x="2132" y="2287"/>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25" name="Google Shape;725;p8"/>
              <p:cNvSpPr/>
              <p:nvPr/>
            </p:nvSpPr>
            <p:spPr>
              <a:xfrm>
                <a:off x="2132" y="2287"/>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26" name="Google Shape;726;p8"/>
              <p:cNvSpPr/>
              <p:nvPr/>
            </p:nvSpPr>
            <p:spPr>
              <a:xfrm>
                <a:off x="2132" y="2335"/>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27" name="Google Shape;727;p8"/>
              <p:cNvSpPr/>
              <p:nvPr/>
            </p:nvSpPr>
            <p:spPr>
              <a:xfrm>
                <a:off x="2132" y="2335"/>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28" name="Google Shape;728;p8"/>
              <p:cNvSpPr/>
              <p:nvPr/>
            </p:nvSpPr>
            <p:spPr>
              <a:xfrm>
                <a:off x="2132" y="2306"/>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29" name="Google Shape;729;p8"/>
              <p:cNvSpPr/>
              <p:nvPr/>
            </p:nvSpPr>
            <p:spPr>
              <a:xfrm>
                <a:off x="2132" y="2306"/>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30" name="Google Shape;730;p8"/>
              <p:cNvSpPr/>
              <p:nvPr/>
            </p:nvSpPr>
            <p:spPr>
              <a:xfrm>
                <a:off x="2255" y="2178"/>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31" name="Google Shape;731;p8"/>
              <p:cNvSpPr/>
              <p:nvPr/>
            </p:nvSpPr>
            <p:spPr>
              <a:xfrm>
                <a:off x="2255" y="2178"/>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32" name="Google Shape;732;p8"/>
              <p:cNvSpPr/>
              <p:nvPr/>
            </p:nvSpPr>
            <p:spPr>
              <a:xfrm>
                <a:off x="2255" y="2249"/>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33" name="Google Shape;733;p8"/>
              <p:cNvSpPr/>
              <p:nvPr/>
            </p:nvSpPr>
            <p:spPr>
              <a:xfrm>
                <a:off x="2255" y="2249"/>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34" name="Google Shape;734;p8"/>
              <p:cNvSpPr/>
              <p:nvPr/>
            </p:nvSpPr>
            <p:spPr>
              <a:xfrm>
                <a:off x="2255" y="2287"/>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35" name="Google Shape;735;p8"/>
              <p:cNvSpPr/>
              <p:nvPr/>
            </p:nvSpPr>
            <p:spPr>
              <a:xfrm>
                <a:off x="2255" y="2287"/>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36" name="Google Shape;736;p8"/>
              <p:cNvSpPr/>
              <p:nvPr/>
            </p:nvSpPr>
            <p:spPr>
              <a:xfrm>
                <a:off x="2255"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90" y="0"/>
                    </a:lnTo>
                    <a:lnTo>
                      <a:pt x="190"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37" name="Google Shape;737;p8"/>
              <p:cNvSpPr/>
              <p:nvPr/>
            </p:nvSpPr>
            <p:spPr>
              <a:xfrm>
                <a:off x="2255"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90" y="0"/>
                    </a:lnTo>
                    <a:lnTo>
                      <a:pt x="190"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38" name="Google Shape;738;p8"/>
              <p:cNvSpPr/>
              <p:nvPr/>
            </p:nvSpPr>
            <p:spPr>
              <a:xfrm>
                <a:off x="2326" y="2178"/>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39" name="Google Shape;739;p8"/>
              <p:cNvSpPr/>
              <p:nvPr/>
            </p:nvSpPr>
            <p:spPr>
              <a:xfrm>
                <a:off x="2326" y="2178"/>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40" name="Google Shape;740;p8"/>
              <p:cNvSpPr/>
              <p:nvPr/>
            </p:nvSpPr>
            <p:spPr>
              <a:xfrm>
                <a:off x="2326" y="2249"/>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41" name="Google Shape;741;p8"/>
              <p:cNvSpPr/>
              <p:nvPr/>
            </p:nvSpPr>
            <p:spPr>
              <a:xfrm>
                <a:off x="2326" y="2249"/>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42" name="Google Shape;742;p8"/>
              <p:cNvSpPr/>
              <p:nvPr/>
            </p:nvSpPr>
            <p:spPr>
              <a:xfrm>
                <a:off x="2326" y="2287"/>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43" name="Google Shape;743;p8"/>
              <p:cNvSpPr/>
              <p:nvPr/>
            </p:nvSpPr>
            <p:spPr>
              <a:xfrm>
                <a:off x="2326" y="2287"/>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44" name="Google Shape;744;p8"/>
              <p:cNvSpPr/>
              <p:nvPr/>
            </p:nvSpPr>
            <p:spPr>
              <a:xfrm>
                <a:off x="2326" y="2335"/>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45" name="Google Shape;745;p8"/>
              <p:cNvSpPr/>
              <p:nvPr/>
            </p:nvSpPr>
            <p:spPr>
              <a:xfrm>
                <a:off x="2326" y="2335"/>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46" name="Google Shape;746;p8"/>
              <p:cNvSpPr/>
              <p:nvPr/>
            </p:nvSpPr>
            <p:spPr>
              <a:xfrm>
                <a:off x="2326" y="2306"/>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47" name="Google Shape;747;p8"/>
              <p:cNvSpPr/>
              <p:nvPr/>
            </p:nvSpPr>
            <p:spPr>
              <a:xfrm>
                <a:off x="2326" y="2306"/>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48" name="Google Shape;748;p8"/>
              <p:cNvSpPr/>
              <p:nvPr/>
            </p:nvSpPr>
            <p:spPr>
              <a:xfrm>
                <a:off x="2416" y="2178"/>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49" name="Google Shape;749;p8"/>
              <p:cNvSpPr/>
              <p:nvPr/>
            </p:nvSpPr>
            <p:spPr>
              <a:xfrm>
                <a:off x="2416" y="2178"/>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50" name="Google Shape;750;p8"/>
              <p:cNvSpPr/>
              <p:nvPr/>
            </p:nvSpPr>
            <p:spPr>
              <a:xfrm>
                <a:off x="2416" y="2249"/>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51" name="Google Shape;751;p8"/>
              <p:cNvSpPr/>
              <p:nvPr/>
            </p:nvSpPr>
            <p:spPr>
              <a:xfrm>
                <a:off x="2416" y="2249"/>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52" name="Google Shape;752;p8"/>
              <p:cNvSpPr/>
              <p:nvPr/>
            </p:nvSpPr>
            <p:spPr>
              <a:xfrm>
                <a:off x="2416" y="2287"/>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53" name="Google Shape;753;p8"/>
              <p:cNvSpPr/>
              <p:nvPr/>
            </p:nvSpPr>
            <p:spPr>
              <a:xfrm>
                <a:off x="2416" y="2287"/>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54" name="Google Shape;754;p8"/>
              <p:cNvSpPr/>
              <p:nvPr/>
            </p:nvSpPr>
            <p:spPr>
              <a:xfrm>
                <a:off x="2416" y="2335"/>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55" name="Google Shape;755;p8"/>
              <p:cNvSpPr/>
              <p:nvPr/>
            </p:nvSpPr>
            <p:spPr>
              <a:xfrm>
                <a:off x="2416" y="2335"/>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56" name="Google Shape;756;p8"/>
              <p:cNvSpPr/>
              <p:nvPr/>
            </p:nvSpPr>
            <p:spPr>
              <a:xfrm>
                <a:off x="2416" y="2306"/>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57" name="Google Shape;757;p8"/>
              <p:cNvSpPr/>
              <p:nvPr/>
            </p:nvSpPr>
            <p:spPr>
              <a:xfrm>
                <a:off x="2416" y="2306"/>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58" name="Google Shape;758;p8"/>
              <p:cNvSpPr/>
              <p:nvPr/>
            </p:nvSpPr>
            <p:spPr>
              <a:xfrm>
                <a:off x="2539" y="2178"/>
                <a:ext cx="284" cy="285"/>
              </a:xfrm>
              <a:custGeom>
                <a:avLst/>
                <a:gdLst/>
                <a:ahLst/>
                <a:cxnLst/>
                <a:rect l="l" t="t" r="r" b="b"/>
                <a:pathLst>
                  <a:path w="120" h="120" extrusionOk="0">
                    <a:moveTo>
                      <a:pt x="30" y="0"/>
                    </a:moveTo>
                    <a:cubicBezTo>
                      <a:pt x="0" y="0"/>
                      <a:pt x="0" y="0"/>
                      <a:pt x="0" y="0"/>
                    </a:cubicBezTo>
                    <a:cubicBezTo>
                      <a:pt x="0" y="120"/>
                      <a:pt x="0" y="120"/>
                      <a:pt x="0" y="120"/>
                    </a:cubicBezTo>
                    <a:cubicBezTo>
                      <a:pt x="100" y="120"/>
                      <a:pt x="100" y="120"/>
                      <a:pt x="100" y="120"/>
                    </a:cubicBezTo>
                    <a:cubicBezTo>
                      <a:pt x="106" y="119"/>
                      <a:pt x="113" y="118"/>
                      <a:pt x="120" y="117"/>
                    </a:cubicBezTo>
                    <a:cubicBezTo>
                      <a:pt x="120" y="66"/>
                      <a:pt x="120" y="66"/>
                      <a:pt x="120" y="66"/>
                    </a:cubicBezTo>
                    <a:cubicBezTo>
                      <a:pt x="80" y="66"/>
                      <a:pt x="80" y="66"/>
                      <a:pt x="80" y="66"/>
                    </a:cubicBezTo>
                    <a:cubicBezTo>
                      <a:pt x="80" y="120"/>
                      <a:pt x="80" y="120"/>
                      <a:pt x="80" y="120"/>
                    </a:cubicBezTo>
                    <a:cubicBezTo>
                      <a:pt x="68" y="120"/>
                      <a:pt x="68" y="120"/>
                      <a:pt x="68" y="120"/>
                    </a:cubicBezTo>
                    <a:cubicBezTo>
                      <a:pt x="68" y="66"/>
                      <a:pt x="68" y="66"/>
                      <a:pt x="68" y="66"/>
                    </a:cubicBezTo>
                    <a:cubicBezTo>
                      <a:pt x="68" y="120"/>
                      <a:pt x="68" y="120"/>
                      <a:pt x="68" y="120"/>
                    </a:cubicBezTo>
                    <a:cubicBezTo>
                      <a:pt x="30" y="120"/>
                      <a:pt x="30" y="120"/>
                      <a:pt x="30" y="120"/>
                    </a:cubicBezTo>
                    <a:cubicBezTo>
                      <a:pt x="30" y="66"/>
                      <a:pt x="30" y="66"/>
                      <a:pt x="30" y="66"/>
                    </a:cubicBezTo>
                    <a:cubicBezTo>
                      <a:pt x="0" y="66"/>
                      <a:pt x="0" y="66"/>
                      <a:pt x="0" y="66"/>
                    </a:cubicBezTo>
                    <a:cubicBezTo>
                      <a:pt x="0" y="58"/>
                      <a:pt x="0" y="58"/>
                      <a:pt x="0" y="58"/>
                    </a:cubicBezTo>
                    <a:cubicBezTo>
                      <a:pt x="0" y="56"/>
                      <a:pt x="0" y="56"/>
                      <a:pt x="0" y="56"/>
                    </a:cubicBezTo>
                    <a:cubicBezTo>
                      <a:pt x="0" y="30"/>
                      <a:pt x="0" y="30"/>
                      <a:pt x="0" y="30"/>
                    </a:cubicBezTo>
                    <a:cubicBezTo>
                      <a:pt x="30" y="30"/>
                      <a:pt x="30" y="30"/>
                      <a:pt x="30" y="30"/>
                    </a:cubicBezTo>
                    <a:cubicBezTo>
                      <a:pt x="30" y="0"/>
                      <a:pt x="30" y="0"/>
                      <a:pt x="30" y="0"/>
                    </a:cubicBezTo>
                    <a:moveTo>
                      <a:pt x="120" y="0"/>
                    </a:moveTo>
                    <a:cubicBezTo>
                      <a:pt x="80" y="0"/>
                      <a:pt x="80" y="0"/>
                      <a:pt x="80" y="0"/>
                    </a:cubicBezTo>
                    <a:cubicBezTo>
                      <a:pt x="80" y="30"/>
                      <a:pt x="80" y="30"/>
                      <a:pt x="80" y="30"/>
                    </a:cubicBezTo>
                    <a:cubicBezTo>
                      <a:pt x="120" y="30"/>
                      <a:pt x="120" y="30"/>
                      <a:pt x="120" y="30"/>
                    </a:cubicBezTo>
                    <a:cubicBezTo>
                      <a:pt x="120" y="0"/>
                      <a:pt x="120" y="0"/>
                      <a:pt x="12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59" name="Google Shape;759;p8"/>
              <p:cNvSpPr/>
              <p:nvPr/>
            </p:nvSpPr>
            <p:spPr>
              <a:xfrm>
                <a:off x="2776" y="2456"/>
                <a:ext cx="47" cy="7"/>
              </a:xfrm>
              <a:custGeom>
                <a:avLst/>
                <a:gdLst/>
                <a:ahLst/>
                <a:cxnLst/>
                <a:rect l="l" t="t" r="r" b="b"/>
                <a:pathLst>
                  <a:path w="20" h="3" extrusionOk="0">
                    <a:moveTo>
                      <a:pt x="20" y="0"/>
                    </a:moveTo>
                    <a:cubicBezTo>
                      <a:pt x="13" y="1"/>
                      <a:pt x="6" y="2"/>
                      <a:pt x="0" y="3"/>
                    </a:cubicBezTo>
                    <a:cubicBezTo>
                      <a:pt x="20" y="3"/>
                      <a:pt x="20" y="3"/>
                      <a:pt x="20" y="3"/>
                    </a:cubicBezTo>
                    <a:cubicBezTo>
                      <a:pt x="20" y="0"/>
                      <a:pt x="20" y="0"/>
                      <a:pt x="2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60" name="Google Shape;760;p8"/>
              <p:cNvSpPr/>
              <p:nvPr/>
            </p:nvSpPr>
            <p:spPr>
              <a:xfrm>
                <a:off x="2539" y="2249"/>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61" name="Google Shape;761;p8"/>
              <p:cNvSpPr/>
              <p:nvPr/>
            </p:nvSpPr>
            <p:spPr>
              <a:xfrm>
                <a:off x="2539" y="2249"/>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62" name="Google Shape;762;p8"/>
              <p:cNvSpPr/>
              <p:nvPr/>
            </p:nvSpPr>
            <p:spPr>
              <a:xfrm>
                <a:off x="2539" y="2287"/>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63" name="Google Shape;763;p8"/>
              <p:cNvSpPr/>
              <p:nvPr/>
            </p:nvSpPr>
            <p:spPr>
              <a:xfrm>
                <a:off x="2539" y="2287"/>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64" name="Google Shape;764;p8"/>
              <p:cNvSpPr/>
              <p:nvPr/>
            </p:nvSpPr>
            <p:spPr>
              <a:xfrm>
                <a:off x="2539"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65" name="Google Shape;765;p8"/>
              <p:cNvSpPr/>
              <p:nvPr/>
            </p:nvSpPr>
            <p:spPr>
              <a:xfrm>
                <a:off x="2539"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66" name="Google Shape;766;p8"/>
              <p:cNvSpPr/>
              <p:nvPr/>
            </p:nvSpPr>
            <p:spPr>
              <a:xfrm>
                <a:off x="2610" y="2178"/>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67" name="Google Shape;767;p8"/>
              <p:cNvSpPr/>
              <p:nvPr/>
            </p:nvSpPr>
            <p:spPr>
              <a:xfrm>
                <a:off x="2610" y="2178"/>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68" name="Google Shape;768;p8"/>
              <p:cNvSpPr/>
              <p:nvPr/>
            </p:nvSpPr>
            <p:spPr>
              <a:xfrm>
                <a:off x="2610" y="2249"/>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69" name="Google Shape;769;p8"/>
              <p:cNvSpPr/>
              <p:nvPr/>
            </p:nvSpPr>
            <p:spPr>
              <a:xfrm>
                <a:off x="2610" y="2249"/>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70" name="Google Shape;770;p8"/>
              <p:cNvSpPr/>
              <p:nvPr/>
            </p:nvSpPr>
            <p:spPr>
              <a:xfrm>
                <a:off x="2610" y="2287"/>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71" name="Google Shape;771;p8"/>
              <p:cNvSpPr/>
              <p:nvPr/>
            </p:nvSpPr>
            <p:spPr>
              <a:xfrm>
                <a:off x="2610" y="2287"/>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72" name="Google Shape;772;p8"/>
              <p:cNvSpPr/>
              <p:nvPr/>
            </p:nvSpPr>
            <p:spPr>
              <a:xfrm>
                <a:off x="2610" y="2335"/>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73" name="Google Shape;773;p8"/>
              <p:cNvSpPr/>
              <p:nvPr/>
            </p:nvSpPr>
            <p:spPr>
              <a:xfrm>
                <a:off x="2610" y="2335"/>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74" name="Google Shape;774;p8"/>
              <p:cNvSpPr/>
              <p:nvPr/>
            </p:nvSpPr>
            <p:spPr>
              <a:xfrm>
                <a:off x="2610" y="2306"/>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75" name="Google Shape;775;p8"/>
              <p:cNvSpPr/>
              <p:nvPr/>
            </p:nvSpPr>
            <p:spPr>
              <a:xfrm>
                <a:off x="2610" y="2306"/>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76" name="Google Shape;776;p8"/>
              <p:cNvSpPr/>
              <p:nvPr/>
            </p:nvSpPr>
            <p:spPr>
              <a:xfrm>
                <a:off x="2700" y="2178"/>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77" name="Google Shape;777;p8"/>
              <p:cNvSpPr/>
              <p:nvPr/>
            </p:nvSpPr>
            <p:spPr>
              <a:xfrm>
                <a:off x="2700" y="2178"/>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78" name="Google Shape;778;p8"/>
              <p:cNvSpPr/>
              <p:nvPr/>
            </p:nvSpPr>
            <p:spPr>
              <a:xfrm>
                <a:off x="2700" y="2249"/>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79" name="Google Shape;779;p8"/>
              <p:cNvSpPr/>
              <p:nvPr/>
            </p:nvSpPr>
            <p:spPr>
              <a:xfrm>
                <a:off x="2700" y="2249"/>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80" name="Google Shape;780;p8"/>
              <p:cNvSpPr/>
              <p:nvPr/>
            </p:nvSpPr>
            <p:spPr>
              <a:xfrm>
                <a:off x="2700" y="2287"/>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81" name="Google Shape;781;p8"/>
              <p:cNvSpPr/>
              <p:nvPr/>
            </p:nvSpPr>
            <p:spPr>
              <a:xfrm>
                <a:off x="2700" y="2287"/>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82" name="Google Shape;782;p8"/>
              <p:cNvSpPr/>
              <p:nvPr/>
            </p:nvSpPr>
            <p:spPr>
              <a:xfrm>
                <a:off x="2700" y="2335"/>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83" name="Google Shape;783;p8"/>
              <p:cNvSpPr/>
              <p:nvPr/>
            </p:nvSpPr>
            <p:spPr>
              <a:xfrm>
                <a:off x="2700" y="2335"/>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84" name="Google Shape;784;p8"/>
              <p:cNvSpPr/>
              <p:nvPr/>
            </p:nvSpPr>
            <p:spPr>
              <a:xfrm>
                <a:off x="2700" y="2306"/>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85" name="Google Shape;785;p8"/>
              <p:cNvSpPr/>
              <p:nvPr/>
            </p:nvSpPr>
            <p:spPr>
              <a:xfrm>
                <a:off x="2700" y="2306"/>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86" name="Google Shape;786;p8"/>
              <p:cNvSpPr/>
              <p:nvPr/>
            </p:nvSpPr>
            <p:spPr>
              <a:xfrm>
                <a:off x="2823" y="2178"/>
                <a:ext cx="284" cy="278"/>
              </a:xfrm>
              <a:custGeom>
                <a:avLst/>
                <a:gdLst/>
                <a:ahLst/>
                <a:cxnLst/>
                <a:rect l="l" t="t" r="r" b="b"/>
                <a:pathLst>
                  <a:path w="120" h="117" extrusionOk="0">
                    <a:moveTo>
                      <a:pt x="120" y="66"/>
                    </a:moveTo>
                    <a:cubicBezTo>
                      <a:pt x="80" y="66"/>
                      <a:pt x="80" y="66"/>
                      <a:pt x="80" y="66"/>
                    </a:cubicBezTo>
                    <a:cubicBezTo>
                      <a:pt x="80" y="106"/>
                      <a:pt x="80" y="106"/>
                      <a:pt x="80" y="106"/>
                    </a:cubicBezTo>
                    <a:cubicBezTo>
                      <a:pt x="93" y="104"/>
                      <a:pt x="107" y="103"/>
                      <a:pt x="120" y="101"/>
                    </a:cubicBezTo>
                    <a:cubicBezTo>
                      <a:pt x="120" y="66"/>
                      <a:pt x="120" y="66"/>
                      <a:pt x="120" y="66"/>
                    </a:cubicBezTo>
                    <a:moveTo>
                      <a:pt x="30" y="0"/>
                    </a:moveTo>
                    <a:cubicBezTo>
                      <a:pt x="0" y="0"/>
                      <a:pt x="0" y="0"/>
                      <a:pt x="0" y="0"/>
                    </a:cubicBezTo>
                    <a:cubicBezTo>
                      <a:pt x="0" y="117"/>
                      <a:pt x="0" y="117"/>
                      <a:pt x="0" y="117"/>
                    </a:cubicBezTo>
                    <a:cubicBezTo>
                      <a:pt x="10" y="116"/>
                      <a:pt x="20" y="114"/>
                      <a:pt x="30" y="113"/>
                    </a:cubicBezTo>
                    <a:cubicBezTo>
                      <a:pt x="30" y="66"/>
                      <a:pt x="30" y="66"/>
                      <a:pt x="30" y="66"/>
                    </a:cubicBezTo>
                    <a:cubicBezTo>
                      <a:pt x="0" y="66"/>
                      <a:pt x="0" y="66"/>
                      <a:pt x="0" y="66"/>
                    </a:cubicBezTo>
                    <a:cubicBezTo>
                      <a:pt x="0" y="58"/>
                      <a:pt x="0" y="58"/>
                      <a:pt x="0" y="58"/>
                    </a:cubicBezTo>
                    <a:cubicBezTo>
                      <a:pt x="0" y="56"/>
                      <a:pt x="0" y="56"/>
                      <a:pt x="0" y="56"/>
                    </a:cubicBezTo>
                    <a:cubicBezTo>
                      <a:pt x="0" y="30"/>
                      <a:pt x="0" y="30"/>
                      <a:pt x="0" y="30"/>
                    </a:cubicBezTo>
                    <a:cubicBezTo>
                      <a:pt x="30" y="30"/>
                      <a:pt x="30" y="30"/>
                      <a:pt x="30" y="30"/>
                    </a:cubicBezTo>
                    <a:cubicBezTo>
                      <a:pt x="30" y="0"/>
                      <a:pt x="30" y="0"/>
                      <a:pt x="30" y="0"/>
                    </a:cubicBezTo>
                    <a:moveTo>
                      <a:pt x="120" y="0"/>
                    </a:moveTo>
                    <a:cubicBezTo>
                      <a:pt x="80" y="0"/>
                      <a:pt x="80" y="0"/>
                      <a:pt x="80" y="0"/>
                    </a:cubicBezTo>
                    <a:cubicBezTo>
                      <a:pt x="80" y="30"/>
                      <a:pt x="80" y="30"/>
                      <a:pt x="80" y="30"/>
                    </a:cubicBezTo>
                    <a:cubicBezTo>
                      <a:pt x="120" y="30"/>
                      <a:pt x="120" y="30"/>
                      <a:pt x="120" y="30"/>
                    </a:cubicBezTo>
                    <a:cubicBezTo>
                      <a:pt x="120" y="0"/>
                      <a:pt x="120" y="0"/>
                      <a:pt x="12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87" name="Google Shape;787;p8"/>
              <p:cNvSpPr/>
              <p:nvPr/>
            </p:nvSpPr>
            <p:spPr>
              <a:xfrm>
                <a:off x="2823" y="2418"/>
                <a:ext cx="284" cy="45"/>
              </a:xfrm>
              <a:custGeom>
                <a:avLst/>
                <a:gdLst/>
                <a:ahLst/>
                <a:cxnLst/>
                <a:rect l="l" t="t" r="r" b="b"/>
                <a:pathLst>
                  <a:path w="120" h="19" extrusionOk="0">
                    <a:moveTo>
                      <a:pt x="120" y="0"/>
                    </a:moveTo>
                    <a:cubicBezTo>
                      <a:pt x="107" y="2"/>
                      <a:pt x="93" y="3"/>
                      <a:pt x="80" y="5"/>
                    </a:cubicBezTo>
                    <a:cubicBezTo>
                      <a:pt x="80" y="19"/>
                      <a:pt x="80" y="19"/>
                      <a:pt x="80" y="19"/>
                    </a:cubicBezTo>
                    <a:cubicBezTo>
                      <a:pt x="68" y="19"/>
                      <a:pt x="68" y="19"/>
                      <a:pt x="68" y="19"/>
                    </a:cubicBezTo>
                    <a:cubicBezTo>
                      <a:pt x="68" y="7"/>
                      <a:pt x="68" y="7"/>
                      <a:pt x="68" y="7"/>
                    </a:cubicBezTo>
                    <a:cubicBezTo>
                      <a:pt x="68" y="7"/>
                      <a:pt x="68" y="7"/>
                      <a:pt x="68" y="7"/>
                    </a:cubicBezTo>
                    <a:cubicBezTo>
                      <a:pt x="68" y="19"/>
                      <a:pt x="68" y="19"/>
                      <a:pt x="68" y="19"/>
                    </a:cubicBezTo>
                    <a:cubicBezTo>
                      <a:pt x="30" y="19"/>
                      <a:pt x="30" y="19"/>
                      <a:pt x="30" y="19"/>
                    </a:cubicBezTo>
                    <a:cubicBezTo>
                      <a:pt x="30" y="12"/>
                      <a:pt x="30" y="12"/>
                      <a:pt x="30" y="12"/>
                    </a:cubicBezTo>
                    <a:cubicBezTo>
                      <a:pt x="20" y="13"/>
                      <a:pt x="10" y="15"/>
                      <a:pt x="0" y="16"/>
                    </a:cubicBezTo>
                    <a:cubicBezTo>
                      <a:pt x="0" y="19"/>
                      <a:pt x="0" y="19"/>
                      <a:pt x="0" y="19"/>
                    </a:cubicBezTo>
                    <a:cubicBezTo>
                      <a:pt x="95" y="19"/>
                      <a:pt x="95" y="19"/>
                      <a:pt x="95" y="19"/>
                    </a:cubicBezTo>
                    <a:cubicBezTo>
                      <a:pt x="103" y="18"/>
                      <a:pt x="112" y="17"/>
                      <a:pt x="120" y="17"/>
                    </a:cubicBezTo>
                    <a:cubicBezTo>
                      <a:pt x="120" y="0"/>
                      <a:pt x="120" y="0"/>
                      <a:pt x="12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88" name="Google Shape;788;p8"/>
              <p:cNvSpPr/>
              <p:nvPr/>
            </p:nvSpPr>
            <p:spPr>
              <a:xfrm>
                <a:off x="2823" y="2249"/>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89" name="Google Shape;789;p8"/>
              <p:cNvSpPr/>
              <p:nvPr/>
            </p:nvSpPr>
            <p:spPr>
              <a:xfrm>
                <a:off x="2823" y="2249"/>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90" name="Google Shape;790;p8"/>
              <p:cNvSpPr/>
              <p:nvPr/>
            </p:nvSpPr>
            <p:spPr>
              <a:xfrm>
                <a:off x="2823" y="2287"/>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91" name="Google Shape;791;p8"/>
              <p:cNvSpPr/>
              <p:nvPr/>
            </p:nvSpPr>
            <p:spPr>
              <a:xfrm>
                <a:off x="2823" y="2287"/>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92" name="Google Shape;792;p8"/>
              <p:cNvSpPr/>
              <p:nvPr/>
            </p:nvSpPr>
            <p:spPr>
              <a:xfrm>
                <a:off x="2823"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93" name="Google Shape;793;p8"/>
              <p:cNvSpPr/>
              <p:nvPr/>
            </p:nvSpPr>
            <p:spPr>
              <a:xfrm>
                <a:off x="2823"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94" name="Google Shape;794;p8"/>
              <p:cNvSpPr/>
              <p:nvPr/>
            </p:nvSpPr>
            <p:spPr>
              <a:xfrm>
                <a:off x="2894" y="2178"/>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95" name="Google Shape;795;p8"/>
              <p:cNvSpPr/>
              <p:nvPr/>
            </p:nvSpPr>
            <p:spPr>
              <a:xfrm>
                <a:off x="2894" y="2178"/>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96" name="Google Shape;796;p8"/>
              <p:cNvSpPr/>
              <p:nvPr/>
            </p:nvSpPr>
            <p:spPr>
              <a:xfrm>
                <a:off x="2894" y="2249"/>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97" name="Google Shape;797;p8"/>
              <p:cNvSpPr/>
              <p:nvPr/>
            </p:nvSpPr>
            <p:spPr>
              <a:xfrm>
                <a:off x="2894" y="2249"/>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98" name="Google Shape;798;p8"/>
              <p:cNvSpPr/>
              <p:nvPr/>
            </p:nvSpPr>
            <p:spPr>
              <a:xfrm>
                <a:off x="2894" y="2287"/>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799" name="Google Shape;799;p8"/>
              <p:cNvSpPr/>
              <p:nvPr/>
            </p:nvSpPr>
            <p:spPr>
              <a:xfrm>
                <a:off x="2894" y="2287"/>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00" name="Google Shape;800;p8"/>
              <p:cNvSpPr/>
              <p:nvPr/>
            </p:nvSpPr>
            <p:spPr>
              <a:xfrm>
                <a:off x="2894" y="2335"/>
                <a:ext cx="90" cy="111"/>
              </a:xfrm>
              <a:custGeom>
                <a:avLst/>
                <a:gdLst/>
                <a:ahLst/>
                <a:cxnLst/>
                <a:rect l="l" t="t" r="r" b="b"/>
                <a:pathLst>
                  <a:path w="38" h="47" extrusionOk="0">
                    <a:moveTo>
                      <a:pt x="38" y="0"/>
                    </a:moveTo>
                    <a:cubicBezTo>
                      <a:pt x="0" y="0"/>
                      <a:pt x="0" y="0"/>
                      <a:pt x="0" y="0"/>
                    </a:cubicBezTo>
                    <a:cubicBezTo>
                      <a:pt x="0" y="47"/>
                      <a:pt x="0" y="47"/>
                      <a:pt x="0" y="47"/>
                    </a:cubicBezTo>
                    <a:cubicBezTo>
                      <a:pt x="13" y="45"/>
                      <a:pt x="25" y="44"/>
                      <a:pt x="38" y="42"/>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01" name="Google Shape;801;p8"/>
              <p:cNvSpPr/>
              <p:nvPr/>
            </p:nvSpPr>
            <p:spPr>
              <a:xfrm>
                <a:off x="2894" y="2434"/>
                <a:ext cx="90" cy="29"/>
              </a:xfrm>
              <a:custGeom>
                <a:avLst/>
                <a:gdLst/>
                <a:ahLst/>
                <a:cxnLst/>
                <a:rect l="l" t="t" r="r" b="b"/>
                <a:pathLst>
                  <a:path w="38" h="12" extrusionOk="0">
                    <a:moveTo>
                      <a:pt x="38" y="0"/>
                    </a:moveTo>
                    <a:cubicBezTo>
                      <a:pt x="25" y="2"/>
                      <a:pt x="13" y="3"/>
                      <a:pt x="0" y="5"/>
                    </a:cubicBezTo>
                    <a:cubicBezTo>
                      <a:pt x="0" y="12"/>
                      <a:pt x="0" y="12"/>
                      <a:pt x="0" y="12"/>
                    </a:cubicBezTo>
                    <a:cubicBezTo>
                      <a:pt x="38" y="12"/>
                      <a:pt x="38" y="12"/>
                      <a:pt x="38" y="12"/>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02" name="Google Shape;802;p8"/>
              <p:cNvSpPr/>
              <p:nvPr/>
            </p:nvSpPr>
            <p:spPr>
              <a:xfrm>
                <a:off x="2894" y="2306"/>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03" name="Google Shape;803;p8"/>
              <p:cNvSpPr/>
              <p:nvPr/>
            </p:nvSpPr>
            <p:spPr>
              <a:xfrm>
                <a:off x="2894" y="2306"/>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04" name="Google Shape;804;p8"/>
              <p:cNvSpPr/>
              <p:nvPr/>
            </p:nvSpPr>
            <p:spPr>
              <a:xfrm>
                <a:off x="2984" y="2178"/>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05" name="Google Shape;805;p8"/>
              <p:cNvSpPr/>
              <p:nvPr/>
            </p:nvSpPr>
            <p:spPr>
              <a:xfrm>
                <a:off x="2984" y="2178"/>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06" name="Google Shape;806;p8"/>
              <p:cNvSpPr/>
              <p:nvPr/>
            </p:nvSpPr>
            <p:spPr>
              <a:xfrm>
                <a:off x="2984" y="2249"/>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07" name="Google Shape;807;p8"/>
              <p:cNvSpPr/>
              <p:nvPr/>
            </p:nvSpPr>
            <p:spPr>
              <a:xfrm>
                <a:off x="2984" y="2249"/>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08" name="Google Shape;808;p8"/>
              <p:cNvSpPr/>
              <p:nvPr/>
            </p:nvSpPr>
            <p:spPr>
              <a:xfrm>
                <a:off x="2984" y="2287"/>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09" name="Google Shape;809;p8"/>
              <p:cNvSpPr/>
              <p:nvPr/>
            </p:nvSpPr>
            <p:spPr>
              <a:xfrm>
                <a:off x="2984" y="2287"/>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10" name="Google Shape;810;p8"/>
              <p:cNvSpPr/>
              <p:nvPr/>
            </p:nvSpPr>
            <p:spPr>
              <a:xfrm>
                <a:off x="2984" y="2335"/>
                <a:ext cx="28" cy="99"/>
              </a:xfrm>
              <a:custGeom>
                <a:avLst/>
                <a:gdLst/>
                <a:ahLst/>
                <a:cxnLst/>
                <a:rect l="l" t="t" r="r" b="b"/>
                <a:pathLst>
                  <a:path w="12" h="42" extrusionOk="0">
                    <a:moveTo>
                      <a:pt x="12" y="0"/>
                    </a:moveTo>
                    <a:cubicBezTo>
                      <a:pt x="0" y="0"/>
                      <a:pt x="0" y="0"/>
                      <a:pt x="0" y="0"/>
                    </a:cubicBezTo>
                    <a:cubicBezTo>
                      <a:pt x="0" y="42"/>
                      <a:pt x="0" y="42"/>
                      <a:pt x="0" y="42"/>
                    </a:cubicBezTo>
                    <a:cubicBezTo>
                      <a:pt x="4" y="41"/>
                      <a:pt x="8" y="41"/>
                      <a:pt x="12" y="40"/>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11" name="Google Shape;811;p8"/>
              <p:cNvSpPr/>
              <p:nvPr/>
            </p:nvSpPr>
            <p:spPr>
              <a:xfrm>
                <a:off x="2984" y="2430"/>
                <a:ext cx="28" cy="33"/>
              </a:xfrm>
              <a:custGeom>
                <a:avLst/>
                <a:gdLst/>
                <a:ahLst/>
                <a:cxnLst/>
                <a:rect l="l" t="t" r="r" b="b"/>
                <a:pathLst>
                  <a:path w="12" h="14" extrusionOk="0">
                    <a:moveTo>
                      <a:pt x="12" y="0"/>
                    </a:moveTo>
                    <a:cubicBezTo>
                      <a:pt x="8" y="1"/>
                      <a:pt x="4" y="1"/>
                      <a:pt x="0" y="2"/>
                    </a:cubicBezTo>
                    <a:cubicBezTo>
                      <a:pt x="0" y="14"/>
                      <a:pt x="0" y="14"/>
                      <a:pt x="0" y="14"/>
                    </a:cubicBezTo>
                    <a:cubicBezTo>
                      <a:pt x="12" y="14"/>
                      <a:pt x="12" y="14"/>
                      <a:pt x="12" y="14"/>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12" name="Google Shape;812;p8"/>
              <p:cNvSpPr/>
              <p:nvPr/>
            </p:nvSpPr>
            <p:spPr>
              <a:xfrm>
                <a:off x="2984" y="2306"/>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13" name="Google Shape;813;p8"/>
              <p:cNvSpPr/>
              <p:nvPr/>
            </p:nvSpPr>
            <p:spPr>
              <a:xfrm>
                <a:off x="2984" y="2306"/>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14" name="Google Shape;814;p8"/>
              <p:cNvSpPr/>
              <p:nvPr/>
            </p:nvSpPr>
            <p:spPr>
              <a:xfrm>
                <a:off x="3107" y="2178"/>
                <a:ext cx="284" cy="240"/>
              </a:xfrm>
              <a:custGeom>
                <a:avLst/>
                <a:gdLst/>
                <a:ahLst/>
                <a:cxnLst/>
                <a:rect l="l" t="t" r="r" b="b"/>
                <a:pathLst>
                  <a:path w="120" h="101" extrusionOk="0">
                    <a:moveTo>
                      <a:pt x="30" y="0"/>
                    </a:moveTo>
                    <a:cubicBezTo>
                      <a:pt x="0" y="0"/>
                      <a:pt x="0" y="0"/>
                      <a:pt x="0" y="0"/>
                    </a:cubicBezTo>
                    <a:cubicBezTo>
                      <a:pt x="0" y="101"/>
                      <a:pt x="0" y="101"/>
                      <a:pt x="0" y="101"/>
                    </a:cubicBezTo>
                    <a:cubicBezTo>
                      <a:pt x="10" y="100"/>
                      <a:pt x="20" y="98"/>
                      <a:pt x="30" y="97"/>
                    </a:cubicBezTo>
                    <a:cubicBezTo>
                      <a:pt x="30" y="66"/>
                      <a:pt x="30" y="66"/>
                      <a:pt x="30" y="66"/>
                    </a:cubicBezTo>
                    <a:cubicBezTo>
                      <a:pt x="0" y="66"/>
                      <a:pt x="0" y="66"/>
                      <a:pt x="0" y="66"/>
                    </a:cubicBezTo>
                    <a:cubicBezTo>
                      <a:pt x="0" y="58"/>
                      <a:pt x="0" y="58"/>
                      <a:pt x="0" y="58"/>
                    </a:cubicBezTo>
                    <a:cubicBezTo>
                      <a:pt x="0" y="56"/>
                      <a:pt x="0" y="56"/>
                      <a:pt x="0" y="56"/>
                    </a:cubicBezTo>
                    <a:cubicBezTo>
                      <a:pt x="0" y="30"/>
                      <a:pt x="0" y="30"/>
                      <a:pt x="0" y="30"/>
                    </a:cubicBezTo>
                    <a:cubicBezTo>
                      <a:pt x="30" y="30"/>
                      <a:pt x="30" y="30"/>
                      <a:pt x="30" y="30"/>
                    </a:cubicBezTo>
                    <a:cubicBezTo>
                      <a:pt x="30" y="0"/>
                      <a:pt x="30" y="0"/>
                      <a:pt x="30" y="0"/>
                    </a:cubicBezTo>
                    <a:moveTo>
                      <a:pt x="120" y="0"/>
                    </a:moveTo>
                    <a:cubicBezTo>
                      <a:pt x="80" y="0"/>
                      <a:pt x="80" y="0"/>
                      <a:pt x="80" y="0"/>
                    </a:cubicBezTo>
                    <a:cubicBezTo>
                      <a:pt x="80" y="30"/>
                      <a:pt x="80" y="30"/>
                      <a:pt x="80" y="30"/>
                    </a:cubicBezTo>
                    <a:cubicBezTo>
                      <a:pt x="120" y="30"/>
                      <a:pt x="120" y="30"/>
                      <a:pt x="120" y="30"/>
                    </a:cubicBezTo>
                    <a:cubicBezTo>
                      <a:pt x="120" y="0"/>
                      <a:pt x="120" y="0"/>
                      <a:pt x="12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15" name="Google Shape;815;p8"/>
              <p:cNvSpPr/>
              <p:nvPr/>
            </p:nvSpPr>
            <p:spPr>
              <a:xfrm>
                <a:off x="3107" y="2408"/>
                <a:ext cx="71" cy="50"/>
              </a:xfrm>
              <a:custGeom>
                <a:avLst/>
                <a:gdLst/>
                <a:ahLst/>
                <a:cxnLst/>
                <a:rect l="l" t="t" r="r" b="b"/>
                <a:pathLst>
                  <a:path w="30" h="21" extrusionOk="0">
                    <a:moveTo>
                      <a:pt x="30" y="0"/>
                    </a:moveTo>
                    <a:cubicBezTo>
                      <a:pt x="20" y="1"/>
                      <a:pt x="10" y="3"/>
                      <a:pt x="0" y="4"/>
                    </a:cubicBezTo>
                    <a:cubicBezTo>
                      <a:pt x="0" y="21"/>
                      <a:pt x="0" y="21"/>
                      <a:pt x="0" y="21"/>
                    </a:cubicBezTo>
                    <a:cubicBezTo>
                      <a:pt x="10" y="20"/>
                      <a:pt x="20" y="19"/>
                      <a:pt x="30" y="18"/>
                    </a:cubicBezTo>
                    <a:cubicBezTo>
                      <a:pt x="30" y="0"/>
                      <a:pt x="30" y="0"/>
                      <a:pt x="3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16" name="Google Shape;816;p8"/>
              <p:cNvSpPr/>
              <p:nvPr/>
            </p:nvSpPr>
            <p:spPr>
              <a:xfrm>
                <a:off x="3296" y="2335"/>
                <a:ext cx="95" cy="57"/>
              </a:xfrm>
              <a:custGeom>
                <a:avLst/>
                <a:gdLst/>
                <a:ahLst/>
                <a:cxnLst/>
                <a:rect l="l" t="t" r="r" b="b"/>
                <a:pathLst>
                  <a:path w="40" h="24" extrusionOk="0">
                    <a:moveTo>
                      <a:pt x="40" y="0"/>
                    </a:moveTo>
                    <a:cubicBezTo>
                      <a:pt x="0" y="0"/>
                      <a:pt x="0" y="0"/>
                      <a:pt x="0" y="0"/>
                    </a:cubicBezTo>
                    <a:cubicBezTo>
                      <a:pt x="0" y="24"/>
                      <a:pt x="0" y="24"/>
                      <a:pt x="0" y="24"/>
                    </a:cubicBezTo>
                    <a:cubicBezTo>
                      <a:pt x="14" y="23"/>
                      <a:pt x="27" y="21"/>
                      <a:pt x="40" y="19"/>
                    </a:cubicBezTo>
                    <a:cubicBezTo>
                      <a:pt x="40" y="0"/>
                      <a:pt x="40" y="0"/>
                      <a:pt x="4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17" name="Google Shape;817;p8"/>
              <p:cNvSpPr/>
              <p:nvPr/>
            </p:nvSpPr>
            <p:spPr>
              <a:xfrm>
                <a:off x="3296" y="2380"/>
                <a:ext cx="95" cy="59"/>
              </a:xfrm>
              <a:custGeom>
                <a:avLst/>
                <a:gdLst/>
                <a:ahLst/>
                <a:cxnLst/>
                <a:rect l="l" t="t" r="r" b="b"/>
                <a:pathLst>
                  <a:path w="40" h="25" extrusionOk="0">
                    <a:moveTo>
                      <a:pt x="40" y="0"/>
                    </a:moveTo>
                    <a:cubicBezTo>
                      <a:pt x="27" y="2"/>
                      <a:pt x="14" y="4"/>
                      <a:pt x="0" y="5"/>
                    </a:cubicBezTo>
                    <a:cubicBezTo>
                      <a:pt x="0" y="25"/>
                      <a:pt x="0" y="25"/>
                      <a:pt x="0" y="25"/>
                    </a:cubicBezTo>
                    <a:cubicBezTo>
                      <a:pt x="13" y="23"/>
                      <a:pt x="27" y="22"/>
                      <a:pt x="40" y="21"/>
                    </a:cubicBezTo>
                    <a:cubicBezTo>
                      <a:pt x="40" y="0"/>
                      <a:pt x="40" y="0"/>
                      <a:pt x="4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18" name="Google Shape;818;p8"/>
              <p:cNvSpPr/>
              <p:nvPr/>
            </p:nvSpPr>
            <p:spPr>
              <a:xfrm>
                <a:off x="3107" y="2249"/>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19" name="Google Shape;819;p8"/>
              <p:cNvSpPr/>
              <p:nvPr/>
            </p:nvSpPr>
            <p:spPr>
              <a:xfrm>
                <a:off x="3107" y="2249"/>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20" name="Google Shape;820;p8"/>
              <p:cNvSpPr/>
              <p:nvPr/>
            </p:nvSpPr>
            <p:spPr>
              <a:xfrm>
                <a:off x="3107" y="2287"/>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21" name="Google Shape;821;p8"/>
              <p:cNvSpPr/>
              <p:nvPr/>
            </p:nvSpPr>
            <p:spPr>
              <a:xfrm>
                <a:off x="3107" y="2287"/>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22" name="Google Shape;822;p8"/>
              <p:cNvSpPr/>
              <p:nvPr/>
            </p:nvSpPr>
            <p:spPr>
              <a:xfrm>
                <a:off x="3107"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23" name="Google Shape;823;p8"/>
              <p:cNvSpPr/>
              <p:nvPr/>
            </p:nvSpPr>
            <p:spPr>
              <a:xfrm>
                <a:off x="3107"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24" name="Google Shape;824;p8"/>
              <p:cNvSpPr/>
              <p:nvPr/>
            </p:nvSpPr>
            <p:spPr>
              <a:xfrm>
                <a:off x="3178" y="2178"/>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25" name="Google Shape;825;p8"/>
              <p:cNvSpPr/>
              <p:nvPr/>
            </p:nvSpPr>
            <p:spPr>
              <a:xfrm>
                <a:off x="3178" y="2178"/>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26" name="Google Shape;826;p8"/>
              <p:cNvSpPr/>
              <p:nvPr/>
            </p:nvSpPr>
            <p:spPr>
              <a:xfrm>
                <a:off x="3178" y="2249"/>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27" name="Google Shape;827;p8"/>
              <p:cNvSpPr/>
              <p:nvPr/>
            </p:nvSpPr>
            <p:spPr>
              <a:xfrm>
                <a:off x="3178" y="2249"/>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28" name="Google Shape;828;p8"/>
              <p:cNvSpPr/>
              <p:nvPr/>
            </p:nvSpPr>
            <p:spPr>
              <a:xfrm>
                <a:off x="3178" y="2287"/>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29" name="Google Shape;829;p8"/>
              <p:cNvSpPr/>
              <p:nvPr/>
            </p:nvSpPr>
            <p:spPr>
              <a:xfrm>
                <a:off x="3178" y="2287"/>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30" name="Google Shape;830;p8"/>
              <p:cNvSpPr/>
              <p:nvPr/>
            </p:nvSpPr>
            <p:spPr>
              <a:xfrm>
                <a:off x="3178" y="2335"/>
                <a:ext cx="90" cy="73"/>
              </a:xfrm>
              <a:custGeom>
                <a:avLst/>
                <a:gdLst/>
                <a:ahLst/>
                <a:cxnLst/>
                <a:rect l="l" t="t" r="r" b="b"/>
                <a:pathLst>
                  <a:path w="38" h="31" extrusionOk="0">
                    <a:moveTo>
                      <a:pt x="38" y="0"/>
                    </a:moveTo>
                    <a:cubicBezTo>
                      <a:pt x="0" y="0"/>
                      <a:pt x="0" y="0"/>
                      <a:pt x="0" y="0"/>
                    </a:cubicBezTo>
                    <a:cubicBezTo>
                      <a:pt x="0" y="31"/>
                      <a:pt x="0" y="31"/>
                      <a:pt x="0" y="31"/>
                    </a:cubicBezTo>
                    <a:cubicBezTo>
                      <a:pt x="13" y="29"/>
                      <a:pt x="26" y="27"/>
                      <a:pt x="38" y="26"/>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31" name="Google Shape;831;p8"/>
              <p:cNvSpPr/>
              <p:nvPr/>
            </p:nvSpPr>
            <p:spPr>
              <a:xfrm>
                <a:off x="3178" y="2396"/>
                <a:ext cx="90" cy="55"/>
              </a:xfrm>
              <a:custGeom>
                <a:avLst/>
                <a:gdLst/>
                <a:ahLst/>
                <a:cxnLst/>
                <a:rect l="l" t="t" r="r" b="b"/>
                <a:pathLst>
                  <a:path w="38" h="23" extrusionOk="0">
                    <a:moveTo>
                      <a:pt x="38" y="0"/>
                    </a:moveTo>
                    <a:cubicBezTo>
                      <a:pt x="26" y="1"/>
                      <a:pt x="13" y="3"/>
                      <a:pt x="0" y="5"/>
                    </a:cubicBezTo>
                    <a:cubicBezTo>
                      <a:pt x="0" y="23"/>
                      <a:pt x="0" y="23"/>
                      <a:pt x="0" y="23"/>
                    </a:cubicBezTo>
                    <a:cubicBezTo>
                      <a:pt x="13" y="21"/>
                      <a:pt x="25" y="20"/>
                      <a:pt x="38" y="19"/>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32" name="Google Shape;832;p8"/>
              <p:cNvSpPr/>
              <p:nvPr/>
            </p:nvSpPr>
            <p:spPr>
              <a:xfrm>
                <a:off x="3178" y="2306"/>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33" name="Google Shape;833;p8"/>
              <p:cNvSpPr/>
              <p:nvPr/>
            </p:nvSpPr>
            <p:spPr>
              <a:xfrm>
                <a:off x="3178" y="2306"/>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34" name="Google Shape;834;p8"/>
              <p:cNvSpPr/>
              <p:nvPr/>
            </p:nvSpPr>
            <p:spPr>
              <a:xfrm>
                <a:off x="3268" y="2178"/>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35" name="Google Shape;835;p8"/>
              <p:cNvSpPr/>
              <p:nvPr/>
            </p:nvSpPr>
            <p:spPr>
              <a:xfrm>
                <a:off x="3268" y="2178"/>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36" name="Google Shape;836;p8"/>
              <p:cNvSpPr/>
              <p:nvPr/>
            </p:nvSpPr>
            <p:spPr>
              <a:xfrm>
                <a:off x="3268" y="2249"/>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37" name="Google Shape;837;p8"/>
              <p:cNvSpPr/>
              <p:nvPr/>
            </p:nvSpPr>
            <p:spPr>
              <a:xfrm>
                <a:off x="3268" y="2249"/>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38" name="Google Shape;838;p8"/>
              <p:cNvSpPr/>
              <p:nvPr/>
            </p:nvSpPr>
            <p:spPr>
              <a:xfrm>
                <a:off x="3268" y="2287"/>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39" name="Google Shape;839;p8"/>
              <p:cNvSpPr/>
              <p:nvPr/>
            </p:nvSpPr>
            <p:spPr>
              <a:xfrm>
                <a:off x="3268" y="2287"/>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40" name="Google Shape;840;p8"/>
              <p:cNvSpPr/>
              <p:nvPr/>
            </p:nvSpPr>
            <p:spPr>
              <a:xfrm>
                <a:off x="3268" y="2335"/>
                <a:ext cx="28" cy="61"/>
              </a:xfrm>
              <a:custGeom>
                <a:avLst/>
                <a:gdLst/>
                <a:ahLst/>
                <a:cxnLst/>
                <a:rect l="l" t="t" r="r" b="b"/>
                <a:pathLst>
                  <a:path w="12" h="26" extrusionOk="0">
                    <a:moveTo>
                      <a:pt x="12" y="0"/>
                    </a:moveTo>
                    <a:cubicBezTo>
                      <a:pt x="0" y="0"/>
                      <a:pt x="0" y="0"/>
                      <a:pt x="0" y="0"/>
                    </a:cubicBezTo>
                    <a:cubicBezTo>
                      <a:pt x="0" y="26"/>
                      <a:pt x="0" y="26"/>
                      <a:pt x="0" y="26"/>
                    </a:cubicBezTo>
                    <a:cubicBezTo>
                      <a:pt x="4" y="25"/>
                      <a:pt x="8" y="25"/>
                      <a:pt x="12" y="24"/>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41" name="Google Shape;841;p8"/>
              <p:cNvSpPr/>
              <p:nvPr/>
            </p:nvSpPr>
            <p:spPr>
              <a:xfrm>
                <a:off x="3268" y="2392"/>
                <a:ext cx="28" cy="49"/>
              </a:xfrm>
              <a:custGeom>
                <a:avLst/>
                <a:gdLst/>
                <a:ahLst/>
                <a:cxnLst/>
                <a:rect l="l" t="t" r="r" b="b"/>
                <a:pathLst>
                  <a:path w="12" h="21" extrusionOk="0">
                    <a:moveTo>
                      <a:pt x="12" y="0"/>
                    </a:moveTo>
                    <a:cubicBezTo>
                      <a:pt x="8" y="1"/>
                      <a:pt x="4" y="1"/>
                      <a:pt x="0" y="2"/>
                    </a:cubicBezTo>
                    <a:cubicBezTo>
                      <a:pt x="0" y="21"/>
                      <a:pt x="0" y="21"/>
                      <a:pt x="0" y="21"/>
                    </a:cubicBezTo>
                    <a:cubicBezTo>
                      <a:pt x="4" y="20"/>
                      <a:pt x="8" y="20"/>
                      <a:pt x="12" y="20"/>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42" name="Google Shape;842;p8"/>
              <p:cNvSpPr/>
              <p:nvPr/>
            </p:nvSpPr>
            <p:spPr>
              <a:xfrm>
                <a:off x="3268" y="2306"/>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43" name="Google Shape;843;p8"/>
              <p:cNvSpPr/>
              <p:nvPr/>
            </p:nvSpPr>
            <p:spPr>
              <a:xfrm>
                <a:off x="3268" y="2306"/>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44" name="Google Shape;844;p8"/>
              <p:cNvSpPr/>
              <p:nvPr/>
            </p:nvSpPr>
            <p:spPr>
              <a:xfrm>
                <a:off x="3391" y="2178"/>
                <a:ext cx="284" cy="202"/>
              </a:xfrm>
              <a:custGeom>
                <a:avLst/>
                <a:gdLst/>
                <a:ahLst/>
                <a:cxnLst/>
                <a:rect l="l" t="t" r="r" b="b"/>
                <a:pathLst>
                  <a:path w="120" h="85" extrusionOk="0">
                    <a:moveTo>
                      <a:pt x="30" y="0"/>
                    </a:moveTo>
                    <a:cubicBezTo>
                      <a:pt x="0" y="0"/>
                      <a:pt x="0" y="0"/>
                      <a:pt x="0" y="0"/>
                    </a:cubicBezTo>
                    <a:cubicBezTo>
                      <a:pt x="0" y="85"/>
                      <a:pt x="0" y="85"/>
                      <a:pt x="0" y="85"/>
                    </a:cubicBezTo>
                    <a:cubicBezTo>
                      <a:pt x="10" y="84"/>
                      <a:pt x="20" y="83"/>
                      <a:pt x="30" y="81"/>
                    </a:cubicBezTo>
                    <a:cubicBezTo>
                      <a:pt x="30" y="66"/>
                      <a:pt x="30" y="66"/>
                      <a:pt x="30" y="66"/>
                    </a:cubicBezTo>
                    <a:cubicBezTo>
                      <a:pt x="0" y="66"/>
                      <a:pt x="0" y="66"/>
                      <a:pt x="0" y="66"/>
                    </a:cubicBezTo>
                    <a:cubicBezTo>
                      <a:pt x="0" y="58"/>
                      <a:pt x="0" y="58"/>
                      <a:pt x="0" y="58"/>
                    </a:cubicBezTo>
                    <a:cubicBezTo>
                      <a:pt x="0" y="56"/>
                      <a:pt x="0" y="56"/>
                      <a:pt x="0" y="56"/>
                    </a:cubicBezTo>
                    <a:cubicBezTo>
                      <a:pt x="0" y="30"/>
                      <a:pt x="0" y="30"/>
                      <a:pt x="0" y="30"/>
                    </a:cubicBezTo>
                    <a:cubicBezTo>
                      <a:pt x="30" y="30"/>
                      <a:pt x="30" y="30"/>
                      <a:pt x="30" y="30"/>
                    </a:cubicBezTo>
                    <a:cubicBezTo>
                      <a:pt x="30" y="0"/>
                      <a:pt x="30" y="0"/>
                      <a:pt x="30" y="0"/>
                    </a:cubicBezTo>
                    <a:moveTo>
                      <a:pt x="120" y="0"/>
                    </a:moveTo>
                    <a:cubicBezTo>
                      <a:pt x="80" y="0"/>
                      <a:pt x="80" y="0"/>
                      <a:pt x="80" y="0"/>
                    </a:cubicBezTo>
                    <a:cubicBezTo>
                      <a:pt x="80" y="30"/>
                      <a:pt x="80" y="30"/>
                      <a:pt x="80" y="30"/>
                    </a:cubicBezTo>
                    <a:cubicBezTo>
                      <a:pt x="120" y="30"/>
                      <a:pt x="120" y="30"/>
                      <a:pt x="120" y="30"/>
                    </a:cubicBezTo>
                    <a:cubicBezTo>
                      <a:pt x="120" y="0"/>
                      <a:pt x="120" y="0"/>
                      <a:pt x="12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45" name="Google Shape;845;p8"/>
              <p:cNvSpPr/>
              <p:nvPr/>
            </p:nvSpPr>
            <p:spPr>
              <a:xfrm>
                <a:off x="3391" y="2370"/>
                <a:ext cx="71" cy="60"/>
              </a:xfrm>
              <a:custGeom>
                <a:avLst/>
                <a:gdLst/>
                <a:ahLst/>
                <a:cxnLst/>
                <a:rect l="l" t="t" r="r" b="b"/>
                <a:pathLst>
                  <a:path w="30" h="25" extrusionOk="0">
                    <a:moveTo>
                      <a:pt x="30" y="0"/>
                    </a:moveTo>
                    <a:cubicBezTo>
                      <a:pt x="20" y="2"/>
                      <a:pt x="10" y="3"/>
                      <a:pt x="0" y="4"/>
                    </a:cubicBezTo>
                    <a:cubicBezTo>
                      <a:pt x="0" y="25"/>
                      <a:pt x="0" y="25"/>
                      <a:pt x="0" y="25"/>
                    </a:cubicBezTo>
                    <a:cubicBezTo>
                      <a:pt x="10" y="24"/>
                      <a:pt x="20" y="23"/>
                      <a:pt x="30" y="22"/>
                    </a:cubicBezTo>
                    <a:cubicBezTo>
                      <a:pt x="30" y="0"/>
                      <a:pt x="30" y="0"/>
                      <a:pt x="3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46" name="Google Shape;846;p8"/>
              <p:cNvSpPr/>
              <p:nvPr/>
            </p:nvSpPr>
            <p:spPr>
              <a:xfrm>
                <a:off x="3580" y="2335"/>
                <a:ext cx="95" cy="21"/>
              </a:xfrm>
              <a:custGeom>
                <a:avLst/>
                <a:gdLst/>
                <a:ahLst/>
                <a:cxnLst/>
                <a:rect l="l" t="t" r="r" b="b"/>
                <a:pathLst>
                  <a:path w="40" h="9" extrusionOk="0">
                    <a:moveTo>
                      <a:pt x="40" y="0"/>
                    </a:moveTo>
                    <a:cubicBezTo>
                      <a:pt x="0" y="0"/>
                      <a:pt x="0" y="0"/>
                      <a:pt x="0" y="0"/>
                    </a:cubicBezTo>
                    <a:cubicBezTo>
                      <a:pt x="0" y="9"/>
                      <a:pt x="0" y="9"/>
                      <a:pt x="0" y="9"/>
                    </a:cubicBezTo>
                    <a:cubicBezTo>
                      <a:pt x="14" y="7"/>
                      <a:pt x="27" y="6"/>
                      <a:pt x="40" y="4"/>
                    </a:cubicBezTo>
                    <a:cubicBezTo>
                      <a:pt x="40" y="0"/>
                      <a:pt x="40" y="0"/>
                      <a:pt x="4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47" name="Google Shape;847;p8"/>
              <p:cNvSpPr/>
              <p:nvPr/>
            </p:nvSpPr>
            <p:spPr>
              <a:xfrm>
                <a:off x="3580" y="2344"/>
                <a:ext cx="95" cy="67"/>
              </a:xfrm>
              <a:custGeom>
                <a:avLst/>
                <a:gdLst/>
                <a:ahLst/>
                <a:cxnLst/>
                <a:rect l="l" t="t" r="r" b="b"/>
                <a:pathLst>
                  <a:path w="40" h="28" extrusionOk="0">
                    <a:moveTo>
                      <a:pt x="40" y="0"/>
                    </a:moveTo>
                    <a:cubicBezTo>
                      <a:pt x="27" y="2"/>
                      <a:pt x="14" y="3"/>
                      <a:pt x="0" y="5"/>
                    </a:cubicBezTo>
                    <a:cubicBezTo>
                      <a:pt x="0" y="28"/>
                      <a:pt x="0" y="28"/>
                      <a:pt x="0" y="28"/>
                    </a:cubicBezTo>
                    <a:cubicBezTo>
                      <a:pt x="13" y="27"/>
                      <a:pt x="27" y="25"/>
                      <a:pt x="40" y="24"/>
                    </a:cubicBezTo>
                    <a:cubicBezTo>
                      <a:pt x="40" y="0"/>
                      <a:pt x="40" y="0"/>
                      <a:pt x="4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48" name="Google Shape;848;p8"/>
              <p:cNvSpPr/>
              <p:nvPr/>
            </p:nvSpPr>
            <p:spPr>
              <a:xfrm>
                <a:off x="3391" y="2249"/>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49" name="Google Shape;849;p8"/>
              <p:cNvSpPr/>
              <p:nvPr/>
            </p:nvSpPr>
            <p:spPr>
              <a:xfrm>
                <a:off x="3391" y="2249"/>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50" name="Google Shape;850;p8"/>
              <p:cNvSpPr/>
              <p:nvPr/>
            </p:nvSpPr>
            <p:spPr>
              <a:xfrm>
                <a:off x="3391" y="2287"/>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51" name="Google Shape;851;p8"/>
              <p:cNvSpPr/>
              <p:nvPr/>
            </p:nvSpPr>
            <p:spPr>
              <a:xfrm>
                <a:off x="3391" y="2287"/>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52" name="Google Shape;852;p8"/>
              <p:cNvSpPr/>
              <p:nvPr/>
            </p:nvSpPr>
            <p:spPr>
              <a:xfrm>
                <a:off x="3391"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53" name="Google Shape;853;p8"/>
              <p:cNvSpPr/>
              <p:nvPr/>
            </p:nvSpPr>
            <p:spPr>
              <a:xfrm>
                <a:off x="3391" y="2306"/>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54" name="Google Shape;854;p8"/>
              <p:cNvSpPr/>
              <p:nvPr/>
            </p:nvSpPr>
            <p:spPr>
              <a:xfrm>
                <a:off x="3462" y="2178"/>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55" name="Google Shape;855;p8"/>
              <p:cNvSpPr/>
              <p:nvPr/>
            </p:nvSpPr>
            <p:spPr>
              <a:xfrm>
                <a:off x="3462" y="2178"/>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56" name="Google Shape;856;p8"/>
              <p:cNvSpPr/>
              <p:nvPr/>
            </p:nvSpPr>
            <p:spPr>
              <a:xfrm>
                <a:off x="3462" y="2249"/>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57" name="Google Shape;857;p8"/>
              <p:cNvSpPr/>
              <p:nvPr/>
            </p:nvSpPr>
            <p:spPr>
              <a:xfrm>
                <a:off x="3462" y="2249"/>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58" name="Google Shape;858;p8"/>
              <p:cNvSpPr/>
              <p:nvPr/>
            </p:nvSpPr>
            <p:spPr>
              <a:xfrm>
                <a:off x="3462" y="2287"/>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59" name="Google Shape;859;p8"/>
              <p:cNvSpPr/>
              <p:nvPr/>
            </p:nvSpPr>
            <p:spPr>
              <a:xfrm>
                <a:off x="3462" y="2287"/>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60" name="Google Shape;860;p8"/>
              <p:cNvSpPr/>
              <p:nvPr/>
            </p:nvSpPr>
            <p:spPr>
              <a:xfrm>
                <a:off x="3462" y="2335"/>
                <a:ext cx="90" cy="35"/>
              </a:xfrm>
              <a:custGeom>
                <a:avLst/>
                <a:gdLst/>
                <a:ahLst/>
                <a:cxnLst/>
                <a:rect l="l" t="t" r="r" b="b"/>
                <a:pathLst>
                  <a:path w="38" h="15" extrusionOk="0">
                    <a:moveTo>
                      <a:pt x="38" y="0"/>
                    </a:moveTo>
                    <a:cubicBezTo>
                      <a:pt x="0" y="0"/>
                      <a:pt x="0" y="0"/>
                      <a:pt x="0" y="0"/>
                    </a:cubicBezTo>
                    <a:cubicBezTo>
                      <a:pt x="0" y="15"/>
                      <a:pt x="0" y="15"/>
                      <a:pt x="0" y="15"/>
                    </a:cubicBezTo>
                    <a:cubicBezTo>
                      <a:pt x="13" y="14"/>
                      <a:pt x="26" y="12"/>
                      <a:pt x="38" y="11"/>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61" name="Google Shape;861;p8"/>
              <p:cNvSpPr/>
              <p:nvPr/>
            </p:nvSpPr>
            <p:spPr>
              <a:xfrm>
                <a:off x="3462" y="2361"/>
                <a:ext cx="90" cy="62"/>
              </a:xfrm>
              <a:custGeom>
                <a:avLst/>
                <a:gdLst/>
                <a:ahLst/>
                <a:cxnLst/>
                <a:rect l="l" t="t" r="r" b="b"/>
                <a:pathLst>
                  <a:path w="38" h="26" extrusionOk="0">
                    <a:moveTo>
                      <a:pt x="38" y="0"/>
                    </a:moveTo>
                    <a:cubicBezTo>
                      <a:pt x="26" y="1"/>
                      <a:pt x="13" y="3"/>
                      <a:pt x="0" y="4"/>
                    </a:cubicBezTo>
                    <a:cubicBezTo>
                      <a:pt x="0" y="26"/>
                      <a:pt x="0" y="26"/>
                      <a:pt x="0" y="26"/>
                    </a:cubicBezTo>
                    <a:cubicBezTo>
                      <a:pt x="13" y="25"/>
                      <a:pt x="25" y="23"/>
                      <a:pt x="38" y="22"/>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62" name="Google Shape;862;p8"/>
              <p:cNvSpPr/>
              <p:nvPr/>
            </p:nvSpPr>
            <p:spPr>
              <a:xfrm>
                <a:off x="3462" y="2306"/>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63" name="Google Shape;863;p8"/>
              <p:cNvSpPr/>
              <p:nvPr/>
            </p:nvSpPr>
            <p:spPr>
              <a:xfrm>
                <a:off x="3462" y="2306"/>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64" name="Google Shape;864;p8"/>
              <p:cNvSpPr/>
              <p:nvPr/>
            </p:nvSpPr>
            <p:spPr>
              <a:xfrm>
                <a:off x="3552" y="2178"/>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65" name="Google Shape;865;p8"/>
              <p:cNvSpPr/>
              <p:nvPr/>
            </p:nvSpPr>
            <p:spPr>
              <a:xfrm>
                <a:off x="3552" y="2178"/>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grpSp>
        <p:grpSp>
          <p:nvGrpSpPr>
            <p:cNvPr id="866" name="Google Shape;866;p8"/>
            <p:cNvGrpSpPr/>
            <p:nvPr/>
          </p:nvGrpSpPr>
          <p:grpSpPr>
            <a:xfrm>
              <a:off x="1476375" y="3006725"/>
              <a:ext cx="6045200" cy="823913"/>
              <a:chOff x="930" y="1894"/>
              <a:chExt cx="3808" cy="519"/>
            </a:xfrm>
          </p:grpSpPr>
          <p:sp>
            <p:nvSpPr>
              <p:cNvPr id="867" name="Google Shape;867;p8"/>
              <p:cNvSpPr/>
              <p:nvPr/>
            </p:nvSpPr>
            <p:spPr>
              <a:xfrm>
                <a:off x="3552" y="2249"/>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68" name="Google Shape;868;p8"/>
              <p:cNvSpPr/>
              <p:nvPr/>
            </p:nvSpPr>
            <p:spPr>
              <a:xfrm>
                <a:off x="3552" y="2249"/>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69" name="Google Shape;869;p8"/>
              <p:cNvSpPr/>
              <p:nvPr/>
            </p:nvSpPr>
            <p:spPr>
              <a:xfrm>
                <a:off x="3552" y="2287"/>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70" name="Google Shape;870;p8"/>
              <p:cNvSpPr/>
              <p:nvPr/>
            </p:nvSpPr>
            <p:spPr>
              <a:xfrm>
                <a:off x="3552" y="2287"/>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71" name="Google Shape;871;p8"/>
              <p:cNvSpPr/>
              <p:nvPr/>
            </p:nvSpPr>
            <p:spPr>
              <a:xfrm>
                <a:off x="3552" y="2335"/>
                <a:ext cx="28" cy="26"/>
              </a:xfrm>
              <a:custGeom>
                <a:avLst/>
                <a:gdLst/>
                <a:ahLst/>
                <a:cxnLst/>
                <a:rect l="l" t="t" r="r" b="b"/>
                <a:pathLst>
                  <a:path w="12" h="11" extrusionOk="0">
                    <a:moveTo>
                      <a:pt x="12" y="0"/>
                    </a:moveTo>
                    <a:cubicBezTo>
                      <a:pt x="0" y="0"/>
                      <a:pt x="0" y="0"/>
                      <a:pt x="0" y="0"/>
                    </a:cubicBezTo>
                    <a:cubicBezTo>
                      <a:pt x="0" y="11"/>
                      <a:pt x="0" y="11"/>
                      <a:pt x="0" y="11"/>
                    </a:cubicBezTo>
                    <a:cubicBezTo>
                      <a:pt x="4" y="10"/>
                      <a:pt x="8" y="10"/>
                      <a:pt x="12" y="9"/>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72" name="Google Shape;872;p8"/>
              <p:cNvSpPr/>
              <p:nvPr/>
            </p:nvSpPr>
            <p:spPr>
              <a:xfrm>
                <a:off x="3552" y="2356"/>
                <a:ext cx="28" cy="57"/>
              </a:xfrm>
              <a:custGeom>
                <a:avLst/>
                <a:gdLst/>
                <a:ahLst/>
                <a:cxnLst/>
                <a:rect l="l" t="t" r="r" b="b"/>
                <a:pathLst>
                  <a:path w="12" h="24" extrusionOk="0">
                    <a:moveTo>
                      <a:pt x="12" y="0"/>
                    </a:moveTo>
                    <a:cubicBezTo>
                      <a:pt x="8" y="1"/>
                      <a:pt x="4" y="1"/>
                      <a:pt x="0" y="2"/>
                    </a:cubicBezTo>
                    <a:cubicBezTo>
                      <a:pt x="0" y="24"/>
                      <a:pt x="0" y="24"/>
                      <a:pt x="0" y="24"/>
                    </a:cubicBezTo>
                    <a:cubicBezTo>
                      <a:pt x="4" y="24"/>
                      <a:pt x="8" y="23"/>
                      <a:pt x="12" y="23"/>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73" name="Google Shape;873;p8"/>
              <p:cNvSpPr/>
              <p:nvPr/>
            </p:nvSpPr>
            <p:spPr>
              <a:xfrm>
                <a:off x="3552" y="2306"/>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74" name="Google Shape;874;p8"/>
              <p:cNvSpPr/>
              <p:nvPr/>
            </p:nvSpPr>
            <p:spPr>
              <a:xfrm>
                <a:off x="3552" y="2306"/>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75" name="Google Shape;875;p8"/>
              <p:cNvSpPr/>
              <p:nvPr/>
            </p:nvSpPr>
            <p:spPr>
              <a:xfrm>
                <a:off x="3675" y="2178"/>
                <a:ext cx="284" cy="166"/>
              </a:xfrm>
              <a:custGeom>
                <a:avLst/>
                <a:gdLst/>
                <a:ahLst/>
                <a:cxnLst/>
                <a:rect l="l" t="t" r="r" b="b"/>
                <a:pathLst>
                  <a:path w="120" h="70" extrusionOk="0">
                    <a:moveTo>
                      <a:pt x="30" y="0"/>
                    </a:moveTo>
                    <a:cubicBezTo>
                      <a:pt x="0" y="0"/>
                      <a:pt x="0" y="0"/>
                      <a:pt x="0" y="0"/>
                    </a:cubicBezTo>
                    <a:cubicBezTo>
                      <a:pt x="0" y="70"/>
                      <a:pt x="0" y="70"/>
                      <a:pt x="0" y="70"/>
                    </a:cubicBezTo>
                    <a:cubicBezTo>
                      <a:pt x="10" y="69"/>
                      <a:pt x="20" y="68"/>
                      <a:pt x="30" y="67"/>
                    </a:cubicBezTo>
                    <a:cubicBezTo>
                      <a:pt x="30" y="66"/>
                      <a:pt x="30" y="66"/>
                      <a:pt x="30" y="66"/>
                    </a:cubicBezTo>
                    <a:cubicBezTo>
                      <a:pt x="0" y="66"/>
                      <a:pt x="0" y="66"/>
                      <a:pt x="0" y="66"/>
                    </a:cubicBezTo>
                    <a:cubicBezTo>
                      <a:pt x="0" y="58"/>
                      <a:pt x="0" y="58"/>
                      <a:pt x="0" y="58"/>
                    </a:cubicBezTo>
                    <a:cubicBezTo>
                      <a:pt x="0" y="56"/>
                      <a:pt x="0" y="56"/>
                      <a:pt x="0" y="56"/>
                    </a:cubicBezTo>
                    <a:cubicBezTo>
                      <a:pt x="0" y="30"/>
                      <a:pt x="0" y="30"/>
                      <a:pt x="0" y="30"/>
                    </a:cubicBezTo>
                    <a:cubicBezTo>
                      <a:pt x="30" y="30"/>
                      <a:pt x="30" y="30"/>
                      <a:pt x="30" y="30"/>
                    </a:cubicBezTo>
                    <a:cubicBezTo>
                      <a:pt x="30" y="0"/>
                      <a:pt x="30" y="0"/>
                      <a:pt x="30" y="0"/>
                    </a:cubicBezTo>
                    <a:moveTo>
                      <a:pt x="120" y="0"/>
                    </a:moveTo>
                    <a:cubicBezTo>
                      <a:pt x="80" y="0"/>
                      <a:pt x="80" y="0"/>
                      <a:pt x="80" y="0"/>
                    </a:cubicBezTo>
                    <a:cubicBezTo>
                      <a:pt x="80" y="30"/>
                      <a:pt x="80" y="30"/>
                      <a:pt x="80" y="30"/>
                    </a:cubicBezTo>
                    <a:cubicBezTo>
                      <a:pt x="120" y="30"/>
                      <a:pt x="120" y="30"/>
                      <a:pt x="120" y="30"/>
                    </a:cubicBezTo>
                    <a:cubicBezTo>
                      <a:pt x="120" y="0"/>
                      <a:pt x="120" y="0"/>
                      <a:pt x="12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76" name="Google Shape;876;p8"/>
              <p:cNvSpPr/>
              <p:nvPr/>
            </p:nvSpPr>
            <p:spPr>
              <a:xfrm>
                <a:off x="3675" y="2335"/>
                <a:ext cx="284" cy="66"/>
              </a:xfrm>
              <a:custGeom>
                <a:avLst/>
                <a:gdLst/>
                <a:ahLst/>
                <a:cxnLst/>
                <a:rect l="l" t="t" r="r" b="b"/>
                <a:pathLst>
                  <a:path w="120" h="28" extrusionOk="0">
                    <a:moveTo>
                      <a:pt x="30" y="1"/>
                    </a:moveTo>
                    <a:cubicBezTo>
                      <a:pt x="20" y="2"/>
                      <a:pt x="10" y="3"/>
                      <a:pt x="0" y="4"/>
                    </a:cubicBezTo>
                    <a:cubicBezTo>
                      <a:pt x="0" y="28"/>
                      <a:pt x="0" y="28"/>
                      <a:pt x="0" y="28"/>
                    </a:cubicBezTo>
                    <a:cubicBezTo>
                      <a:pt x="10" y="27"/>
                      <a:pt x="20" y="26"/>
                      <a:pt x="30" y="25"/>
                    </a:cubicBezTo>
                    <a:cubicBezTo>
                      <a:pt x="30" y="1"/>
                      <a:pt x="30" y="1"/>
                      <a:pt x="30" y="1"/>
                    </a:cubicBezTo>
                    <a:moveTo>
                      <a:pt x="120" y="0"/>
                    </a:moveTo>
                    <a:cubicBezTo>
                      <a:pt x="80" y="0"/>
                      <a:pt x="80" y="0"/>
                      <a:pt x="80" y="0"/>
                    </a:cubicBezTo>
                    <a:cubicBezTo>
                      <a:pt x="80" y="20"/>
                      <a:pt x="80" y="20"/>
                      <a:pt x="80" y="20"/>
                    </a:cubicBezTo>
                    <a:cubicBezTo>
                      <a:pt x="93" y="18"/>
                      <a:pt x="107" y="17"/>
                      <a:pt x="120" y="15"/>
                    </a:cubicBezTo>
                    <a:cubicBezTo>
                      <a:pt x="120" y="0"/>
                      <a:pt x="120" y="0"/>
                      <a:pt x="12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77" name="Google Shape;877;p8"/>
              <p:cNvSpPr/>
              <p:nvPr/>
            </p:nvSpPr>
            <p:spPr>
              <a:xfrm>
                <a:off x="3675" y="2249"/>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78" name="Google Shape;878;p8"/>
              <p:cNvSpPr/>
              <p:nvPr/>
            </p:nvSpPr>
            <p:spPr>
              <a:xfrm>
                <a:off x="3675" y="2249"/>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79" name="Google Shape;879;p8"/>
              <p:cNvSpPr/>
              <p:nvPr/>
            </p:nvSpPr>
            <p:spPr>
              <a:xfrm>
                <a:off x="3675" y="2287"/>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80" name="Google Shape;880;p8"/>
              <p:cNvSpPr/>
              <p:nvPr/>
            </p:nvSpPr>
            <p:spPr>
              <a:xfrm>
                <a:off x="3675" y="2287"/>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81" name="Google Shape;881;p8"/>
              <p:cNvSpPr/>
              <p:nvPr/>
            </p:nvSpPr>
            <p:spPr>
              <a:xfrm>
                <a:off x="3864" y="2306"/>
                <a:ext cx="95" cy="19"/>
              </a:xfrm>
              <a:custGeom>
                <a:avLst/>
                <a:gdLst/>
                <a:ahLst/>
                <a:cxnLst/>
                <a:rect l="l" t="t" r="r" b="b"/>
                <a:pathLst>
                  <a:path w="40" h="8" extrusionOk="0">
                    <a:moveTo>
                      <a:pt x="40" y="0"/>
                    </a:moveTo>
                    <a:cubicBezTo>
                      <a:pt x="0" y="0"/>
                      <a:pt x="0" y="0"/>
                      <a:pt x="0" y="0"/>
                    </a:cubicBezTo>
                    <a:cubicBezTo>
                      <a:pt x="0" y="8"/>
                      <a:pt x="0" y="8"/>
                      <a:pt x="0" y="8"/>
                    </a:cubicBezTo>
                    <a:cubicBezTo>
                      <a:pt x="1" y="8"/>
                      <a:pt x="1" y="8"/>
                      <a:pt x="2" y="8"/>
                    </a:cubicBezTo>
                    <a:cubicBezTo>
                      <a:pt x="15" y="7"/>
                      <a:pt x="28" y="6"/>
                      <a:pt x="40" y="4"/>
                    </a:cubicBezTo>
                    <a:cubicBezTo>
                      <a:pt x="40" y="0"/>
                      <a:pt x="40" y="0"/>
                      <a:pt x="40"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82" name="Google Shape;882;p8"/>
              <p:cNvSpPr/>
              <p:nvPr/>
            </p:nvSpPr>
            <p:spPr>
              <a:xfrm>
                <a:off x="3864" y="2316"/>
                <a:ext cx="95" cy="19"/>
              </a:xfrm>
              <a:custGeom>
                <a:avLst/>
                <a:gdLst/>
                <a:ahLst/>
                <a:cxnLst/>
                <a:rect l="l" t="t" r="r" b="b"/>
                <a:pathLst>
                  <a:path w="40" h="8" extrusionOk="0">
                    <a:moveTo>
                      <a:pt x="40" y="0"/>
                    </a:moveTo>
                    <a:cubicBezTo>
                      <a:pt x="28" y="2"/>
                      <a:pt x="15" y="3"/>
                      <a:pt x="2" y="4"/>
                    </a:cubicBezTo>
                    <a:cubicBezTo>
                      <a:pt x="1" y="4"/>
                      <a:pt x="1" y="4"/>
                      <a:pt x="0" y="4"/>
                    </a:cubicBezTo>
                    <a:cubicBezTo>
                      <a:pt x="0" y="8"/>
                      <a:pt x="0" y="8"/>
                      <a:pt x="0" y="8"/>
                    </a:cubicBezTo>
                    <a:cubicBezTo>
                      <a:pt x="40" y="8"/>
                      <a:pt x="40" y="8"/>
                      <a:pt x="40" y="8"/>
                    </a:cubicBezTo>
                    <a:cubicBezTo>
                      <a:pt x="40" y="0"/>
                      <a:pt x="40" y="0"/>
                      <a:pt x="40"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83" name="Google Shape;883;p8"/>
              <p:cNvSpPr/>
              <p:nvPr/>
            </p:nvSpPr>
            <p:spPr>
              <a:xfrm>
                <a:off x="3675" y="2306"/>
                <a:ext cx="71" cy="29"/>
              </a:xfrm>
              <a:custGeom>
                <a:avLst/>
                <a:gdLst/>
                <a:ahLst/>
                <a:cxnLst/>
                <a:rect l="l" t="t" r="r" b="b"/>
                <a:pathLst>
                  <a:path w="71" h="29" extrusionOk="0">
                    <a:moveTo>
                      <a:pt x="71" y="0"/>
                    </a:moveTo>
                    <a:lnTo>
                      <a:pt x="0" y="0"/>
                    </a:lnTo>
                    <a:lnTo>
                      <a:pt x="0" y="5"/>
                    </a:lnTo>
                    <a:lnTo>
                      <a:pt x="0" y="10"/>
                    </a:lnTo>
                    <a:lnTo>
                      <a:pt x="0" y="29"/>
                    </a:lnTo>
                    <a:lnTo>
                      <a:pt x="71" y="29"/>
                    </a:lnTo>
                    <a:lnTo>
                      <a:pt x="71"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84" name="Google Shape;884;p8"/>
              <p:cNvSpPr/>
              <p:nvPr/>
            </p:nvSpPr>
            <p:spPr>
              <a:xfrm>
                <a:off x="3675" y="2306"/>
                <a:ext cx="71" cy="29"/>
              </a:xfrm>
              <a:custGeom>
                <a:avLst/>
                <a:gdLst/>
                <a:ahLst/>
                <a:cxnLst/>
                <a:rect l="l" t="t" r="r" b="b"/>
                <a:pathLst>
                  <a:path w="71" h="29" extrusionOk="0">
                    <a:moveTo>
                      <a:pt x="71" y="0"/>
                    </a:moveTo>
                    <a:lnTo>
                      <a:pt x="0" y="0"/>
                    </a:lnTo>
                    <a:lnTo>
                      <a:pt x="0" y="5"/>
                    </a:lnTo>
                    <a:lnTo>
                      <a:pt x="0" y="10"/>
                    </a:lnTo>
                    <a:lnTo>
                      <a:pt x="0" y="29"/>
                    </a:lnTo>
                    <a:lnTo>
                      <a:pt x="71" y="29"/>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85" name="Google Shape;885;p8"/>
              <p:cNvSpPr/>
              <p:nvPr/>
            </p:nvSpPr>
            <p:spPr>
              <a:xfrm>
                <a:off x="3746" y="2178"/>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86" name="Google Shape;886;p8"/>
              <p:cNvSpPr/>
              <p:nvPr/>
            </p:nvSpPr>
            <p:spPr>
              <a:xfrm>
                <a:off x="3746" y="2178"/>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87" name="Google Shape;887;p8"/>
              <p:cNvSpPr/>
              <p:nvPr/>
            </p:nvSpPr>
            <p:spPr>
              <a:xfrm>
                <a:off x="3746" y="2249"/>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88" name="Google Shape;888;p8"/>
              <p:cNvSpPr/>
              <p:nvPr/>
            </p:nvSpPr>
            <p:spPr>
              <a:xfrm>
                <a:off x="3746" y="2249"/>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89" name="Google Shape;889;p8"/>
              <p:cNvSpPr/>
              <p:nvPr/>
            </p:nvSpPr>
            <p:spPr>
              <a:xfrm>
                <a:off x="3746" y="2287"/>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90" name="Google Shape;890;p8"/>
              <p:cNvSpPr/>
              <p:nvPr/>
            </p:nvSpPr>
            <p:spPr>
              <a:xfrm>
                <a:off x="3746" y="2287"/>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91" name="Google Shape;891;p8"/>
              <p:cNvSpPr/>
              <p:nvPr/>
            </p:nvSpPr>
            <p:spPr>
              <a:xfrm>
                <a:off x="3746" y="2335"/>
                <a:ext cx="28" cy="2"/>
              </a:xfrm>
              <a:custGeom>
                <a:avLst/>
                <a:gdLst/>
                <a:ahLst/>
                <a:cxnLst/>
                <a:rect l="l" t="t" r="r" b="b"/>
                <a:pathLst>
                  <a:path w="12" h="1" extrusionOk="0">
                    <a:moveTo>
                      <a:pt x="12" y="0"/>
                    </a:moveTo>
                    <a:cubicBezTo>
                      <a:pt x="0" y="0"/>
                      <a:pt x="0" y="0"/>
                      <a:pt x="0" y="0"/>
                    </a:cubicBezTo>
                    <a:cubicBezTo>
                      <a:pt x="0" y="1"/>
                      <a:pt x="0" y="1"/>
                      <a:pt x="0" y="1"/>
                    </a:cubicBezTo>
                    <a:cubicBezTo>
                      <a:pt x="4" y="1"/>
                      <a:pt x="8" y="0"/>
                      <a:pt x="12"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92" name="Google Shape;892;p8"/>
              <p:cNvSpPr/>
              <p:nvPr/>
            </p:nvSpPr>
            <p:spPr>
              <a:xfrm>
                <a:off x="3746" y="2335"/>
                <a:ext cx="90" cy="59"/>
              </a:xfrm>
              <a:custGeom>
                <a:avLst/>
                <a:gdLst/>
                <a:ahLst/>
                <a:cxnLst/>
                <a:rect l="l" t="t" r="r" b="b"/>
                <a:pathLst>
                  <a:path w="38" h="25" extrusionOk="0">
                    <a:moveTo>
                      <a:pt x="38" y="0"/>
                    </a:moveTo>
                    <a:cubicBezTo>
                      <a:pt x="12" y="0"/>
                      <a:pt x="12" y="0"/>
                      <a:pt x="12" y="0"/>
                    </a:cubicBezTo>
                    <a:cubicBezTo>
                      <a:pt x="8" y="0"/>
                      <a:pt x="4" y="1"/>
                      <a:pt x="0" y="1"/>
                    </a:cubicBezTo>
                    <a:cubicBezTo>
                      <a:pt x="0" y="25"/>
                      <a:pt x="0" y="25"/>
                      <a:pt x="0" y="25"/>
                    </a:cubicBezTo>
                    <a:cubicBezTo>
                      <a:pt x="13" y="24"/>
                      <a:pt x="25" y="22"/>
                      <a:pt x="38" y="21"/>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93" name="Google Shape;893;p8"/>
              <p:cNvSpPr/>
              <p:nvPr/>
            </p:nvSpPr>
            <p:spPr>
              <a:xfrm>
                <a:off x="3746" y="2306"/>
                <a:ext cx="90" cy="29"/>
              </a:xfrm>
              <a:custGeom>
                <a:avLst/>
                <a:gdLst/>
                <a:ahLst/>
                <a:cxnLst/>
                <a:rect l="l" t="t" r="r" b="b"/>
                <a:pathLst>
                  <a:path w="38" h="12" extrusionOk="0">
                    <a:moveTo>
                      <a:pt x="38" y="0"/>
                    </a:moveTo>
                    <a:cubicBezTo>
                      <a:pt x="0" y="0"/>
                      <a:pt x="0" y="0"/>
                      <a:pt x="0" y="0"/>
                    </a:cubicBezTo>
                    <a:cubicBezTo>
                      <a:pt x="0" y="12"/>
                      <a:pt x="0" y="12"/>
                      <a:pt x="0" y="12"/>
                    </a:cubicBezTo>
                    <a:cubicBezTo>
                      <a:pt x="12" y="12"/>
                      <a:pt x="12" y="12"/>
                      <a:pt x="12" y="12"/>
                    </a:cubicBezTo>
                    <a:cubicBezTo>
                      <a:pt x="21" y="11"/>
                      <a:pt x="30" y="10"/>
                      <a:pt x="38" y="9"/>
                    </a:cubicBezTo>
                    <a:cubicBezTo>
                      <a:pt x="38" y="0"/>
                      <a:pt x="38" y="0"/>
                      <a:pt x="38" y="0"/>
                    </a:cubicBezTo>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94" name="Google Shape;894;p8"/>
              <p:cNvSpPr/>
              <p:nvPr/>
            </p:nvSpPr>
            <p:spPr>
              <a:xfrm>
                <a:off x="3774" y="2328"/>
                <a:ext cx="62" cy="7"/>
              </a:xfrm>
              <a:custGeom>
                <a:avLst/>
                <a:gdLst/>
                <a:ahLst/>
                <a:cxnLst/>
                <a:rect l="l" t="t" r="r" b="b"/>
                <a:pathLst>
                  <a:path w="26" h="3" extrusionOk="0">
                    <a:moveTo>
                      <a:pt x="26" y="0"/>
                    </a:moveTo>
                    <a:cubicBezTo>
                      <a:pt x="18" y="1"/>
                      <a:pt x="9" y="2"/>
                      <a:pt x="0" y="3"/>
                    </a:cubicBezTo>
                    <a:cubicBezTo>
                      <a:pt x="26" y="3"/>
                      <a:pt x="26" y="3"/>
                      <a:pt x="26" y="3"/>
                    </a:cubicBezTo>
                    <a:cubicBezTo>
                      <a:pt x="26" y="0"/>
                      <a:pt x="26" y="0"/>
                      <a:pt x="26" y="0"/>
                    </a:cubicBezTo>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95" name="Google Shape;895;p8"/>
              <p:cNvSpPr/>
              <p:nvPr/>
            </p:nvSpPr>
            <p:spPr>
              <a:xfrm>
                <a:off x="3836" y="2178"/>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96" name="Google Shape;896;p8"/>
              <p:cNvSpPr/>
              <p:nvPr/>
            </p:nvSpPr>
            <p:spPr>
              <a:xfrm>
                <a:off x="3836" y="2178"/>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97" name="Google Shape;897;p8"/>
              <p:cNvSpPr/>
              <p:nvPr/>
            </p:nvSpPr>
            <p:spPr>
              <a:xfrm>
                <a:off x="3836" y="2249"/>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98" name="Google Shape;898;p8"/>
              <p:cNvSpPr/>
              <p:nvPr/>
            </p:nvSpPr>
            <p:spPr>
              <a:xfrm>
                <a:off x="3836" y="2249"/>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899" name="Google Shape;899;p8"/>
              <p:cNvSpPr/>
              <p:nvPr/>
            </p:nvSpPr>
            <p:spPr>
              <a:xfrm>
                <a:off x="3836" y="2287"/>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00" name="Google Shape;900;p8"/>
              <p:cNvSpPr/>
              <p:nvPr/>
            </p:nvSpPr>
            <p:spPr>
              <a:xfrm>
                <a:off x="3836" y="2287"/>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01" name="Google Shape;901;p8"/>
              <p:cNvSpPr/>
              <p:nvPr/>
            </p:nvSpPr>
            <p:spPr>
              <a:xfrm>
                <a:off x="3836" y="2335"/>
                <a:ext cx="28" cy="50"/>
              </a:xfrm>
              <a:custGeom>
                <a:avLst/>
                <a:gdLst/>
                <a:ahLst/>
                <a:cxnLst/>
                <a:rect l="l" t="t" r="r" b="b"/>
                <a:pathLst>
                  <a:path w="12" h="21" extrusionOk="0">
                    <a:moveTo>
                      <a:pt x="12" y="0"/>
                    </a:moveTo>
                    <a:cubicBezTo>
                      <a:pt x="0" y="0"/>
                      <a:pt x="0" y="0"/>
                      <a:pt x="0" y="0"/>
                    </a:cubicBezTo>
                    <a:cubicBezTo>
                      <a:pt x="0" y="21"/>
                      <a:pt x="0" y="21"/>
                      <a:pt x="0" y="21"/>
                    </a:cubicBezTo>
                    <a:cubicBezTo>
                      <a:pt x="4" y="21"/>
                      <a:pt x="8" y="20"/>
                      <a:pt x="12" y="20"/>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02" name="Google Shape;902;p8"/>
              <p:cNvSpPr/>
              <p:nvPr/>
            </p:nvSpPr>
            <p:spPr>
              <a:xfrm>
                <a:off x="3836" y="2306"/>
                <a:ext cx="28" cy="22"/>
              </a:xfrm>
              <a:custGeom>
                <a:avLst/>
                <a:gdLst/>
                <a:ahLst/>
                <a:cxnLst/>
                <a:rect l="l" t="t" r="r" b="b"/>
                <a:pathLst>
                  <a:path w="12" h="9" extrusionOk="0">
                    <a:moveTo>
                      <a:pt x="12" y="0"/>
                    </a:moveTo>
                    <a:cubicBezTo>
                      <a:pt x="0" y="0"/>
                      <a:pt x="0" y="0"/>
                      <a:pt x="0" y="0"/>
                    </a:cubicBezTo>
                    <a:cubicBezTo>
                      <a:pt x="0" y="9"/>
                      <a:pt x="0" y="9"/>
                      <a:pt x="0" y="9"/>
                    </a:cubicBezTo>
                    <a:cubicBezTo>
                      <a:pt x="4" y="9"/>
                      <a:pt x="8" y="8"/>
                      <a:pt x="12" y="8"/>
                    </a:cubicBezTo>
                    <a:cubicBezTo>
                      <a:pt x="12" y="0"/>
                      <a:pt x="12" y="0"/>
                      <a:pt x="12"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03" name="Google Shape;903;p8"/>
              <p:cNvSpPr/>
              <p:nvPr/>
            </p:nvSpPr>
            <p:spPr>
              <a:xfrm>
                <a:off x="3836" y="2325"/>
                <a:ext cx="28" cy="10"/>
              </a:xfrm>
              <a:custGeom>
                <a:avLst/>
                <a:gdLst/>
                <a:ahLst/>
                <a:cxnLst/>
                <a:rect l="l" t="t" r="r" b="b"/>
                <a:pathLst>
                  <a:path w="12" h="4" extrusionOk="0">
                    <a:moveTo>
                      <a:pt x="12" y="0"/>
                    </a:moveTo>
                    <a:cubicBezTo>
                      <a:pt x="8" y="0"/>
                      <a:pt x="4" y="1"/>
                      <a:pt x="0" y="1"/>
                    </a:cubicBezTo>
                    <a:cubicBezTo>
                      <a:pt x="0" y="4"/>
                      <a:pt x="0" y="4"/>
                      <a:pt x="0" y="4"/>
                    </a:cubicBezTo>
                    <a:cubicBezTo>
                      <a:pt x="12" y="4"/>
                      <a:pt x="12" y="4"/>
                      <a:pt x="12" y="4"/>
                    </a:cubicBezTo>
                    <a:cubicBezTo>
                      <a:pt x="12" y="0"/>
                      <a:pt x="12" y="0"/>
                      <a:pt x="12"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04" name="Google Shape;904;p8"/>
              <p:cNvSpPr/>
              <p:nvPr/>
            </p:nvSpPr>
            <p:spPr>
              <a:xfrm>
                <a:off x="3959" y="2178"/>
                <a:ext cx="284" cy="138"/>
              </a:xfrm>
              <a:custGeom>
                <a:avLst/>
                <a:gdLst/>
                <a:ahLst/>
                <a:cxnLst/>
                <a:rect l="l" t="t" r="r" b="b"/>
                <a:pathLst>
                  <a:path w="284" h="138" extrusionOk="0">
                    <a:moveTo>
                      <a:pt x="71" y="0"/>
                    </a:moveTo>
                    <a:lnTo>
                      <a:pt x="0" y="0"/>
                    </a:lnTo>
                    <a:lnTo>
                      <a:pt x="0" y="138"/>
                    </a:lnTo>
                    <a:lnTo>
                      <a:pt x="0" y="138"/>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05" name="Google Shape;905;p8"/>
              <p:cNvSpPr/>
              <p:nvPr/>
            </p:nvSpPr>
            <p:spPr>
              <a:xfrm>
                <a:off x="3959" y="2178"/>
                <a:ext cx="284" cy="138"/>
              </a:xfrm>
              <a:custGeom>
                <a:avLst/>
                <a:gdLst/>
                <a:ahLst/>
                <a:cxnLst/>
                <a:rect l="l" t="t" r="r" b="b"/>
                <a:pathLst>
                  <a:path w="284" h="138" extrusionOk="0">
                    <a:moveTo>
                      <a:pt x="71" y="0"/>
                    </a:moveTo>
                    <a:lnTo>
                      <a:pt x="0" y="0"/>
                    </a:lnTo>
                    <a:lnTo>
                      <a:pt x="0" y="138"/>
                    </a:lnTo>
                    <a:lnTo>
                      <a:pt x="0" y="138"/>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06" name="Google Shape;906;p8"/>
              <p:cNvSpPr/>
              <p:nvPr/>
            </p:nvSpPr>
            <p:spPr>
              <a:xfrm>
                <a:off x="3959" y="2316"/>
                <a:ext cx="284" cy="54"/>
              </a:xfrm>
              <a:custGeom>
                <a:avLst/>
                <a:gdLst/>
                <a:ahLst/>
                <a:cxnLst/>
                <a:rect l="l" t="t" r="r" b="b"/>
                <a:pathLst>
                  <a:path w="120" h="23" extrusionOk="0">
                    <a:moveTo>
                      <a:pt x="120" y="8"/>
                    </a:moveTo>
                    <a:cubicBezTo>
                      <a:pt x="80" y="8"/>
                      <a:pt x="80" y="8"/>
                      <a:pt x="80" y="8"/>
                    </a:cubicBezTo>
                    <a:cubicBezTo>
                      <a:pt x="80" y="14"/>
                      <a:pt x="80" y="14"/>
                      <a:pt x="80" y="14"/>
                    </a:cubicBezTo>
                    <a:cubicBezTo>
                      <a:pt x="93" y="12"/>
                      <a:pt x="107" y="11"/>
                      <a:pt x="120" y="9"/>
                    </a:cubicBezTo>
                    <a:cubicBezTo>
                      <a:pt x="120" y="8"/>
                      <a:pt x="120" y="8"/>
                      <a:pt x="120" y="8"/>
                    </a:cubicBezTo>
                    <a:moveTo>
                      <a:pt x="0" y="0"/>
                    </a:moveTo>
                    <a:cubicBezTo>
                      <a:pt x="0" y="0"/>
                      <a:pt x="0" y="0"/>
                      <a:pt x="0" y="0"/>
                    </a:cubicBezTo>
                    <a:cubicBezTo>
                      <a:pt x="0" y="23"/>
                      <a:pt x="0" y="23"/>
                      <a:pt x="0" y="23"/>
                    </a:cubicBezTo>
                    <a:cubicBezTo>
                      <a:pt x="10" y="22"/>
                      <a:pt x="20" y="21"/>
                      <a:pt x="30" y="20"/>
                    </a:cubicBezTo>
                    <a:cubicBezTo>
                      <a:pt x="30" y="8"/>
                      <a:pt x="30" y="8"/>
                      <a:pt x="30" y="8"/>
                    </a:cubicBezTo>
                    <a:cubicBezTo>
                      <a:pt x="0" y="8"/>
                      <a:pt x="0" y="8"/>
                      <a:pt x="0" y="8"/>
                    </a:cubicBezTo>
                    <a:cubicBezTo>
                      <a:pt x="0" y="0"/>
                      <a:pt x="0" y="0"/>
                      <a:pt x="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07" name="Google Shape;907;p8"/>
              <p:cNvSpPr/>
              <p:nvPr/>
            </p:nvSpPr>
            <p:spPr>
              <a:xfrm>
                <a:off x="4148" y="2249"/>
                <a:ext cx="95" cy="38"/>
              </a:xfrm>
              <a:custGeom>
                <a:avLst/>
                <a:gdLst/>
                <a:ahLst/>
                <a:cxnLst/>
                <a:rect l="l" t="t" r="r" b="b"/>
                <a:pathLst>
                  <a:path w="40" h="16" extrusionOk="0">
                    <a:moveTo>
                      <a:pt x="40" y="0"/>
                    </a:moveTo>
                    <a:cubicBezTo>
                      <a:pt x="0" y="0"/>
                      <a:pt x="0" y="0"/>
                      <a:pt x="0" y="0"/>
                    </a:cubicBezTo>
                    <a:cubicBezTo>
                      <a:pt x="0" y="16"/>
                      <a:pt x="0" y="16"/>
                      <a:pt x="0" y="16"/>
                    </a:cubicBezTo>
                    <a:cubicBezTo>
                      <a:pt x="27" y="16"/>
                      <a:pt x="27" y="16"/>
                      <a:pt x="27" y="16"/>
                    </a:cubicBezTo>
                    <a:cubicBezTo>
                      <a:pt x="31" y="16"/>
                      <a:pt x="36" y="15"/>
                      <a:pt x="40" y="14"/>
                    </a:cubicBezTo>
                    <a:cubicBezTo>
                      <a:pt x="40" y="0"/>
                      <a:pt x="40" y="0"/>
                      <a:pt x="40"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08" name="Google Shape;908;p8"/>
              <p:cNvSpPr/>
              <p:nvPr/>
            </p:nvSpPr>
            <p:spPr>
              <a:xfrm>
                <a:off x="4212" y="2283"/>
                <a:ext cx="31" cy="4"/>
              </a:xfrm>
              <a:custGeom>
                <a:avLst/>
                <a:gdLst/>
                <a:ahLst/>
                <a:cxnLst/>
                <a:rect l="l" t="t" r="r" b="b"/>
                <a:pathLst>
                  <a:path w="13" h="2" extrusionOk="0">
                    <a:moveTo>
                      <a:pt x="13" y="0"/>
                    </a:moveTo>
                    <a:cubicBezTo>
                      <a:pt x="9" y="1"/>
                      <a:pt x="4" y="2"/>
                      <a:pt x="0" y="2"/>
                    </a:cubicBezTo>
                    <a:cubicBezTo>
                      <a:pt x="13" y="2"/>
                      <a:pt x="13" y="2"/>
                      <a:pt x="13" y="2"/>
                    </a:cubicBezTo>
                    <a:cubicBezTo>
                      <a:pt x="13" y="0"/>
                      <a:pt x="13" y="0"/>
                      <a:pt x="13"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09" name="Google Shape;909;p8"/>
              <p:cNvSpPr/>
              <p:nvPr/>
            </p:nvSpPr>
            <p:spPr>
              <a:xfrm>
                <a:off x="3959" y="2249"/>
                <a:ext cx="71" cy="62"/>
              </a:xfrm>
              <a:custGeom>
                <a:avLst/>
                <a:gdLst/>
                <a:ahLst/>
                <a:cxnLst/>
                <a:rect l="l" t="t" r="r" b="b"/>
                <a:pathLst>
                  <a:path w="71" h="62" extrusionOk="0">
                    <a:moveTo>
                      <a:pt x="71" y="0"/>
                    </a:moveTo>
                    <a:lnTo>
                      <a:pt x="0" y="0"/>
                    </a:lnTo>
                    <a:lnTo>
                      <a:pt x="0" y="62"/>
                    </a:lnTo>
                    <a:lnTo>
                      <a:pt x="0" y="38"/>
                    </a:lnTo>
                    <a:lnTo>
                      <a:pt x="71" y="38"/>
                    </a:lnTo>
                    <a:lnTo>
                      <a:pt x="71"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10" name="Google Shape;910;p8"/>
              <p:cNvSpPr/>
              <p:nvPr/>
            </p:nvSpPr>
            <p:spPr>
              <a:xfrm>
                <a:off x="3959" y="2249"/>
                <a:ext cx="71" cy="62"/>
              </a:xfrm>
              <a:custGeom>
                <a:avLst/>
                <a:gdLst/>
                <a:ahLst/>
                <a:cxnLst/>
                <a:rect l="l" t="t" r="r" b="b"/>
                <a:pathLst>
                  <a:path w="71" h="62" extrusionOk="0">
                    <a:moveTo>
                      <a:pt x="71" y="0"/>
                    </a:moveTo>
                    <a:lnTo>
                      <a:pt x="0" y="0"/>
                    </a:lnTo>
                    <a:lnTo>
                      <a:pt x="0" y="62"/>
                    </a:lnTo>
                    <a:lnTo>
                      <a:pt x="0" y="38"/>
                    </a:lnTo>
                    <a:lnTo>
                      <a:pt x="71" y="38"/>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11" name="Google Shape;911;p8"/>
              <p:cNvSpPr/>
              <p:nvPr/>
            </p:nvSpPr>
            <p:spPr>
              <a:xfrm>
                <a:off x="4148" y="2287"/>
                <a:ext cx="64" cy="10"/>
              </a:xfrm>
              <a:custGeom>
                <a:avLst/>
                <a:gdLst/>
                <a:ahLst/>
                <a:cxnLst/>
                <a:rect l="l" t="t" r="r" b="b"/>
                <a:pathLst>
                  <a:path w="27" h="4" extrusionOk="0">
                    <a:moveTo>
                      <a:pt x="27" y="0"/>
                    </a:moveTo>
                    <a:cubicBezTo>
                      <a:pt x="0" y="0"/>
                      <a:pt x="0" y="0"/>
                      <a:pt x="0" y="0"/>
                    </a:cubicBezTo>
                    <a:cubicBezTo>
                      <a:pt x="0" y="4"/>
                      <a:pt x="0" y="4"/>
                      <a:pt x="0" y="4"/>
                    </a:cubicBezTo>
                    <a:cubicBezTo>
                      <a:pt x="9" y="3"/>
                      <a:pt x="18" y="2"/>
                      <a:pt x="27"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12" name="Google Shape;912;p8"/>
              <p:cNvSpPr/>
              <p:nvPr/>
            </p:nvSpPr>
            <p:spPr>
              <a:xfrm>
                <a:off x="4148" y="2287"/>
                <a:ext cx="95" cy="19"/>
              </a:xfrm>
              <a:custGeom>
                <a:avLst/>
                <a:gdLst/>
                <a:ahLst/>
                <a:cxnLst/>
                <a:rect l="l" t="t" r="r" b="b"/>
                <a:pathLst>
                  <a:path w="40" h="8" extrusionOk="0">
                    <a:moveTo>
                      <a:pt x="40" y="0"/>
                    </a:moveTo>
                    <a:cubicBezTo>
                      <a:pt x="27" y="0"/>
                      <a:pt x="27" y="0"/>
                      <a:pt x="27" y="0"/>
                    </a:cubicBezTo>
                    <a:cubicBezTo>
                      <a:pt x="18" y="2"/>
                      <a:pt x="9" y="3"/>
                      <a:pt x="0" y="4"/>
                    </a:cubicBezTo>
                    <a:cubicBezTo>
                      <a:pt x="0" y="8"/>
                      <a:pt x="0" y="8"/>
                      <a:pt x="0" y="8"/>
                    </a:cubicBezTo>
                    <a:cubicBezTo>
                      <a:pt x="40" y="8"/>
                      <a:pt x="40" y="8"/>
                      <a:pt x="40" y="8"/>
                    </a:cubicBezTo>
                    <a:cubicBezTo>
                      <a:pt x="40" y="0"/>
                      <a:pt x="40" y="0"/>
                      <a:pt x="40"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13" name="Google Shape;913;p8"/>
              <p:cNvSpPr/>
              <p:nvPr/>
            </p:nvSpPr>
            <p:spPr>
              <a:xfrm>
                <a:off x="3959" y="2287"/>
                <a:ext cx="71" cy="24"/>
              </a:xfrm>
              <a:custGeom>
                <a:avLst/>
                <a:gdLst/>
                <a:ahLst/>
                <a:cxnLst/>
                <a:rect l="l" t="t" r="r" b="b"/>
                <a:pathLst>
                  <a:path w="71" h="24" extrusionOk="0">
                    <a:moveTo>
                      <a:pt x="71" y="0"/>
                    </a:moveTo>
                    <a:lnTo>
                      <a:pt x="0" y="0"/>
                    </a:lnTo>
                    <a:lnTo>
                      <a:pt x="0" y="24"/>
                    </a:lnTo>
                    <a:lnTo>
                      <a:pt x="0" y="19"/>
                    </a:lnTo>
                    <a:lnTo>
                      <a:pt x="71" y="19"/>
                    </a:lnTo>
                    <a:lnTo>
                      <a:pt x="71"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14" name="Google Shape;914;p8"/>
              <p:cNvSpPr/>
              <p:nvPr/>
            </p:nvSpPr>
            <p:spPr>
              <a:xfrm>
                <a:off x="3959" y="2287"/>
                <a:ext cx="71" cy="24"/>
              </a:xfrm>
              <a:custGeom>
                <a:avLst/>
                <a:gdLst/>
                <a:ahLst/>
                <a:cxnLst/>
                <a:rect l="l" t="t" r="r" b="b"/>
                <a:pathLst>
                  <a:path w="71" h="24" extrusionOk="0">
                    <a:moveTo>
                      <a:pt x="71" y="0"/>
                    </a:moveTo>
                    <a:lnTo>
                      <a:pt x="0" y="0"/>
                    </a:lnTo>
                    <a:lnTo>
                      <a:pt x="0" y="24"/>
                    </a:lnTo>
                    <a:lnTo>
                      <a:pt x="0" y="19"/>
                    </a:lnTo>
                    <a:lnTo>
                      <a:pt x="71" y="19"/>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15" name="Google Shape;915;p8"/>
              <p:cNvSpPr/>
              <p:nvPr/>
            </p:nvSpPr>
            <p:spPr>
              <a:xfrm>
                <a:off x="4148" y="2306"/>
                <a:ext cx="95"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16" name="Google Shape;916;p8"/>
              <p:cNvSpPr/>
              <p:nvPr/>
            </p:nvSpPr>
            <p:spPr>
              <a:xfrm>
                <a:off x="4148" y="2306"/>
                <a:ext cx="95"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17" name="Google Shape;917;p8"/>
              <p:cNvSpPr/>
              <p:nvPr/>
            </p:nvSpPr>
            <p:spPr>
              <a:xfrm>
                <a:off x="3959" y="2306"/>
                <a:ext cx="71" cy="10"/>
              </a:xfrm>
              <a:custGeom>
                <a:avLst/>
                <a:gdLst/>
                <a:ahLst/>
                <a:cxnLst/>
                <a:rect l="l" t="t" r="r" b="b"/>
                <a:pathLst>
                  <a:path w="30" h="4" extrusionOk="0">
                    <a:moveTo>
                      <a:pt x="30" y="0"/>
                    </a:moveTo>
                    <a:cubicBezTo>
                      <a:pt x="0" y="0"/>
                      <a:pt x="0" y="0"/>
                      <a:pt x="0" y="0"/>
                    </a:cubicBezTo>
                    <a:cubicBezTo>
                      <a:pt x="0" y="2"/>
                      <a:pt x="0" y="2"/>
                      <a:pt x="0" y="2"/>
                    </a:cubicBezTo>
                    <a:cubicBezTo>
                      <a:pt x="0" y="4"/>
                      <a:pt x="0" y="4"/>
                      <a:pt x="0" y="4"/>
                    </a:cubicBezTo>
                    <a:cubicBezTo>
                      <a:pt x="0" y="4"/>
                      <a:pt x="0" y="4"/>
                      <a:pt x="0" y="4"/>
                    </a:cubicBezTo>
                    <a:cubicBezTo>
                      <a:pt x="10" y="3"/>
                      <a:pt x="20" y="2"/>
                      <a:pt x="30" y="1"/>
                    </a:cubicBezTo>
                    <a:cubicBezTo>
                      <a:pt x="30" y="0"/>
                      <a:pt x="30" y="0"/>
                      <a:pt x="30"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18" name="Google Shape;918;p8"/>
              <p:cNvSpPr/>
              <p:nvPr/>
            </p:nvSpPr>
            <p:spPr>
              <a:xfrm>
                <a:off x="3959" y="2309"/>
                <a:ext cx="71" cy="26"/>
              </a:xfrm>
              <a:custGeom>
                <a:avLst/>
                <a:gdLst/>
                <a:ahLst/>
                <a:cxnLst/>
                <a:rect l="l" t="t" r="r" b="b"/>
                <a:pathLst>
                  <a:path w="30" h="11" extrusionOk="0">
                    <a:moveTo>
                      <a:pt x="30" y="0"/>
                    </a:moveTo>
                    <a:cubicBezTo>
                      <a:pt x="20" y="1"/>
                      <a:pt x="10" y="2"/>
                      <a:pt x="0" y="3"/>
                    </a:cubicBezTo>
                    <a:cubicBezTo>
                      <a:pt x="0" y="11"/>
                      <a:pt x="0" y="11"/>
                      <a:pt x="0" y="11"/>
                    </a:cubicBezTo>
                    <a:cubicBezTo>
                      <a:pt x="30" y="11"/>
                      <a:pt x="30" y="11"/>
                      <a:pt x="30" y="11"/>
                    </a:cubicBezTo>
                    <a:cubicBezTo>
                      <a:pt x="30" y="0"/>
                      <a:pt x="30" y="0"/>
                      <a:pt x="30"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19" name="Google Shape;919;p8"/>
              <p:cNvSpPr/>
              <p:nvPr/>
            </p:nvSpPr>
            <p:spPr>
              <a:xfrm>
                <a:off x="4030" y="2178"/>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20" name="Google Shape;920;p8"/>
              <p:cNvSpPr/>
              <p:nvPr/>
            </p:nvSpPr>
            <p:spPr>
              <a:xfrm>
                <a:off x="4030" y="2178"/>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21" name="Google Shape;921;p8"/>
              <p:cNvSpPr/>
              <p:nvPr/>
            </p:nvSpPr>
            <p:spPr>
              <a:xfrm>
                <a:off x="4030" y="2249"/>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22" name="Google Shape;922;p8"/>
              <p:cNvSpPr/>
              <p:nvPr/>
            </p:nvSpPr>
            <p:spPr>
              <a:xfrm>
                <a:off x="4030" y="2249"/>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23" name="Google Shape;923;p8"/>
              <p:cNvSpPr/>
              <p:nvPr/>
            </p:nvSpPr>
            <p:spPr>
              <a:xfrm>
                <a:off x="4030" y="2287"/>
                <a:ext cx="90" cy="19"/>
              </a:xfrm>
              <a:custGeom>
                <a:avLst/>
                <a:gdLst/>
                <a:ahLst/>
                <a:cxnLst/>
                <a:rect l="l" t="t" r="r" b="b"/>
                <a:pathLst>
                  <a:path w="38" h="8" extrusionOk="0">
                    <a:moveTo>
                      <a:pt x="38" y="0"/>
                    </a:moveTo>
                    <a:cubicBezTo>
                      <a:pt x="0" y="0"/>
                      <a:pt x="0" y="0"/>
                      <a:pt x="0" y="0"/>
                    </a:cubicBezTo>
                    <a:cubicBezTo>
                      <a:pt x="0" y="8"/>
                      <a:pt x="0" y="8"/>
                      <a:pt x="0" y="8"/>
                    </a:cubicBezTo>
                    <a:cubicBezTo>
                      <a:pt x="12" y="8"/>
                      <a:pt x="12" y="8"/>
                      <a:pt x="12" y="8"/>
                    </a:cubicBezTo>
                    <a:cubicBezTo>
                      <a:pt x="21" y="7"/>
                      <a:pt x="30" y="6"/>
                      <a:pt x="38" y="5"/>
                    </a:cubicBezTo>
                    <a:cubicBezTo>
                      <a:pt x="38" y="0"/>
                      <a:pt x="38" y="0"/>
                      <a:pt x="38" y="0"/>
                    </a:cubicBezTo>
                  </a:path>
                </a:pathLst>
              </a:cu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24" name="Google Shape;924;p8"/>
              <p:cNvSpPr/>
              <p:nvPr/>
            </p:nvSpPr>
            <p:spPr>
              <a:xfrm>
                <a:off x="4058" y="2299"/>
                <a:ext cx="62" cy="7"/>
              </a:xfrm>
              <a:custGeom>
                <a:avLst/>
                <a:gdLst/>
                <a:ahLst/>
                <a:cxnLst/>
                <a:rect l="l" t="t" r="r" b="b"/>
                <a:pathLst>
                  <a:path w="26" h="3" extrusionOk="0">
                    <a:moveTo>
                      <a:pt x="26" y="0"/>
                    </a:moveTo>
                    <a:cubicBezTo>
                      <a:pt x="18" y="1"/>
                      <a:pt x="9" y="2"/>
                      <a:pt x="0" y="3"/>
                    </a:cubicBezTo>
                    <a:cubicBezTo>
                      <a:pt x="26" y="3"/>
                      <a:pt x="26" y="3"/>
                      <a:pt x="26" y="3"/>
                    </a:cubicBezTo>
                    <a:cubicBezTo>
                      <a:pt x="26" y="0"/>
                      <a:pt x="26" y="0"/>
                      <a:pt x="26" y="0"/>
                    </a:cubicBezTo>
                  </a:path>
                </a:pathLst>
              </a:cu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25" name="Google Shape;925;p8"/>
              <p:cNvSpPr/>
              <p:nvPr/>
            </p:nvSpPr>
            <p:spPr>
              <a:xfrm>
                <a:off x="4030" y="2335"/>
                <a:ext cx="90" cy="28"/>
              </a:xfrm>
              <a:custGeom>
                <a:avLst/>
                <a:gdLst/>
                <a:ahLst/>
                <a:cxnLst/>
                <a:rect l="l" t="t" r="r" b="b"/>
                <a:pathLst>
                  <a:path w="38" h="12" extrusionOk="0">
                    <a:moveTo>
                      <a:pt x="38" y="0"/>
                    </a:moveTo>
                    <a:cubicBezTo>
                      <a:pt x="0" y="0"/>
                      <a:pt x="0" y="0"/>
                      <a:pt x="0" y="0"/>
                    </a:cubicBezTo>
                    <a:cubicBezTo>
                      <a:pt x="0" y="12"/>
                      <a:pt x="0" y="12"/>
                      <a:pt x="0" y="12"/>
                    </a:cubicBezTo>
                    <a:cubicBezTo>
                      <a:pt x="13" y="10"/>
                      <a:pt x="25" y="9"/>
                      <a:pt x="38" y="7"/>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26" name="Google Shape;926;p8"/>
              <p:cNvSpPr/>
              <p:nvPr/>
            </p:nvSpPr>
            <p:spPr>
              <a:xfrm>
                <a:off x="4030" y="2306"/>
                <a:ext cx="28" cy="3"/>
              </a:xfrm>
              <a:custGeom>
                <a:avLst/>
                <a:gdLst/>
                <a:ahLst/>
                <a:cxnLst/>
                <a:rect l="l" t="t" r="r" b="b"/>
                <a:pathLst>
                  <a:path w="12" h="1" extrusionOk="0">
                    <a:moveTo>
                      <a:pt x="12" y="0"/>
                    </a:moveTo>
                    <a:cubicBezTo>
                      <a:pt x="0" y="0"/>
                      <a:pt x="0" y="0"/>
                      <a:pt x="0" y="0"/>
                    </a:cubicBezTo>
                    <a:cubicBezTo>
                      <a:pt x="0" y="1"/>
                      <a:pt x="0" y="1"/>
                      <a:pt x="0" y="1"/>
                    </a:cubicBezTo>
                    <a:cubicBezTo>
                      <a:pt x="4" y="1"/>
                      <a:pt x="8" y="1"/>
                      <a:pt x="12" y="0"/>
                    </a:cubicBezTo>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27" name="Google Shape;927;p8"/>
              <p:cNvSpPr/>
              <p:nvPr/>
            </p:nvSpPr>
            <p:spPr>
              <a:xfrm>
                <a:off x="4030" y="2306"/>
                <a:ext cx="90" cy="29"/>
              </a:xfrm>
              <a:custGeom>
                <a:avLst/>
                <a:gdLst/>
                <a:ahLst/>
                <a:cxnLst/>
                <a:rect l="l" t="t" r="r" b="b"/>
                <a:pathLst>
                  <a:path w="38" h="12" extrusionOk="0">
                    <a:moveTo>
                      <a:pt x="38" y="0"/>
                    </a:moveTo>
                    <a:cubicBezTo>
                      <a:pt x="12" y="0"/>
                      <a:pt x="12" y="0"/>
                      <a:pt x="12" y="0"/>
                    </a:cubicBezTo>
                    <a:cubicBezTo>
                      <a:pt x="8" y="1"/>
                      <a:pt x="4" y="1"/>
                      <a:pt x="0" y="1"/>
                    </a:cubicBezTo>
                    <a:cubicBezTo>
                      <a:pt x="0" y="12"/>
                      <a:pt x="0" y="12"/>
                      <a:pt x="0" y="12"/>
                    </a:cubicBezTo>
                    <a:cubicBezTo>
                      <a:pt x="38" y="12"/>
                      <a:pt x="38" y="12"/>
                      <a:pt x="38" y="12"/>
                    </a:cubicBezTo>
                    <a:cubicBezTo>
                      <a:pt x="38" y="0"/>
                      <a:pt x="38" y="0"/>
                      <a:pt x="38" y="0"/>
                    </a:cubicBezTo>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28" name="Google Shape;928;p8"/>
              <p:cNvSpPr/>
              <p:nvPr/>
            </p:nvSpPr>
            <p:spPr>
              <a:xfrm>
                <a:off x="4120" y="2178"/>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29" name="Google Shape;929;p8"/>
              <p:cNvSpPr/>
              <p:nvPr/>
            </p:nvSpPr>
            <p:spPr>
              <a:xfrm>
                <a:off x="4120" y="2178"/>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30" name="Google Shape;930;p8"/>
              <p:cNvSpPr/>
              <p:nvPr/>
            </p:nvSpPr>
            <p:spPr>
              <a:xfrm>
                <a:off x="4120" y="2249"/>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31" name="Google Shape;931;p8"/>
              <p:cNvSpPr/>
              <p:nvPr/>
            </p:nvSpPr>
            <p:spPr>
              <a:xfrm>
                <a:off x="4120" y="2249"/>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32" name="Google Shape;932;p8"/>
              <p:cNvSpPr/>
              <p:nvPr/>
            </p:nvSpPr>
            <p:spPr>
              <a:xfrm>
                <a:off x="4120" y="2287"/>
                <a:ext cx="28" cy="12"/>
              </a:xfrm>
              <a:custGeom>
                <a:avLst/>
                <a:gdLst/>
                <a:ahLst/>
                <a:cxnLst/>
                <a:rect l="l" t="t" r="r" b="b"/>
                <a:pathLst>
                  <a:path w="12" h="5" extrusionOk="0">
                    <a:moveTo>
                      <a:pt x="12" y="0"/>
                    </a:moveTo>
                    <a:cubicBezTo>
                      <a:pt x="0" y="0"/>
                      <a:pt x="0" y="0"/>
                      <a:pt x="0" y="0"/>
                    </a:cubicBezTo>
                    <a:cubicBezTo>
                      <a:pt x="0" y="5"/>
                      <a:pt x="0" y="5"/>
                      <a:pt x="0" y="5"/>
                    </a:cubicBezTo>
                    <a:cubicBezTo>
                      <a:pt x="4" y="5"/>
                      <a:pt x="8" y="4"/>
                      <a:pt x="12" y="4"/>
                    </a:cubicBezTo>
                    <a:cubicBezTo>
                      <a:pt x="12" y="0"/>
                      <a:pt x="12" y="0"/>
                      <a:pt x="12" y="0"/>
                    </a:cubicBezTo>
                  </a:path>
                </a:pathLst>
              </a:cu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33" name="Google Shape;933;p8"/>
              <p:cNvSpPr/>
              <p:nvPr/>
            </p:nvSpPr>
            <p:spPr>
              <a:xfrm>
                <a:off x="4120" y="2297"/>
                <a:ext cx="28" cy="9"/>
              </a:xfrm>
              <a:custGeom>
                <a:avLst/>
                <a:gdLst/>
                <a:ahLst/>
                <a:cxnLst/>
                <a:rect l="l" t="t" r="r" b="b"/>
                <a:pathLst>
                  <a:path w="12" h="4" extrusionOk="0">
                    <a:moveTo>
                      <a:pt x="12" y="0"/>
                    </a:moveTo>
                    <a:cubicBezTo>
                      <a:pt x="8" y="0"/>
                      <a:pt x="4" y="1"/>
                      <a:pt x="0" y="1"/>
                    </a:cubicBezTo>
                    <a:cubicBezTo>
                      <a:pt x="0" y="4"/>
                      <a:pt x="0" y="4"/>
                      <a:pt x="0" y="4"/>
                    </a:cubicBezTo>
                    <a:cubicBezTo>
                      <a:pt x="12" y="4"/>
                      <a:pt x="12" y="4"/>
                      <a:pt x="12" y="4"/>
                    </a:cubicBezTo>
                    <a:cubicBezTo>
                      <a:pt x="12" y="0"/>
                      <a:pt x="12" y="0"/>
                      <a:pt x="12" y="0"/>
                    </a:cubicBezTo>
                  </a:path>
                </a:pathLst>
              </a:cu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34" name="Google Shape;934;p8"/>
              <p:cNvSpPr/>
              <p:nvPr/>
            </p:nvSpPr>
            <p:spPr>
              <a:xfrm>
                <a:off x="4120" y="2335"/>
                <a:ext cx="28" cy="16"/>
              </a:xfrm>
              <a:custGeom>
                <a:avLst/>
                <a:gdLst/>
                <a:ahLst/>
                <a:cxnLst/>
                <a:rect l="l" t="t" r="r" b="b"/>
                <a:pathLst>
                  <a:path w="12" h="7" extrusionOk="0">
                    <a:moveTo>
                      <a:pt x="12" y="0"/>
                    </a:moveTo>
                    <a:cubicBezTo>
                      <a:pt x="0" y="0"/>
                      <a:pt x="0" y="0"/>
                      <a:pt x="0" y="0"/>
                    </a:cubicBezTo>
                    <a:cubicBezTo>
                      <a:pt x="0" y="7"/>
                      <a:pt x="0" y="7"/>
                      <a:pt x="0" y="7"/>
                    </a:cubicBezTo>
                    <a:cubicBezTo>
                      <a:pt x="4" y="7"/>
                      <a:pt x="8" y="6"/>
                      <a:pt x="12" y="6"/>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35" name="Google Shape;935;p8"/>
              <p:cNvSpPr/>
              <p:nvPr/>
            </p:nvSpPr>
            <p:spPr>
              <a:xfrm>
                <a:off x="4120" y="2306"/>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36" name="Google Shape;936;p8"/>
              <p:cNvSpPr/>
              <p:nvPr/>
            </p:nvSpPr>
            <p:spPr>
              <a:xfrm>
                <a:off x="4120" y="2306"/>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37" name="Google Shape;937;p8"/>
              <p:cNvSpPr/>
              <p:nvPr/>
            </p:nvSpPr>
            <p:spPr>
              <a:xfrm>
                <a:off x="4432" y="2178"/>
                <a:ext cx="95" cy="62"/>
              </a:xfrm>
              <a:custGeom>
                <a:avLst/>
                <a:gdLst/>
                <a:ahLst/>
                <a:cxnLst/>
                <a:rect l="l" t="t" r="r" b="b"/>
                <a:pathLst>
                  <a:path w="40" h="26" extrusionOk="0">
                    <a:moveTo>
                      <a:pt x="40" y="0"/>
                    </a:moveTo>
                    <a:cubicBezTo>
                      <a:pt x="0" y="0"/>
                      <a:pt x="0" y="0"/>
                      <a:pt x="0" y="0"/>
                    </a:cubicBezTo>
                    <a:cubicBezTo>
                      <a:pt x="0" y="26"/>
                      <a:pt x="0" y="26"/>
                      <a:pt x="0" y="26"/>
                    </a:cubicBezTo>
                    <a:cubicBezTo>
                      <a:pt x="15" y="21"/>
                      <a:pt x="28" y="16"/>
                      <a:pt x="40" y="10"/>
                    </a:cubicBezTo>
                    <a:cubicBezTo>
                      <a:pt x="40" y="0"/>
                      <a:pt x="40" y="0"/>
                      <a:pt x="4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38" name="Google Shape;938;p8"/>
              <p:cNvSpPr/>
              <p:nvPr/>
            </p:nvSpPr>
            <p:spPr>
              <a:xfrm>
                <a:off x="4432" y="2202"/>
                <a:ext cx="95" cy="47"/>
              </a:xfrm>
              <a:custGeom>
                <a:avLst/>
                <a:gdLst/>
                <a:ahLst/>
                <a:cxnLst/>
                <a:rect l="l" t="t" r="r" b="b"/>
                <a:pathLst>
                  <a:path w="40" h="20" extrusionOk="0">
                    <a:moveTo>
                      <a:pt x="40" y="0"/>
                    </a:moveTo>
                    <a:cubicBezTo>
                      <a:pt x="28" y="6"/>
                      <a:pt x="15" y="11"/>
                      <a:pt x="0" y="16"/>
                    </a:cubicBezTo>
                    <a:cubicBezTo>
                      <a:pt x="0" y="20"/>
                      <a:pt x="0" y="20"/>
                      <a:pt x="0" y="20"/>
                    </a:cubicBezTo>
                    <a:cubicBezTo>
                      <a:pt x="40" y="20"/>
                      <a:pt x="40" y="20"/>
                      <a:pt x="40" y="20"/>
                    </a:cubicBezTo>
                    <a:cubicBezTo>
                      <a:pt x="40" y="0"/>
                      <a:pt x="40" y="0"/>
                      <a:pt x="4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39" name="Google Shape;939;p8"/>
              <p:cNvSpPr/>
              <p:nvPr/>
            </p:nvSpPr>
            <p:spPr>
              <a:xfrm>
                <a:off x="4243" y="2178"/>
                <a:ext cx="71" cy="105"/>
              </a:xfrm>
              <a:custGeom>
                <a:avLst/>
                <a:gdLst/>
                <a:ahLst/>
                <a:cxnLst/>
                <a:rect l="l" t="t" r="r" b="b"/>
                <a:pathLst>
                  <a:path w="71" h="105" extrusionOk="0">
                    <a:moveTo>
                      <a:pt x="71" y="0"/>
                    </a:moveTo>
                    <a:lnTo>
                      <a:pt x="0" y="0"/>
                    </a:lnTo>
                    <a:lnTo>
                      <a:pt x="0" y="105"/>
                    </a:lnTo>
                    <a:lnTo>
                      <a:pt x="0" y="105"/>
                    </a:lnTo>
                    <a:lnTo>
                      <a:pt x="0" y="71"/>
                    </a:lnTo>
                    <a:lnTo>
                      <a:pt x="71" y="71"/>
                    </a:lnTo>
                    <a:lnTo>
                      <a:pt x="71"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40" name="Google Shape;940;p8"/>
              <p:cNvSpPr/>
              <p:nvPr/>
            </p:nvSpPr>
            <p:spPr>
              <a:xfrm>
                <a:off x="4243" y="2178"/>
                <a:ext cx="71" cy="105"/>
              </a:xfrm>
              <a:custGeom>
                <a:avLst/>
                <a:gdLst/>
                <a:ahLst/>
                <a:cxnLst/>
                <a:rect l="l" t="t" r="r" b="b"/>
                <a:pathLst>
                  <a:path w="71" h="105" extrusionOk="0">
                    <a:moveTo>
                      <a:pt x="71" y="0"/>
                    </a:moveTo>
                    <a:lnTo>
                      <a:pt x="0" y="0"/>
                    </a:lnTo>
                    <a:lnTo>
                      <a:pt x="0" y="105"/>
                    </a:lnTo>
                    <a:lnTo>
                      <a:pt x="0" y="105"/>
                    </a:lnTo>
                    <a:lnTo>
                      <a:pt x="0" y="71"/>
                    </a:lnTo>
                    <a:lnTo>
                      <a:pt x="71" y="71"/>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41" name="Google Shape;941;p8"/>
              <p:cNvSpPr/>
              <p:nvPr/>
            </p:nvSpPr>
            <p:spPr>
              <a:xfrm>
                <a:off x="4243" y="2283"/>
                <a:ext cx="21" cy="54"/>
              </a:xfrm>
              <a:custGeom>
                <a:avLst/>
                <a:gdLst/>
                <a:ahLst/>
                <a:cxnLst/>
                <a:rect l="l" t="t" r="r" b="b"/>
                <a:pathLst>
                  <a:path w="9" h="23" extrusionOk="0">
                    <a:moveTo>
                      <a:pt x="0" y="0"/>
                    </a:moveTo>
                    <a:cubicBezTo>
                      <a:pt x="0" y="0"/>
                      <a:pt x="0" y="0"/>
                      <a:pt x="0" y="0"/>
                    </a:cubicBezTo>
                    <a:cubicBezTo>
                      <a:pt x="0" y="23"/>
                      <a:pt x="0" y="23"/>
                      <a:pt x="0" y="23"/>
                    </a:cubicBezTo>
                    <a:cubicBezTo>
                      <a:pt x="3" y="23"/>
                      <a:pt x="6" y="22"/>
                      <a:pt x="9" y="22"/>
                    </a:cubicBezTo>
                    <a:cubicBezTo>
                      <a:pt x="0" y="22"/>
                      <a:pt x="0" y="22"/>
                      <a:pt x="0" y="22"/>
                    </a:cubicBezTo>
                    <a:cubicBezTo>
                      <a:pt x="0" y="14"/>
                      <a:pt x="0" y="14"/>
                      <a:pt x="0" y="14"/>
                    </a:cubicBezTo>
                    <a:cubicBezTo>
                      <a:pt x="0" y="12"/>
                      <a:pt x="0" y="12"/>
                      <a:pt x="0" y="12"/>
                    </a:cubicBezTo>
                    <a:cubicBezTo>
                      <a:pt x="0" y="0"/>
                      <a:pt x="0" y="0"/>
                      <a:pt x="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42" name="Google Shape;942;p8"/>
              <p:cNvSpPr/>
              <p:nvPr/>
            </p:nvSpPr>
            <p:spPr>
              <a:xfrm>
                <a:off x="4432" y="2249"/>
                <a:ext cx="95" cy="38"/>
              </a:xfrm>
              <a:prstGeom prst="rect">
                <a:avLst/>
              </a:pr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43" name="Google Shape;943;p8"/>
              <p:cNvSpPr/>
              <p:nvPr/>
            </p:nvSpPr>
            <p:spPr>
              <a:xfrm>
                <a:off x="4432" y="2249"/>
                <a:ext cx="95"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44" name="Google Shape;944;p8"/>
              <p:cNvSpPr/>
              <p:nvPr/>
            </p:nvSpPr>
            <p:spPr>
              <a:xfrm>
                <a:off x="4243" y="2249"/>
                <a:ext cx="71" cy="34"/>
              </a:xfrm>
              <a:custGeom>
                <a:avLst/>
                <a:gdLst/>
                <a:ahLst/>
                <a:cxnLst/>
                <a:rect l="l" t="t" r="r" b="b"/>
                <a:pathLst>
                  <a:path w="30" h="14" extrusionOk="0">
                    <a:moveTo>
                      <a:pt x="30" y="0"/>
                    </a:moveTo>
                    <a:cubicBezTo>
                      <a:pt x="0" y="0"/>
                      <a:pt x="0" y="0"/>
                      <a:pt x="0" y="0"/>
                    </a:cubicBezTo>
                    <a:cubicBezTo>
                      <a:pt x="0" y="14"/>
                      <a:pt x="0" y="14"/>
                      <a:pt x="0" y="14"/>
                    </a:cubicBezTo>
                    <a:cubicBezTo>
                      <a:pt x="10" y="13"/>
                      <a:pt x="20" y="11"/>
                      <a:pt x="30" y="9"/>
                    </a:cubicBezTo>
                    <a:cubicBezTo>
                      <a:pt x="30" y="0"/>
                      <a:pt x="30" y="0"/>
                      <a:pt x="30"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45" name="Google Shape;945;p8"/>
              <p:cNvSpPr/>
              <p:nvPr/>
            </p:nvSpPr>
            <p:spPr>
              <a:xfrm>
                <a:off x="4243" y="2271"/>
                <a:ext cx="71" cy="40"/>
              </a:xfrm>
              <a:custGeom>
                <a:avLst/>
                <a:gdLst/>
                <a:ahLst/>
                <a:cxnLst/>
                <a:rect l="l" t="t" r="r" b="b"/>
                <a:pathLst>
                  <a:path w="30" h="17" extrusionOk="0">
                    <a:moveTo>
                      <a:pt x="30" y="0"/>
                    </a:moveTo>
                    <a:cubicBezTo>
                      <a:pt x="20" y="2"/>
                      <a:pt x="10" y="4"/>
                      <a:pt x="0" y="5"/>
                    </a:cubicBezTo>
                    <a:cubicBezTo>
                      <a:pt x="0" y="17"/>
                      <a:pt x="0" y="17"/>
                      <a:pt x="0" y="17"/>
                    </a:cubicBezTo>
                    <a:cubicBezTo>
                      <a:pt x="0" y="7"/>
                      <a:pt x="0" y="7"/>
                      <a:pt x="0" y="7"/>
                    </a:cubicBezTo>
                    <a:cubicBezTo>
                      <a:pt x="30" y="7"/>
                      <a:pt x="30" y="7"/>
                      <a:pt x="30" y="7"/>
                    </a:cubicBezTo>
                    <a:cubicBezTo>
                      <a:pt x="30" y="0"/>
                      <a:pt x="30" y="0"/>
                      <a:pt x="30"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46" name="Google Shape;946;p8"/>
              <p:cNvSpPr/>
              <p:nvPr/>
            </p:nvSpPr>
            <p:spPr>
              <a:xfrm>
                <a:off x="4243" y="2287"/>
                <a:ext cx="284" cy="24"/>
              </a:xfrm>
              <a:custGeom>
                <a:avLst/>
                <a:gdLst/>
                <a:ahLst/>
                <a:cxnLst/>
                <a:rect l="l" t="t" r="r" b="b"/>
                <a:pathLst>
                  <a:path w="120" h="10" extrusionOk="0">
                    <a:moveTo>
                      <a:pt x="30" y="0"/>
                    </a:moveTo>
                    <a:cubicBezTo>
                      <a:pt x="0" y="0"/>
                      <a:pt x="0" y="0"/>
                      <a:pt x="0" y="0"/>
                    </a:cubicBezTo>
                    <a:cubicBezTo>
                      <a:pt x="0" y="10"/>
                      <a:pt x="0" y="10"/>
                      <a:pt x="0" y="10"/>
                    </a:cubicBezTo>
                    <a:cubicBezTo>
                      <a:pt x="0" y="8"/>
                      <a:pt x="0" y="8"/>
                      <a:pt x="0" y="8"/>
                    </a:cubicBezTo>
                    <a:cubicBezTo>
                      <a:pt x="30" y="8"/>
                      <a:pt x="30" y="8"/>
                      <a:pt x="30" y="8"/>
                    </a:cubicBezTo>
                    <a:cubicBezTo>
                      <a:pt x="30" y="0"/>
                      <a:pt x="30" y="0"/>
                      <a:pt x="30" y="0"/>
                    </a:cubicBezTo>
                    <a:moveTo>
                      <a:pt x="120" y="0"/>
                    </a:moveTo>
                    <a:cubicBezTo>
                      <a:pt x="80" y="0"/>
                      <a:pt x="80" y="0"/>
                      <a:pt x="80" y="0"/>
                    </a:cubicBezTo>
                    <a:cubicBezTo>
                      <a:pt x="80" y="8"/>
                      <a:pt x="80" y="8"/>
                      <a:pt x="80" y="8"/>
                    </a:cubicBezTo>
                    <a:cubicBezTo>
                      <a:pt x="93" y="8"/>
                      <a:pt x="93" y="8"/>
                      <a:pt x="93" y="8"/>
                    </a:cubicBezTo>
                    <a:cubicBezTo>
                      <a:pt x="95" y="8"/>
                      <a:pt x="98" y="8"/>
                      <a:pt x="100" y="7"/>
                    </a:cubicBezTo>
                    <a:cubicBezTo>
                      <a:pt x="107" y="6"/>
                      <a:pt x="114" y="5"/>
                      <a:pt x="120" y="3"/>
                    </a:cubicBezTo>
                    <a:cubicBezTo>
                      <a:pt x="120" y="0"/>
                      <a:pt x="120" y="0"/>
                      <a:pt x="120"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47" name="Google Shape;947;p8"/>
              <p:cNvSpPr/>
              <p:nvPr/>
            </p:nvSpPr>
            <p:spPr>
              <a:xfrm>
                <a:off x="4243" y="2306"/>
                <a:ext cx="220" cy="29"/>
              </a:xfrm>
              <a:custGeom>
                <a:avLst/>
                <a:gdLst/>
                <a:ahLst/>
                <a:cxnLst/>
                <a:rect l="l" t="t" r="r" b="b"/>
                <a:pathLst>
                  <a:path w="93" h="12" extrusionOk="0">
                    <a:moveTo>
                      <a:pt x="30" y="0"/>
                    </a:moveTo>
                    <a:cubicBezTo>
                      <a:pt x="0" y="0"/>
                      <a:pt x="0" y="0"/>
                      <a:pt x="0" y="0"/>
                    </a:cubicBezTo>
                    <a:cubicBezTo>
                      <a:pt x="0" y="2"/>
                      <a:pt x="0" y="2"/>
                      <a:pt x="0" y="2"/>
                    </a:cubicBezTo>
                    <a:cubicBezTo>
                      <a:pt x="0" y="4"/>
                      <a:pt x="0" y="4"/>
                      <a:pt x="0" y="4"/>
                    </a:cubicBezTo>
                    <a:cubicBezTo>
                      <a:pt x="0" y="12"/>
                      <a:pt x="0" y="12"/>
                      <a:pt x="0" y="12"/>
                    </a:cubicBezTo>
                    <a:cubicBezTo>
                      <a:pt x="9" y="12"/>
                      <a:pt x="9" y="12"/>
                      <a:pt x="9" y="12"/>
                    </a:cubicBezTo>
                    <a:cubicBezTo>
                      <a:pt x="16" y="11"/>
                      <a:pt x="23" y="10"/>
                      <a:pt x="30" y="9"/>
                    </a:cubicBezTo>
                    <a:cubicBezTo>
                      <a:pt x="30" y="0"/>
                      <a:pt x="30" y="0"/>
                      <a:pt x="30" y="0"/>
                    </a:cubicBezTo>
                    <a:moveTo>
                      <a:pt x="93" y="0"/>
                    </a:moveTo>
                    <a:cubicBezTo>
                      <a:pt x="80" y="0"/>
                      <a:pt x="80" y="0"/>
                      <a:pt x="80" y="0"/>
                    </a:cubicBezTo>
                    <a:cubicBezTo>
                      <a:pt x="80" y="2"/>
                      <a:pt x="80" y="2"/>
                      <a:pt x="80" y="2"/>
                    </a:cubicBezTo>
                    <a:cubicBezTo>
                      <a:pt x="84" y="1"/>
                      <a:pt x="89" y="1"/>
                      <a:pt x="93"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48" name="Google Shape;948;p8"/>
              <p:cNvSpPr/>
              <p:nvPr/>
            </p:nvSpPr>
            <p:spPr>
              <a:xfrm>
                <a:off x="4314" y="2178"/>
                <a:ext cx="90" cy="71"/>
              </a:xfrm>
              <a:custGeom>
                <a:avLst/>
                <a:gdLst/>
                <a:ahLst/>
                <a:cxnLst/>
                <a:rect l="l" t="t" r="r" b="b"/>
                <a:pathLst>
                  <a:path w="38" h="30" extrusionOk="0">
                    <a:moveTo>
                      <a:pt x="38" y="0"/>
                    </a:moveTo>
                    <a:cubicBezTo>
                      <a:pt x="0" y="0"/>
                      <a:pt x="0" y="0"/>
                      <a:pt x="0" y="0"/>
                    </a:cubicBezTo>
                    <a:cubicBezTo>
                      <a:pt x="0" y="30"/>
                      <a:pt x="0" y="30"/>
                      <a:pt x="0" y="30"/>
                    </a:cubicBezTo>
                    <a:cubicBezTo>
                      <a:pt x="37" y="30"/>
                      <a:pt x="37" y="30"/>
                      <a:pt x="37" y="30"/>
                    </a:cubicBezTo>
                    <a:cubicBezTo>
                      <a:pt x="37" y="30"/>
                      <a:pt x="38" y="30"/>
                      <a:pt x="38" y="30"/>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49" name="Google Shape;949;p8"/>
              <p:cNvSpPr/>
              <p:nvPr/>
            </p:nvSpPr>
            <p:spPr>
              <a:xfrm>
                <a:off x="4402" y="2249"/>
                <a:ext cx="2" cy="0"/>
              </a:xfrm>
              <a:custGeom>
                <a:avLst/>
                <a:gdLst/>
                <a:ahLst/>
                <a:cxnLst/>
                <a:rect l="l" t="t" r="r" b="b"/>
                <a:pathLst>
                  <a:path w="1" h="120000" extrusionOk="0">
                    <a:moveTo>
                      <a:pt x="1" y="0"/>
                    </a:moveTo>
                    <a:cubicBezTo>
                      <a:pt x="1" y="0"/>
                      <a:pt x="0" y="0"/>
                      <a:pt x="0" y="0"/>
                    </a:cubicBezTo>
                    <a:cubicBezTo>
                      <a:pt x="1" y="0"/>
                      <a:pt x="1" y="0"/>
                      <a:pt x="1" y="0"/>
                    </a:cubicBezTo>
                    <a:cubicBezTo>
                      <a:pt x="1" y="0"/>
                      <a:pt x="1" y="0"/>
                      <a:pt x="1"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50" name="Google Shape;950;p8"/>
              <p:cNvSpPr/>
              <p:nvPr/>
            </p:nvSpPr>
            <p:spPr>
              <a:xfrm>
                <a:off x="4314" y="2249"/>
                <a:ext cx="88" cy="22"/>
              </a:xfrm>
              <a:custGeom>
                <a:avLst/>
                <a:gdLst/>
                <a:ahLst/>
                <a:cxnLst/>
                <a:rect l="l" t="t" r="r" b="b"/>
                <a:pathLst>
                  <a:path w="37" h="9" extrusionOk="0">
                    <a:moveTo>
                      <a:pt x="37" y="0"/>
                    </a:moveTo>
                    <a:cubicBezTo>
                      <a:pt x="0" y="0"/>
                      <a:pt x="0" y="0"/>
                      <a:pt x="0" y="0"/>
                    </a:cubicBezTo>
                    <a:cubicBezTo>
                      <a:pt x="0" y="9"/>
                      <a:pt x="0" y="9"/>
                      <a:pt x="0" y="9"/>
                    </a:cubicBezTo>
                    <a:cubicBezTo>
                      <a:pt x="13" y="6"/>
                      <a:pt x="25" y="3"/>
                      <a:pt x="37" y="0"/>
                    </a:cubicBezTo>
                  </a:path>
                </a:pathLst>
              </a:cu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51" name="Google Shape;951;p8"/>
              <p:cNvSpPr/>
              <p:nvPr/>
            </p:nvSpPr>
            <p:spPr>
              <a:xfrm>
                <a:off x="4314" y="2249"/>
                <a:ext cx="90" cy="38"/>
              </a:xfrm>
              <a:custGeom>
                <a:avLst/>
                <a:gdLst/>
                <a:ahLst/>
                <a:cxnLst/>
                <a:rect l="l" t="t" r="r" b="b"/>
                <a:pathLst>
                  <a:path w="38" h="16" extrusionOk="0">
                    <a:moveTo>
                      <a:pt x="38" y="0"/>
                    </a:moveTo>
                    <a:cubicBezTo>
                      <a:pt x="37" y="0"/>
                      <a:pt x="37" y="0"/>
                      <a:pt x="37" y="0"/>
                    </a:cubicBezTo>
                    <a:cubicBezTo>
                      <a:pt x="25" y="3"/>
                      <a:pt x="13" y="6"/>
                      <a:pt x="0" y="9"/>
                    </a:cubicBezTo>
                    <a:cubicBezTo>
                      <a:pt x="0" y="16"/>
                      <a:pt x="0" y="16"/>
                      <a:pt x="0" y="16"/>
                    </a:cubicBezTo>
                    <a:cubicBezTo>
                      <a:pt x="38" y="16"/>
                      <a:pt x="38" y="16"/>
                      <a:pt x="38" y="16"/>
                    </a:cubicBezTo>
                    <a:cubicBezTo>
                      <a:pt x="38" y="0"/>
                      <a:pt x="38" y="0"/>
                      <a:pt x="38" y="0"/>
                    </a:cubicBezTo>
                  </a:path>
                </a:pathLst>
              </a:cu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52" name="Google Shape;952;p8"/>
              <p:cNvSpPr/>
              <p:nvPr/>
            </p:nvSpPr>
            <p:spPr>
              <a:xfrm>
                <a:off x="4314" y="2287"/>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53" name="Google Shape;953;p8"/>
              <p:cNvSpPr/>
              <p:nvPr/>
            </p:nvSpPr>
            <p:spPr>
              <a:xfrm>
                <a:off x="4314" y="2287"/>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54" name="Google Shape;954;p8"/>
              <p:cNvSpPr/>
              <p:nvPr/>
            </p:nvSpPr>
            <p:spPr>
              <a:xfrm>
                <a:off x="4314" y="2306"/>
                <a:ext cx="90" cy="22"/>
              </a:xfrm>
              <a:custGeom>
                <a:avLst/>
                <a:gdLst/>
                <a:ahLst/>
                <a:cxnLst/>
                <a:rect l="l" t="t" r="r" b="b"/>
                <a:pathLst>
                  <a:path w="38" h="9" extrusionOk="0">
                    <a:moveTo>
                      <a:pt x="38" y="0"/>
                    </a:moveTo>
                    <a:cubicBezTo>
                      <a:pt x="0" y="0"/>
                      <a:pt x="0" y="0"/>
                      <a:pt x="0" y="0"/>
                    </a:cubicBezTo>
                    <a:cubicBezTo>
                      <a:pt x="0" y="9"/>
                      <a:pt x="0" y="9"/>
                      <a:pt x="0" y="9"/>
                    </a:cubicBezTo>
                    <a:cubicBezTo>
                      <a:pt x="13" y="7"/>
                      <a:pt x="25" y="6"/>
                      <a:pt x="38" y="4"/>
                    </a:cubicBezTo>
                    <a:cubicBezTo>
                      <a:pt x="38" y="0"/>
                      <a:pt x="38" y="0"/>
                      <a:pt x="38" y="0"/>
                    </a:cubicBezTo>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55" name="Google Shape;955;p8"/>
              <p:cNvSpPr/>
              <p:nvPr/>
            </p:nvSpPr>
            <p:spPr>
              <a:xfrm>
                <a:off x="4404" y="2178"/>
                <a:ext cx="28" cy="71"/>
              </a:xfrm>
              <a:custGeom>
                <a:avLst/>
                <a:gdLst/>
                <a:ahLst/>
                <a:cxnLst/>
                <a:rect l="l" t="t" r="r" b="b"/>
                <a:pathLst>
                  <a:path w="12" h="30" extrusionOk="0">
                    <a:moveTo>
                      <a:pt x="12" y="0"/>
                    </a:moveTo>
                    <a:cubicBezTo>
                      <a:pt x="0" y="0"/>
                      <a:pt x="0" y="0"/>
                      <a:pt x="0" y="0"/>
                    </a:cubicBezTo>
                    <a:cubicBezTo>
                      <a:pt x="0" y="30"/>
                      <a:pt x="0" y="30"/>
                      <a:pt x="0" y="30"/>
                    </a:cubicBezTo>
                    <a:cubicBezTo>
                      <a:pt x="4" y="28"/>
                      <a:pt x="8" y="27"/>
                      <a:pt x="12" y="26"/>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56" name="Google Shape;956;p8"/>
              <p:cNvSpPr/>
              <p:nvPr/>
            </p:nvSpPr>
            <p:spPr>
              <a:xfrm>
                <a:off x="4404" y="2240"/>
                <a:ext cx="28" cy="9"/>
              </a:xfrm>
              <a:custGeom>
                <a:avLst/>
                <a:gdLst/>
                <a:ahLst/>
                <a:cxnLst/>
                <a:rect l="l" t="t" r="r" b="b"/>
                <a:pathLst>
                  <a:path w="12" h="4" extrusionOk="0">
                    <a:moveTo>
                      <a:pt x="12" y="0"/>
                    </a:moveTo>
                    <a:cubicBezTo>
                      <a:pt x="8" y="1"/>
                      <a:pt x="4" y="2"/>
                      <a:pt x="0" y="4"/>
                    </a:cubicBezTo>
                    <a:cubicBezTo>
                      <a:pt x="0" y="4"/>
                      <a:pt x="0" y="4"/>
                      <a:pt x="0" y="4"/>
                    </a:cubicBezTo>
                    <a:cubicBezTo>
                      <a:pt x="12" y="4"/>
                      <a:pt x="12" y="4"/>
                      <a:pt x="12" y="4"/>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57" name="Google Shape;957;p8"/>
              <p:cNvSpPr/>
              <p:nvPr/>
            </p:nvSpPr>
            <p:spPr>
              <a:xfrm>
                <a:off x="4404" y="2249"/>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58" name="Google Shape;958;p8"/>
              <p:cNvSpPr/>
              <p:nvPr/>
            </p:nvSpPr>
            <p:spPr>
              <a:xfrm>
                <a:off x="4404" y="2249"/>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59" name="Google Shape;959;p8"/>
              <p:cNvSpPr/>
              <p:nvPr/>
            </p:nvSpPr>
            <p:spPr>
              <a:xfrm>
                <a:off x="4404" y="2287"/>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60" name="Google Shape;960;p8"/>
              <p:cNvSpPr/>
              <p:nvPr/>
            </p:nvSpPr>
            <p:spPr>
              <a:xfrm>
                <a:off x="4404" y="2287"/>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61" name="Google Shape;961;p8"/>
              <p:cNvSpPr/>
              <p:nvPr/>
            </p:nvSpPr>
            <p:spPr>
              <a:xfrm>
                <a:off x="4404" y="2306"/>
                <a:ext cx="28" cy="10"/>
              </a:xfrm>
              <a:custGeom>
                <a:avLst/>
                <a:gdLst/>
                <a:ahLst/>
                <a:cxnLst/>
                <a:rect l="l" t="t" r="r" b="b"/>
                <a:pathLst>
                  <a:path w="12" h="4" extrusionOk="0">
                    <a:moveTo>
                      <a:pt x="12" y="0"/>
                    </a:moveTo>
                    <a:cubicBezTo>
                      <a:pt x="0" y="0"/>
                      <a:pt x="0" y="0"/>
                      <a:pt x="0" y="0"/>
                    </a:cubicBezTo>
                    <a:cubicBezTo>
                      <a:pt x="0" y="4"/>
                      <a:pt x="0" y="4"/>
                      <a:pt x="0" y="4"/>
                    </a:cubicBezTo>
                    <a:cubicBezTo>
                      <a:pt x="4" y="3"/>
                      <a:pt x="8" y="3"/>
                      <a:pt x="12" y="2"/>
                    </a:cubicBezTo>
                    <a:cubicBezTo>
                      <a:pt x="12" y="0"/>
                      <a:pt x="12" y="0"/>
                      <a:pt x="12"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62" name="Google Shape;962;p8"/>
              <p:cNvSpPr/>
              <p:nvPr/>
            </p:nvSpPr>
            <p:spPr>
              <a:xfrm>
                <a:off x="4716" y="2178"/>
                <a:ext cx="22" cy="22"/>
              </a:xfrm>
              <a:custGeom>
                <a:avLst/>
                <a:gdLst/>
                <a:ahLst/>
                <a:cxnLst/>
                <a:rect l="l" t="t" r="r" b="b"/>
                <a:pathLst>
                  <a:path w="9" h="9" extrusionOk="0">
                    <a:moveTo>
                      <a:pt x="9" y="0"/>
                    </a:moveTo>
                    <a:cubicBezTo>
                      <a:pt x="0" y="0"/>
                      <a:pt x="0" y="0"/>
                      <a:pt x="0" y="0"/>
                    </a:cubicBezTo>
                    <a:cubicBezTo>
                      <a:pt x="0" y="9"/>
                      <a:pt x="0" y="9"/>
                      <a:pt x="0" y="9"/>
                    </a:cubicBezTo>
                    <a:cubicBezTo>
                      <a:pt x="3" y="6"/>
                      <a:pt x="6" y="3"/>
                      <a:pt x="9"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63" name="Google Shape;963;p8"/>
              <p:cNvSpPr/>
              <p:nvPr/>
            </p:nvSpPr>
            <p:spPr>
              <a:xfrm>
                <a:off x="4527" y="2178"/>
                <a:ext cx="40" cy="24"/>
              </a:xfrm>
              <a:custGeom>
                <a:avLst/>
                <a:gdLst/>
                <a:ahLst/>
                <a:cxnLst/>
                <a:rect l="l" t="t" r="r" b="b"/>
                <a:pathLst>
                  <a:path w="17" h="10" extrusionOk="0">
                    <a:moveTo>
                      <a:pt x="17" y="0"/>
                    </a:moveTo>
                    <a:cubicBezTo>
                      <a:pt x="0" y="0"/>
                      <a:pt x="0" y="0"/>
                      <a:pt x="0" y="0"/>
                    </a:cubicBezTo>
                    <a:cubicBezTo>
                      <a:pt x="0" y="10"/>
                      <a:pt x="0" y="10"/>
                      <a:pt x="0" y="10"/>
                    </a:cubicBezTo>
                    <a:cubicBezTo>
                      <a:pt x="6" y="7"/>
                      <a:pt x="11" y="3"/>
                      <a:pt x="17"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64" name="Google Shape;964;p8"/>
              <p:cNvSpPr/>
              <p:nvPr/>
            </p:nvSpPr>
            <p:spPr>
              <a:xfrm>
                <a:off x="4527" y="2178"/>
                <a:ext cx="71" cy="117"/>
              </a:xfrm>
              <a:custGeom>
                <a:avLst/>
                <a:gdLst/>
                <a:ahLst/>
                <a:cxnLst/>
                <a:rect l="l" t="t" r="r" b="b"/>
                <a:pathLst>
                  <a:path w="30" h="49" extrusionOk="0">
                    <a:moveTo>
                      <a:pt x="30" y="0"/>
                    </a:moveTo>
                    <a:cubicBezTo>
                      <a:pt x="17" y="0"/>
                      <a:pt x="17" y="0"/>
                      <a:pt x="17" y="0"/>
                    </a:cubicBezTo>
                    <a:cubicBezTo>
                      <a:pt x="11" y="3"/>
                      <a:pt x="6" y="7"/>
                      <a:pt x="0" y="10"/>
                    </a:cubicBezTo>
                    <a:cubicBezTo>
                      <a:pt x="0" y="49"/>
                      <a:pt x="0" y="49"/>
                      <a:pt x="0" y="49"/>
                    </a:cubicBezTo>
                    <a:cubicBezTo>
                      <a:pt x="0" y="49"/>
                      <a:pt x="0" y="49"/>
                      <a:pt x="0" y="49"/>
                    </a:cubicBezTo>
                    <a:cubicBezTo>
                      <a:pt x="0" y="30"/>
                      <a:pt x="0" y="30"/>
                      <a:pt x="0" y="30"/>
                    </a:cubicBezTo>
                    <a:cubicBezTo>
                      <a:pt x="30" y="30"/>
                      <a:pt x="30" y="30"/>
                      <a:pt x="30" y="30"/>
                    </a:cubicBezTo>
                    <a:cubicBezTo>
                      <a:pt x="30" y="0"/>
                      <a:pt x="30" y="0"/>
                      <a:pt x="3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65" name="Google Shape;965;p8"/>
              <p:cNvSpPr/>
              <p:nvPr/>
            </p:nvSpPr>
            <p:spPr>
              <a:xfrm>
                <a:off x="4527" y="2249"/>
                <a:ext cx="71" cy="46"/>
              </a:xfrm>
              <a:custGeom>
                <a:avLst/>
                <a:gdLst/>
                <a:ahLst/>
                <a:cxnLst/>
                <a:rect l="l" t="t" r="r" b="b"/>
                <a:pathLst>
                  <a:path w="30" h="19" extrusionOk="0">
                    <a:moveTo>
                      <a:pt x="30" y="0"/>
                    </a:moveTo>
                    <a:cubicBezTo>
                      <a:pt x="0" y="0"/>
                      <a:pt x="0" y="0"/>
                      <a:pt x="0" y="0"/>
                    </a:cubicBezTo>
                    <a:cubicBezTo>
                      <a:pt x="0" y="19"/>
                      <a:pt x="0" y="19"/>
                      <a:pt x="0" y="19"/>
                    </a:cubicBezTo>
                    <a:cubicBezTo>
                      <a:pt x="0" y="19"/>
                      <a:pt x="0" y="19"/>
                      <a:pt x="0" y="19"/>
                    </a:cubicBezTo>
                    <a:cubicBezTo>
                      <a:pt x="0" y="16"/>
                      <a:pt x="0" y="16"/>
                      <a:pt x="0" y="16"/>
                    </a:cubicBezTo>
                    <a:cubicBezTo>
                      <a:pt x="12" y="16"/>
                      <a:pt x="12" y="16"/>
                      <a:pt x="12" y="16"/>
                    </a:cubicBezTo>
                    <a:cubicBezTo>
                      <a:pt x="18" y="14"/>
                      <a:pt x="24" y="12"/>
                      <a:pt x="30" y="10"/>
                    </a:cubicBezTo>
                    <a:cubicBezTo>
                      <a:pt x="30" y="0"/>
                      <a:pt x="30" y="0"/>
                      <a:pt x="30"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66" name="Google Shape;966;p8"/>
              <p:cNvSpPr/>
              <p:nvPr/>
            </p:nvSpPr>
            <p:spPr>
              <a:xfrm>
                <a:off x="4527" y="2287"/>
                <a:ext cx="28" cy="8"/>
              </a:xfrm>
              <a:custGeom>
                <a:avLst/>
                <a:gdLst/>
                <a:ahLst/>
                <a:cxnLst/>
                <a:rect l="l" t="t" r="r" b="b"/>
                <a:pathLst>
                  <a:path w="12" h="3" extrusionOk="0">
                    <a:moveTo>
                      <a:pt x="12" y="0"/>
                    </a:moveTo>
                    <a:cubicBezTo>
                      <a:pt x="0" y="0"/>
                      <a:pt x="0" y="0"/>
                      <a:pt x="0" y="0"/>
                    </a:cubicBezTo>
                    <a:cubicBezTo>
                      <a:pt x="0" y="3"/>
                      <a:pt x="0" y="3"/>
                      <a:pt x="0" y="3"/>
                    </a:cubicBezTo>
                    <a:cubicBezTo>
                      <a:pt x="4" y="2"/>
                      <a:pt x="8" y="1"/>
                      <a:pt x="12"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67" name="Google Shape;967;p8"/>
              <p:cNvSpPr/>
              <p:nvPr/>
            </p:nvSpPr>
            <p:spPr>
              <a:xfrm>
                <a:off x="4598" y="2178"/>
                <a:ext cx="90" cy="71"/>
              </a:xfrm>
              <a:custGeom>
                <a:avLst/>
                <a:gdLst/>
                <a:ahLst/>
                <a:cxnLst/>
                <a:rect l="l" t="t" r="r" b="b"/>
                <a:pathLst>
                  <a:path w="38" h="30" extrusionOk="0">
                    <a:moveTo>
                      <a:pt x="38" y="0"/>
                    </a:moveTo>
                    <a:cubicBezTo>
                      <a:pt x="0" y="0"/>
                      <a:pt x="0" y="0"/>
                      <a:pt x="0" y="0"/>
                    </a:cubicBezTo>
                    <a:cubicBezTo>
                      <a:pt x="0" y="30"/>
                      <a:pt x="0" y="30"/>
                      <a:pt x="0" y="30"/>
                    </a:cubicBezTo>
                    <a:cubicBezTo>
                      <a:pt x="21" y="30"/>
                      <a:pt x="21" y="30"/>
                      <a:pt x="21" y="30"/>
                    </a:cubicBezTo>
                    <a:cubicBezTo>
                      <a:pt x="27" y="27"/>
                      <a:pt x="33" y="23"/>
                      <a:pt x="38" y="19"/>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68" name="Google Shape;968;p8"/>
              <p:cNvSpPr/>
              <p:nvPr/>
            </p:nvSpPr>
            <p:spPr>
              <a:xfrm>
                <a:off x="4598" y="2249"/>
                <a:ext cx="50" cy="24"/>
              </a:xfrm>
              <a:custGeom>
                <a:avLst/>
                <a:gdLst/>
                <a:ahLst/>
                <a:cxnLst/>
                <a:rect l="l" t="t" r="r" b="b"/>
                <a:pathLst>
                  <a:path w="21" h="10" extrusionOk="0">
                    <a:moveTo>
                      <a:pt x="21" y="0"/>
                    </a:moveTo>
                    <a:cubicBezTo>
                      <a:pt x="0" y="0"/>
                      <a:pt x="0" y="0"/>
                      <a:pt x="0" y="0"/>
                    </a:cubicBezTo>
                    <a:cubicBezTo>
                      <a:pt x="0" y="10"/>
                      <a:pt x="0" y="10"/>
                      <a:pt x="0" y="10"/>
                    </a:cubicBezTo>
                    <a:cubicBezTo>
                      <a:pt x="8" y="7"/>
                      <a:pt x="14" y="4"/>
                      <a:pt x="21" y="0"/>
                    </a:cubicBezTo>
                  </a:path>
                </a:pathLst>
              </a:cu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69" name="Google Shape;969;p8"/>
              <p:cNvSpPr/>
              <p:nvPr/>
            </p:nvSpPr>
            <p:spPr>
              <a:xfrm>
                <a:off x="4688" y="2178"/>
                <a:ext cx="28" cy="45"/>
              </a:xfrm>
              <a:custGeom>
                <a:avLst/>
                <a:gdLst/>
                <a:ahLst/>
                <a:cxnLst/>
                <a:rect l="l" t="t" r="r" b="b"/>
                <a:pathLst>
                  <a:path w="12" h="19" extrusionOk="0">
                    <a:moveTo>
                      <a:pt x="12" y="0"/>
                    </a:moveTo>
                    <a:cubicBezTo>
                      <a:pt x="0" y="0"/>
                      <a:pt x="0" y="0"/>
                      <a:pt x="0" y="0"/>
                    </a:cubicBezTo>
                    <a:cubicBezTo>
                      <a:pt x="0" y="19"/>
                      <a:pt x="0" y="19"/>
                      <a:pt x="0" y="19"/>
                    </a:cubicBezTo>
                    <a:cubicBezTo>
                      <a:pt x="4" y="16"/>
                      <a:pt x="8" y="12"/>
                      <a:pt x="12" y="9"/>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70" name="Google Shape;970;p8"/>
              <p:cNvSpPr/>
              <p:nvPr/>
            </p:nvSpPr>
            <p:spPr>
              <a:xfrm>
                <a:off x="968" y="1894"/>
                <a:ext cx="151" cy="284"/>
              </a:xfrm>
              <a:custGeom>
                <a:avLst/>
                <a:gdLst/>
                <a:ahLst/>
                <a:cxnLst/>
                <a:rect l="l" t="t" r="r" b="b"/>
                <a:pathLst>
                  <a:path w="151" h="284" extrusionOk="0">
                    <a:moveTo>
                      <a:pt x="151" y="156"/>
                    </a:moveTo>
                    <a:lnTo>
                      <a:pt x="57" y="156"/>
                    </a:lnTo>
                    <a:lnTo>
                      <a:pt x="57" y="284"/>
                    </a:lnTo>
                    <a:lnTo>
                      <a:pt x="28" y="284"/>
                    </a:lnTo>
                    <a:lnTo>
                      <a:pt x="28" y="156"/>
                    </a:lnTo>
                    <a:lnTo>
                      <a:pt x="28" y="284"/>
                    </a:lnTo>
                    <a:lnTo>
                      <a:pt x="0" y="284"/>
                    </a:lnTo>
                    <a:lnTo>
                      <a:pt x="0" y="284"/>
                    </a:lnTo>
                    <a:lnTo>
                      <a:pt x="151" y="284"/>
                    </a:lnTo>
                    <a:lnTo>
                      <a:pt x="151" y="156"/>
                    </a:lnTo>
                    <a:close/>
                    <a:moveTo>
                      <a:pt x="151" y="0"/>
                    </a:moveTo>
                    <a:lnTo>
                      <a:pt x="57" y="0"/>
                    </a:lnTo>
                    <a:lnTo>
                      <a:pt x="57" y="71"/>
                    </a:lnTo>
                    <a:lnTo>
                      <a:pt x="151" y="71"/>
                    </a:lnTo>
                    <a:lnTo>
                      <a:pt x="151"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71" name="Google Shape;971;p8"/>
              <p:cNvSpPr/>
              <p:nvPr/>
            </p:nvSpPr>
            <p:spPr>
              <a:xfrm>
                <a:off x="968" y="1894"/>
                <a:ext cx="151" cy="284"/>
              </a:xfrm>
              <a:custGeom>
                <a:avLst/>
                <a:gdLst/>
                <a:ahLst/>
                <a:cxnLst/>
                <a:rect l="l" t="t" r="r" b="b"/>
                <a:pathLst>
                  <a:path w="151" h="284" extrusionOk="0">
                    <a:moveTo>
                      <a:pt x="151" y="156"/>
                    </a:moveTo>
                    <a:lnTo>
                      <a:pt x="57" y="156"/>
                    </a:lnTo>
                    <a:lnTo>
                      <a:pt x="57" y="284"/>
                    </a:lnTo>
                    <a:lnTo>
                      <a:pt x="28" y="284"/>
                    </a:lnTo>
                    <a:lnTo>
                      <a:pt x="28" y="156"/>
                    </a:lnTo>
                    <a:lnTo>
                      <a:pt x="28" y="284"/>
                    </a:lnTo>
                    <a:lnTo>
                      <a:pt x="0" y="284"/>
                    </a:lnTo>
                    <a:lnTo>
                      <a:pt x="0" y="284"/>
                    </a:lnTo>
                    <a:lnTo>
                      <a:pt x="151" y="284"/>
                    </a:lnTo>
                    <a:lnTo>
                      <a:pt x="151" y="156"/>
                    </a:lnTo>
                    <a:moveTo>
                      <a:pt x="151" y="0"/>
                    </a:moveTo>
                    <a:lnTo>
                      <a:pt x="57" y="0"/>
                    </a:lnTo>
                    <a:lnTo>
                      <a:pt x="57" y="71"/>
                    </a:lnTo>
                    <a:lnTo>
                      <a:pt x="151" y="71"/>
                    </a:lnTo>
                    <a:lnTo>
                      <a:pt x="15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72" name="Google Shape;972;p8"/>
              <p:cNvSpPr/>
              <p:nvPr/>
            </p:nvSpPr>
            <p:spPr>
              <a:xfrm>
                <a:off x="1025" y="1965"/>
                <a:ext cx="94" cy="38"/>
              </a:xfrm>
              <a:prstGeom prst="rect">
                <a:avLst/>
              </a:pr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73" name="Google Shape;973;p8"/>
              <p:cNvSpPr/>
              <p:nvPr/>
            </p:nvSpPr>
            <p:spPr>
              <a:xfrm>
                <a:off x="1025" y="1965"/>
                <a:ext cx="94"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74" name="Google Shape;974;p8"/>
              <p:cNvSpPr/>
              <p:nvPr/>
            </p:nvSpPr>
            <p:spPr>
              <a:xfrm>
                <a:off x="1025" y="2003"/>
                <a:ext cx="94" cy="19"/>
              </a:xfrm>
              <a:prstGeom prst="rect">
                <a:avLst/>
              </a:pr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75" name="Google Shape;975;p8"/>
              <p:cNvSpPr/>
              <p:nvPr/>
            </p:nvSpPr>
            <p:spPr>
              <a:xfrm>
                <a:off x="1025" y="2003"/>
                <a:ext cx="94"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76" name="Google Shape;976;p8"/>
              <p:cNvSpPr/>
              <p:nvPr/>
            </p:nvSpPr>
            <p:spPr>
              <a:xfrm>
                <a:off x="1025" y="2022"/>
                <a:ext cx="94"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77" name="Google Shape;977;p8"/>
              <p:cNvSpPr/>
              <p:nvPr/>
            </p:nvSpPr>
            <p:spPr>
              <a:xfrm>
                <a:off x="1025" y="2022"/>
                <a:ext cx="94"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78" name="Google Shape;978;p8"/>
              <p:cNvSpPr/>
              <p:nvPr/>
            </p:nvSpPr>
            <p:spPr>
              <a:xfrm>
                <a:off x="930" y="1894"/>
                <a:ext cx="66" cy="71"/>
              </a:xfrm>
              <a:custGeom>
                <a:avLst/>
                <a:gdLst/>
                <a:ahLst/>
                <a:cxnLst/>
                <a:rect l="l" t="t" r="r" b="b"/>
                <a:pathLst>
                  <a:path w="28" h="30" extrusionOk="0">
                    <a:moveTo>
                      <a:pt x="28" y="0"/>
                    </a:moveTo>
                    <a:cubicBezTo>
                      <a:pt x="0" y="0"/>
                      <a:pt x="0" y="0"/>
                      <a:pt x="0" y="0"/>
                    </a:cubicBezTo>
                    <a:cubicBezTo>
                      <a:pt x="1" y="10"/>
                      <a:pt x="2" y="20"/>
                      <a:pt x="3" y="30"/>
                    </a:cubicBezTo>
                    <a:cubicBezTo>
                      <a:pt x="28" y="30"/>
                      <a:pt x="28" y="30"/>
                      <a:pt x="28" y="30"/>
                    </a:cubicBezTo>
                    <a:cubicBezTo>
                      <a:pt x="28" y="0"/>
                      <a:pt x="28" y="0"/>
                      <a:pt x="2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79" name="Google Shape;979;p8"/>
              <p:cNvSpPr/>
              <p:nvPr/>
            </p:nvSpPr>
            <p:spPr>
              <a:xfrm>
                <a:off x="937" y="1965"/>
                <a:ext cx="59" cy="38"/>
              </a:xfrm>
              <a:custGeom>
                <a:avLst/>
                <a:gdLst/>
                <a:ahLst/>
                <a:cxnLst/>
                <a:rect l="l" t="t" r="r" b="b"/>
                <a:pathLst>
                  <a:path w="25" h="16" extrusionOk="0">
                    <a:moveTo>
                      <a:pt x="25" y="0"/>
                    </a:moveTo>
                    <a:cubicBezTo>
                      <a:pt x="0" y="0"/>
                      <a:pt x="0" y="0"/>
                      <a:pt x="0" y="0"/>
                    </a:cubicBezTo>
                    <a:cubicBezTo>
                      <a:pt x="1" y="5"/>
                      <a:pt x="2" y="11"/>
                      <a:pt x="3" y="16"/>
                    </a:cubicBezTo>
                    <a:cubicBezTo>
                      <a:pt x="25" y="16"/>
                      <a:pt x="25" y="16"/>
                      <a:pt x="25" y="16"/>
                    </a:cubicBezTo>
                    <a:cubicBezTo>
                      <a:pt x="25" y="0"/>
                      <a:pt x="25" y="0"/>
                      <a:pt x="25" y="0"/>
                    </a:cubicBezTo>
                  </a:path>
                </a:pathLst>
              </a:cu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80" name="Google Shape;980;p8"/>
              <p:cNvSpPr/>
              <p:nvPr/>
            </p:nvSpPr>
            <p:spPr>
              <a:xfrm>
                <a:off x="944" y="2003"/>
                <a:ext cx="52" cy="19"/>
              </a:xfrm>
              <a:custGeom>
                <a:avLst/>
                <a:gdLst/>
                <a:ahLst/>
                <a:cxnLst/>
                <a:rect l="l" t="t" r="r" b="b"/>
                <a:pathLst>
                  <a:path w="22" h="8" extrusionOk="0">
                    <a:moveTo>
                      <a:pt x="22" y="0"/>
                    </a:moveTo>
                    <a:cubicBezTo>
                      <a:pt x="0" y="0"/>
                      <a:pt x="0" y="0"/>
                      <a:pt x="0" y="0"/>
                    </a:cubicBezTo>
                    <a:cubicBezTo>
                      <a:pt x="0" y="3"/>
                      <a:pt x="0" y="6"/>
                      <a:pt x="1" y="8"/>
                    </a:cubicBezTo>
                    <a:cubicBezTo>
                      <a:pt x="22" y="8"/>
                      <a:pt x="22" y="8"/>
                      <a:pt x="22" y="8"/>
                    </a:cubicBezTo>
                    <a:cubicBezTo>
                      <a:pt x="22" y="0"/>
                      <a:pt x="22" y="0"/>
                      <a:pt x="22" y="0"/>
                    </a:cubicBezTo>
                  </a:path>
                </a:pathLst>
              </a:cu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81" name="Google Shape;981;p8"/>
              <p:cNvSpPr/>
              <p:nvPr/>
            </p:nvSpPr>
            <p:spPr>
              <a:xfrm>
                <a:off x="949" y="2050"/>
                <a:ext cx="47" cy="128"/>
              </a:xfrm>
              <a:custGeom>
                <a:avLst/>
                <a:gdLst/>
                <a:ahLst/>
                <a:cxnLst/>
                <a:rect l="l" t="t" r="r" b="b"/>
                <a:pathLst>
                  <a:path w="20" h="54" extrusionOk="0">
                    <a:moveTo>
                      <a:pt x="20" y="0"/>
                    </a:moveTo>
                    <a:cubicBezTo>
                      <a:pt x="0" y="0"/>
                      <a:pt x="0" y="0"/>
                      <a:pt x="0" y="0"/>
                    </a:cubicBezTo>
                    <a:cubicBezTo>
                      <a:pt x="3" y="19"/>
                      <a:pt x="6" y="37"/>
                      <a:pt x="8" y="54"/>
                    </a:cubicBezTo>
                    <a:cubicBezTo>
                      <a:pt x="20" y="54"/>
                      <a:pt x="20" y="54"/>
                      <a:pt x="20" y="54"/>
                    </a:cubicBezTo>
                    <a:cubicBezTo>
                      <a:pt x="20" y="0"/>
                      <a:pt x="20" y="0"/>
                      <a:pt x="20"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82" name="Google Shape;982;p8"/>
              <p:cNvSpPr/>
              <p:nvPr/>
            </p:nvSpPr>
            <p:spPr>
              <a:xfrm>
                <a:off x="947" y="2022"/>
                <a:ext cx="49" cy="28"/>
              </a:xfrm>
              <a:custGeom>
                <a:avLst/>
                <a:gdLst/>
                <a:ahLst/>
                <a:cxnLst/>
                <a:rect l="l" t="t" r="r" b="b"/>
                <a:pathLst>
                  <a:path w="21" h="12" extrusionOk="0">
                    <a:moveTo>
                      <a:pt x="21" y="0"/>
                    </a:moveTo>
                    <a:cubicBezTo>
                      <a:pt x="0" y="0"/>
                      <a:pt x="0" y="0"/>
                      <a:pt x="0" y="0"/>
                    </a:cubicBezTo>
                    <a:cubicBezTo>
                      <a:pt x="0" y="4"/>
                      <a:pt x="1" y="8"/>
                      <a:pt x="1" y="12"/>
                    </a:cubicBezTo>
                    <a:cubicBezTo>
                      <a:pt x="21" y="12"/>
                      <a:pt x="21" y="12"/>
                      <a:pt x="21" y="12"/>
                    </a:cubicBezTo>
                    <a:cubicBezTo>
                      <a:pt x="21" y="0"/>
                      <a:pt x="21" y="0"/>
                      <a:pt x="21" y="0"/>
                    </a:cubicBezTo>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83" name="Google Shape;983;p8"/>
              <p:cNvSpPr/>
              <p:nvPr/>
            </p:nvSpPr>
            <p:spPr>
              <a:xfrm>
                <a:off x="996" y="1894"/>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84" name="Google Shape;984;p8"/>
              <p:cNvSpPr/>
              <p:nvPr/>
            </p:nvSpPr>
            <p:spPr>
              <a:xfrm>
                <a:off x="996" y="1894"/>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85" name="Google Shape;985;p8"/>
              <p:cNvSpPr/>
              <p:nvPr/>
            </p:nvSpPr>
            <p:spPr>
              <a:xfrm>
                <a:off x="996" y="1965"/>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86" name="Google Shape;986;p8"/>
              <p:cNvSpPr/>
              <p:nvPr/>
            </p:nvSpPr>
            <p:spPr>
              <a:xfrm>
                <a:off x="996" y="1965"/>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87" name="Google Shape;987;p8"/>
              <p:cNvSpPr/>
              <p:nvPr/>
            </p:nvSpPr>
            <p:spPr>
              <a:xfrm>
                <a:off x="996" y="2003"/>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88" name="Google Shape;988;p8"/>
              <p:cNvSpPr/>
              <p:nvPr/>
            </p:nvSpPr>
            <p:spPr>
              <a:xfrm>
                <a:off x="996" y="2003"/>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89" name="Google Shape;989;p8"/>
              <p:cNvSpPr/>
              <p:nvPr/>
            </p:nvSpPr>
            <p:spPr>
              <a:xfrm>
                <a:off x="996" y="2050"/>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90" name="Google Shape;990;p8"/>
              <p:cNvSpPr/>
              <p:nvPr/>
            </p:nvSpPr>
            <p:spPr>
              <a:xfrm>
                <a:off x="996" y="2050"/>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91" name="Google Shape;991;p8"/>
              <p:cNvSpPr/>
              <p:nvPr/>
            </p:nvSpPr>
            <p:spPr>
              <a:xfrm>
                <a:off x="996" y="2022"/>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92" name="Google Shape;992;p8"/>
              <p:cNvSpPr/>
              <p:nvPr/>
            </p:nvSpPr>
            <p:spPr>
              <a:xfrm>
                <a:off x="996" y="2022"/>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93" name="Google Shape;993;p8"/>
              <p:cNvSpPr/>
              <p:nvPr/>
            </p:nvSpPr>
            <p:spPr>
              <a:xfrm>
                <a:off x="1119" y="1894"/>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94" name="Google Shape;994;p8"/>
              <p:cNvSpPr/>
              <p:nvPr/>
            </p:nvSpPr>
            <p:spPr>
              <a:xfrm>
                <a:off x="1119" y="1894"/>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95" name="Google Shape;995;p8"/>
              <p:cNvSpPr/>
              <p:nvPr/>
            </p:nvSpPr>
            <p:spPr>
              <a:xfrm>
                <a:off x="1119" y="1965"/>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96" name="Google Shape;996;p8"/>
              <p:cNvSpPr/>
              <p:nvPr/>
            </p:nvSpPr>
            <p:spPr>
              <a:xfrm>
                <a:off x="1119" y="1965"/>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97" name="Google Shape;997;p8"/>
              <p:cNvSpPr/>
              <p:nvPr/>
            </p:nvSpPr>
            <p:spPr>
              <a:xfrm>
                <a:off x="1119" y="2003"/>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98" name="Google Shape;998;p8"/>
              <p:cNvSpPr/>
              <p:nvPr/>
            </p:nvSpPr>
            <p:spPr>
              <a:xfrm>
                <a:off x="1119" y="2003"/>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999" name="Google Shape;999;p8"/>
              <p:cNvSpPr/>
              <p:nvPr/>
            </p:nvSpPr>
            <p:spPr>
              <a:xfrm>
                <a:off x="1119"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00" name="Google Shape;1000;p8"/>
              <p:cNvSpPr/>
              <p:nvPr/>
            </p:nvSpPr>
            <p:spPr>
              <a:xfrm>
                <a:off x="1119"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01" name="Google Shape;1001;p8"/>
              <p:cNvSpPr/>
              <p:nvPr/>
            </p:nvSpPr>
            <p:spPr>
              <a:xfrm>
                <a:off x="1190" y="1894"/>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02" name="Google Shape;1002;p8"/>
              <p:cNvSpPr/>
              <p:nvPr/>
            </p:nvSpPr>
            <p:spPr>
              <a:xfrm>
                <a:off x="1190" y="1894"/>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03" name="Google Shape;1003;p8"/>
              <p:cNvSpPr/>
              <p:nvPr/>
            </p:nvSpPr>
            <p:spPr>
              <a:xfrm>
                <a:off x="1190" y="1965"/>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04" name="Google Shape;1004;p8"/>
              <p:cNvSpPr/>
              <p:nvPr/>
            </p:nvSpPr>
            <p:spPr>
              <a:xfrm>
                <a:off x="1190" y="1965"/>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05" name="Google Shape;1005;p8"/>
              <p:cNvSpPr/>
              <p:nvPr/>
            </p:nvSpPr>
            <p:spPr>
              <a:xfrm>
                <a:off x="1190" y="2003"/>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06" name="Google Shape;1006;p8"/>
              <p:cNvSpPr/>
              <p:nvPr/>
            </p:nvSpPr>
            <p:spPr>
              <a:xfrm>
                <a:off x="1190" y="2003"/>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07" name="Google Shape;1007;p8"/>
              <p:cNvSpPr/>
              <p:nvPr/>
            </p:nvSpPr>
            <p:spPr>
              <a:xfrm>
                <a:off x="1190" y="2050"/>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08" name="Google Shape;1008;p8"/>
              <p:cNvSpPr/>
              <p:nvPr/>
            </p:nvSpPr>
            <p:spPr>
              <a:xfrm>
                <a:off x="1190" y="2050"/>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09" name="Google Shape;1009;p8"/>
              <p:cNvSpPr/>
              <p:nvPr/>
            </p:nvSpPr>
            <p:spPr>
              <a:xfrm>
                <a:off x="1190" y="2022"/>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10" name="Google Shape;1010;p8"/>
              <p:cNvSpPr/>
              <p:nvPr/>
            </p:nvSpPr>
            <p:spPr>
              <a:xfrm>
                <a:off x="1190" y="2022"/>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11" name="Google Shape;1011;p8"/>
              <p:cNvSpPr/>
              <p:nvPr/>
            </p:nvSpPr>
            <p:spPr>
              <a:xfrm>
                <a:off x="1280" y="1894"/>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12" name="Google Shape;1012;p8"/>
              <p:cNvSpPr/>
              <p:nvPr/>
            </p:nvSpPr>
            <p:spPr>
              <a:xfrm>
                <a:off x="1280" y="1894"/>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13" name="Google Shape;1013;p8"/>
              <p:cNvSpPr/>
              <p:nvPr/>
            </p:nvSpPr>
            <p:spPr>
              <a:xfrm>
                <a:off x="1280" y="1965"/>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14" name="Google Shape;1014;p8"/>
              <p:cNvSpPr/>
              <p:nvPr/>
            </p:nvSpPr>
            <p:spPr>
              <a:xfrm>
                <a:off x="1280" y="1965"/>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15" name="Google Shape;1015;p8"/>
              <p:cNvSpPr/>
              <p:nvPr/>
            </p:nvSpPr>
            <p:spPr>
              <a:xfrm>
                <a:off x="1280" y="2003"/>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16" name="Google Shape;1016;p8"/>
              <p:cNvSpPr/>
              <p:nvPr/>
            </p:nvSpPr>
            <p:spPr>
              <a:xfrm>
                <a:off x="1280" y="2003"/>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17" name="Google Shape;1017;p8"/>
              <p:cNvSpPr/>
              <p:nvPr/>
            </p:nvSpPr>
            <p:spPr>
              <a:xfrm>
                <a:off x="1280" y="2050"/>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18" name="Google Shape;1018;p8"/>
              <p:cNvSpPr/>
              <p:nvPr/>
            </p:nvSpPr>
            <p:spPr>
              <a:xfrm>
                <a:off x="1280" y="2050"/>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19" name="Google Shape;1019;p8"/>
              <p:cNvSpPr/>
              <p:nvPr/>
            </p:nvSpPr>
            <p:spPr>
              <a:xfrm>
                <a:off x="1280" y="2022"/>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20" name="Google Shape;1020;p8"/>
              <p:cNvSpPr/>
              <p:nvPr/>
            </p:nvSpPr>
            <p:spPr>
              <a:xfrm>
                <a:off x="1280" y="2022"/>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21" name="Google Shape;1021;p8"/>
              <p:cNvSpPr/>
              <p:nvPr/>
            </p:nvSpPr>
            <p:spPr>
              <a:xfrm>
                <a:off x="1403" y="1894"/>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22" name="Google Shape;1022;p8"/>
              <p:cNvSpPr/>
              <p:nvPr/>
            </p:nvSpPr>
            <p:spPr>
              <a:xfrm>
                <a:off x="1403" y="1894"/>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23" name="Google Shape;1023;p8"/>
              <p:cNvSpPr/>
              <p:nvPr/>
            </p:nvSpPr>
            <p:spPr>
              <a:xfrm>
                <a:off x="1403" y="1965"/>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24" name="Google Shape;1024;p8"/>
              <p:cNvSpPr/>
              <p:nvPr/>
            </p:nvSpPr>
            <p:spPr>
              <a:xfrm>
                <a:off x="1403" y="1965"/>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25" name="Google Shape;1025;p8"/>
              <p:cNvSpPr/>
              <p:nvPr/>
            </p:nvSpPr>
            <p:spPr>
              <a:xfrm>
                <a:off x="1403" y="2003"/>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26" name="Google Shape;1026;p8"/>
              <p:cNvSpPr/>
              <p:nvPr/>
            </p:nvSpPr>
            <p:spPr>
              <a:xfrm>
                <a:off x="1403" y="2003"/>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27" name="Google Shape;1027;p8"/>
              <p:cNvSpPr/>
              <p:nvPr/>
            </p:nvSpPr>
            <p:spPr>
              <a:xfrm>
                <a:off x="1403"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28" name="Google Shape;1028;p8"/>
              <p:cNvSpPr/>
              <p:nvPr/>
            </p:nvSpPr>
            <p:spPr>
              <a:xfrm>
                <a:off x="1403"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29" name="Google Shape;1029;p8"/>
              <p:cNvSpPr/>
              <p:nvPr/>
            </p:nvSpPr>
            <p:spPr>
              <a:xfrm>
                <a:off x="1474" y="1894"/>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30" name="Google Shape;1030;p8"/>
              <p:cNvSpPr/>
              <p:nvPr/>
            </p:nvSpPr>
            <p:spPr>
              <a:xfrm>
                <a:off x="1474" y="1894"/>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31" name="Google Shape;1031;p8"/>
              <p:cNvSpPr/>
              <p:nvPr/>
            </p:nvSpPr>
            <p:spPr>
              <a:xfrm>
                <a:off x="1474" y="1965"/>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32" name="Google Shape;1032;p8"/>
              <p:cNvSpPr/>
              <p:nvPr/>
            </p:nvSpPr>
            <p:spPr>
              <a:xfrm>
                <a:off x="1474" y="1965"/>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33" name="Google Shape;1033;p8"/>
              <p:cNvSpPr/>
              <p:nvPr/>
            </p:nvSpPr>
            <p:spPr>
              <a:xfrm>
                <a:off x="1474" y="2003"/>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34" name="Google Shape;1034;p8"/>
              <p:cNvSpPr/>
              <p:nvPr/>
            </p:nvSpPr>
            <p:spPr>
              <a:xfrm>
                <a:off x="1474" y="2003"/>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35" name="Google Shape;1035;p8"/>
              <p:cNvSpPr/>
              <p:nvPr/>
            </p:nvSpPr>
            <p:spPr>
              <a:xfrm>
                <a:off x="1474" y="2050"/>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36" name="Google Shape;1036;p8"/>
              <p:cNvSpPr/>
              <p:nvPr/>
            </p:nvSpPr>
            <p:spPr>
              <a:xfrm>
                <a:off x="1474" y="2050"/>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37" name="Google Shape;1037;p8"/>
              <p:cNvSpPr/>
              <p:nvPr/>
            </p:nvSpPr>
            <p:spPr>
              <a:xfrm>
                <a:off x="1474" y="2022"/>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38" name="Google Shape;1038;p8"/>
              <p:cNvSpPr/>
              <p:nvPr/>
            </p:nvSpPr>
            <p:spPr>
              <a:xfrm>
                <a:off x="1474" y="2022"/>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39" name="Google Shape;1039;p8"/>
              <p:cNvSpPr/>
              <p:nvPr/>
            </p:nvSpPr>
            <p:spPr>
              <a:xfrm>
                <a:off x="1564" y="1894"/>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40" name="Google Shape;1040;p8"/>
              <p:cNvSpPr/>
              <p:nvPr/>
            </p:nvSpPr>
            <p:spPr>
              <a:xfrm>
                <a:off x="1564" y="1894"/>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41" name="Google Shape;1041;p8"/>
              <p:cNvSpPr/>
              <p:nvPr/>
            </p:nvSpPr>
            <p:spPr>
              <a:xfrm>
                <a:off x="1564" y="1965"/>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42" name="Google Shape;1042;p8"/>
              <p:cNvSpPr/>
              <p:nvPr/>
            </p:nvSpPr>
            <p:spPr>
              <a:xfrm>
                <a:off x="1564" y="1965"/>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43" name="Google Shape;1043;p8"/>
              <p:cNvSpPr/>
              <p:nvPr/>
            </p:nvSpPr>
            <p:spPr>
              <a:xfrm>
                <a:off x="1564" y="2003"/>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44" name="Google Shape;1044;p8"/>
              <p:cNvSpPr/>
              <p:nvPr/>
            </p:nvSpPr>
            <p:spPr>
              <a:xfrm>
                <a:off x="1564" y="2003"/>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45" name="Google Shape;1045;p8"/>
              <p:cNvSpPr/>
              <p:nvPr/>
            </p:nvSpPr>
            <p:spPr>
              <a:xfrm>
                <a:off x="1564" y="2050"/>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46" name="Google Shape;1046;p8"/>
              <p:cNvSpPr/>
              <p:nvPr/>
            </p:nvSpPr>
            <p:spPr>
              <a:xfrm>
                <a:off x="1564" y="2050"/>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47" name="Google Shape;1047;p8"/>
              <p:cNvSpPr/>
              <p:nvPr/>
            </p:nvSpPr>
            <p:spPr>
              <a:xfrm>
                <a:off x="1564" y="2022"/>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48" name="Google Shape;1048;p8"/>
              <p:cNvSpPr/>
              <p:nvPr/>
            </p:nvSpPr>
            <p:spPr>
              <a:xfrm>
                <a:off x="1564" y="2022"/>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49" name="Google Shape;1049;p8"/>
              <p:cNvSpPr/>
              <p:nvPr/>
            </p:nvSpPr>
            <p:spPr>
              <a:xfrm>
                <a:off x="1687" y="1894"/>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50" name="Google Shape;1050;p8"/>
              <p:cNvSpPr/>
              <p:nvPr/>
            </p:nvSpPr>
            <p:spPr>
              <a:xfrm>
                <a:off x="1687" y="1894"/>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51" name="Google Shape;1051;p8"/>
              <p:cNvSpPr/>
              <p:nvPr/>
            </p:nvSpPr>
            <p:spPr>
              <a:xfrm>
                <a:off x="1687" y="1965"/>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52" name="Google Shape;1052;p8"/>
              <p:cNvSpPr/>
              <p:nvPr/>
            </p:nvSpPr>
            <p:spPr>
              <a:xfrm>
                <a:off x="1687" y="1965"/>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53" name="Google Shape;1053;p8"/>
              <p:cNvSpPr/>
              <p:nvPr/>
            </p:nvSpPr>
            <p:spPr>
              <a:xfrm>
                <a:off x="1687" y="2003"/>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54" name="Google Shape;1054;p8"/>
              <p:cNvSpPr/>
              <p:nvPr/>
            </p:nvSpPr>
            <p:spPr>
              <a:xfrm>
                <a:off x="1687" y="2003"/>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55" name="Google Shape;1055;p8"/>
              <p:cNvSpPr/>
              <p:nvPr/>
            </p:nvSpPr>
            <p:spPr>
              <a:xfrm>
                <a:off x="1687"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56" name="Google Shape;1056;p8"/>
              <p:cNvSpPr/>
              <p:nvPr/>
            </p:nvSpPr>
            <p:spPr>
              <a:xfrm>
                <a:off x="1687"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57" name="Google Shape;1057;p8"/>
              <p:cNvSpPr/>
              <p:nvPr/>
            </p:nvSpPr>
            <p:spPr>
              <a:xfrm>
                <a:off x="1758" y="1894"/>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58" name="Google Shape;1058;p8"/>
              <p:cNvSpPr/>
              <p:nvPr/>
            </p:nvSpPr>
            <p:spPr>
              <a:xfrm>
                <a:off x="1758" y="1894"/>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59" name="Google Shape;1059;p8"/>
              <p:cNvSpPr/>
              <p:nvPr/>
            </p:nvSpPr>
            <p:spPr>
              <a:xfrm>
                <a:off x="1758" y="1965"/>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60" name="Google Shape;1060;p8"/>
              <p:cNvSpPr/>
              <p:nvPr/>
            </p:nvSpPr>
            <p:spPr>
              <a:xfrm>
                <a:off x="1758" y="1965"/>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61" name="Google Shape;1061;p8"/>
              <p:cNvSpPr/>
              <p:nvPr/>
            </p:nvSpPr>
            <p:spPr>
              <a:xfrm>
                <a:off x="1758" y="2003"/>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62" name="Google Shape;1062;p8"/>
              <p:cNvSpPr/>
              <p:nvPr/>
            </p:nvSpPr>
            <p:spPr>
              <a:xfrm>
                <a:off x="1758" y="2003"/>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63" name="Google Shape;1063;p8"/>
              <p:cNvSpPr/>
              <p:nvPr/>
            </p:nvSpPr>
            <p:spPr>
              <a:xfrm>
                <a:off x="1758" y="2050"/>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64" name="Google Shape;1064;p8"/>
              <p:cNvSpPr/>
              <p:nvPr/>
            </p:nvSpPr>
            <p:spPr>
              <a:xfrm>
                <a:off x="1758" y="2050"/>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65" name="Google Shape;1065;p8"/>
              <p:cNvSpPr/>
              <p:nvPr/>
            </p:nvSpPr>
            <p:spPr>
              <a:xfrm>
                <a:off x="1758" y="2022"/>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66" name="Google Shape;1066;p8"/>
              <p:cNvSpPr/>
              <p:nvPr/>
            </p:nvSpPr>
            <p:spPr>
              <a:xfrm>
                <a:off x="1758" y="2022"/>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grpSp>
        <p:grpSp>
          <p:nvGrpSpPr>
            <p:cNvPr id="1067" name="Google Shape;1067;p8"/>
            <p:cNvGrpSpPr/>
            <p:nvPr/>
          </p:nvGrpSpPr>
          <p:grpSpPr>
            <a:xfrm>
              <a:off x="2933700" y="3006725"/>
              <a:ext cx="3351213" cy="450850"/>
              <a:chOff x="1848" y="1894"/>
              <a:chExt cx="2111" cy="284"/>
            </a:xfrm>
          </p:grpSpPr>
          <p:sp>
            <p:nvSpPr>
              <p:cNvPr id="1068" name="Google Shape;1068;p8"/>
              <p:cNvSpPr/>
              <p:nvPr/>
            </p:nvSpPr>
            <p:spPr>
              <a:xfrm>
                <a:off x="1848" y="1894"/>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69" name="Google Shape;1069;p8"/>
              <p:cNvSpPr/>
              <p:nvPr/>
            </p:nvSpPr>
            <p:spPr>
              <a:xfrm>
                <a:off x="1848" y="1894"/>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70" name="Google Shape;1070;p8"/>
              <p:cNvSpPr/>
              <p:nvPr/>
            </p:nvSpPr>
            <p:spPr>
              <a:xfrm>
                <a:off x="1848" y="1965"/>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71" name="Google Shape;1071;p8"/>
              <p:cNvSpPr/>
              <p:nvPr/>
            </p:nvSpPr>
            <p:spPr>
              <a:xfrm>
                <a:off x="1848" y="1965"/>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72" name="Google Shape;1072;p8"/>
              <p:cNvSpPr/>
              <p:nvPr/>
            </p:nvSpPr>
            <p:spPr>
              <a:xfrm>
                <a:off x="1848" y="2003"/>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73" name="Google Shape;1073;p8"/>
              <p:cNvSpPr/>
              <p:nvPr/>
            </p:nvSpPr>
            <p:spPr>
              <a:xfrm>
                <a:off x="1848" y="2003"/>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74" name="Google Shape;1074;p8"/>
              <p:cNvSpPr/>
              <p:nvPr/>
            </p:nvSpPr>
            <p:spPr>
              <a:xfrm>
                <a:off x="1848" y="2050"/>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75" name="Google Shape;1075;p8"/>
              <p:cNvSpPr/>
              <p:nvPr/>
            </p:nvSpPr>
            <p:spPr>
              <a:xfrm>
                <a:off x="1848" y="2050"/>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76" name="Google Shape;1076;p8"/>
              <p:cNvSpPr/>
              <p:nvPr/>
            </p:nvSpPr>
            <p:spPr>
              <a:xfrm>
                <a:off x="1848" y="2022"/>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77" name="Google Shape;1077;p8"/>
              <p:cNvSpPr/>
              <p:nvPr/>
            </p:nvSpPr>
            <p:spPr>
              <a:xfrm>
                <a:off x="1848" y="2022"/>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78" name="Google Shape;1078;p8"/>
              <p:cNvSpPr/>
              <p:nvPr/>
            </p:nvSpPr>
            <p:spPr>
              <a:xfrm>
                <a:off x="1971" y="1894"/>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79" name="Google Shape;1079;p8"/>
              <p:cNvSpPr/>
              <p:nvPr/>
            </p:nvSpPr>
            <p:spPr>
              <a:xfrm>
                <a:off x="1971" y="1894"/>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80" name="Google Shape;1080;p8"/>
              <p:cNvSpPr/>
              <p:nvPr/>
            </p:nvSpPr>
            <p:spPr>
              <a:xfrm>
                <a:off x="1971" y="1965"/>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81" name="Google Shape;1081;p8"/>
              <p:cNvSpPr/>
              <p:nvPr/>
            </p:nvSpPr>
            <p:spPr>
              <a:xfrm>
                <a:off x="1971" y="1965"/>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82" name="Google Shape;1082;p8"/>
              <p:cNvSpPr/>
              <p:nvPr/>
            </p:nvSpPr>
            <p:spPr>
              <a:xfrm>
                <a:off x="1971" y="2003"/>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83" name="Google Shape;1083;p8"/>
              <p:cNvSpPr/>
              <p:nvPr/>
            </p:nvSpPr>
            <p:spPr>
              <a:xfrm>
                <a:off x="1971" y="2003"/>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84" name="Google Shape;1084;p8"/>
              <p:cNvSpPr/>
              <p:nvPr/>
            </p:nvSpPr>
            <p:spPr>
              <a:xfrm>
                <a:off x="1971"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85" name="Google Shape;1085;p8"/>
              <p:cNvSpPr/>
              <p:nvPr/>
            </p:nvSpPr>
            <p:spPr>
              <a:xfrm>
                <a:off x="1971"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86" name="Google Shape;1086;p8"/>
              <p:cNvSpPr/>
              <p:nvPr/>
            </p:nvSpPr>
            <p:spPr>
              <a:xfrm>
                <a:off x="2042" y="1894"/>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87" name="Google Shape;1087;p8"/>
              <p:cNvSpPr/>
              <p:nvPr/>
            </p:nvSpPr>
            <p:spPr>
              <a:xfrm>
                <a:off x="2042" y="1894"/>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88" name="Google Shape;1088;p8"/>
              <p:cNvSpPr/>
              <p:nvPr/>
            </p:nvSpPr>
            <p:spPr>
              <a:xfrm>
                <a:off x="2042" y="1965"/>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89" name="Google Shape;1089;p8"/>
              <p:cNvSpPr/>
              <p:nvPr/>
            </p:nvSpPr>
            <p:spPr>
              <a:xfrm>
                <a:off x="2042" y="1965"/>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90" name="Google Shape;1090;p8"/>
              <p:cNvSpPr/>
              <p:nvPr/>
            </p:nvSpPr>
            <p:spPr>
              <a:xfrm>
                <a:off x="2042" y="2003"/>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91" name="Google Shape;1091;p8"/>
              <p:cNvSpPr/>
              <p:nvPr/>
            </p:nvSpPr>
            <p:spPr>
              <a:xfrm>
                <a:off x="2042" y="2003"/>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92" name="Google Shape;1092;p8"/>
              <p:cNvSpPr/>
              <p:nvPr/>
            </p:nvSpPr>
            <p:spPr>
              <a:xfrm>
                <a:off x="2042" y="2050"/>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93" name="Google Shape;1093;p8"/>
              <p:cNvSpPr/>
              <p:nvPr/>
            </p:nvSpPr>
            <p:spPr>
              <a:xfrm>
                <a:off x="2042" y="2050"/>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94" name="Google Shape;1094;p8"/>
              <p:cNvSpPr/>
              <p:nvPr/>
            </p:nvSpPr>
            <p:spPr>
              <a:xfrm>
                <a:off x="2042" y="2022"/>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95" name="Google Shape;1095;p8"/>
              <p:cNvSpPr/>
              <p:nvPr/>
            </p:nvSpPr>
            <p:spPr>
              <a:xfrm>
                <a:off x="2042" y="2022"/>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96" name="Google Shape;1096;p8"/>
              <p:cNvSpPr/>
              <p:nvPr/>
            </p:nvSpPr>
            <p:spPr>
              <a:xfrm>
                <a:off x="2132" y="1894"/>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97" name="Google Shape;1097;p8"/>
              <p:cNvSpPr/>
              <p:nvPr/>
            </p:nvSpPr>
            <p:spPr>
              <a:xfrm>
                <a:off x="2132" y="1894"/>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98" name="Google Shape;1098;p8"/>
              <p:cNvSpPr/>
              <p:nvPr/>
            </p:nvSpPr>
            <p:spPr>
              <a:xfrm>
                <a:off x="2132" y="1965"/>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099" name="Google Shape;1099;p8"/>
              <p:cNvSpPr/>
              <p:nvPr/>
            </p:nvSpPr>
            <p:spPr>
              <a:xfrm>
                <a:off x="2132" y="1965"/>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00" name="Google Shape;1100;p8"/>
              <p:cNvSpPr/>
              <p:nvPr/>
            </p:nvSpPr>
            <p:spPr>
              <a:xfrm>
                <a:off x="2132" y="2003"/>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01" name="Google Shape;1101;p8"/>
              <p:cNvSpPr/>
              <p:nvPr/>
            </p:nvSpPr>
            <p:spPr>
              <a:xfrm>
                <a:off x="2132" y="2003"/>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02" name="Google Shape;1102;p8"/>
              <p:cNvSpPr/>
              <p:nvPr/>
            </p:nvSpPr>
            <p:spPr>
              <a:xfrm>
                <a:off x="2132" y="2050"/>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03" name="Google Shape;1103;p8"/>
              <p:cNvSpPr/>
              <p:nvPr/>
            </p:nvSpPr>
            <p:spPr>
              <a:xfrm>
                <a:off x="2132" y="2050"/>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04" name="Google Shape;1104;p8"/>
              <p:cNvSpPr/>
              <p:nvPr/>
            </p:nvSpPr>
            <p:spPr>
              <a:xfrm>
                <a:off x="2132" y="2022"/>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05" name="Google Shape;1105;p8"/>
              <p:cNvSpPr/>
              <p:nvPr/>
            </p:nvSpPr>
            <p:spPr>
              <a:xfrm>
                <a:off x="2132" y="2022"/>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06" name="Google Shape;1106;p8"/>
              <p:cNvSpPr/>
              <p:nvPr/>
            </p:nvSpPr>
            <p:spPr>
              <a:xfrm>
                <a:off x="2255" y="1894"/>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07" name="Google Shape;1107;p8"/>
              <p:cNvSpPr/>
              <p:nvPr/>
            </p:nvSpPr>
            <p:spPr>
              <a:xfrm>
                <a:off x="2255" y="1894"/>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08" name="Google Shape;1108;p8"/>
              <p:cNvSpPr/>
              <p:nvPr/>
            </p:nvSpPr>
            <p:spPr>
              <a:xfrm>
                <a:off x="2255" y="1965"/>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09" name="Google Shape;1109;p8"/>
              <p:cNvSpPr/>
              <p:nvPr/>
            </p:nvSpPr>
            <p:spPr>
              <a:xfrm>
                <a:off x="2255" y="1965"/>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10" name="Google Shape;1110;p8"/>
              <p:cNvSpPr/>
              <p:nvPr/>
            </p:nvSpPr>
            <p:spPr>
              <a:xfrm>
                <a:off x="2255" y="2003"/>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11" name="Google Shape;1111;p8"/>
              <p:cNvSpPr/>
              <p:nvPr/>
            </p:nvSpPr>
            <p:spPr>
              <a:xfrm>
                <a:off x="2255" y="2003"/>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12" name="Google Shape;1112;p8"/>
              <p:cNvSpPr/>
              <p:nvPr/>
            </p:nvSpPr>
            <p:spPr>
              <a:xfrm>
                <a:off x="2255"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13" name="Google Shape;1113;p8"/>
              <p:cNvSpPr/>
              <p:nvPr/>
            </p:nvSpPr>
            <p:spPr>
              <a:xfrm>
                <a:off x="2255"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14" name="Google Shape;1114;p8"/>
              <p:cNvSpPr/>
              <p:nvPr/>
            </p:nvSpPr>
            <p:spPr>
              <a:xfrm>
                <a:off x="2326" y="1894"/>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15" name="Google Shape;1115;p8"/>
              <p:cNvSpPr/>
              <p:nvPr/>
            </p:nvSpPr>
            <p:spPr>
              <a:xfrm>
                <a:off x="2326" y="1894"/>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16" name="Google Shape;1116;p8"/>
              <p:cNvSpPr/>
              <p:nvPr/>
            </p:nvSpPr>
            <p:spPr>
              <a:xfrm>
                <a:off x="2326" y="1965"/>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17" name="Google Shape;1117;p8"/>
              <p:cNvSpPr/>
              <p:nvPr/>
            </p:nvSpPr>
            <p:spPr>
              <a:xfrm>
                <a:off x="2326" y="1965"/>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18" name="Google Shape;1118;p8"/>
              <p:cNvSpPr/>
              <p:nvPr/>
            </p:nvSpPr>
            <p:spPr>
              <a:xfrm>
                <a:off x="2326" y="2003"/>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19" name="Google Shape;1119;p8"/>
              <p:cNvSpPr/>
              <p:nvPr/>
            </p:nvSpPr>
            <p:spPr>
              <a:xfrm>
                <a:off x="2326" y="2003"/>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20" name="Google Shape;1120;p8"/>
              <p:cNvSpPr/>
              <p:nvPr/>
            </p:nvSpPr>
            <p:spPr>
              <a:xfrm>
                <a:off x="2326" y="2050"/>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21" name="Google Shape;1121;p8"/>
              <p:cNvSpPr/>
              <p:nvPr/>
            </p:nvSpPr>
            <p:spPr>
              <a:xfrm>
                <a:off x="2326" y="2050"/>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22" name="Google Shape;1122;p8"/>
              <p:cNvSpPr/>
              <p:nvPr/>
            </p:nvSpPr>
            <p:spPr>
              <a:xfrm>
                <a:off x="2326" y="2022"/>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23" name="Google Shape;1123;p8"/>
              <p:cNvSpPr/>
              <p:nvPr/>
            </p:nvSpPr>
            <p:spPr>
              <a:xfrm>
                <a:off x="2326" y="2022"/>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24" name="Google Shape;1124;p8"/>
              <p:cNvSpPr/>
              <p:nvPr/>
            </p:nvSpPr>
            <p:spPr>
              <a:xfrm>
                <a:off x="2416" y="1894"/>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25" name="Google Shape;1125;p8"/>
              <p:cNvSpPr/>
              <p:nvPr/>
            </p:nvSpPr>
            <p:spPr>
              <a:xfrm>
                <a:off x="2416" y="1894"/>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26" name="Google Shape;1126;p8"/>
              <p:cNvSpPr/>
              <p:nvPr/>
            </p:nvSpPr>
            <p:spPr>
              <a:xfrm>
                <a:off x="2416" y="1965"/>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27" name="Google Shape;1127;p8"/>
              <p:cNvSpPr/>
              <p:nvPr/>
            </p:nvSpPr>
            <p:spPr>
              <a:xfrm>
                <a:off x="2416" y="1965"/>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28" name="Google Shape;1128;p8"/>
              <p:cNvSpPr/>
              <p:nvPr/>
            </p:nvSpPr>
            <p:spPr>
              <a:xfrm>
                <a:off x="2416" y="2003"/>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29" name="Google Shape;1129;p8"/>
              <p:cNvSpPr/>
              <p:nvPr/>
            </p:nvSpPr>
            <p:spPr>
              <a:xfrm>
                <a:off x="2416" y="2003"/>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30" name="Google Shape;1130;p8"/>
              <p:cNvSpPr/>
              <p:nvPr/>
            </p:nvSpPr>
            <p:spPr>
              <a:xfrm>
                <a:off x="2416" y="2050"/>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31" name="Google Shape;1131;p8"/>
              <p:cNvSpPr/>
              <p:nvPr/>
            </p:nvSpPr>
            <p:spPr>
              <a:xfrm>
                <a:off x="2416" y="2050"/>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32" name="Google Shape;1132;p8"/>
              <p:cNvSpPr/>
              <p:nvPr/>
            </p:nvSpPr>
            <p:spPr>
              <a:xfrm>
                <a:off x="2416" y="2022"/>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33" name="Google Shape;1133;p8"/>
              <p:cNvSpPr/>
              <p:nvPr/>
            </p:nvSpPr>
            <p:spPr>
              <a:xfrm>
                <a:off x="2416" y="2022"/>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34" name="Google Shape;1134;p8"/>
              <p:cNvSpPr/>
              <p:nvPr/>
            </p:nvSpPr>
            <p:spPr>
              <a:xfrm>
                <a:off x="2539" y="1894"/>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35" name="Google Shape;1135;p8"/>
              <p:cNvSpPr/>
              <p:nvPr/>
            </p:nvSpPr>
            <p:spPr>
              <a:xfrm>
                <a:off x="2539" y="1894"/>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36" name="Google Shape;1136;p8"/>
              <p:cNvSpPr/>
              <p:nvPr/>
            </p:nvSpPr>
            <p:spPr>
              <a:xfrm>
                <a:off x="2539" y="1965"/>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37" name="Google Shape;1137;p8"/>
              <p:cNvSpPr/>
              <p:nvPr/>
            </p:nvSpPr>
            <p:spPr>
              <a:xfrm>
                <a:off x="2539" y="1965"/>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38" name="Google Shape;1138;p8"/>
              <p:cNvSpPr/>
              <p:nvPr/>
            </p:nvSpPr>
            <p:spPr>
              <a:xfrm>
                <a:off x="2539" y="2003"/>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39" name="Google Shape;1139;p8"/>
              <p:cNvSpPr/>
              <p:nvPr/>
            </p:nvSpPr>
            <p:spPr>
              <a:xfrm>
                <a:off x="2539" y="2003"/>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40" name="Google Shape;1140;p8"/>
              <p:cNvSpPr/>
              <p:nvPr/>
            </p:nvSpPr>
            <p:spPr>
              <a:xfrm>
                <a:off x="2539"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41" name="Google Shape;1141;p8"/>
              <p:cNvSpPr/>
              <p:nvPr/>
            </p:nvSpPr>
            <p:spPr>
              <a:xfrm>
                <a:off x="2539"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42" name="Google Shape;1142;p8"/>
              <p:cNvSpPr/>
              <p:nvPr/>
            </p:nvSpPr>
            <p:spPr>
              <a:xfrm>
                <a:off x="2610" y="1894"/>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43" name="Google Shape;1143;p8"/>
              <p:cNvSpPr/>
              <p:nvPr/>
            </p:nvSpPr>
            <p:spPr>
              <a:xfrm>
                <a:off x="2610" y="1894"/>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44" name="Google Shape;1144;p8"/>
              <p:cNvSpPr/>
              <p:nvPr/>
            </p:nvSpPr>
            <p:spPr>
              <a:xfrm>
                <a:off x="2610" y="1965"/>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45" name="Google Shape;1145;p8"/>
              <p:cNvSpPr/>
              <p:nvPr/>
            </p:nvSpPr>
            <p:spPr>
              <a:xfrm>
                <a:off x="2610" y="1965"/>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46" name="Google Shape;1146;p8"/>
              <p:cNvSpPr/>
              <p:nvPr/>
            </p:nvSpPr>
            <p:spPr>
              <a:xfrm>
                <a:off x="2610" y="2003"/>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47" name="Google Shape;1147;p8"/>
              <p:cNvSpPr/>
              <p:nvPr/>
            </p:nvSpPr>
            <p:spPr>
              <a:xfrm>
                <a:off x="2610" y="2003"/>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48" name="Google Shape;1148;p8"/>
              <p:cNvSpPr/>
              <p:nvPr/>
            </p:nvSpPr>
            <p:spPr>
              <a:xfrm>
                <a:off x="2610" y="2050"/>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49" name="Google Shape;1149;p8"/>
              <p:cNvSpPr/>
              <p:nvPr/>
            </p:nvSpPr>
            <p:spPr>
              <a:xfrm>
                <a:off x="2610" y="2050"/>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50" name="Google Shape;1150;p8"/>
              <p:cNvSpPr/>
              <p:nvPr/>
            </p:nvSpPr>
            <p:spPr>
              <a:xfrm>
                <a:off x="2610" y="2022"/>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51" name="Google Shape;1151;p8"/>
              <p:cNvSpPr/>
              <p:nvPr/>
            </p:nvSpPr>
            <p:spPr>
              <a:xfrm>
                <a:off x="2610" y="2022"/>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52" name="Google Shape;1152;p8"/>
              <p:cNvSpPr/>
              <p:nvPr/>
            </p:nvSpPr>
            <p:spPr>
              <a:xfrm>
                <a:off x="2700" y="1894"/>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53" name="Google Shape;1153;p8"/>
              <p:cNvSpPr/>
              <p:nvPr/>
            </p:nvSpPr>
            <p:spPr>
              <a:xfrm>
                <a:off x="2700" y="1894"/>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54" name="Google Shape;1154;p8"/>
              <p:cNvSpPr/>
              <p:nvPr/>
            </p:nvSpPr>
            <p:spPr>
              <a:xfrm>
                <a:off x="2700" y="1965"/>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55" name="Google Shape;1155;p8"/>
              <p:cNvSpPr/>
              <p:nvPr/>
            </p:nvSpPr>
            <p:spPr>
              <a:xfrm>
                <a:off x="2700" y="1965"/>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56" name="Google Shape;1156;p8"/>
              <p:cNvSpPr/>
              <p:nvPr/>
            </p:nvSpPr>
            <p:spPr>
              <a:xfrm>
                <a:off x="2700" y="2003"/>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57" name="Google Shape;1157;p8"/>
              <p:cNvSpPr/>
              <p:nvPr/>
            </p:nvSpPr>
            <p:spPr>
              <a:xfrm>
                <a:off x="2700" y="2003"/>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58" name="Google Shape;1158;p8"/>
              <p:cNvSpPr/>
              <p:nvPr/>
            </p:nvSpPr>
            <p:spPr>
              <a:xfrm>
                <a:off x="2700" y="2050"/>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59" name="Google Shape;1159;p8"/>
              <p:cNvSpPr/>
              <p:nvPr/>
            </p:nvSpPr>
            <p:spPr>
              <a:xfrm>
                <a:off x="2700" y="2050"/>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60" name="Google Shape;1160;p8"/>
              <p:cNvSpPr/>
              <p:nvPr/>
            </p:nvSpPr>
            <p:spPr>
              <a:xfrm>
                <a:off x="2700" y="2022"/>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61" name="Google Shape;1161;p8"/>
              <p:cNvSpPr/>
              <p:nvPr/>
            </p:nvSpPr>
            <p:spPr>
              <a:xfrm>
                <a:off x="2700" y="2022"/>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62" name="Google Shape;1162;p8"/>
              <p:cNvSpPr/>
              <p:nvPr/>
            </p:nvSpPr>
            <p:spPr>
              <a:xfrm>
                <a:off x="2823" y="1894"/>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63" name="Google Shape;1163;p8"/>
              <p:cNvSpPr/>
              <p:nvPr/>
            </p:nvSpPr>
            <p:spPr>
              <a:xfrm>
                <a:off x="2823" y="1894"/>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64" name="Google Shape;1164;p8"/>
              <p:cNvSpPr/>
              <p:nvPr/>
            </p:nvSpPr>
            <p:spPr>
              <a:xfrm>
                <a:off x="2823" y="1965"/>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65" name="Google Shape;1165;p8"/>
              <p:cNvSpPr/>
              <p:nvPr/>
            </p:nvSpPr>
            <p:spPr>
              <a:xfrm>
                <a:off x="2823" y="1965"/>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66" name="Google Shape;1166;p8"/>
              <p:cNvSpPr/>
              <p:nvPr/>
            </p:nvSpPr>
            <p:spPr>
              <a:xfrm>
                <a:off x="2823" y="2003"/>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67" name="Google Shape;1167;p8"/>
              <p:cNvSpPr/>
              <p:nvPr/>
            </p:nvSpPr>
            <p:spPr>
              <a:xfrm>
                <a:off x="2823" y="2003"/>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68" name="Google Shape;1168;p8"/>
              <p:cNvSpPr/>
              <p:nvPr/>
            </p:nvSpPr>
            <p:spPr>
              <a:xfrm>
                <a:off x="2823"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69" name="Google Shape;1169;p8"/>
              <p:cNvSpPr/>
              <p:nvPr/>
            </p:nvSpPr>
            <p:spPr>
              <a:xfrm>
                <a:off x="2823"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70" name="Google Shape;1170;p8"/>
              <p:cNvSpPr/>
              <p:nvPr/>
            </p:nvSpPr>
            <p:spPr>
              <a:xfrm>
                <a:off x="2894" y="1894"/>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71" name="Google Shape;1171;p8"/>
              <p:cNvSpPr/>
              <p:nvPr/>
            </p:nvSpPr>
            <p:spPr>
              <a:xfrm>
                <a:off x="2894" y="1894"/>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72" name="Google Shape;1172;p8"/>
              <p:cNvSpPr/>
              <p:nvPr/>
            </p:nvSpPr>
            <p:spPr>
              <a:xfrm>
                <a:off x="2894" y="1965"/>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73" name="Google Shape;1173;p8"/>
              <p:cNvSpPr/>
              <p:nvPr/>
            </p:nvSpPr>
            <p:spPr>
              <a:xfrm>
                <a:off x="2894" y="1965"/>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74" name="Google Shape;1174;p8"/>
              <p:cNvSpPr/>
              <p:nvPr/>
            </p:nvSpPr>
            <p:spPr>
              <a:xfrm>
                <a:off x="2894" y="2003"/>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75" name="Google Shape;1175;p8"/>
              <p:cNvSpPr/>
              <p:nvPr/>
            </p:nvSpPr>
            <p:spPr>
              <a:xfrm>
                <a:off x="2894" y="2003"/>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76" name="Google Shape;1176;p8"/>
              <p:cNvSpPr/>
              <p:nvPr/>
            </p:nvSpPr>
            <p:spPr>
              <a:xfrm>
                <a:off x="2894" y="2050"/>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77" name="Google Shape;1177;p8"/>
              <p:cNvSpPr/>
              <p:nvPr/>
            </p:nvSpPr>
            <p:spPr>
              <a:xfrm>
                <a:off x="2894" y="2050"/>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78" name="Google Shape;1178;p8"/>
              <p:cNvSpPr/>
              <p:nvPr/>
            </p:nvSpPr>
            <p:spPr>
              <a:xfrm>
                <a:off x="2894" y="2022"/>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79" name="Google Shape;1179;p8"/>
              <p:cNvSpPr/>
              <p:nvPr/>
            </p:nvSpPr>
            <p:spPr>
              <a:xfrm>
                <a:off x="2894" y="2022"/>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80" name="Google Shape;1180;p8"/>
              <p:cNvSpPr/>
              <p:nvPr/>
            </p:nvSpPr>
            <p:spPr>
              <a:xfrm>
                <a:off x="2984" y="1894"/>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81" name="Google Shape;1181;p8"/>
              <p:cNvSpPr/>
              <p:nvPr/>
            </p:nvSpPr>
            <p:spPr>
              <a:xfrm>
                <a:off x="2984" y="1894"/>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82" name="Google Shape;1182;p8"/>
              <p:cNvSpPr/>
              <p:nvPr/>
            </p:nvSpPr>
            <p:spPr>
              <a:xfrm>
                <a:off x="2984" y="1965"/>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83" name="Google Shape;1183;p8"/>
              <p:cNvSpPr/>
              <p:nvPr/>
            </p:nvSpPr>
            <p:spPr>
              <a:xfrm>
                <a:off x="2984" y="1965"/>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84" name="Google Shape;1184;p8"/>
              <p:cNvSpPr/>
              <p:nvPr/>
            </p:nvSpPr>
            <p:spPr>
              <a:xfrm>
                <a:off x="2984" y="2003"/>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85" name="Google Shape;1185;p8"/>
              <p:cNvSpPr/>
              <p:nvPr/>
            </p:nvSpPr>
            <p:spPr>
              <a:xfrm>
                <a:off x="2984" y="2003"/>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86" name="Google Shape;1186;p8"/>
              <p:cNvSpPr/>
              <p:nvPr/>
            </p:nvSpPr>
            <p:spPr>
              <a:xfrm>
                <a:off x="2984" y="2050"/>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87" name="Google Shape;1187;p8"/>
              <p:cNvSpPr/>
              <p:nvPr/>
            </p:nvSpPr>
            <p:spPr>
              <a:xfrm>
                <a:off x="2984" y="2050"/>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88" name="Google Shape;1188;p8"/>
              <p:cNvSpPr/>
              <p:nvPr/>
            </p:nvSpPr>
            <p:spPr>
              <a:xfrm>
                <a:off x="2984" y="2022"/>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89" name="Google Shape;1189;p8"/>
              <p:cNvSpPr/>
              <p:nvPr/>
            </p:nvSpPr>
            <p:spPr>
              <a:xfrm>
                <a:off x="2984" y="2022"/>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90" name="Google Shape;1190;p8"/>
              <p:cNvSpPr/>
              <p:nvPr/>
            </p:nvSpPr>
            <p:spPr>
              <a:xfrm>
                <a:off x="3107" y="1894"/>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91" name="Google Shape;1191;p8"/>
              <p:cNvSpPr/>
              <p:nvPr/>
            </p:nvSpPr>
            <p:spPr>
              <a:xfrm>
                <a:off x="3107" y="1894"/>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92" name="Google Shape;1192;p8"/>
              <p:cNvSpPr/>
              <p:nvPr/>
            </p:nvSpPr>
            <p:spPr>
              <a:xfrm>
                <a:off x="3107" y="1965"/>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93" name="Google Shape;1193;p8"/>
              <p:cNvSpPr/>
              <p:nvPr/>
            </p:nvSpPr>
            <p:spPr>
              <a:xfrm>
                <a:off x="3107" y="1965"/>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94" name="Google Shape;1194;p8"/>
              <p:cNvSpPr/>
              <p:nvPr/>
            </p:nvSpPr>
            <p:spPr>
              <a:xfrm>
                <a:off x="3107" y="2003"/>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95" name="Google Shape;1195;p8"/>
              <p:cNvSpPr/>
              <p:nvPr/>
            </p:nvSpPr>
            <p:spPr>
              <a:xfrm>
                <a:off x="3107" y="2003"/>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96" name="Google Shape;1196;p8"/>
              <p:cNvSpPr/>
              <p:nvPr/>
            </p:nvSpPr>
            <p:spPr>
              <a:xfrm>
                <a:off x="3107"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97" name="Google Shape;1197;p8"/>
              <p:cNvSpPr/>
              <p:nvPr/>
            </p:nvSpPr>
            <p:spPr>
              <a:xfrm>
                <a:off x="3107"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98" name="Google Shape;1198;p8"/>
              <p:cNvSpPr/>
              <p:nvPr/>
            </p:nvSpPr>
            <p:spPr>
              <a:xfrm>
                <a:off x="3178" y="1894"/>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199" name="Google Shape;1199;p8"/>
              <p:cNvSpPr/>
              <p:nvPr/>
            </p:nvSpPr>
            <p:spPr>
              <a:xfrm>
                <a:off x="3178" y="1894"/>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00" name="Google Shape;1200;p8"/>
              <p:cNvSpPr/>
              <p:nvPr/>
            </p:nvSpPr>
            <p:spPr>
              <a:xfrm>
                <a:off x="3178" y="1965"/>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01" name="Google Shape;1201;p8"/>
              <p:cNvSpPr/>
              <p:nvPr/>
            </p:nvSpPr>
            <p:spPr>
              <a:xfrm>
                <a:off x="3178" y="1965"/>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02" name="Google Shape;1202;p8"/>
              <p:cNvSpPr/>
              <p:nvPr/>
            </p:nvSpPr>
            <p:spPr>
              <a:xfrm>
                <a:off x="3178" y="2003"/>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03" name="Google Shape;1203;p8"/>
              <p:cNvSpPr/>
              <p:nvPr/>
            </p:nvSpPr>
            <p:spPr>
              <a:xfrm>
                <a:off x="3178" y="2003"/>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04" name="Google Shape;1204;p8"/>
              <p:cNvSpPr/>
              <p:nvPr/>
            </p:nvSpPr>
            <p:spPr>
              <a:xfrm>
                <a:off x="3178" y="2050"/>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05" name="Google Shape;1205;p8"/>
              <p:cNvSpPr/>
              <p:nvPr/>
            </p:nvSpPr>
            <p:spPr>
              <a:xfrm>
                <a:off x="3178" y="2050"/>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06" name="Google Shape;1206;p8"/>
              <p:cNvSpPr/>
              <p:nvPr/>
            </p:nvSpPr>
            <p:spPr>
              <a:xfrm>
                <a:off x="3178" y="2022"/>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07" name="Google Shape;1207;p8"/>
              <p:cNvSpPr/>
              <p:nvPr/>
            </p:nvSpPr>
            <p:spPr>
              <a:xfrm>
                <a:off x="3178" y="2022"/>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08" name="Google Shape;1208;p8"/>
              <p:cNvSpPr/>
              <p:nvPr/>
            </p:nvSpPr>
            <p:spPr>
              <a:xfrm>
                <a:off x="3268" y="1894"/>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09" name="Google Shape;1209;p8"/>
              <p:cNvSpPr/>
              <p:nvPr/>
            </p:nvSpPr>
            <p:spPr>
              <a:xfrm>
                <a:off x="3268" y="1894"/>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10" name="Google Shape;1210;p8"/>
              <p:cNvSpPr/>
              <p:nvPr/>
            </p:nvSpPr>
            <p:spPr>
              <a:xfrm>
                <a:off x="3268" y="1965"/>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11" name="Google Shape;1211;p8"/>
              <p:cNvSpPr/>
              <p:nvPr/>
            </p:nvSpPr>
            <p:spPr>
              <a:xfrm>
                <a:off x="3268" y="1965"/>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12" name="Google Shape;1212;p8"/>
              <p:cNvSpPr/>
              <p:nvPr/>
            </p:nvSpPr>
            <p:spPr>
              <a:xfrm>
                <a:off x="3268" y="2003"/>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13" name="Google Shape;1213;p8"/>
              <p:cNvSpPr/>
              <p:nvPr/>
            </p:nvSpPr>
            <p:spPr>
              <a:xfrm>
                <a:off x="3268" y="2003"/>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14" name="Google Shape;1214;p8"/>
              <p:cNvSpPr/>
              <p:nvPr/>
            </p:nvSpPr>
            <p:spPr>
              <a:xfrm>
                <a:off x="3268" y="2050"/>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15" name="Google Shape;1215;p8"/>
              <p:cNvSpPr/>
              <p:nvPr/>
            </p:nvSpPr>
            <p:spPr>
              <a:xfrm>
                <a:off x="3268" y="2050"/>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16" name="Google Shape;1216;p8"/>
              <p:cNvSpPr/>
              <p:nvPr/>
            </p:nvSpPr>
            <p:spPr>
              <a:xfrm>
                <a:off x="3268" y="2022"/>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17" name="Google Shape;1217;p8"/>
              <p:cNvSpPr/>
              <p:nvPr/>
            </p:nvSpPr>
            <p:spPr>
              <a:xfrm>
                <a:off x="3268" y="2022"/>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18" name="Google Shape;1218;p8"/>
              <p:cNvSpPr/>
              <p:nvPr/>
            </p:nvSpPr>
            <p:spPr>
              <a:xfrm>
                <a:off x="3391" y="1894"/>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19" name="Google Shape;1219;p8"/>
              <p:cNvSpPr/>
              <p:nvPr/>
            </p:nvSpPr>
            <p:spPr>
              <a:xfrm>
                <a:off x="3391" y="1894"/>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20" name="Google Shape;1220;p8"/>
              <p:cNvSpPr/>
              <p:nvPr/>
            </p:nvSpPr>
            <p:spPr>
              <a:xfrm>
                <a:off x="3391" y="1965"/>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21" name="Google Shape;1221;p8"/>
              <p:cNvSpPr/>
              <p:nvPr/>
            </p:nvSpPr>
            <p:spPr>
              <a:xfrm>
                <a:off x="3391" y="1965"/>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22" name="Google Shape;1222;p8"/>
              <p:cNvSpPr/>
              <p:nvPr/>
            </p:nvSpPr>
            <p:spPr>
              <a:xfrm>
                <a:off x="3391" y="2003"/>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23" name="Google Shape;1223;p8"/>
              <p:cNvSpPr/>
              <p:nvPr/>
            </p:nvSpPr>
            <p:spPr>
              <a:xfrm>
                <a:off x="3391" y="2003"/>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24" name="Google Shape;1224;p8"/>
              <p:cNvSpPr/>
              <p:nvPr/>
            </p:nvSpPr>
            <p:spPr>
              <a:xfrm>
                <a:off x="3391"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25" name="Google Shape;1225;p8"/>
              <p:cNvSpPr/>
              <p:nvPr/>
            </p:nvSpPr>
            <p:spPr>
              <a:xfrm>
                <a:off x="3391"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26" name="Google Shape;1226;p8"/>
              <p:cNvSpPr/>
              <p:nvPr/>
            </p:nvSpPr>
            <p:spPr>
              <a:xfrm>
                <a:off x="3462" y="1894"/>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27" name="Google Shape;1227;p8"/>
              <p:cNvSpPr/>
              <p:nvPr/>
            </p:nvSpPr>
            <p:spPr>
              <a:xfrm>
                <a:off x="3462" y="1894"/>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28" name="Google Shape;1228;p8"/>
              <p:cNvSpPr/>
              <p:nvPr/>
            </p:nvSpPr>
            <p:spPr>
              <a:xfrm>
                <a:off x="3462" y="1965"/>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29" name="Google Shape;1229;p8"/>
              <p:cNvSpPr/>
              <p:nvPr/>
            </p:nvSpPr>
            <p:spPr>
              <a:xfrm>
                <a:off x="3462" y="1965"/>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30" name="Google Shape;1230;p8"/>
              <p:cNvSpPr/>
              <p:nvPr/>
            </p:nvSpPr>
            <p:spPr>
              <a:xfrm>
                <a:off x="3462" y="2003"/>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31" name="Google Shape;1231;p8"/>
              <p:cNvSpPr/>
              <p:nvPr/>
            </p:nvSpPr>
            <p:spPr>
              <a:xfrm>
                <a:off x="3462" y="2003"/>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32" name="Google Shape;1232;p8"/>
              <p:cNvSpPr/>
              <p:nvPr/>
            </p:nvSpPr>
            <p:spPr>
              <a:xfrm>
                <a:off x="3462" y="2050"/>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33" name="Google Shape;1233;p8"/>
              <p:cNvSpPr/>
              <p:nvPr/>
            </p:nvSpPr>
            <p:spPr>
              <a:xfrm>
                <a:off x="3462" y="2050"/>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34" name="Google Shape;1234;p8"/>
              <p:cNvSpPr/>
              <p:nvPr/>
            </p:nvSpPr>
            <p:spPr>
              <a:xfrm>
                <a:off x="3462" y="2022"/>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35" name="Google Shape;1235;p8"/>
              <p:cNvSpPr/>
              <p:nvPr/>
            </p:nvSpPr>
            <p:spPr>
              <a:xfrm>
                <a:off x="3462" y="2022"/>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36" name="Google Shape;1236;p8"/>
              <p:cNvSpPr/>
              <p:nvPr/>
            </p:nvSpPr>
            <p:spPr>
              <a:xfrm>
                <a:off x="3552" y="1894"/>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37" name="Google Shape;1237;p8"/>
              <p:cNvSpPr/>
              <p:nvPr/>
            </p:nvSpPr>
            <p:spPr>
              <a:xfrm>
                <a:off x="3552" y="1894"/>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38" name="Google Shape;1238;p8"/>
              <p:cNvSpPr/>
              <p:nvPr/>
            </p:nvSpPr>
            <p:spPr>
              <a:xfrm>
                <a:off x="3552" y="1965"/>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39" name="Google Shape;1239;p8"/>
              <p:cNvSpPr/>
              <p:nvPr/>
            </p:nvSpPr>
            <p:spPr>
              <a:xfrm>
                <a:off x="3552" y="1965"/>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40" name="Google Shape;1240;p8"/>
              <p:cNvSpPr/>
              <p:nvPr/>
            </p:nvSpPr>
            <p:spPr>
              <a:xfrm>
                <a:off x="3552" y="2003"/>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41" name="Google Shape;1241;p8"/>
              <p:cNvSpPr/>
              <p:nvPr/>
            </p:nvSpPr>
            <p:spPr>
              <a:xfrm>
                <a:off x="3552" y="2003"/>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42" name="Google Shape;1242;p8"/>
              <p:cNvSpPr/>
              <p:nvPr/>
            </p:nvSpPr>
            <p:spPr>
              <a:xfrm>
                <a:off x="3552" y="2050"/>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43" name="Google Shape;1243;p8"/>
              <p:cNvSpPr/>
              <p:nvPr/>
            </p:nvSpPr>
            <p:spPr>
              <a:xfrm>
                <a:off x="3552" y="2050"/>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44" name="Google Shape;1244;p8"/>
              <p:cNvSpPr/>
              <p:nvPr/>
            </p:nvSpPr>
            <p:spPr>
              <a:xfrm>
                <a:off x="3552" y="2022"/>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45" name="Google Shape;1245;p8"/>
              <p:cNvSpPr/>
              <p:nvPr/>
            </p:nvSpPr>
            <p:spPr>
              <a:xfrm>
                <a:off x="3552" y="2022"/>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46" name="Google Shape;1246;p8"/>
              <p:cNvSpPr/>
              <p:nvPr/>
            </p:nvSpPr>
            <p:spPr>
              <a:xfrm>
                <a:off x="3675" y="1894"/>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47" name="Google Shape;1247;p8"/>
              <p:cNvSpPr/>
              <p:nvPr/>
            </p:nvSpPr>
            <p:spPr>
              <a:xfrm>
                <a:off x="3675" y="1894"/>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48" name="Google Shape;1248;p8"/>
              <p:cNvSpPr/>
              <p:nvPr/>
            </p:nvSpPr>
            <p:spPr>
              <a:xfrm>
                <a:off x="3675" y="1965"/>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49" name="Google Shape;1249;p8"/>
              <p:cNvSpPr/>
              <p:nvPr/>
            </p:nvSpPr>
            <p:spPr>
              <a:xfrm>
                <a:off x="3675" y="1965"/>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50" name="Google Shape;1250;p8"/>
              <p:cNvSpPr/>
              <p:nvPr/>
            </p:nvSpPr>
            <p:spPr>
              <a:xfrm>
                <a:off x="3675" y="2003"/>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51" name="Google Shape;1251;p8"/>
              <p:cNvSpPr/>
              <p:nvPr/>
            </p:nvSpPr>
            <p:spPr>
              <a:xfrm>
                <a:off x="3675" y="2003"/>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52" name="Google Shape;1252;p8"/>
              <p:cNvSpPr/>
              <p:nvPr/>
            </p:nvSpPr>
            <p:spPr>
              <a:xfrm>
                <a:off x="3675"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53" name="Google Shape;1253;p8"/>
              <p:cNvSpPr/>
              <p:nvPr/>
            </p:nvSpPr>
            <p:spPr>
              <a:xfrm>
                <a:off x="3675"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54" name="Google Shape;1254;p8"/>
              <p:cNvSpPr/>
              <p:nvPr/>
            </p:nvSpPr>
            <p:spPr>
              <a:xfrm>
                <a:off x="3746" y="1894"/>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55" name="Google Shape;1255;p8"/>
              <p:cNvSpPr/>
              <p:nvPr/>
            </p:nvSpPr>
            <p:spPr>
              <a:xfrm>
                <a:off x="3746" y="1894"/>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56" name="Google Shape;1256;p8"/>
              <p:cNvSpPr/>
              <p:nvPr/>
            </p:nvSpPr>
            <p:spPr>
              <a:xfrm>
                <a:off x="3746" y="1965"/>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57" name="Google Shape;1257;p8"/>
              <p:cNvSpPr/>
              <p:nvPr/>
            </p:nvSpPr>
            <p:spPr>
              <a:xfrm>
                <a:off x="3746" y="1965"/>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58" name="Google Shape;1258;p8"/>
              <p:cNvSpPr/>
              <p:nvPr/>
            </p:nvSpPr>
            <p:spPr>
              <a:xfrm>
                <a:off x="3746" y="2003"/>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59" name="Google Shape;1259;p8"/>
              <p:cNvSpPr/>
              <p:nvPr/>
            </p:nvSpPr>
            <p:spPr>
              <a:xfrm>
                <a:off x="3746" y="2003"/>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60" name="Google Shape;1260;p8"/>
              <p:cNvSpPr/>
              <p:nvPr/>
            </p:nvSpPr>
            <p:spPr>
              <a:xfrm>
                <a:off x="3746" y="2050"/>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61" name="Google Shape;1261;p8"/>
              <p:cNvSpPr/>
              <p:nvPr/>
            </p:nvSpPr>
            <p:spPr>
              <a:xfrm>
                <a:off x="3746" y="2050"/>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62" name="Google Shape;1262;p8"/>
              <p:cNvSpPr/>
              <p:nvPr/>
            </p:nvSpPr>
            <p:spPr>
              <a:xfrm>
                <a:off x="3746" y="2022"/>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63" name="Google Shape;1263;p8"/>
              <p:cNvSpPr/>
              <p:nvPr/>
            </p:nvSpPr>
            <p:spPr>
              <a:xfrm>
                <a:off x="3746" y="2022"/>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64" name="Google Shape;1264;p8"/>
              <p:cNvSpPr/>
              <p:nvPr/>
            </p:nvSpPr>
            <p:spPr>
              <a:xfrm>
                <a:off x="3836" y="1894"/>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65" name="Google Shape;1265;p8"/>
              <p:cNvSpPr/>
              <p:nvPr/>
            </p:nvSpPr>
            <p:spPr>
              <a:xfrm>
                <a:off x="3836" y="1894"/>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66" name="Google Shape;1266;p8"/>
              <p:cNvSpPr/>
              <p:nvPr/>
            </p:nvSpPr>
            <p:spPr>
              <a:xfrm>
                <a:off x="3836" y="1965"/>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67" name="Google Shape;1267;p8"/>
              <p:cNvSpPr/>
              <p:nvPr/>
            </p:nvSpPr>
            <p:spPr>
              <a:xfrm>
                <a:off x="3836" y="1965"/>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grpSp>
        <p:grpSp>
          <p:nvGrpSpPr>
            <p:cNvPr id="1268" name="Google Shape;1268;p8"/>
            <p:cNvGrpSpPr/>
            <p:nvPr/>
          </p:nvGrpSpPr>
          <p:grpSpPr>
            <a:xfrm>
              <a:off x="1423988" y="2554288"/>
              <a:ext cx="6251575" cy="903288"/>
              <a:chOff x="897" y="1609"/>
              <a:chExt cx="3938" cy="569"/>
            </a:xfrm>
          </p:grpSpPr>
          <p:sp>
            <p:nvSpPr>
              <p:cNvPr id="1269" name="Google Shape;1269;p8"/>
              <p:cNvSpPr/>
              <p:nvPr/>
            </p:nvSpPr>
            <p:spPr>
              <a:xfrm>
                <a:off x="3836" y="2003"/>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70" name="Google Shape;1270;p8"/>
              <p:cNvSpPr/>
              <p:nvPr/>
            </p:nvSpPr>
            <p:spPr>
              <a:xfrm>
                <a:off x="3836" y="2003"/>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71" name="Google Shape;1271;p8"/>
              <p:cNvSpPr/>
              <p:nvPr/>
            </p:nvSpPr>
            <p:spPr>
              <a:xfrm>
                <a:off x="3836" y="2050"/>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72" name="Google Shape;1272;p8"/>
              <p:cNvSpPr/>
              <p:nvPr/>
            </p:nvSpPr>
            <p:spPr>
              <a:xfrm>
                <a:off x="3836" y="2050"/>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73" name="Google Shape;1273;p8"/>
              <p:cNvSpPr/>
              <p:nvPr/>
            </p:nvSpPr>
            <p:spPr>
              <a:xfrm>
                <a:off x="3836" y="2022"/>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74" name="Google Shape;1274;p8"/>
              <p:cNvSpPr/>
              <p:nvPr/>
            </p:nvSpPr>
            <p:spPr>
              <a:xfrm>
                <a:off x="3836" y="2022"/>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75" name="Google Shape;1275;p8"/>
              <p:cNvSpPr/>
              <p:nvPr/>
            </p:nvSpPr>
            <p:spPr>
              <a:xfrm>
                <a:off x="3959" y="1894"/>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76" name="Google Shape;1276;p8"/>
              <p:cNvSpPr/>
              <p:nvPr/>
            </p:nvSpPr>
            <p:spPr>
              <a:xfrm>
                <a:off x="3959" y="1894"/>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77" name="Google Shape;1277;p8"/>
              <p:cNvSpPr/>
              <p:nvPr/>
            </p:nvSpPr>
            <p:spPr>
              <a:xfrm>
                <a:off x="3959" y="1965"/>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78" name="Google Shape;1278;p8"/>
              <p:cNvSpPr/>
              <p:nvPr/>
            </p:nvSpPr>
            <p:spPr>
              <a:xfrm>
                <a:off x="3959" y="1965"/>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79" name="Google Shape;1279;p8"/>
              <p:cNvSpPr/>
              <p:nvPr/>
            </p:nvSpPr>
            <p:spPr>
              <a:xfrm>
                <a:off x="3959" y="2003"/>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80" name="Google Shape;1280;p8"/>
              <p:cNvSpPr/>
              <p:nvPr/>
            </p:nvSpPr>
            <p:spPr>
              <a:xfrm>
                <a:off x="3959" y="2003"/>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81" name="Google Shape;1281;p8"/>
              <p:cNvSpPr/>
              <p:nvPr/>
            </p:nvSpPr>
            <p:spPr>
              <a:xfrm>
                <a:off x="3959"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82" name="Google Shape;1282;p8"/>
              <p:cNvSpPr/>
              <p:nvPr/>
            </p:nvSpPr>
            <p:spPr>
              <a:xfrm>
                <a:off x="3959"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83" name="Google Shape;1283;p8"/>
              <p:cNvSpPr/>
              <p:nvPr/>
            </p:nvSpPr>
            <p:spPr>
              <a:xfrm>
                <a:off x="4030" y="1894"/>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84" name="Google Shape;1284;p8"/>
              <p:cNvSpPr/>
              <p:nvPr/>
            </p:nvSpPr>
            <p:spPr>
              <a:xfrm>
                <a:off x="4030" y="1894"/>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85" name="Google Shape;1285;p8"/>
              <p:cNvSpPr/>
              <p:nvPr/>
            </p:nvSpPr>
            <p:spPr>
              <a:xfrm>
                <a:off x="4030" y="1965"/>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86" name="Google Shape;1286;p8"/>
              <p:cNvSpPr/>
              <p:nvPr/>
            </p:nvSpPr>
            <p:spPr>
              <a:xfrm>
                <a:off x="4030" y="1965"/>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87" name="Google Shape;1287;p8"/>
              <p:cNvSpPr/>
              <p:nvPr/>
            </p:nvSpPr>
            <p:spPr>
              <a:xfrm>
                <a:off x="4030" y="2003"/>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88" name="Google Shape;1288;p8"/>
              <p:cNvSpPr/>
              <p:nvPr/>
            </p:nvSpPr>
            <p:spPr>
              <a:xfrm>
                <a:off x="4030" y="2003"/>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89" name="Google Shape;1289;p8"/>
              <p:cNvSpPr/>
              <p:nvPr/>
            </p:nvSpPr>
            <p:spPr>
              <a:xfrm>
                <a:off x="4030" y="2050"/>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90" name="Google Shape;1290;p8"/>
              <p:cNvSpPr/>
              <p:nvPr/>
            </p:nvSpPr>
            <p:spPr>
              <a:xfrm>
                <a:off x="4030" y="2050"/>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91" name="Google Shape;1291;p8"/>
              <p:cNvSpPr/>
              <p:nvPr/>
            </p:nvSpPr>
            <p:spPr>
              <a:xfrm>
                <a:off x="4030" y="2022"/>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92" name="Google Shape;1292;p8"/>
              <p:cNvSpPr/>
              <p:nvPr/>
            </p:nvSpPr>
            <p:spPr>
              <a:xfrm>
                <a:off x="4030" y="2022"/>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93" name="Google Shape;1293;p8"/>
              <p:cNvSpPr/>
              <p:nvPr/>
            </p:nvSpPr>
            <p:spPr>
              <a:xfrm>
                <a:off x="4120" y="1894"/>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94" name="Google Shape;1294;p8"/>
              <p:cNvSpPr/>
              <p:nvPr/>
            </p:nvSpPr>
            <p:spPr>
              <a:xfrm>
                <a:off x="4120" y="1894"/>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95" name="Google Shape;1295;p8"/>
              <p:cNvSpPr/>
              <p:nvPr/>
            </p:nvSpPr>
            <p:spPr>
              <a:xfrm>
                <a:off x="4120" y="1965"/>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96" name="Google Shape;1296;p8"/>
              <p:cNvSpPr/>
              <p:nvPr/>
            </p:nvSpPr>
            <p:spPr>
              <a:xfrm>
                <a:off x="4120" y="1965"/>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97" name="Google Shape;1297;p8"/>
              <p:cNvSpPr/>
              <p:nvPr/>
            </p:nvSpPr>
            <p:spPr>
              <a:xfrm>
                <a:off x="4120" y="2003"/>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98" name="Google Shape;1298;p8"/>
              <p:cNvSpPr/>
              <p:nvPr/>
            </p:nvSpPr>
            <p:spPr>
              <a:xfrm>
                <a:off x="4120" y="2003"/>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299" name="Google Shape;1299;p8"/>
              <p:cNvSpPr/>
              <p:nvPr/>
            </p:nvSpPr>
            <p:spPr>
              <a:xfrm>
                <a:off x="4120" y="2050"/>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00" name="Google Shape;1300;p8"/>
              <p:cNvSpPr/>
              <p:nvPr/>
            </p:nvSpPr>
            <p:spPr>
              <a:xfrm>
                <a:off x="4120" y="2050"/>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01" name="Google Shape;1301;p8"/>
              <p:cNvSpPr/>
              <p:nvPr/>
            </p:nvSpPr>
            <p:spPr>
              <a:xfrm>
                <a:off x="4120" y="2022"/>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02" name="Google Shape;1302;p8"/>
              <p:cNvSpPr/>
              <p:nvPr/>
            </p:nvSpPr>
            <p:spPr>
              <a:xfrm>
                <a:off x="4120" y="2022"/>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03" name="Google Shape;1303;p8"/>
              <p:cNvSpPr/>
              <p:nvPr/>
            </p:nvSpPr>
            <p:spPr>
              <a:xfrm>
                <a:off x="4243" y="1894"/>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04" name="Google Shape;1304;p8"/>
              <p:cNvSpPr/>
              <p:nvPr/>
            </p:nvSpPr>
            <p:spPr>
              <a:xfrm>
                <a:off x="4243" y="1894"/>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05" name="Google Shape;1305;p8"/>
              <p:cNvSpPr/>
              <p:nvPr/>
            </p:nvSpPr>
            <p:spPr>
              <a:xfrm>
                <a:off x="4243" y="1965"/>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06" name="Google Shape;1306;p8"/>
              <p:cNvSpPr/>
              <p:nvPr/>
            </p:nvSpPr>
            <p:spPr>
              <a:xfrm>
                <a:off x="4243" y="1965"/>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07" name="Google Shape;1307;p8"/>
              <p:cNvSpPr/>
              <p:nvPr/>
            </p:nvSpPr>
            <p:spPr>
              <a:xfrm>
                <a:off x="4243" y="2003"/>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08" name="Google Shape;1308;p8"/>
              <p:cNvSpPr/>
              <p:nvPr/>
            </p:nvSpPr>
            <p:spPr>
              <a:xfrm>
                <a:off x="4243" y="2003"/>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09" name="Google Shape;1309;p8"/>
              <p:cNvSpPr/>
              <p:nvPr/>
            </p:nvSpPr>
            <p:spPr>
              <a:xfrm>
                <a:off x="4243"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10" name="Google Shape;1310;p8"/>
              <p:cNvSpPr/>
              <p:nvPr/>
            </p:nvSpPr>
            <p:spPr>
              <a:xfrm>
                <a:off x="4243" y="2022"/>
                <a:ext cx="284" cy="28"/>
              </a:xfrm>
              <a:custGeom>
                <a:avLst/>
                <a:gdLst/>
                <a:ahLst/>
                <a:cxnLst/>
                <a:rect l="l" t="t" r="r" b="b"/>
                <a:pathLst>
                  <a:path w="284" h="28" extrusionOk="0">
                    <a:moveTo>
                      <a:pt x="71" y="0"/>
                    </a:moveTo>
                    <a:lnTo>
                      <a:pt x="0" y="0"/>
                    </a:lnTo>
                    <a:lnTo>
                      <a:pt x="0" y="5"/>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11" name="Google Shape;1311;p8"/>
              <p:cNvSpPr/>
              <p:nvPr/>
            </p:nvSpPr>
            <p:spPr>
              <a:xfrm>
                <a:off x="4314" y="1894"/>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12" name="Google Shape;1312;p8"/>
              <p:cNvSpPr/>
              <p:nvPr/>
            </p:nvSpPr>
            <p:spPr>
              <a:xfrm>
                <a:off x="4314" y="1894"/>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13" name="Google Shape;1313;p8"/>
              <p:cNvSpPr/>
              <p:nvPr/>
            </p:nvSpPr>
            <p:spPr>
              <a:xfrm>
                <a:off x="4314" y="1965"/>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14" name="Google Shape;1314;p8"/>
              <p:cNvSpPr/>
              <p:nvPr/>
            </p:nvSpPr>
            <p:spPr>
              <a:xfrm>
                <a:off x="4314" y="1965"/>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15" name="Google Shape;1315;p8"/>
              <p:cNvSpPr/>
              <p:nvPr/>
            </p:nvSpPr>
            <p:spPr>
              <a:xfrm>
                <a:off x="4314" y="2003"/>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16" name="Google Shape;1316;p8"/>
              <p:cNvSpPr/>
              <p:nvPr/>
            </p:nvSpPr>
            <p:spPr>
              <a:xfrm>
                <a:off x="4314" y="2003"/>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17" name="Google Shape;1317;p8"/>
              <p:cNvSpPr/>
              <p:nvPr/>
            </p:nvSpPr>
            <p:spPr>
              <a:xfrm>
                <a:off x="4314" y="2050"/>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18" name="Google Shape;1318;p8"/>
              <p:cNvSpPr/>
              <p:nvPr/>
            </p:nvSpPr>
            <p:spPr>
              <a:xfrm>
                <a:off x="4314" y="2050"/>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19" name="Google Shape;1319;p8"/>
              <p:cNvSpPr/>
              <p:nvPr/>
            </p:nvSpPr>
            <p:spPr>
              <a:xfrm>
                <a:off x="4314" y="2022"/>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20" name="Google Shape;1320;p8"/>
              <p:cNvSpPr/>
              <p:nvPr/>
            </p:nvSpPr>
            <p:spPr>
              <a:xfrm>
                <a:off x="4314" y="2022"/>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21" name="Google Shape;1321;p8"/>
              <p:cNvSpPr/>
              <p:nvPr/>
            </p:nvSpPr>
            <p:spPr>
              <a:xfrm>
                <a:off x="4404" y="1894"/>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22" name="Google Shape;1322;p8"/>
              <p:cNvSpPr/>
              <p:nvPr/>
            </p:nvSpPr>
            <p:spPr>
              <a:xfrm>
                <a:off x="4404" y="1894"/>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23" name="Google Shape;1323;p8"/>
              <p:cNvSpPr/>
              <p:nvPr/>
            </p:nvSpPr>
            <p:spPr>
              <a:xfrm>
                <a:off x="4404" y="1965"/>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24" name="Google Shape;1324;p8"/>
              <p:cNvSpPr/>
              <p:nvPr/>
            </p:nvSpPr>
            <p:spPr>
              <a:xfrm>
                <a:off x="4404" y="1965"/>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25" name="Google Shape;1325;p8"/>
              <p:cNvSpPr/>
              <p:nvPr/>
            </p:nvSpPr>
            <p:spPr>
              <a:xfrm>
                <a:off x="4404" y="2003"/>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26" name="Google Shape;1326;p8"/>
              <p:cNvSpPr/>
              <p:nvPr/>
            </p:nvSpPr>
            <p:spPr>
              <a:xfrm>
                <a:off x="4404" y="2003"/>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27" name="Google Shape;1327;p8"/>
              <p:cNvSpPr/>
              <p:nvPr/>
            </p:nvSpPr>
            <p:spPr>
              <a:xfrm>
                <a:off x="4404" y="2050"/>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28" name="Google Shape;1328;p8"/>
              <p:cNvSpPr/>
              <p:nvPr/>
            </p:nvSpPr>
            <p:spPr>
              <a:xfrm>
                <a:off x="4404" y="2050"/>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29" name="Google Shape;1329;p8"/>
              <p:cNvSpPr/>
              <p:nvPr/>
            </p:nvSpPr>
            <p:spPr>
              <a:xfrm>
                <a:off x="4404" y="2022"/>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30" name="Google Shape;1330;p8"/>
              <p:cNvSpPr/>
              <p:nvPr/>
            </p:nvSpPr>
            <p:spPr>
              <a:xfrm>
                <a:off x="4404" y="2022"/>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31" name="Google Shape;1331;p8"/>
              <p:cNvSpPr/>
              <p:nvPr/>
            </p:nvSpPr>
            <p:spPr>
              <a:xfrm>
                <a:off x="4716" y="1894"/>
                <a:ext cx="14" cy="71"/>
              </a:xfrm>
              <a:custGeom>
                <a:avLst/>
                <a:gdLst/>
                <a:ahLst/>
                <a:cxnLst/>
                <a:rect l="l" t="t" r="r" b="b"/>
                <a:pathLst>
                  <a:path w="6" h="30" extrusionOk="0">
                    <a:moveTo>
                      <a:pt x="6" y="0"/>
                    </a:moveTo>
                    <a:cubicBezTo>
                      <a:pt x="0" y="0"/>
                      <a:pt x="0" y="0"/>
                      <a:pt x="0" y="0"/>
                    </a:cubicBezTo>
                    <a:cubicBezTo>
                      <a:pt x="0" y="30"/>
                      <a:pt x="0" y="30"/>
                      <a:pt x="0" y="30"/>
                    </a:cubicBezTo>
                    <a:cubicBezTo>
                      <a:pt x="1" y="30"/>
                      <a:pt x="1" y="30"/>
                      <a:pt x="1" y="30"/>
                    </a:cubicBezTo>
                    <a:cubicBezTo>
                      <a:pt x="3" y="21"/>
                      <a:pt x="5" y="11"/>
                      <a:pt x="6"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32" name="Google Shape;1332;p8"/>
              <p:cNvSpPr/>
              <p:nvPr/>
            </p:nvSpPr>
            <p:spPr>
              <a:xfrm>
                <a:off x="4719" y="1894"/>
                <a:ext cx="92" cy="71"/>
              </a:xfrm>
              <a:custGeom>
                <a:avLst/>
                <a:gdLst/>
                <a:ahLst/>
                <a:cxnLst/>
                <a:rect l="l" t="t" r="r" b="b"/>
                <a:pathLst>
                  <a:path w="39" h="30" extrusionOk="0">
                    <a:moveTo>
                      <a:pt x="39" y="0"/>
                    </a:moveTo>
                    <a:cubicBezTo>
                      <a:pt x="5" y="0"/>
                      <a:pt x="5" y="0"/>
                      <a:pt x="5" y="0"/>
                    </a:cubicBezTo>
                    <a:cubicBezTo>
                      <a:pt x="4" y="11"/>
                      <a:pt x="2" y="21"/>
                      <a:pt x="0" y="30"/>
                    </a:cubicBezTo>
                    <a:cubicBezTo>
                      <a:pt x="39" y="30"/>
                      <a:pt x="39" y="30"/>
                      <a:pt x="39" y="30"/>
                    </a:cubicBezTo>
                    <a:cubicBezTo>
                      <a:pt x="39" y="0"/>
                      <a:pt x="39" y="0"/>
                      <a:pt x="39"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33" name="Google Shape;1333;p8"/>
              <p:cNvSpPr/>
              <p:nvPr/>
            </p:nvSpPr>
            <p:spPr>
              <a:xfrm>
                <a:off x="4527" y="1894"/>
                <a:ext cx="71" cy="284"/>
              </a:xfrm>
              <a:custGeom>
                <a:avLst/>
                <a:gdLst/>
                <a:ahLst/>
                <a:cxnLst/>
                <a:rect l="l" t="t" r="r" b="b"/>
                <a:pathLst>
                  <a:path w="30" h="120" extrusionOk="0">
                    <a:moveTo>
                      <a:pt x="30" y="0"/>
                    </a:moveTo>
                    <a:cubicBezTo>
                      <a:pt x="0" y="0"/>
                      <a:pt x="0" y="0"/>
                      <a:pt x="0" y="0"/>
                    </a:cubicBezTo>
                    <a:cubicBezTo>
                      <a:pt x="0" y="120"/>
                      <a:pt x="0" y="120"/>
                      <a:pt x="0" y="120"/>
                    </a:cubicBezTo>
                    <a:cubicBezTo>
                      <a:pt x="17" y="120"/>
                      <a:pt x="17" y="120"/>
                      <a:pt x="17" y="120"/>
                    </a:cubicBezTo>
                    <a:cubicBezTo>
                      <a:pt x="21" y="117"/>
                      <a:pt x="26" y="114"/>
                      <a:pt x="30" y="110"/>
                    </a:cubicBezTo>
                    <a:cubicBezTo>
                      <a:pt x="30" y="66"/>
                      <a:pt x="30" y="66"/>
                      <a:pt x="30" y="66"/>
                    </a:cubicBezTo>
                    <a:cubicBezTo>
                      <a:pt x="0" y="66"/>
                      <a:pt x="0" y="66"/>
                      <a:pt x="0" y="66"/>
                    </a:cubicBezTo>
                    <a:cubicBezTo>
                      <a:pt x="0" y="58"/>
                      <a:pt x="0" y="58"/>
                      <a:pt x="0" y="58"/>
                    </a:cubicBezTo>
                    <a:cubicBezTo>
                      <a:pt x="0" y="56"/>
                      <a:pt x="0" y="56"/>
                      <a:pt x="0" y="56"/>
                    </a:cubicBezTo>
                    <a:cubicBezTo>
                      <a:pt x="0" y="30"/>
                      <a:pt x="0" y="30"/>
                      <a:pt x="0" y="30"/>
                    </a:cubicBezTo>
                    <a:cubicBezTo>
                      <a:pt x="30" y="30"/>
                      <a:pt x="30" y="30"/>
                      <a:pt x="30" y="30"/>
                    </a:cubicBezTo>
                    <a:cubicBezTo>
                      <a:pt x="30" y="0"/>
                      <a:pt x="30" y="0"/>
                      <a:pt x="3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34" name="Google Shape;1334;p8"/>
              <p:cNvSpPr/>
              <p:nvPr/>
            </p:nvSpPr>
            <p:spPr>
              <a:xfrm>
                <a:off x="4567" y="2050"/>
                <a:ext cx="244" cy="128"/>
              </a:xfrm>
              <a:custGeom>
                <a:avLst/>
                <a:gdLst/>
                <a:ahLst/>
                <a:cxnLst/>
                <a:rect l="l" t="t" r="r" b="b"/>
                <a:pathLst>
                  <a:path w="103" h="54" extrusionOk="0">
                    <a:moveTo>
                      <a:pt x="103" y="0"/>
                    </a:moveTo>
                    <a:cubicBezTo>
                      <a:pt x="63" y="0"/>
                      <a:pt x="63" y="0"/>
                      <a:pt x="63" y="0"/>
                    </a:cubicBezTo>
                    <a:cubicBezTo>
                      <a:pt x="63" y="54"/>
                      <a:pt x="63" y="54"/>
                      <a:pt x="63" y="54"/>
                    </a:cubicBezTo>
                    <a:cubicBezTo>
                      <a:pt x="51" y="54"/>
                      <a:pt x="51" y="54"/>
                      <a:pt x="51" y="54"/>
                    </a:cubicBezTo>
                    <a:cubicBezTo>
                      <a:pt x="51" y="0"/>
                      <a:pt x="51" y="0"/>
                      <a:pt x="51" y="0"/>
                    </a:cubicBezTo>
                    <a:cubicBezTo>
                      <a:pt x="51" y="54"/>
                      <a:pt x="51" y="54"/>
                      <a:pt x="51" y="54"/>
                    </a:cubicBezTo>
                    <a:cubicBezTo>
                      <a:pt x="13" y="54"/>
                      <a:pt x="13" y="54"/>
                      <a:pt x="13" y="54"/>
                    </a:cubicBezTo>
                    <a:cubicBezTo>
                      <a:pt x="13" y="44"/>
                      <a:pt x="13" y="44"/>
                      <a:pt x="13" y="44"/>
                    </a:cubicBezTo>
                    <a:cubicBezTo>
                      <a:pt x="9" y="48"/>
                      <a:pt x="4" y="51"/>
                      <a:pt x="0" y="54"/>
                    </a:cubicBezTo>
                    <a:cubicBezTo>
                      <a:pt x="72" y="54"/>
                      <a:pt x="72" y="54"/>
                      <a:pt x="72" y="54"/>
                    </a:cubicBezTo>
                    <a:cubicBezTo>
                      <a:pt x="87" y="37"/>
                      <a:pt x="97" y="19"/>
                      <a:pt x="103" y="3"/>
                    </a:cubicBezTo>
                    <a:cubicBezTo>
                      <a:pt x="103" y="0"/>
                      <a:pt x="103" y="0"/>
                      <a:pt x="103"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35" name="Google Shape;1335;p8"/>
              <p:cNvSpPr/>
              <p:nvPr/>
            </p:nvSpPr>
            <p:spPr>
              <a:xfrm>
                <a:off x="4716" y="1965"/>
                <a:ext cx="3" cy="5"/>
              </a:xfrm>
              <a:custGeom>
                <a:avLst/>
                <a:gdLst/>
                <a:ahLst/>
                <a:cxnLst/>
                <a:rect l="l" t="t" r="r" b="b"/>
                <a:pathLst>
                  <a:path w="1" h="2" extrusionOk="0">
                    <a:moveTo>
                      <a:pt x="1" y="0"/>
                    </a:moveTo>
                    <a:cubicBezTo>
                      <a:pt x="0" y="0"/>
                      <a:pt x="0" y="0"/>
                      <a:pt x="0" y="0"/>
                    </a:cubicBezTo>
                    <a:cubicBezTo>
                      <a:pt x="0" y="2"/>
                      <a:pt x="0" y="2"/>
                      <a:pt x="0" y="2"/>
                    </a:cubicBezTo>
                    <a:cubicBezTo>
                      <a:pt x="0" y="2"/>
                      <a:pt x="0" y="1"/>
                      <a:pt x="1"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36" name="Google Shape;1336;p8"/>
              <p:cNvSpPr/>
              <p:nvPr/>
            </p:nvSpPr>
            <p:spPr>
              <a:xfrm>
                <a:off x="4716" y="1965"/>
                <a:ext cx="95" cy="38"/>
              </a:xfrm>
              <a:custGeom>
                <a:avLst/>
                <a:gdLst/>
                <a:ahLst/>
                <a:cxnLst/>
                <a:rect l="l" t="t" r="r" b="b"/>
                <a:pathLst>
                  <a:path w="40" h="16" extrusionOk="0">
                    <a:moveTo>
                      <a:pt x="40" y="0"/>
                    </a:moveTo>
                    <a:cubicBezTo>
                      <a:pt x="1" y="0"/>
                      <a:pt x="1" y="0"/>
                      <a:pt x="1" y="0"/>
                    </a:cubicBezTo>
                    <a:cubicBezTo>
                      <a:pt x="0" y="1"/>
                      <a:pt x="0" y="2"/>
                      <a:pt x="0" y="2"/>
                    </a:cubicBezTo>
                    <a:cubicBezTo>
                      <a:pt x="0" y="16"/>
                      <a:pt x="0" y="16"/>
                      <a:pt x="0" y="16"/>
                    </a:cubicBezTo>
                    <a:cubicBezTo>
                      <a:pt x="40" y="16"/>
                      <a:pt x="40" y="16"/>
                      <a:pt x="40" y="16"/>
                    </a:cubicBezTo>
                    <a:cubicBezTo>
                      <a:pt x="40" y="0"/>
                      <a:pt x="40" y="0"/>
                      <a:pt x="40"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37" name="Google Shape;1337;p8"/>
              <p:cNvSpPr/>
              <p:nvPr/>
            </p:nvSpPr>
            <p:spPr>
              <a:xfrm>
                <a:off x="4527" y="1965"/>
                <a:ext cx="71" cy="62"/>
              </a:xfrm>
              <a:custGeom>
                <a:avLst/>
                <a:gdLst/>
                <a:ahLst/>
                <a:cxnLst/>
                <a:rect l="l" t="t" r="r" b="b"/>
                <a:pathLst>
                  <a:path w="71" h="62" extrusionOk="0">
                    <a:moveTo>
                      <a:pt x="71" y="0"/>
                    </a:moveTo>
                    <a:lnTo>
                      <a:pt x="0" y="0"/>
                    </a:lnTo>
                    <a:lnTo>
                      <a:pt x="0" y="62"/>
                    </a:lnTo>
                    <a:lnTo>
                      <a:pt x="0" y="38"/>
                    </a:lnTo>
                    <a:lnTo>
                      <a:pt x="71" y="38"/>
                    </a:lnTo>
                    <a:lnTo>
                      <a:pt x="71"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38" name="Google Shape;1338;p8"/>
              <p:cNvSpPr/>
              <p:nvPr/>
            </p:nvSpPr>
            <p:spPr>
              <a:xfrm>
                <a:off x="4527" y="1965"/>
                <a:ext cx="71" cy="62"/>
              </a:xfrm>
              <a:custGeom>
                <a:avLst/>
                <a:gdLst/>
                <a:ahLst/>
                <a:cxnLst/>
                <a:rect l="l" t="t" r="r" b="b"/>
                <a:pathLst>
                  <a:path w="71" h="62" extrusionOk="0">
                    <a:moveTo>
                      <a:pt x="71" y="0"/>
                    </a:moveTo>
                    <a:lnTo>
                      <a:pt x="0" y="0"/>
                    </a:lnTo>
                    <a:lnTo>
                      <a:pt x="0" y="62"/>
                    </a:lnTo>
                    <a:lnTo>
                      <a:pt x="0" y="38"/>
                    </a:lnTo>
                    <a:lnTo>
                      <a:pt x="71" y="38"/>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39" name="Google Shape;1339;p8"/>
              <p:cNvSpPr/>
              <p:nvPr/>
            </p:nvSpPr>
            <p:spPr>
              <a:xfrm>
                <a:off x="4716" y="2003"/>
                <a:ext cx="95" cy="19"/>
              </a:xfrm>
              <a:prstGeom prst="rect">
                <a:avLst/>
              </a:pr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40" name="Google Shape;1340;p8"/>
              <p:cNvSpPr/>
              <p:nvPr/>
            </p:nvSpPr>
            <p:spPr>
              <a:xfrm>
                <a:off x="4716" y="2003"/>
                <a:ext cx="95"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41" name="Google Shape;1341;p8"/>
              <p:cNvSpPr/>
              <p:nvPr/>
            </p:nvSpPr>
            <p:spPr>
              <a:xfrm>
                <a:off x="4527" y="2003"/>
                <a:ext cx="71" cy="24"/>
              </a:xfrm>
              <a:custGeom>
                <a:avLst/>
                <a:gdLst/>
                <a:ahLst/>
                <a:cxnLst/>
                <a:rect l="l" t="t" r="r" b="b"/>
                <a:pathLst>
                  <a:path w="71" h="24" extrusionOk="0">
                    <a:moveTo>
                      <a:pt x="71" y="0"/>
                    </a:moveTo>
                    <a:lnTo>
                      <a:pt x="0" y="0"/>
                    </a:lnTo>
                    <a:lnTo>
                      <a:pt x="0" y="24"/>
                    </a:lnTo>
                    <a:lnTo>
                      <a:pt x="0" y="19"/>
                    </a:lnTo>
                    <a:lnTo>
                      <a:pt x="71" y="19"/>
                    </a:lnTo>
                    <a:lnTo>
                      <a:pt x="71"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42" name="Google Shape;1342;p8"/>
              <p:cNvSpPr/>
              <p:nvPr/>
            </p:nvSpPr>
            <p:spPr>
              <a:xfrm>
                <a:off x="4527" y="2003"/>
                <a:ext cx="71" cy="24"/>
              </a:xfrm>
              <a:custGeom>
                <a:avLst/>
                <a:gdLst/>
                <a:ahLst/>
                <a:cxnLst/>
                <a:rect l="l" t="t" r="r" b="b"/>
                <a:pathLst>
                  <a:path w="71" h="24" extrusionOk="0">
                    <a:moveTo>
                      <a:pt x="71" y="0"/>
                    </a:moveTo>
                    <a:lnTo>
                      <a:pt x="0" y="0"/>
                    </a:lnTo>
                    <a:lnTo>
                      <a:pt x="0" y="24"/>
                    </a:lnTo>
                    <a:lnTo>
                      <a:pt x="0" y="19"/>
                    </a:lnTo>
                    <a:lnTo>
                      <a:pt x="71" y="19"/>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43" name="Google Shape;1343;p8"/>
              <p:cNvSpPr/>
              <p:nvPr/>
            </p:nvSpPr>
            <p:spPr>
              <a:xfrm>
                <a:off x="4716" y="2022"/>
                <a:ext cx="95"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44" name="Google Shape;1344;p8"/>
              <p:cNvSpPr/>
              <p:nvPr/>
            </p:nvSpPr>
            <p:spPr>
              <a:xfrm>
                <a:off x="4716" y="2022"/>
                <a:ext cx="95"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45" name="Google Shape;1345;p8"/>
              <p:cNvSpPr/>
              <p:nvPr/>
            </p:nvSpPr>
            <p:spPr>
              <a:xfrm>
                <a:off x="4527" y="2022"/>
                <a:ext cx="71" cy="28"/>
              </a:xfrm>
              <a:custGeom>
                <a:avLst/>
                <a:gdLst/>
                <a:ahLst/>
                <a:cxnLst/>
                <a:rect l="l" t="t" r="r" b="b"/>
                <a:pathLst>
                  <a:path w="71" h="28" extrusionOk="0">
                    <a:moveTo>
                      <a:pt x="71" y="0"/>
                    </a:moveTo>
                    <a:lnTo>
                      <a:pt x="0" y="0"/>
                    </a:lnTo>
                    <a:lnTo>
                      <a:pt x="0" y="5"/>
                    </a:lnTo>
                    <a:lnTo>
                      <a:pt x="0" y="9"/>
                    </a:lnTo>
                    <a:lnTo>
                      <a:pt x="0" y="28"/>
                    </a:lnTo>
                    <a:lnTo>
                      <a:pt x="71" y="28"/>
                    </a:lnTo>
                    <a:lnTo>
                      <a:pt x="71"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46" name="Google Shape;1346;p8"/>
              <p:cNvSpPr/>
              <p:nvPr/>
            </p:nvSpPr>
            <p:spPr>
              <a:xfrm>
                <a:off x="4527" y="2022"/>
                <a:ext cx="71" cy="28"/>
              </a:xfrm>
              <a:custGeom>
                <a:avLst/>
                <a:gdLst/>
                <a:ahLst/>
                <a:cxnLst/>
                <a:rect l="l" t="t" r="r" b="b"/>
                <a:pathLst>
                  <a:path w="71" h="28" extrusionOk="0">
                    <a:moveTo>
                      <a:pt x="71" y="0"/>
                    </a:moveTo>
                    <a:lnTo>
                      <a:pt x="0" y="0"/>
                    </a:lnTo>
                    <a:lnTo>
                      <a:pt x="0" y="5"/>
                    </a:lnTo>
                    <a:lnTo>
                      <a:pt x="0" y="9"/>
                    </a:lnTo>
                    <a:lnTo>
                      <a:pt x="0" y="28"/>
                    </a:lnTo>
                    <a:lnTo>
                      <a:pt x="71" y="28"/>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47" name="Google Shape;1347;p8"/>
              <p:cNvSpPr/>
              <p:nvPr/>
            </p:nvSpPr>
            <p:spPr>
              <a:xfrm>
                <a:off x="4598" y="1894"/>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48" name="Google Shape;1348;p8"/>
              <p:cNvSpPr/>
              <p:nvPr/>
            </p:nvSpPr>
            <p:spPr>
              <a:xfrm>
                <a:off x="4598" y="1894"/>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49" name="Google Shape;1349;p8"/>
              <p:cNvSpPr/>
              <p:nvPr/>
            </p:nvSpPr>
            <p:spPr>
              <a:xfrm>
                <a:off x="4598" y="1965"/>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50" name="Google Shape;1350;p8"/>
              <p:cNvSpPr/>
              <p:nvPr/>
            </p:nvSpPr>
            <p:spPr>
              <a:xfrm>
                <a:off x="4598" y="1965"/>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51" name="Google Shape;1351;p8"/>
              <p:cNvSpPr/>
              <p:nvPr/>
            </p:nvSpPr>
            <p:spPr>
              <a:xfrm>
                <a:off x="4598" y="2003"/>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52" name="Google Shape;1352;p8"/>
              <p:cNvSpPr/>
              <p:nvPr/>
            </p:nvSpPr>
            <p:spPr>
              <a:xfrm>
                <a:off x="4598" y="2003"/>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53" name="Google Shape;1353;p8"/>
              <p:cNvSpPr/>
              <p:nvPr/>
            </p:nvSpPr>
            <p:spPr>
              <a:xfrm>
                <a:off x="4598" y="2050"/>
                <a:ext cx="88" cy="105"/>
              </a:xfrm>
              <a:custGeom>
                <a:avLst/>
                <a:gdLst/>
                <a:ahLst/>
                <a:cxnLst/>
                <a:rect l="l" t="t" r="r" b="b"/>
                <a:pathLst>
                  <a:path w="37" h="44" extrusionOk="0">
                    <a:moveTo>
                      <a:pt x="37" y="0"/>
                    </a:moveTo>
                    <a:cubicBezTo>
                      <a:pt x="0" y="0"/>
                      <a:pt x="0" y="0"/>
                      <a:pt x="0" y="0"/>
                    </a:cubicBezTo>
                    <a:cubicBezTo>
                      <a:pt x="0" y="44"/>
                      <a:pt x="0" y="44"/>
                      <a:pt x="0" y="44"/>
                    </a:cubicBezTo>
                    <a:cubicBezTo>
                      <a:pt x="15" y="32"/>
                      <a:pt x="28" y="18"/>
                      <a:pt x="37"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54" name="Google Shape;1354;p8"/>
              <p:cNvSpPr/>
              <p:nvPr/>
            </p:nvSpPr>
            <p:spPr>
              <a:xfrm>
                <a:off x="4598" y="2050"/>
                <a:ext cx="90" cy="128"/>
              </a:xfrm>
              <a:custGeom>
                <a:avLst/>
                <a:gdLst/>
                <a:ahLst/>
                <a:cxnLst/>
                <a:rect l="l" t="t" r="r" b="b"/>
                <a:pathLst>
                  <a:path w="38" h="54" extrusionOk="0">
                    <a:moveTo>
                      <a:pt x="38" y="0"/>
                    </a:moveTo>
                    <a:cubicBezTo>
                      <a:pt x="37" y="0"/>
                      <a:pt x="37" y="0"/>
                      <a:pt x="37" y="0"/>
                    </a:cubicBezTo>
                    <a:cubicBezTo>
                      <a:pt x="28" y="18"/>
                      <a:pt x="15" y="32"/>
                      <a:pt x="0" y="44"/>
                    </a:cubicBezTo>
                    <a:cubicBezTo>
                      <a:pt x="0" y="54"/>
                      <a:pt x="0" y="54"/>
                      <a:pt x="0" y="54"/>
                    </a:cubicBezTo>
                    <a:cubicBezTo>
                      <a:pt x="38" y="54"/>
                      <a:pt x="38" y="54"/>
                      <a:pt x="38" y="54"/>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55" name="Google Shape;1355;p8"/>
              <p:cNvSpPr/>
              <p:nvPr/>
            </p:nvSpPr>
            <p:spPr>
              <a:xfrm>
                <a:off x="4598" y="2022"/>
                <a:ext cx="90" cy="28"/>
              </a:xfrm>
              <a:custGeom>
                <a:avLst/>
                <a:gdLst/>
                <a:ahLst/>
                <a:cxnLst/>
                <a:rect l="l" t="t" r="r" b="b"/>
                <a:pathLst>
                  <a:path w="38" h="12" extrusionOk="0">
                    <a:moveTo>
                      <a:pt x="38" y="0"/>
                    </a:moveTo>
                    <a:cubicBezTo>
                      <a:pt x="0" y="0"/>
                      <a:pt x="0" y="0"/>
                      <a:pt x="0" y="0"/>
                    </a:cubicBezTo>
                    <a:cubicBezTo>
                      <a:pt x="0" y="12"/>
                      <a:pt x="0" y="12"/>
                      <a:pt x="0" y="12"/>
                    </a:cubicBezTo>
                    <a:cubicBezTo>
                      <a:pt x="37" y="12"/>
                      <a:pt x="37" y="12"/>
                      <a:pt x="37" y="12"/>
                    </a:cubicBezTo>
                    <a:cubicBezTo>
                      <a:pt x="37" y="11"/>
                      <a:pt x="38" y="10"/>
                      <a:pt x="38" y="10"/>
                    </a:cubicBezTo>
                    <a:cubicBezTo>
                      <a:pt x="38" y="0"/>
                      <a:pt x="38" y="0"/>
                      <a:pt x="38" y="0"/>
                    </a:cubicBezTo>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56" name="Google Shape;1356;p8"/>
              <p:cNvSpPr/>
              <p:nvPr/>
            </p:nvSpPr>
            <p:spPr>
              <a:xfrm>
                <a:off x="4686" y="2046"/>
                <a:ext cx="2" cy="4"/>
              </a:xfrm>
              <a:custGeom>
                <a:avLst/>
                <a:gdLst/>
                <a:ahLst/>
                <a:cxnLst/>
                <a:rect l="l" t="t" r="r" b="b"/>
                <a:pathLst>
                  <a:path w="1" h="2" extrusionOk="0">
                    <a:moveTo>
                      <a:pt x="1" y="0"/>
                    </a:moveTo>
                    <a:cubicBezTo>
                      <a:pt x="1" y="0"/>
                      <a:pt x="0" y="1"/>
                      <a:pt x="0" y="2"/>
                    </a:cubicBezTo>
                    <a:cubicBezTo>
                      <a:pt x="1" y="2"/>
                      <a:pt x="1" y="2"/>
                      <a:pt x="1" y="2"/>
                    </a:cubicBezTo>
                    <a:cubicBezTo>
                      <a:pt x="1" y="0"/>
                      <a:pt x="1" y="0"/>
                      <a:pt x="1" y="0"/>
                    </a:cubicBezTo>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57" name="Google Shape;1357;p8"/>
              <p:cNvSpPr/>
              <p:nvPr/>
            </p:nvSpPr>
            <p:spPr>
              <a:xfrm>
                <a:off x="4688" y="1894"/>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58" name="Google Shape;1358;p8"/>
              <p:cNvSpPr/>
              <p:nvPr/>
            </p:nvSpPr>
            <p:spPr>
              <a:xfrm>
                <a:off x="4688" y="1894"/>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59" name="Google Shape;1359;p8"/>
              <p:cNvSpPr/>
              <p:nvPr/>
            </p:nvSpPr>
            <p:spPr>
              <a:xfrm>
                <a:off x="4688" y="1965"/>
                <a:ext cx="28" cy="38"/>
              </a:xfrm>
              <a:custGeom>
                <a:avLst/>
                <a:gdLst/>
                <a:ahLst/>
                <a:cxnLst/>
                <a:rect l="l" t="t" r="r" b="b"/>
                <a:pathLst>
                  <a:path w="12" h="16" extrusionOk="0">
                    <a:moveTo>
                      <a:pt x="12" y="0"/>
                    </a:moveTo>
                    <a:cubicBezTo>
                      <a:pt x="0" y="0"/>
                      <a:pt x="0" y="0"/>
                      <a:pt x="0" y="0"/>
                    </a:cubicBezTo>
                    <a:cubicBezTo>
                      <a:pt x="0" y="16"/>
                      <a:pt x="0" y="16"/>
                      <a:pt x="0" y="16"/>
                    </a:cubicBezTo>
                    <a:cubicBezTo>
                      <a:pt x="8" y="16"/>
                      <a:pt x="8" y="16"/>
                      <a:pt x="8" y="16"/>
                    </a:cubicBezTo>
                    <a:cubicBezTo>
                      <a:pt x="9" y="12"/>
                      <a:pt x="11" y="7"/>
                      <a:pt x="12" y="2"/>
                    </a:cubicBezTo>
                    <a:cubicBezTo>
                      <a:pt x="12" y="0"/>
                      <a:pt x="12" y="0"/>
                      <a:pt x="12" y="0"/>
                    </a:cubicBezTo>
                  </a:path>
                </a:pathLst>
              </a:cu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60" name="Google Shape;1360;p8"/>
              <p:cNvSpPr/>
              <p:nvPr/>
            </p:nvSpPr>
            <p:spPr>
              <a:xfrm>
                <a:off x="4707" y="1970"/>
                <a:ext cx="9" cy="33"/>
              </a:xfrm>
              <a:custGeom>
                <a:avLst/>
                <a:gdLst/>
                <a:ahLst/>
                <a:cxnLst/>
                <a:rect l="l" t="t" r="r" b="b"/>
                <a:pathLst>
                  <a:path w="4" h="14" extrusionOk="0">
                    <a:moveTo>
                      <a:pt x="4" y="0"/>
                    </a:moveTo>
                    <a:cubicBezTo>
                      <a:pt x="3" y="5"/>
                      <a:pt x="1" y="10"/>
                      <a:pt x="0" y="14"/>
                    </a:cubicBezTo>
                    <a:cubicBezTo>
                      <a:pt x="4" y="14"/>
                      <a:pt x="4" y="14"/>
                      <a:pt x="4" y="14"/>
                    </a:cubicBezTo>
                    <a:cubicBezTo>
                      <a:pt x="4" y="0"/>
                      <a:pt x="4" y="0"/>
                      <a:pt x="4" y="0"/>
                    </a:cubicBezTo>
                  </a:path>
                </a:pathLst>
              </a:cu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61" name="Google Shape;1361;p8"/>
              <p:cNvSpPr/>
              <p:nvPr/>
            </p:nvSpPr>
            <p:spPr>
              <a:xfrm>
                <a:off x="4688" y="2003"/>
                <a:ext cx="19" cy="19"/>
              </a:xfrm>
              <a:custGeom>
                <a:avLst/>
                <a:gdLst/>
                <a:ahLst/>
                <a:cxnLst/>
                <a:rect l="l" t="t" r="r" b="b"/>
                <a:pathLst>
                  <a:path w="8" h="8" extrusionOk="0">
                    <a:moveTo>
                      <a:pt x="8" y="0"/>
                    </a:moveTo>
                    <a:cubicBezTo>
                      <a:pt x="0" y="0"/>
                      <a:pt x="0" y="0"/>
                      <a:pt x="0" y="0"/>
                    </a:cubicBezTo>
                    <a:cubicBezTo>
                      <a:pt x="0" y="8"/>
                      <a:pt x="0" y="8"/>
                      <a:pt x="0" y="8"/>
                    </a:cubicBezTo>
                    <a:cubicBezTo>
                      <a:pt x="4" y="8"/>
                      <a:pt x="4" y="8"/>
                      <a:pt x="4" y="8"/>
                    </a:cubicBezTo>
                    <a:cubicBezTo>
                      <a:pt x="5" y="6"/>
                      <a:pt x="7" y="3"/>
                      <a:pt x="8" y="0"/>
                    </a:cubicBezTo>
                  </a:path>
                </a:pathLst>
              </a:cu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62" name="Google Shape;1362;p8"/>
              <p:cNvSpPr/>
              <p:nvPr/>
            </p:nvSpPr>
            <p:spPr>
              <a:xfrm>
                <a:off x="4697" y="2003"/>
                <a:ext cx="19" cy="19"/>
              </a:xfrm>
              <a:custGeom>
                <a:avLst/>
                <a:gdLst/>
                <a:ahLst/>
                <a:cxnLst/>
                <a:rect l="l" t="t" r="r" b="b"/>
                <a:pathLst>
                  <a:path w="8" h="8" extrusionOk="0">
                    <a:moveTo>
                      <a:pt x="8" y="0"/>
                    </a:moveTo>
                    <a:cubicBezTo>
                      <a:pt x="4" y="0"/>
                      <a:pt x="4" y="0"/>
                      <a:pt x="4" y="0"/>
                    </a:cubicBezTo>
                    <a:cubicBezTo>
                      <a:pt x="3" y="3"/>
                      <a:pt x="1" y="6"/>
                      <a:pt x="0" y="8"/>
                    </a:cubicBezTo>
                    <a:cubicBezTo>
                      <a:pt x="8" y="8"/>
                      <a:pt x="8" y="8"/>
                      <a:pt x="8" y="8"/>
                    </a:cubicBezTo>
                    <a:cubicBezTo>
                      <a:pt x="8" y="0"/>
                      <a:pt x="8" y="0"/>
                      <a:pt x="8" y="0"/>
                    </a:cubicBezTo>
                  </a:path>
                </a:pathLst>
              </a:cu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63" name="Google Shape;1363;p8"/>
              <p:cNvSpPr/>
              <p:nvPr/>
            </p:nvSpPr>
            <p:spPr>
              <a:xfrm>
                <a:off x="4688" y="2050"/>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64" name="Google Shape;1364;p8"/>
              <p:cNvSpPr/>
              <p:nvPr/>
            </p:nvSpPr>
            <p:spPr>
              <a:xfrm>
                <a:off x="4688" y="2050"/>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65" name="Google Shape;1365;p8"/>
              <p:cNvSpPr/>
              <p:nvPr/>
            </p:nvSpPr>
            <p:spPr>
              <a:xfrm>
                <a:off x="4688" y="2022"/>
                <a:ext cx="9" cy="24"/>
              </a:xfrm>
              <a:custGeom>
                <a:avLst/>
                <a:gdLst/>
                <a:ahLst/>
                <a:cxnLst/>
                <a:rect l="l" t="t" r="r" b="b"/>
                <a:pathLst>
                  <a:path w="4" h="10" extrusionOk="0">
                    <a:moveTo>
                      <a:pt x="4" y="0"/>
                    </a:moveTo>
                    <a:cubicBezTo>
                      <a:pt x="0" y="0"/>
                      <a:pt x="0" y="0"/>
                      <a:pt x="0" y="0"/>
                    </a:cubicBezTo>
                    <a:cubicBezTo>
                      <a:pt x="0" y="10"/>
                      <a:pt x="0" y="10"/>
                      <a:pt x="0" y="10"/>
                    </a:cubicBezTo>
                    <a:cubicBezTo>
                      <a:pt x="2" y="7"/>
                      <a:pt x="3" y="3"/>
                      <a:pt x="4"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66" name="Google Shape;1366;p8"/>
              <p:cNvSpPr/>
              <p:nvPr/>
            </p:nvSpPr>
            <p:spPr>
              <a:xfrm>
                <a:off x="4688" y="2022"/>
                <a:ext cx="28" cy="28"/>
              </a:xfrm>
              <a:custGeom>
                <a:avLst/>
                <a:gdLst/>
                <a:ahLst/>
                <a:cxnLst/>
                <a:rect l="l" t="t" r="r" b="b"/>
                <a:pathLst>
                  <a:path w="12" h="12" extrusionOk="0">
                    <a:moveTo>
                      <a:pt x="12" y="0"/>
                    </a:moveTo>
                    <a:cubicBezTo>
                      <a:pt x="4" y="0"/>
                      <a:pt x="4" y="0"/>
                      <a:pt x="4" y="0"/>
                    </a:cubicBezTo>
                    <a:cubicBezTo>
                      <a:pt x="3" y="3"/>
                      <a:pt x="2" y="7"/>
                      <a:pt x="0" y="10"/>
                    </a:cubicBezTo>
                    <a:cubicBezTo>
                      <a:pt x="0" y="12"/>
                      <a:pt x="0" y="12"/>
                      <a:pt x="0" y="12"/>
                    </a:cubicBezTo>
                    <a:cubicBezTo>
                      <a:pt x="12" y="12"/>
                      <a:pt x="12" y="12"/>
                      <a:pt x="12" y="12"/>
                    </a:cubicBezTo>
                    <a:cubicBezTo>
                      <a:pt x="12" y="0"/>
                      <a:pt x="12" y="0"/>
                      <a:pt x="12"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67" name="Google Shape;1367;p8"/>
              <p:cNvSpPr/>
              <p:nvPr/>
            </p:nvSpPr>
            <p:spPr>
              <a:xfrm>
                <a:off x="4811" y="1894"/>
                <a:ext cx="24" cy="163"/>
              </a:xfrm>
              <a:custGeom>
                <a:avLst/>
                <a:gdLst/>
                <a:ahLst/>
                <a:cxnLst/>
                <a:rect l="l" t="t" r="r" b="b"/>
                <a:pathLst>
                  <a:path w="10" h="69" extrusionOk="0">
                    <a:moveTo>
                      <a:pt x="9" y="0"/>
                    </a:moveTo>
                    <a:cubicBezTo>
                      <a:pt x="0" y="0"/>
                      <a:pt x="0" y="0"/>
                      <a:pt x="0" y="0"/>
                    </a:cubicBezTo>
                    <a:cubicBezTo>
                      <a:pt x="0" y="69"/>
                      <a:pt x="0" y="69"/>
                      <a:pt x="0" y="69"/>
                    </a:cubicBezTo>
                    <a:cubicBezTo>
                      <a:pt x="0" y="68"/>
                      <a:pt x="1" y="67"/>
                      <a:pt x="1" y="66"/>
                    </a:cubicBezTo>
                    <a:cubicBezTo>
                      <a:pt x="0" y="66"/>
                      <a:pt x="0" y="66"/>
                      <a:pt x="0" y="66"/>
                    </a:cubicBezTo>
                    <a:cubicBezTo>
                      <a:pt x="0" y="58"/>
                      <a:pt x="0" y="58"/>
                      <a:pt x="0" y="58"/>
                    </a:cubicBezTo>
                    <a:cubicBezTo>
                      <a:pt x="0" y="56"/>
                      <a:pt x="0" y="56"/>
                      <a:pt x="0" y="56"/>
                    </a:cubicBezTo>
                    <a:cubicBezTo>
                      <a:pt x="0" y="30"/>
                      <a:pt x="0" y="30"/>
                      <a:pt x="0" y="30"/>
                    </a:cubicBezTo>
                    <a:cubicBezTo>
                      <a:pt x="10" y="30"/>
                      <a:pt x="10" y="30"/>
                      <a:pt x="10" y="30"/>
                    </a:cubicBezTo>
                    <a:cubicBezTo>
                      <a:pt x="10" y="25"/>
                      <a:pt x="10" y="21"/>
                      <a:pt x="10" y="21"/>
                    </a:cubicBezTo>
                    <a:cubicBezTo>
                      <a:pt x="10" y="21"/>
                      <a:pt x="10" y="14"/>
                      <a:pt x="9"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68" name="Google Shape;1368;p8"/>
              <p:cNvSpPr/>
              <p:nvPr/>
            </p:nvSpPr>
            <p:spPr>
              <a:xfrm>
                <a:off x="4811" y="1965"/>
                <a:ext cx="24" cy="62"/>
              </a:xfrm>
              <a:custGeom>
                <a:avLst/>
                <a:gdLst/>
                <a:ahLst/>
                <a:cxnLst/>
                <a:rect l="l" t="t" r="r" b="b"/>
                <a:pathLst>
                  <a:path w="10" h="26" extrusionOk="0">
                    <a:moveTo>
                      <a:pt x="10" y="0"/>
                    </a:moveTo>
                    <a:cubicBezTo>
                      <a:pt x="0" y="0"/>
                      <a:pt x="0" y="0"/>
                      <a:pt x="0" y="0"/>
                    </a:cubicBezTo>
                    <a:cubicBezTo>
                      <a:pt x="0" y="26"/>
                      <a:pt x="0" y="26"/>
                      <a:pt x="0" y="26"/>
                    </a:cubicBezTo>
                    <a:cubicBezTo>
                      <a:pt x="0" y="16"/>
                      <a:pt x="0" y="16"/>
                      <a:pt x="0" y="16"/>
                    </a:cubicBezTo>
                    <a:cubicBezTo>
                      <a:pt x="7" y="16"/>
                      <a:pt x="7" y="16"/>
                      <a:pt x="7" y="16"/>
                    </a:cubicBezTo>
                    <a:cubicBezTo>
                      <a:pt x="8" y="10"/>
                      <a:pt x="9" y="4"/>
                      <a:pt x="10"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69" name="Google Shape;1369;p8"/>
              <p:cNvSpPr/>
              <p:nvPr/>
            </p:nvSpPr>
            <p:spPr>
              <a:xfrm>
                <a:off x="4811" y="2003"/>
                <a:ext cx="17" cy="24"/>
              </a:xfrm>
              <a:custGeom>
                <a:avLst/>
                <a:gdLst/>
                <a:ahLst/>
                <a:cxnLst/>
                <a:rect l="l" t="t" r="r" b="b"/>
                <a:pathLst>
                  <a:path w="7" h="10" extrusionOk="0">
                    <a:moveTo>
                      <a:pt x="7" y="0"/>
                    </a:moveTo>
                    <a:cubicBezTo>
                      <a:pt x="0" y="0"/>
                      <a:pt x="0" y="0"/>
                      <a:pt x="0" y="0"/>
                    </a:cubicBezTo>
                    <a:cubicBezTo>
                      <a:pt x="0" y="10"/>
                      <a:pt x="0" y="10"/>
                      <a:pt x="0" y="10"/>
                    </a:cubicBezTo>
                    <a:cubicBezTo>
                      <a:pt x="0" y="8"/>
                      <a:pt x="0" y="8"/>
                      <a:pt x="0" y="8"/>
                    </a:cubicBezTo>
                    <a:cubicBezTo>
                      <a:pt x="5" y="8"/>
                      <a:pt x="5" y="8"/>
                      <a:pt x="5" y="8"/>
                    </a:cubicBezTo>
                    <a:cubicBezTo>
                      <a:pt x="6" y="5"/>
                      <a:pt x="6" y="3"/>
                      <a:pt x="7"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70" name="Google Shape;1370;p8"/>
              <p:cNvSpPr/>
              <p:nvPr/>
            </p:nvSpPr>
            <p:spPr>
              <a:xfrm>
                <a:off x="4811" y="2022"/>
                <a:ext cx="12" cy="28"/>
              </a:xfrm>
              <a:custGeom>
                <a:avLst/>
                <a:gdLst/>
                <a:ahLst/>
                <a:cxnLst/>
                <a:rect l="l" t="t" r="r" b="b"/>
                <a:pathLst>
                  <a:path w="5" h="12" extrusionOk="0">
                    <a:moveTo>
                      <a:pt x="5" y="0"/>
                    </a:moveTo>
                    <a:cubicBezTo>
                      <a:pt x="0" y="0"/>
                      <a:pt x="0" y="0"/>
                      <a:pt x="0" y="0"/>
                    </a:cubicBezTo>
                    <a:cubicBezTo>
                      <a:pt x="0" y="2"/>
                      <a:pt x="0" y="2"/>
                      <a:pt x="0" y="2"/>
                    </a:cubicBezTo>
                    <a:cubicBezTo>
                      <a:pt x="0" y="4"/>
                      <a:pt x="0" y="4"/>
                      <a:pt x="0" y="4"/>
                    </a:cubicBezTo>
                    <a:cubicBezTo>
                      <a:pt x="0" y="12"/>
                      <a:pt x="0" y="12"/>
                      <a:pt x="0" y="12"/>
                    </a:cubicBezTo>
                    <a:cubicBezTo>
                      <a:pt x="1" y="12"/>
                      <a:pt x="1" y="12"/>
                      <a:pt x="1" y="12"/>
                    </a:cubicBezTo>
                    <a:cubicBezTo>
                      <a:pt x="3" y="8"/>
                      <a:pt x="4" y="4"/>
                      <a:pt x="5"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71" name="Google Shape;1371;p8"/>
              <p:cNvSpPr/>
              <p:nvPr/>
            </p:nvSpPr>
            <p:spPr>
              <a:xfrm>
                <a:off x="897" y="1609"/>
                <a:ext cx="222" cy="285"/>
              </a:xfrm>
              <a:custGeom>
                <a:avLst/>
                <a:gdLst/>
                <a:ahLst/>
                <a:cxnLst/>
                <a:rect l="l" t="t" r="r" b="b"/>
                <a:pathLst>
                  <a:path w="94" h="120" extrusionOk="0">
                    <a:moveTo>
                      <a:pt x="94" y="66"/>
                    </a:moveTo>
                    <a:cubicBezTo>
                      <a:pt x="54" y="66"/>
                      <a:pt x="54" y="66"/>
                      <a:pt x="54" y="66"/>
                    </a:cubicBezTo>
                    <a:cubicBezTo>
                      <a:pt x="54" y="120"/>
                      <a:pt x="54" y="120"/>
                      <a:pt x="54" y="120"/>
                    </a:cubicBezTo>
                    <a:cubicBezTo>
                      <a:pt x="42" y="120"/>
                      <a:pt x="42" y="120"/>
                      <a:pt x="42" y="120"/>
                    </a:cubicBezTo>
                    <a:cubicBezTo>
                      <a:pt x="42" y="66"/>
                      <a:pt x="42" y="66"/>
                      <a:pt x="42" y="66"/>
                    </a:cubicBezTo>
                    <a:cubicBezTo>
                      <a:pt x="42" y="120"/>
                      <a:pt x="42" y="120"/>
                      <a:pt x="42" y="120"/>
                    </a:cubicBezTo>
                    <a:cubicBezTo>
                      <a:pt x="14" y="120"/>
                      <a:pt x="14" y="120"/>
                      <a:pt x="14" y="120"/>
                    </a:cubicBezTo>
                    <a:cubicBezTo>
                      <a:pt x="14" y="120"/>
                      <a:pt x="14" y="120"/>
                      <a:pt x="14" y="120"/>
                    </a:cubicBezTo>
                    <a:cubicBezTo>
                      <a:pt x="94" y="120"/>
                      <a:pt x="94" y="120"/>
                      <a:pt x="94" y="120"/>
                    </a:cubicBezTo>
                    <a:cubicBezTo>
                      <a:pt x="94" y="66"/>
                      <a:pt x="94" y="66"/>
                      <a:pt x="94" y="66"/>
                    </a:cubicBezTo>
                    <a:moveTo>
                      <a:pt x="4" y="0"/>
                    </a:moveTo>
                    <a:cubicBezTo>
                      <a:pt x="0" y="0"/>
                      <a:pt x="0" y="0"/>
                      <a:pt x="0" y="0"/>
                    </a:cubicBezTo>
                    <a:cubicBezTo>
                      <a:pt x="1" y="10"/>
                      <a:pt x="2" y="20"/>
                      <a:pt x="3" y="30"/>
                    </a:cubicBezTo>
                    <a:cubicBezTo>
                      <a:pt x="4" y="30"/>
                      <a:pt x="4" y="30"/>
                      <a:pt x="4" y="30"/>
                    </a:cubicBezTo>
                    <a:cubicBezTo>
                      <a:pt x="4" y="0"/>
                      <a:pt x="4" y="0"/>
                      <a:pt x="4" y="0"/>
                    </a:cubicBezTo>
                    <a:moveTo>
                      <a:pt x="94" y="0"/>
                    </a:moveTo>
                    <a:cubicBezTo>
                      <a:pt x="54" y="0"/>
                      <a:pt x="54" y="0"/>
                      <a:pt x="54" y="0"/>
                    </a:cubicBezTo>
                    <a:cubicBezTo>
                      <a:pt x="54" y="30"/>
                      <a:pt x="54" y="30"/>
                      <a:pt x="54" y="30"/>
                    </a:cubicBezTo>
                    <a:cubicBezTo>
                      <a:pt x="94" y="30"/>
                      <a:pt x="94" y="30"/>
                      <a:pt x="94" y="30"/>
                    </a:cubicBezTo>
                    <a:cubicBezTo>
                      <a:pt x="94" y="0"/>
                      <a:pt x="94" y="0"/>
                      <a:pt x="94"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72" name="Google Shape;1372;p8"/>
              <p:cNvSpPr/>
              <p:nvPr/>
            </p:nvSpPr>
            <p:spPr>
              <a:xfrm>
                <a:off x="904" y="1681"/>
                <a:ext cx="215" cy="38"/>
              </a:xfrm>
              <a:custGeom>
                <a:avLst/>
                <a:gdLst/>
                <a:ahLst/>
                <a:cxnLst/>
                <a:rect l="l" t="t" r="r" b="b"/>
                <a:pathLst>
                  <a:path w="91" h="16" extrusionOk="0">
                    <a:moveTo>
                      <a:pt x="1" y="0"/>
                    </a:moveTo>
                    <a:cubicBezTo>
                      <a:pt x="0" y="0"/>
                      <a:pt x="0" y="0"/>
                      <a:pt x="0" y="0"/>
                    </a:cubicBezTo>
                    <a:cubicBezTo>
                      <a:pt x="0" y="3"/>
                      <a:pt x="1" y="5"/>
                      <a:pt x="1" y="8"/>
                    </a:cubicBezTo>
                    <a:cubicBezTo>
                      <a:pt x="1" y="0"/>
                      <a:pt x="1" y="0"/>
                      <a:pt x="1" y="0"/>
                    </a:cubicBezTo>
                    <a:moveTo>
                      <a:pt x="91" y="0"/>
                    </a:moveTo>
                    <a:cubicBezTo>
                      <a:pt x="51" y="0"/>
                      <a:pt x="51" y="0"/>
                      <a:pt x="51" y="0"/>
                    </a:cubicBezTo>
                    <a:cubicBezTo>
                      <a:pt x="51" y="16"/>
                      <a:pt x="51" y="16"/>
                      <a:pt x="51" y="16"/>
                    </a:cubicBezTo>
                    <a:cubicBezTo>
                      <a:pt x="91" y="16"/>
                      <a:pt x="91" y="16"/>
                      <a:pt x="91" y="16"/>
                    </a:cubicBezTo>
                    <a:cubicBezTo>
                      <a:pt x="91" y="0"/>
                      <a:pt x="91" y="0"/>
                      <a:pt x="91"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73" name="Google Shape;1373;p8"/>
              <p:cNvSpPr/>
              <p:nvPr/>
            </p:nvSpPr>
            <p:spPr>
              <a:xfrm>
                <a:off x="1025" y="1719"/>
                <a:ext cx="94" cy="18"/>
              </a:xfrm>
              <a:prstGeom prst="rect">
                <a:avLst/>
              </a:pr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74" name="Google Shape;1374;p8"/>
              <p:cNvSpPr/>
              <p:nvPr/>
            </p:nvSpPr>
            <p:spPr>
              <a:xfrm>
                <a:off x="1025" y="1719"/>
                <a:ext cx="94"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75" name="Google Shape;1375;p8"/>
              <p:cNvSpPr/>
              <p:nvPr/>
            </p:nvSpPr>
            <p:spPr>
              <a:xfrm>
                <a:off x="1025" y="1737"/>
                <a:ext cx="94"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76" name="Google Shape;1376;p8"/>
              <p:cNvSpPr/>
              <p:nvPr/>
            </p:nvSpPr>
            <p:spPr>
              <a:xfrm>
                <a:off x="1025" y="1737"/>
                <a:ext cx="94"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77" name="Google Shape;1377;p8"/>
              <p:cNvSpPr/>
              <p:nvPr/>
            </p:nvSpPr>
            <p:spPr>
              <a:xfrm>
                <a:off x="906" y="1609"/>
                <a:ext cx="90" cy="72"/>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78" name="Google Shape;1378;p8"/>
              <p:cNvSpPr/>
              <p:nvPr/>
            </p:nvSpPr>
            <p:spPr>
              <a:xfrm>
                <a:off x="906" y="1609"/>
                <a:ext cx="90"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79" name="Google Shape;1379;p8"/>
              <p:cNvSpPr/>
              <p:nvPr/>
            </p:nvSpPr>
            <p:spPr>
              <a:xfrm>
                <a:off x="906" y="1681"/>
                <a:ext cx="90" cy="38"/>
              </a:xfrm>
              <a:custGeom>
                <a:avLst/>
                <a:gdLst/>
                <a:ahLst/>
                <a:cxnLst/>
                <a:rect l="l" t="t" r="r" b="b"/>
                <a:pathLst>
                  <a:path w="38" h="16" extrusionOk="0">
                    <a:moveTo>
                      <a:pt x="38" y="0"/>
                    </a:moveTo>
                    <a:cubicBezTo>
                      <a:pt x="0" y="0"/>
                      <a:pt x="0" y="0"/>
                      <a:pt x="0" y="0"/>
                    </a:cubicBezTo>
                    <a:cubicBezTo>
                      <a:pt x="0" y="8"/>
                      <a:pt x="0" y="8"/>
                      <a:pt x="0" y="8"/>
                    </a:cubicBezTo>
                    <a:cubicBezTo>
                      <a:pt x="0" y="10"/>
                      <a:pt x="1" y="13"/>
                      <a:pt x="1" y="16"/>
                    </a:cubicBezTo>
                    <a:cubicBezTo>
                      <a:pt x="38" y="16"/>
                      <a:pt x="38" y="16"/>
                      <a:pt x="38" y="16"/>
                    </a:cubicBezTo>
                    <a:cubicBezTo>
                      <a:pt x="38" y="0"/>
                      <a:pt x="38" y="0"/>
                      <a:pt x="38" y="0"/>
                    </a:cubicBezTo>
                  </a:path>
                </a:pathLst>
              </a:cu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80" name="Google Shape;1380;p8"/>
              <p:cNvSpPr/>
              <p:nvPr/>
            </p:nvSpPr>
            <p:spPr>
              <a:xfrm>
                <a:off x="909" y="1719"/>
                <a:ext cx="87" cy="18"/>
              </a:xfrm>
              <a:custGeom>
                <a:avLst/>
                <a:gdLst/>
                <a:ahLst/>
                <a:cxnLst/>
                <a:rect l="l" t="t" r="r" b="b"/>
                <a:pathLst>
                  <a:path w="37" h="8" extrusionOk="0">
                    <a:moveTo>
                      <a:pt x="37" y="0"/>
                    </a:moveTo>
                    <a:cubicBezTo>
                      <a:pt x="0" y="0"/>
                      <a:pt x="0" y="0"/>
                      <a:pt x="0" y="0"/>
                    </a:cubicBezTo>
                    <a:cubicBezTo>
                      <a:pt x="0" y="3"/>
                      <a:pt x="0" y="6"/>
                      <a:pt x="1" y="8"/>
                    </a:cubicBezTo>
                    <a:cubicBezTo>
                      <a:pt x="37" y="8"/>
                      <a:pt x="37" y="8"/>
                      <a:pt x="37" y="8"/>
                    </a:cubicBezTo>
                    <a:cubicBezTo>
                      <a:pt x="37" y="0"/>
                      <a:pt x="37" y="0"/>
                      <a:pt x="37" y="0"/>
                    </a:cubicBezTo>
                  </a:path>
                </a:pathLst>
              </a:cu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81" name="Google Shape;1381;p8"/>
              <p:cNvSpPr/>
              <p:nvPr/>
            </p:nvSpPr>
            <p:spPr>
              <a:xfrm>
                <a:off x="913" y="1766"/>
                <a:ext cx="83" cy="128"/>
              </a:xfrm>
              <a:custGeom>
                <a:avLst/>
                <a:gdLst/>
                <a:ahLst/>
                <a:cxnLst/>
                <a:rect l="l" t="t" r="r" b="b"/>
                <a:pathLst>
                  <a:path w="35" h="54" extrusionOk="0">
                    <a:moveTo>
                      <a:pt x="35" y="0"/>
                    </a:moveTo>
                    <a:cubicBezTo>
                      <a:pt x="0" y="0"/>
                      <a:pt x="0" y="0"/>
                      <a:pt x="0" y="0"/>
                    </a:cubicBezTo>
                    <a:cubicBezTo>
                      <a:pt x="2" y="18"/>
                      <a:pt x="4" y="36"/>
                      <a:pt x="7" y="54"/>
                    </a:cubicBezTo>
                    <a:cubicBezTo>
                      <a:pt x="35" y="54"/>
                      <a:pt x="35" y="54"/>
                      <a:pt x="35" y="54"/>
                    </a:cubicBezTo>
                    <a:cubicBezTo>
                      <a:pt x="35" y="0"/>
                      <a:pt x="35" y="0"/>
                      <a:pt x="35"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82" name="Google Shape;1382;p8"/>
              <p:cNvSpPr/>
              <p:nvPr/>
            </p:nvSpPr>
            <p:spPr>
              <a:xfrm>
                <a:off x="911" y="1737"/>
                <a:ext cx="85" cy="29"/>
              </a:xfrm>
              <a:custGeom>
                <a:avLst/>
                <a:gdLst/>
                <a:ahLst/>
                <a:cxnLst/>
                <a:rect l="l" t="t" r="r" b="b"/>
                <a:pathLst>
                  <a:path w="36" h="12" extrusionOk="0">
                    <a:moveTo>
                      <a:pt x="36" y="0"/>
                    </a:moveTo>
                    <a:cubicBezTo>
                      <a:pt x="0" y="0"/>
                      <a:pt x="0" y="0"/>
                      <a:pt x="0" y="0"/>
                    </a:cubicBezTo>
                    <a:cubicBezTo>
                      <a:pt x="0" y="4"/>
                      <a:pt x="1" y="8"/>
                      <a:pt x="1" y="12"/>
                    </a:cubicBezTo>
                    <a:cubicBezTo>
                      <a:pt x="36" y="12"/>
                      <a:pt x="36" y="12"/>
                      <a:pt x="36" y="12"/>
                    </a:cubicBezTo>
                    <a:cubicBezTo>
                      <a:pt x="36" y="0"/>
                      <a:pt x="36" y="0"/>
                      <a:pt x="36" y="0"/>
                    </a:cubicBezTo>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83" name="Google Shape;1383;p8"/>
              <p:cNvSpPr/>
              <p:nvPr/>
            </p:nvSpPr>
            <p:spPr>
              <a:xfrm>
                <a:off x="996" y="1609"/>
                <a:ext cx="29" cy="72"/>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84" name="Google Shape;1384;p8"/>
              <p:cNvSpPr/>
              <p:nvPr/>
            </p:nvSpPr>
            <p:spPr>
              <a:xfrm>
                <a:off x="996" y="1609"/>
                <a:ext cx="29"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85" name="Google Shape;1385;p8"/>
              <p:cNvSpPr/>
              <p:nvPr/>
            </p:nvSpPr>
            <p:spPr>
              <a:xfrm>
                <a:off x="996" y="1681"/>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86" name="Google Shape;1386;p8"/>
              <p:cNvSpPr/>
              <p:nvPr/>
            </p:nvSpPr>
            <p:spPr>
              <a:xfrm>
                <a:off x="996" y="1681"/>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87" name="Google Shape;1387;p8"/>
              <p:cNvSpPr/>
              <p:nvPr/>
            </p:nvSpPr>
            <p:spPr>
              <a:xfrm>
                <a:off x="996" y="1719"/>
                <a:ext cx="29" cy="18"/>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88" name="Google Shape;1388;p8"/>
              <p:cNvSpPr/>
              <p:nvPr/>
            </p:nvSpPr>
            <p:spPr>
              <a:xfrm>
                <a:off x="996" y="1719"/>
                <a:ext cx="29"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89" name="Google Shape;1389;p8"/>
              <p:cNvSpPr/>
              <p:nvPr/>
            </p:nvSpPr>
            <p:spPr>
              <a:xfrm>
                <a:off x="996" y="1766"/>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90" name="Google Shape;1390;p8"/>
              <p:cNvSpPr/>
              <p:nvPr/>
            </p:nvSpPr>
            <p:spPr>
              <a:xfrm>
                <a:off x="996" y="1766"/>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91" name="Google Shape;1391;p8"/>
              <p:cNvSpPr/>
              <p:nvPr/>
            </p:nvSpPr>
            <p:spPr>
              <a:xfrm>
                <a:off x="996" y="1737"/>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92" name="Google Shape;1392;p8"/>
              <p:cNvSpPr/>
              <p:nvPr/>
            </p:nvSpPr>
            <p:spPr>
              <a:xfrm>
                <a:off x="996" y="1737"/>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93" name="Google Shape;1393;p8"/>
              <p:cNvSpPr/>
              <p:nvPr/>
            </p:nvSpPr>
            <p:spPr>
              <a:xfrm>
                <a:off x="1119" y="1609"/>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close/>
                    <a:moveTo>
                      <a:pt x="284" y="0"/>
                    </a:moveTo>
                    <a:lnTo>
                      <a:pt x="190" y="0"/>
                    </a:lnTo>
                    <a:lnTo>
                      <a:pt x="190" y="72"/>
                    </a:lnTo>
                    <a:lnTo>
                      <a:pt x="284" y="72"/>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94" name="Google Shape;1394;p8"/>
              <p:cNvSpPr/>
              <p:nvPr/>
            </p:nvSpPr>
            <p:spPr>
              <a:xfrm>
                <a:off x="1119" y="1609"/>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moveTo>
                      <a:pt x="284" y="0"/>
                    </a:moveTo>
                    <a:lnTo>
                      <a:pt x="190" y="0"/>
                    </a:lnTo>
                    <a:lnTo>
                      <a:pt x="190" y="72"/>
                    </a:lnTo>
                    <a:lnTo>
                      <a:pt x="284" y="72"/>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95" name="Google Shape;1395;p8"/>
              <p:cNvSpPr/>
              <p:nvPr/>
            </p:nvSpPr>
            <p:spPr>
              <a:xfrm>
                <a:off x="1119" y="1681"/>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96" name="Google Shape;1396;p8"/>
              <p:cNvSpPr/>
              <p:nvPr/>
            </p:nvSpPr>
            <p:spPr>
              <a:xfrm>
                <a:off x="1119" y="1681"/>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97" name="Google Shape;1397;p8"/>
              <p:cNvSpPr/>
              <p:nvPr/>
            </p:nvSpPr>
            <p:spPr>
              <a:xfrm>
                <a:off x="1119" y="1719"/>
                <a:ext cx="284" cy="23"/>
              </a:xfrm>
              <a:custGeom>
                <a:avLst/>
                <a:gdLst/>
                <a:ahLst/>
                <a:cxnLst/>
                <a:rect l="l" t="t" r="r" b="b"/>
                <a:pathLst>
                  <a:path w="284" h="23" extrusionOk="0">
                    <a:moveTo>
                      <a:pt x="71" y="0"/>
                    </a:moveTo>
                    <a:lnTo>
                      <a:pt x="0" y="0"/>
                    </a:lnTo>
                    <a:lnTo>
                      <a:pt x="0" y="23"/>
                    </a:lnTo>
                    <a:lnTo>
                      <a:pt x="0" y="18"/>
                    </a:lnTo>
                    <a:lnTo>
                      <a:pt x="71" y="18"/>
                    </a:lnTo>
                    <a:lnTo>
                      <a:pt x="71" y="0"/>
                    </a:lnTo>
                    <a:close/>
                    <a:moveTo>
                      <a:pt x="284" y="0"/>
                    </a:moveTo>
                    <a:lnTo>
                      <a:pt x="190" y="0"/>
                    </a:lnTo>
                    <a:lnTo>
                      <a:pt x="190" y="18"/>
                    </a:lnTo>
                    <a:lnTo>
                      <a:pt x="284" y="18"/>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98" name="Google Shape;1398;p8"/>
              <p:cNvSpPr/>
              <p:nvPr/>
            </p:nvSpPr>
            <p:spPr>
              <a:xfrm>
                <a:off x="1119" y="1719"/>
                <a:ext cx="284" cy="23"/>
              </a:xfrm>
              <a:custGeom>
                <a:avLst/>
                <a:gdLst/>
                <a:ahLst/>
                <a:cxnLst/>
                <a:rect l="l" t="t" r="r" b="b"/>
                <a:pathLst>
                  <a:path w="284" h="23" extrusionOk="0">
                    <a:moveTo>
                      <a:pt x="71" y="0"/>
                    </a:moveTo>
                    <a:lnTo>
                      <a:pt x="0" y="0"/>
                    </a:lnTo>
                    <a:lnTo>
                      <a:pt x="0" y="23"/>
                    </a:lnTo>
                    <a:lnTo>
                      <a:pt x="0" y="18"/>
                    </a:lnTo>
                    <a:lnTo>
                      <a:pt x="71" y="18"/>
                    </a:lnTo>
                    <a:lnTo>
                      <a:pt x="71" y="0"/>
                    </a:lnTo>
                    <a:moveTo>
                      <a:pt x="284" y="0"/>
                    </a:moveTo>
                    <a:lnTo>
                      <a:pt x="190" y="0"/>
                    </a:lnTo>
                    <a:lnTo>
                      <a:pt x="190" y="18"/>
                    </a:lnTo>
                    <a:lnTo>
                      <a:pt x="284" y="1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399" name="Google Shape;1399;p8"/>
              <p:cNvSpPr/>
              <p:nvPr/>
            </p:nvSpPr>
            <p:spPr>
              <a:xfrm>
                <a:off x="1119"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90" y="0"/>
                    </a:lnTo>
                    <a:lnTo>
                      <a:pt x="190"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00" name="Google Shape;1400;p8"/>
              <p:cNvSpPr/>
              <p:nvPr/>
            </p:nvSpPr>
            <p:spPr>
              <a:xfrm>
                <a:off x="1119"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90" y="0"/>
                    </a:lnTo>
                    <a:lnTo>
                      <a:pt x="190"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01" name="Google Shape;1401;p8"/>
              <p:cNvSpPr/>
              <p:nvPr/>
            </p:nvSpPr>
            <p:spPr>
              <a:xfrm>
                <a:off x="1190" y="1609"/>
                <a:ext cx="90" cy="72"/>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02" name="Google Shape;1402;p8"/>
              <p:cNvSpPr/>
              <p:nvPr/>
            </p:nvSpPr>
            <p:spPr>
              <a:xfrm>
                <a:off x="1190" y="1609"/>
                <a:ext cx="90"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03" name="Google Shape;1403;p8"/>
              <p:cNvSpPr/>
              <p:nvPr/>
            </p:nvSpPr>
            <p:spPr>
              <a:xfrm>
                <a:off x="1190" y="1681"/>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04" name="Google Shape;1404;p8"/>
              <p:cNvSpPr/>
              <p:nvPr/>
            </p:nvSpPr>
            <p:spPr>
              <a:xfrm>
                <a:off x="1190" y="1681"/>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05" name="Google Shape;1405;p8"/>
              <p:cNvSpPr/>
              <p:nvPr/>
            </p:nvSpPr>
            <p:spPr>
              <a:xfrm>
                <a:off x="1190" y="1719"/>
                <a:ext cx="90" cy="18"/>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06" name="Google Shape;1406;p8"/>
              <p:cNvSpPr/>
              <p:nvPr/>
            </p:nvSpPr>
            <p:spPr>
              <a:xfrm>
                <a:off x="1190" y="1719"/>
                <a:ext cx="90"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07" name="Google Shape;1407;p8"/>
              <p:cNvSpPr/>
              <p:nvPr/>
            </p:nvSpPr>
            <p:spPr>
              <a:xfrm>
                <a:off x="1190" y="1766"/>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08" name="Google Shape;1408;p8"/>
              <p:cNvSpPr/>
              <p:nvPr/>
            </p:nvSpPr>
            <p:spPr>
              <a:xfrm>
                <a:off x="1190" y="1766"/>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09" name="Google Shape;1409;p8"/>
              <p:cNvSpPr/>
              <p:nvPr/>
            </p:nvSpPr>
            <p:spPr>
              <a:xfrm>
                <a:off x="1190" y="1737"/>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10" name="Google Shape;1410;p8"/>
              <p:cNvSpPr/>
              <p:nvPr/>
            </p:nvSpPr>
            <p:spPr>
              <a:xfrm>
                <a:off x="1190" y="1737"/>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11" name="Google Shape;1411;p8"/>
              <p:cNvSpPr/>
              <p:nvPr/>
            </p:nvSpPr>
            <p:spPr>
              <a:xfrm>
                <a:off x="1280" y="1609"/>
                <a:ext cx="29" cy="72"/>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12" name="Google Shape;1412;p8"/>
              <p:cNvSpPr/>
              <p:nvPr/>
            </p:nvSpPr>
            <p:spPr>
              <a:xfrm>
                <a:off x="1280" y="1609"/>
                <a:ext cx="29"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13" name="Google Shape;1413;p8"/>
              <p:cNvSpPr/>
              <p:nvPr/>
            </p:nvSpPr>
            <p:spPr>
              <a:xfrm>
                <a:off x="1280" y="1681"/>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14" name="Google Shape;1414;p8"/>
              <p:cNvSpPr/>
              <p:nvPr/>
            </p:nvSpPr>
            <p:spPr>
              <a:xfrm>
                <a:off x="1280" y="1681"/>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15" name="Google Shape;1415;p8"/>
              <p:cNvSpPr/>
              <p:nvPr/>
            </p:nvSpPr>
            <p:spPr>
              <a:xfrm>
                <a:off x="1280" y="1719"/>
                <a:ext cx="29" cy="18"/>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16" name="Google Shape;1416;p8"/>
              <p:cNvSpPr/>
              <p:nvPr/>
            </p:nvSpPr>
            <p:spPr>
              <a:xfrm>
                <a:off x="1280" y="1719"/>
                <a:ext cx="29"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17" name="Google Shape;1417;p8"/>
              <p:cNvSpPr/>
              <p:nvPr/>
            </p:nvSpPr>
            <p:spPr>
              <a:xfrm>
                <a:off x="1280" y="1766"/>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18" name="Google Shape;1418;p8"/>
              <p:cNvSpPr/>
              <p:nvPr/>
            </p:nvSpPr>
            <p:spPr>
              <a:xfrm>
                <a:off x="1280" y="1766"/>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19" name="Google Shape;1419;p8"/>
              <p:cNvSpPr/>
              <p:nvPr/>
            </p:nvSpPr>
            <p:spPr>
              <a:xfrm>
                <a:off x="1280" y="1737"/>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20" name="Google Shape;1420;p8"/>
              <p:cNvSpPr/>
              <p:nvPr/>
            </p:nvSpPr>
            <p:spPr>
              <a:xfrm>
                <a:off x="1280" y="1737"/>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21" name="Google Shape;1421;p8"/>
              <p:cNvSpPr/>
              <p:nvPr/>
            </p:nvSpPr>
            <p:spPr>
              <a:xfrm>
                <a:off x="1403" y="1609"/>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close/>
                    <a:moveTo>
                      <a:pt x="284" y="0"/>
                    </a:moveTo>
                    <a:lnTo>
                      <a:pt x="190" y="0"/>
                    </a:lnTo>
                    <a:lnTo>
                      <a:pt x="190" y="72"/>
                    </a:lnTo>
                    <a:lnTo>
                      <a:pt x="284" y="72"/>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22" name="Google Shape;1422;p8"/>
              <p:cNvSpPr/>
              <p:nvPr/>
            </p:nvSpPr>
            <p:spPr>
              <a:xfrm>
                <a:off x="1403" y="1609"/>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moveTo>
                      <a:pt x="284" y="0"/>
                    </a:moveTo>
                    <a:lnTo>
                      <a:pt x="190" y="0"/>
                    </a:lnTo>
                    <a:lnTo>
                      <a:pt x="190" y="72"/>
                    </a:lnTo>
                    <a:lnTo>
                      <a:pt x="284" y="72"/>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23" name="Google Shape;1423;p8"/>
              <p:cNvSpPr/>
              <p:nvPr/>
            </p:nvSpPr>
            <p:spPr>
              <a:xfrm>
                <a:off x="1403" y="1681"/>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24" name="Google Shape;1424;p8"/>
              <p:cNvSpPr/>
              <p:nvPr/>
            </p:nvSpPr>
            <p:spPr>
              <a:xfrm>
                <a:off x="1403" y="1681"/>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25" name="Google Shape;1425;p8"/>
              <p:cNvSpPr/>
              <p:nvPr/>
            </p:nvSpPr>
            <p:spPr>
              <a:xfrm>
                <a:off x="1403" y="1719"/>
                <a:ext cx="284" cy="23"/>
              </a:xfrm>
              <a:custGeom>
                <a:avLst/>
                <a:gdLst/>
                <a:ahLst/>
                <a:cxnLst/>
                <a:rect l="l" t="t" r="r" b="b"/>
                <a:pathLst>
                  <a:path w="284" h="23" extrusionOk="0">
                    <a:moveTo>
                      <a:pt x="71" y="0"/>
                    </a:moveTo>
                    <a:lnTo>
                      <a:pt x="0" y="0"/>
                    </a:lnTo>
                    <a:lnTo>
                      <a:pt x="0" y="23"/>
                    </a:lnTo>
                    <a:lnTo>
                      <a:pt x="0" y="18"/>
                    </a:lnTo>
                    <a:lnTo>
                      <a:pt x="71" y="18"/>
                    </a:lnTo>
                    <a:lnTo>
                      <a:pt x="71" y="0"/>
                    </a:lnTo>
                    <a:close/>
                    <a:moveTo>
                      <a:pt x="284" y="0"/>
                    </a:moveTo>
                    <a:lnTo>
                      <a:pt x="190" y="0"/>
                    </a:lnTo>
                    <a:lnTo>
                      <a:pt x="190" y="18"/>
                    </a:lnTo>
                    <a:lnTo>
                      <a:pt x="284" y="18"/>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26" name="Google Shape;1426;p8"/>
              <p:cNvSpPr/>
              <p:nvPr/>
            </p:nvSpPr>
            <p:spPr>
              <a:xfrm>
                <a:off x="1403" y="1719"/>
                <a:ext cx="284" cy="23"/>
              </a:xfrm>
              <a:custGeom>
                <a:avLst/>
                <a:gdLst/>
                <a:ahLst/>
                <a:cxnLst/>
                <a:rect l="l" t="t" r="r" b="b"/>
                <a:pathLst>
                  <a:path w="284" h="23" extrusionOk="0">
                    <a:moveTo>
                      <a:pt x="71" y="0"/>
                    </a:moveTo>
                    <a:lnTo>
                      <a:pt x="0" y="0"/>
                    </a:lnTo>
                    <a:lnTo>
                      <a:pt x="0" y="23"/>
                    </a:lnTo>
                    <a:lnTo>
                      <a:pt x="0" y="18"/>
                    </a:lnTo>
                    <a:lnTo>
                      <a:pt x="71" y="18"/>
                    </a:lnTo>
                    <a:lnTo>
                      <a:pt x="71" y="0"/>
                    </a:lnTo>
                    <a:moveTo>
                      <a:pt x="284" y="0"/>
                    </a:moveTo>
                    <a:lnTo>
                      <a:pt x="190" y="0"/>
                    </a:lnTo>
                    <a:lnTo>
                      <a:pt x="190" y="18"/>
                    </a:lnTo>
                    <a:lnTo>
                      <a:pt x="284" y="1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27" name="Google Shape;1427;p8"/>
              <p:cNvSpPr/>
              <p:nvPr/>
            </p:nvSpPr>
            <p:spPr>
              <a:xfrm>
                <a:off x="1403"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90" y="0"/>
                    </a:lnTo>
                    <a:lnTo>
                      <a:pt x="190"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28" name="Google Shape;1428;p8"/>
              <p:cNvSpPr/>
              <p:nvPr/>
            </p:nvSpPr>
            <p:spPr>
              <a:xfrm>
                <a:off x="1403"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90" y="0"/>
                    </a:lnTo>
                    <a:lnTo>
                      <a:pt x="190"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29" name="Google Shape;1429;p8"/>
              <p:cNvSpPr/>
              <p:nvPr/>
            </p:nvSpPr>
            <p:spPr>
              <a:xfrm>
                <a:off x="1474" y="1609"/>
                <a:ext cx="90" cy="72"/>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30" name="Google Shape;1430;p8"/>
              <p:cNvSpPr/>
              <p:nvPr/>
            </p:nvSpPr>
            <p:spPr>
              <a:xfrm>
                <a:off x="1474" y="1609"/>
                <a:ext cx="90"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31" name="Google Shape;1431;p8"/>
              <p:cNvSpPr/>
              <p:nvPr/>
            </p:nvSpPr>
            <p:spPr>
              <a:xfrm>
                <a:off x="1474" y="1681"/>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32" name="Google Shape;1432;p8"/>
              <p:cNvSpPr/>
              <p:nvPr/>
            </p:nvSpPr>
            <p:spPr>
              <a:xfrm>
                <a:off x="1474" y="1681"/>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33" name="Google Shape;1433;p8"/>
              <p:cNvSpPr/>
              <p:nvPr/>
            </p:nvSpPr>
            <p:spPr>
              <a:xfrm>
                <a:off x="1474" y="1719"/>
                <a:ext cx="90" cy="18"/>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34" name="Google Shape;1434;p8"/>
              <p:cNvSpPr/>
              <p:nvPr/>
            </p:nvSpPr>
            <p:spPr>
              <a:xfrm>
                <a:off x="1474" y="1719"/>
                <a:ext cx="90"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35" name="Google Shape;1435;p8"/>
              <p:cNvSpPr/>
              <p:nvPr/>
            </p:nvSpPr>
            <p:spPr>
              <a:xfrm>
                <a:off x="1474" y="1766"/>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36" name="Google Shape;1436;p8"/>
              <p:cNvSpPr/>
              <p:nvPr/>
            </p:nvSpPr>
            <p:spPr>
              <a:xfrm>
                <a:off x="1474" y="1766"/>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37" name="Google Shape;1437;p8"/>
              <p:cNvSpPr/>
              <p:nvPr/>
            </p:nvSpPr>
            <p:spPr>
              <a:xfrm>
                <a:off x="1474" y="1737"/>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38" name="Google Shape;1438;p8"/>
              <p:cNvSpPr/>
              <p:nvPr/>
            </p:nvSpPr>
            <p:spPr>
              <a:xfrm>
                <a:off x="1474" y="1737"/>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39" name="Google Shape;1439;p8"/>
              <p:cNvSpPr/>
              <p:nvPr/>
            </p:nvSpPr>
            <p:spPr>
              <a:xfrm>
                <a:off x="1564" y="1609"/>
                <a:ext cx="29" cy="72"/>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40" name="Google Shape;1440;p8"/>
              <p:cNvSpPr/>
              <p:nvPr/>
            </p:nvSpPr>
            <p:spPr>
              <a:xfrm>
                <a:off x="1564" y="1609"/>
                <a:ext cx="29"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41" name="Google Shape;1441;p8"/>
              <p:cNvSpPr/>
              <p:nvPr/>
            </p:nvSpPr>
            <p:spPr>
              <a:xfrm>
                <a:off x="1564" y="1681"/>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42" name="Google Shape;1442;p8"/>
              <p:cNvSpPr/>
              <p:nvPr/>
            </p:nvSpPr>
            <p:spPr>
              <a:xfrm>
                <a:off x="1564" y="1681"/>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43" name="Google Shape;1443;p8"/>
              <p:cNvSpPr/>
              <p:nvPr/>
            </p:nvSpPr>
            <p:spPr>
              <a:xfrm>
                <a:off x="1564" y="1719"/>
                <a:ext cx="29" cy="18"/>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44" name="Google Shape;1444;p8"/>
              <p:cNvSpPr/>
              <p:nvPr/>
            </p:nvSpPr>
            <p:spPr>
              <a:xfrm>
                <a:off x="1564" y="1719"/>
                <a:ext cx="29"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45" name="Google Shape;1445;p8"/>
              <p:cNvSpPr/>
              <p:nvPr/>
            </p:nvSpPr>
            <p:spPr>
              <a:xfrm>
                <a:off x="1564" y="1766"/>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46" name="Google Shape;1446;p8"/>
              <p:cNvSpPr/>
              <p:nvPr/>
            </p:nvSpPr>
            <p:spPr>
              <a:xfrm>
                <a:off x="1564" y="1766"/>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47" name="Google Shape;1447;p8"/>
              <p:cNvSpPr/>
              <p:nvPr/>
            </p:nvSpPr>
            <p:spPr>
              <a:xfrm>
                <a:off x="1564" y="1737"/>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48" name="Google Shape;1448;p8"/>
              <p:cNvSpPr/>
              <p:nvPr/>
            </p:nvSpPr>
            <p:spPr>
              <a:xfrm>
                <a:off x="1564" y="1737"/>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49" name="Google Shape;1449;p8"/>
              <p:cNvSpPr/>
              <p:nvPr/>
            </p:nvSpPr>
            <p:spPr>
              <a:xfrm>
                <a:off x="1687" y="1609"/>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close/>
                    <a:moveTo>
                      <a:pt x="284" y="0"/>
                    </a:moveTo>
                    <a:lnTo>
                      <a:pt x="190" y="0"/>
                    </a:lnTo>
                    <a:lnTo>
                      <a:pt x="190" y="72"/>
                    </a:lnTo>
                    <a:lnTo>
                      <a:pt x="284" y="72"/>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50" name="Google Shape;1450;p8"/>
              <p:cNvSpPr/>
              <p:nvPr/>
            </p:nvSpPr>
            <p:spPr>
              <a:xfrm>
                <a:off x="1687" y="1609"/>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moveTo>
                      <a:pt x="284" y="0"/>
                    </a:moveTo>
                    <a:lnTo>
                      <a:pt x="190" y="0"/>
                    </a:lnTo>
                    <a:lnTo>
                      <a:pt x="190" y="72"/>
                    </a:lnTo>
                    <a:lnTo>
                      <a:pt x="284" y="72"/>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51" name="Google Shape;1451;p8"/>
              <p:cNvSpPr/>
              <p:nvPr/>
            </p:nvSpPr>
            <p:spPr>
              <a:xfrm>
                <a:off x="1687" y="1681"/>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52" name="Google Shape;1452;p8"/>
              <p:cNvSpPr/>
              <p:nvPr/>
            </p:nvSpPr>
            <p:spPr>
              <a:xfrm>
                <a:off x="1687" y="1681"/>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53" name="Google Shape;1453;p8"/>
              <p:cNvSpPr/>
              <p:nvPr/>
            </p:nvSpPr>
            <p:spPr>
              <a:xfrm>
                <a:off x="1687" y="1719"/>
                <a:ext cx="284" cy="23"/>
              </a:xfrm>
              <a:custGeom>
                <a:avLst/>
                <a:gdLst/>
                <a:ahLst/>
                <a:cxnLst/>
                <a:rect l="l" t="t" r="r" b="b"/>
                <a:pathLst>
                  <a:path w="284" h="23" extrusionOk="0">
                    <a:moveTo>
                      <a:pt x="71" y="0"/>
                    </a:moveTo>
                    <a:lnTo>
                      <a:pt x="0" y="0"/>
                    </a:lnTo>
                    <a:lnTo>
                      <a:pt x="0" y="23"/>
                    </a:lnTo>
                    <a:lnTo>
                      <a:pt x="0" y="18"/>
                    </a:lnTo>
                    <a:lnTo>
                      <a:pt x="71" y="18"/>
                    </a:lnTo>
                    <a:lnTo>
                      <a:pt x="71" y="0"/>
                    </a:lnTo>
                    <a:close/>
                    <a:moveTo>
                      <a:pt x="284" y="0"/>
                    </a:moveTo>
                    <a:lnTo>
                      <a:pt x="190" y="0"/>
                    </a:lnTo>
                    <a:lnTo>
                      <a:pt x="190" y="18"/>
                    </a:lnTo>
                    <a:lnTo>
                      <a:pt x="284" y="18"/>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54" name="Google Shape;1454;p8"/>
              <p:cNvSpPr/>
              <p:nvPr/>
            </p:nvSpPr>
            <p:spPr>
              <a:xfrm>
                <a:off x="1687" y="1719"/>
                <a:ext cx="284" cy="23"/>
              </a:xfrm>
              <a:custGeom>
                <a:avLst/>
                <a:gdLst/>
                <a:ahLst/>
                <a:cxnLst/>
                <a:rect l="l" t="t" r="r" b="b"/>
                <a:pathLst>
                  <a:path w="284" h="23" extrusionOk="0">
                    <a:moveTo>
                      <a:pt x="71" y="0"/>
                    </a:moveTo>
                    <a:lnTo>
                      <a:pt x="0" y="0"/>
                    </a:lnTo>
                    <a:lnTo>
                      <a:pt x="0" y="23"/>
                    </a:lnTo>
                    <a:lnTo>
                      <a:pt x="0" y="18"/>
                    </a:lnTo>
                    <a:lnTo>
                      <a:pt x="71" y="18"/>
                    </a:lnTo>
                    <a:lnTo>
                      <a:pt x="71" y="0"/>
                    </a:lnTo>
                    <a:moveTo>
                      <a:pt x="284" y="0"/>
                    </a:moveTo>
                    <a:lnTo>
                      <a:pt x="190" y="0"/>
                    </a:lnTo>
                    <a:lnTo>
                      <a:pt x="190" y="18"/>
                    </a:lnTo>
                    <a:lnTo>
                      <a:pt x="284" y="1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55" name="Google Shape;1455;p8"/>
              <p:cNvSpPr/>
              <p:nvPr/>
            </p:nvSpPr>
            <p:spPr>
              <a:xfrm>
                <a:off x="1687"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90" y="0"/>
                    </a:lnTo>
                    <a:lnTo>
                      <a:pt x="190"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56" name="Google Shape;1456;p8"/>
              <p:cNvSpPr/>
              <p:nvPr/>
            </p:nvSpPr>
            <p:spPr>
              <a:xfrm>
                <a:off x="1687"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90" y="0"/>
                    </a:lnTo>
                    <a:lnTo>
                      <a:pt x="190"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57" name="Google Shape;1457;p8"/>
              <p:cNvSpPr/>
              <p:nvPr/>
            </p:nvSpPr>
            <p:spPr>
              <a:xfrm>
                <a:off x="1758" y="1609"/>
                <a:ext cx="90" cy="72"/>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58" name="Google Shape;1458;p8"/>
              <p:cNvSpPr/>
              <p:nvPr/>
            </p:nvSpPr>
            <p:spPr>
              <a:xfrm>
                <a:off x="1758" y="1609"/>
                <a:ext cx="90"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59" name="Google Shape;1459;p8"/>
              <p:cNvSpPr/>
              <p:nvPr/>
            </p:nvSpPr>
            <p:spPr>
              <a:xfrm>
                <a:off x="1758" y="1681"/>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60" name="Google Shape;1460;p8"/>
              <p:cNvSpPr/>
              <p:nvPr/>
            </p:nvSpPr>
            <p:spPr>
              <a:xfrm>
                <a:off x="1758" y="1681"/>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61" name="Google Shape;1461;p8"/>
              <p:cNvSpPr/>
              <p:nvPr/>
            </p:nvSpPr>
            <p:spPr>
              <a:xfrm>
                <a:off x="1758" y="1719"/>
                <a:ext cx="90" cy="18"/>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62" name="Google Shape;1462;p8"/>
              <p:cNvSpPr/>
              <p:nvPr/>
            </p:nvSpPr>
            <p:spPr>
              <a:xfrm>
                <a:off x="1758" y="1719"/>
                <a:ext cx="90"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63" name="Google Shape;1463;p8"/>
              <p:cNvSpPr/>
              <p:nvPr/>
            </p:nvSpPr>
            <p:spPr>
              <a:xfrm>
                <a:off x="1758" y="1766"/>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64" name="Google Shape;1464;p8"/>
              <p:cNvSpPr/>
              <p:nvPr/>
            </p:nvSpPr>
            <p:spPr>
              <a:xfrm>
                <a:off x="1758" y="1766"/>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65" name="Google Shape;1465;p8"/>
              <p:cNvSpPr/>
              <p:nvPr/>
            </p:nvSpPr>
            <p:spPr>
              <a:xfrm>
                <a:off x="1758" y="1737"/>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66" name="Google Shape;1466;p8"/>
              <p:cNvSpPr/>
              <p:nvPr/>
            </p:nvSpPr>
            <p:spPr>
              <a:xfrm>
                <a:off x="1758" y="1737"/>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67" name="Google Shape;1467;p8"/>
              <p:cNvSpPr/>
              <p:nvPr/>
            </p:nvSpPr>
            <p:spPr>
              <a:xfrm>
                <a:off x="1848" y="1609"/>
                <a:ext cx="29" cy="72"/>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68" name="Google Shape;1468;p8"/>
              <p:cNvSpPr/>
              <p:nvPr/>
            </p:nvSpPr>
            <p:spPr>
              <a:xfrm>
                <a:off x="1848" y="1609"/>
                <a:ext cx="29"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grpSp>
        <p:grpSp>
          <p:nvGrpSpPr>
            <p:cNvPr id="1469" name="Google Shape;1469;p8"/>
            <p:cNvGrpSpPr/>
            <p:nvPr/>
          </p:nvGrpSpPr>
          <p:grpSpPr>
            <a:xfrm>
              <a:off x="2933700" y="2554288"/>
              <a:ext cx="3351213" cy="452438"/>
              <a:chOff x="1848" y="1609"/>
              <a:chExt cx="2111" cy="285"/>
            </a:xfrm>
          </p:grpSpPr>
          <p:sp>
            <p:nvSpPr>
              <p:cNvPr id="1470" name="Google Shape;1470;p8"/>
              <p:cNvSpPr/>
              <p:nvPr/>
            </p:nvSpPr>
            <p:spPr>
              <a:xfrm>
                <a:off x="1848" y="1681"/>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71" name="Google Shape;1471;p8"/>
              <p:cNvSpPr/>
              <p:nvPr/>
            </p:nvSpPr>
            <p:spPr>
              <a:xfrm>
                <a:off x="1848" y="1681"/>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72" name="Google Shape;1472;p8"/>
              <p:cNvSpPr/>
              <p:nvPr/>
            </p:nvSpPr>
            <p:spPr>
              <a:xfrm>
                <a:off x="1848" y="1719"/>
                <a:ext cx="29" cy="18"/>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73" name="Google Shape;1473;p8"/>
              <p:cNvSpPr/>
              <p:nvPr/>
            </p:nvSpPr>
            <p:spPr>
              <a:xfrm>
                <a:off x="1848" y="1719"/>
                <a:ext cx="29"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74" name="Google Shape;1474;p8"/>
              <p:cNvSpPr/>
              <p:nvPr/>
            </p:nvSpPr>
            <p:spPr>
              <a:xfrm>
                <a:off x="1848" y="1766"/>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75" name="Google Shape;1475;p8"/>
              <p:cNvSpPr/>
              <p:nvPr/>
            </p:nvSpPr>
            <p:spPr>
              <a:xfrm>
                <a:off x="1848" y="1766"/>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76" name="Google Shape;1476;p8"/>
              <p:cNvSpPr/>
              <p:nvPr/>
            </p:nvSpPr>
            <p:spPr>
              <a:xfrm>
                <a:off x="1848" y="1737"/>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77" name="Google Shape;1477;p8"/>
              <p:cNvSpPr/>
              <p:nvPr/>
            </p:nvSpPr>
            <p:spPr>
              <a:xfrm>
                <a:off x="1848" y="1737"/>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78" name="Google Shape;1478;p8"/>
              <p:cNvSpPr/>
              <p:nvPr/>
            </p:nvSpPr>
            <p:spPr>
              <a:xfrm>
                <a:off x="1971" y="1609"/>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close/>
                    <a:moveTo>
                      <a:pt x="284" y="0"/>
                    </a:moveTo>
                    <a:lnTo>
                      <a:pt x="190" y="0"/>
                    </a:lnTo>
                    <a:lnTo>
                      <a:pt x="190" y="72"/>
                    </a:lnTo>
                    <a:lnTo>
                      <a:pt x="284" y="72"/>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79" name="Google Shape;1479;p8"/>
              <p:cNvSpPr/>
              <p:nvPr/>
            </p:nvSpPr>
            <p:spPr>
              <a:xfrm>
                <a:off x="1971" y="1609"/>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moveTo>
                      <a:pt x="284" y="0"/>
                    </a:moveTo>
                    <a:lnTo>
                      <a:pt x="190" y="0"/>
                    </a:lnTo>
                    <a:lnTo>
                      <a:pt x="190" y="72"/>
                    </a:lnTo>
                    <a:lnTo>
                      <a:pt x="284" y="72"/>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80" name="Google Shape;1480;p8"/>
              <p:cNvSpPr/>
              <p:nvPr/>
            </p:nvSpPr>
            <p:spPr>
              <a:xfrm>
                <a:off x="1971" y="1681"/>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81" name="Google Shape;1481;p8"/>
              <p:cNvSpPr/>
              <p:nvPr/>
            </p:nvSpPr>
            <p:spPr>
              <a:xfrm>
                <a:off x="1971" y="1681"/>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82" name="Google Shape;1482;p8"/>
              <p:cNvSpPr/>
              <p:nvPr/>
            </p:nvSpPr>
            <p:spPr>
              <a:xfrm>
                <a:off x="1971" y="1719"/>
                <a:ext cx="284" cy="23"/>
              </a:xfrm>
              <a:custGeom>
                <a:avLst/>
                <a:gdLst/>
                <a:ahLst/>
                <a:cxnLst/>
                <a:rect l="l" t="t" r="r" b="b"/>
                <a:pathLst>
                  <a:path w="284" h="23" extrusionOk="0">
                    <a:moveTo>
                      <a:pt x="71" y="0"/>
                    </a:moveTo>
                    <a:lnTo>
                      <a:pt x="0" y="0"/>
                    </a:lnTo>
                    <a:lnTo>
                      <a:pt x="0" y="23"/>
                    </a:lnTo>
                    <a:lnTo>
                      <a:pt x="0" y="18"/>
                    </a:lnTo>
                    <a:lnTo>
                      <a:pt x="71" y="18"/>
                    </a:lnTo>
                    <a:lnTo>
                      <a:pt x="71" y="0"/>
                    </a:lnTo>
                    <a:close/>
                    <a:moveTo>
                      <a:pt x="284" y="0"/>
                    </a:moveTo>
                    <a:lnTo>
                      <a:pt x="190" y="0"/>
                    </a:lnTo>
                    <a:lnTo>
                      <a:pt x="190" y="18"/>
                    </a:lnTo>
                    <a:lnTo>
                      <a:pt x="284" y="18"/>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83" name="Google Shape;1483;p8"/>
              <p:cNvSpPr/>
              <p:nvPr/>
            </p:nvSpPr>
            <p:spPr>
              <a:xfrm>
                <a:off x="1971" y="1719"/>
                <a:ext cx="284" cy="23"/>
              </a:xfrm>
              <a:custGeom>
                <a:avLst/>
                <a:gdLst/>
                <a:ahLst/>
                <a:cxnLst/>
                <a:rect l="l" t="t" r="r" b="b"/>
                <a:pathLst>
                  <a:path w="284" h="23" extrusionOk="0">
                    <a:moveTo>
                      <a:pt x="71" y="0"/>
                    </a:moveTo>
                    <a:lnTo>
                      <a:pt x="0" y="0"/>
                    </a:lnTo>
                    <a:lnTo>
                      <a:pt x="0" y="23"/>
                    </a:lnTo>
                    <a:lnTo>
                      <a:pt x="0" y="18"/>
                    </a:lnTo>
                    <a:lnTo>
                      <a:pt x="71" y="18"/>
                    </a:lnTo>
                    <a:lnTo>
                      <a:pt x="71" y="0"/>
                    </a:lnTo>
                    <a:moveTo>
                      <a:pt x="284" y="0"/>
                    </a:moveTo>
                    <a:lnTo>
                      <a:pt x="190" y="0"/>
                    </a:lnTo>
                    <a:lnTo>
                      <a:pt x="190" y="18"/>
                    </a:lnTo>
                    <a:lnTo>
                      <a:pt x="284" y="1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84" name="Google Shape;1484;p8"/>
              <p:cNvSpPr/>
              <p:nvPr/>
            </p:nvSpPr>
            <p:spPr>
              <a:xfrm>
                <a:off x="1971"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90" y="0"/>
                    </a:lnTo>
                    <a:lnTo>
                      <a:pt x="190"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85" name="Google Shape;1485;p8"/>
              <p:cNvSpPr/>
              <p:nvPr/>
            </p:nvSpPr>
            <p:spPr>
              <a:xfrm>
                <a:off x="1971"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90" y="0"/>
                    </a:lnTo>
                    <a:lnTo>
                      <a:pt x="190"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86" name="Google Shape;1486;p8"/>
              <p:cNvSpPr/>
              <p:nvPr/>
            </p:nvSpPr>
            <p:spPr>
              <a:xfrm>
                <a:off x="2042" y="1609"/>
                <a:ext cx="90" cy="72"/>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87" name="Google Shape;1487;p8"/>
              <p:cNvSpPr/>
              <p:nvPr/>
            </p:nvSpPr>
            <p:spPr>
              <a:xfrm>
                <a:off x="2042" y="1609"/>
                <a:ext cx="90"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88" name="Google Shape;1488;p8"/>
              <p:cNvSpPr/>
              <p:nvPr/>
            </p:nvSpPr>
            <p:spPr>
              <a:xfrm>
                <a:off x="2042" y="1681"/>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89" name="Google Shape;1489;p8"/>
              <p:cNvSpPr/>
              <p:nvPr/>
            </p:nvSpPr>
            <p:spPr>
              <a:xfrm>
                <a:off x="2042" y="1681"/>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90" name="Google Shape;1490;p8"/>
              <p:cNvSpPr/>
              <p:nvPr/>
            </p:nvSpPr>
            <p:spPr>
              <a:xfrm>
                <a:off x="2042" y="1719"/>
                <a:ext cx="90" cy="18"/>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91" name="Google Shape;1491;p8"/>
              <p:cNvSpPr/>
              <p:nvPr/>
            </p:nvSpPr>
            <p:spPr>
              <a:xfrm>
                <a:off x="2042" y="1719"/>
                <a:ext cx="90"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92" name="Google Shape;1492;p8"/>
              <p:cNvSpPr/>
              <p:nvPr/>
            </p:nvSpPr>
            <p:spPr>
              <a:xfrm>
                <a:off x="2042" y="1766"/>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93" name="Google Shape;1493;p8"/>
              <p:cNvSpPr/>
              <p:nvPr/>
            </p:nvSpPr>
            <p:spPr>
              <a:xfrm>
                <a:off x="2042" y="1766"/>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94" name="Google Shape;1494;p8"/>
              <p:cNvSpPr/>
              <p:nvPr/>
            </p:nvSpPr>
            <p:spPr>
              <a:xfrm>
                <a:off x="2042" y="1737"/>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95" name="Google Shape;1495;p8"/>
              <p:cNvSpPr/>
              <p:nvPr/>
            </p:nvSpPr>
            <p:spPr>
              <a:xfrm>
                <a:off x="2042" y="1737"/>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96" name="Google Shape;1496;p8"/>
              <p:cNvSpPr/>
              <p:nvPr/>
            </p:nvSpPr>
            <p:spPr>
              <a:xfrm>
                <a:off x="2132" y="1609"/>
                <a:ext cx="29" cy="72"/>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97" name="Google Shape;1497;p8"/>
              <p:cNvSpPr/>
              <p:nvPr/>
            </p:nvSpPr>
            <p:spPr>
              <a:xfrm>
                <a:off x="2132" y="1609"/>
                <a:ext cx="29"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98" name="Google Shape;1498;p8"/>
              <p:cNvSpPr/>
              <p:nvPr/>
            </p:nvSpPr>
            <p:spPr>
              <a:xfrm>
                <a:off x="2132" y="1681"/>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499" name="Google Shape;1499;p8"/>
              <p:cNvSpPr/>
              <p:nvPr/>
            </p:nvSpPr>
            <p:spPr>
              <a:xfrm>
                <a:off x="2132" y="1681"/>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00" name="Google Shape;1500;p8"/>
              <p:cNvSpPr/>
              <p:nvPr/>
            </p:nvSpPr>
            <p:spPr>
              <a:xfrm>
                <a:off x="2132" y="1719"/>
                <a:ext cx="29" cy="18"/>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01" name="Google Shape;1501;p8"/>
              <p:cNvSpPr/>
              <p:nvPr/>
            </p:nvSpPr>
            <p:spPr>
              <a:xfrm>
                <a:off x="2132" y="1719"/>
                <a:ext cx="29"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02" name="Google Shape;1502;p8"/>
              <p:cNvSpPr/>
              <p:nvPr/>
            </p:nvSpPr>
            <p:spPr>
              <a:xfrm>
                <a:off x="2132" y="1766"/>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03" name="Google Shape;1503;p8"/>
              <p:cNvSpPr/>
              <p:nvPr/>
            </p:nvSpPr>
            <p:spPr>
              <a:xfrm>
                <a:off x="2132" y="1766"/>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04" name="Google Shape;1504;p8"/>
              <p:cNvSpPr/>
              <p:nvPr/>
            </p:nvSpPr>
            <p:spPr>
              <a:xfrm>
                <a:off x="2132" y="1737"/>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05" name="Google Shape;1505;p8"/>
              <p:cNvSpPr/>
              <p:nvPr/>
            </p:nvSpPr>
            <p:spPr>
              <a:xfrm>
                <a:off x="2132" y="1737"/>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06" name="Google Shape;1506;p8"/>
              <p:cNvSpPr/>
              <p:nvPr/>
            </p:nvSpPr>
            <p:spPr>
              <a:xfrm>
                <a:off x="2255" y="1609"/>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close/>
                    <a:moveTo>
                      <a:pt x="284" y="0"/>
                    </a:moveTo>
                    <a:lnTo>
                      <a:pt x="190" y="0"/>
                    </a:lnTo>
                    <a:lnTo>
                      <a:pt x="190" y="72"/>
                    </a:lnTo>
                    <a:lnTo>
                      <a:pt x="284" y="72"/>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07" name="Google Shape;1507;p8"/>
              <p:cNvSpPr/>
              <p:nvPr/>
            </p:nvSpPr>
            <p:spPr>
              <a:xfrm>
                <a:off x="2255" y="1609"/>
                <a:ext cx="284" cy="285"/>
              </a:xfrm>
              <a:custGeom>
                <a:avLst/>
                <a:gdLst/>
                <a:ahLst/>
                <a:cxnLst/>
                <a:rect l="l" t="t" r="r" b="b"/>
                <a:pathLst>
                  <a:path w="284" h="285" extrusionOk="0">
                    <a:moveTo>
                      <a:pt x="71" y="0"/>
                    </a:moveTo>
                    <a:lnTo>
                      <a:pt x="0" y="0"/>
                    </a:lnTo>
                    <a:lnTo>
                      <a:pt x="0" y="285"/>
                    </a:lnTo>
                    <a:lnTo>
                      <a:pt x="284" y="285"/>
                    </a:lnTo>
                    <a:lnTo>
                      <a:pt x="284" y="157"/>
                    </a:lnTo>
                    <a:lnTo>
                      <a:pt x="190" y="157"/>
                    </a:lnTo>
                    <a:lnTo>
                      <a:pt x="190"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moveTo>
                      <a:pt x="284" y="0"/>
                    </a:moveTo>
                    <a:lnTo>
                      <a:pt x="190" y="0"/>
                    </a:lnTo>
                    <a:lnTo>
                      <a:pt x="190" y="72"/>
                    </a:lnTo>
                    <a:lnTo>
                      <a:pt x="284" y="72"/>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08" name="Google Shape;1508;p8"/>
              <p:cNvSpPr/>
              <p:nvPr/>
            </p:nvSpPr>
            <p:spPr>
              <a:xfrm>
                <a:off x="2255" y="1681"/>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09" name="Google Shape;1509;p8"/>
              <p:cNvSpPr/>
              <p:nvPr/>
            </p:nvSpPr>
            <p:spPr>
              <a:xfrm>
                <a:off x="2255" y="1681"/>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10" name="Google Shape;1510;p8"/>
              <p:cNvSpPr/>
              <p:nvPr/>
            </p:nvSpPr>
            <p:spPr>
              <a:xfrm>
                <a:off x="2255" y="1719"/>
                <a:ext cx="284" cy="23"/>
              </a:xfrm>
              <a:custGeom>
                <a:avLst/>
                <a:gdLst/>
                <a:ahLst/>
                <a:cxnLst/>
                <a:rect l="l" t="t" r="r" b="b"/>
                <a:pathLst>
                  <a:path w="284" h="23" extrusionOk="0">
                    <a:moveTo>
                      <a:pt x="71" y="0"/>
                    </a:moveTo>
                    <a:lnTo>
                      <a:pt x="0" y="0"/>
                    </a:lnTo>
                    <a:lnTo>
                      <a:pt x="0" y="23"/>
                    </a:lnTo>
                    <a:lnTo>
                      <a:pt x="0" y="18"/>
                    </a:lnTo>
                    <a:lnTo>
                      <a:pt x="71" y="18"/>
                    </a:lnTo>
                    <a:lnTo>
                      <a:pt x="71" y="0"/>
                    </a:lnTo>
                    <a:close/>
                    <a:moveTo>
                      <a:pt x="284" y="0"/>
                    </a:moveTo>
                    <a:lnTo>
                      <a:pt x="190" y="0"/>
                    </a:lnTo>
                    <a:lnTo>
                      <a:pt x="190" y="18"/>
                    </a:lnTo>
                    <a:lnTo>
                      <a:pt x="284" y="18"/>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11" name="Google Shape;1511;p8"/>
              <p:cNvSpPr/>
              <p:nvPr/>
            </p:nvSpPr>
            <p:spPr>
              <a:xfrm>
                <a:off x="2255" y="1719"/>
                <a:ext cx="284" cy="23"/>
              </a:xfrm>
              <a:custGeom>
                <a:avLst/>
                <a:gdLst/>
                <a:ahLst/>
                <a:cxnLst/>
                <a:rect l="l" t="t" r="r" b="b"/>
                <a:pathLst>
                  <a:path w="284" h="23" extrusionOk="0">
                    <a:moveTo>
                      <a:pt x="71" y="0"/>
                    </a:moveTo>
                    <a:lnTo>
                      <a:pt x="0" y="0"/>
                    </a:lnTo>
                    <a:lnTo>
                      <a:pt x="0" y="23"/>
                    </a:lnTo>
                    <a:lnTo>
                      <a:pt x="0" y="18"/>
                    </a:lnTo>
                    <a:lnTo>
                      <a:pt x="71" y="18"/>
                    </a:lnTo>
                    <a:lnTo>
                      <a:pt x="71" y="0"/>
                    </a:lnTo>
                    <a:moveTo>
                      <a:pt x="284" y="0"/>
                    </a:moveTo>
                    <a:lnTo>
                      <a:pt x="190" y="0"/>
                    </a:lnTo>
                    <a:lnTo>
                      <a:pt x="190" y="18"/>
                    </a:lnTo>
                    <a:lnTo>
                      <a:pt x="284" y="1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12" name="Google Shape;1512;p8"/>
              <p:cNvSpPr/>
              <p:nvPr/>
            </p:nvSpPr>
            <p:spPr>
              <a:xfrm>
                <a:off x="2255"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90" y="0"/>
                    </a:lnTo>
                    <a:lnTo>
                      <a:pt x="190"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13" name="Google Shape;1513;p8"/>
              <p:cNvSpPr/>
              <p:nvPr/>
            </p:nvSpPr>
            <p:spPr>
              <a:xfrm>
                <a:off x="2255"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90" y="0"/>
                    </a:lnTo>
                    <a:lnTo>
                      <a:pt x="190"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14" name="Google Shape;1514;p8"/>
              <p:cNvSpPr/>
              <p:nvPr/>
            </p:nvSpPr>
            <p:spPr>
              <a:xfrm>
                <a:off x="2326" y="1609"/>
                <a:ext cx="90" cy="72"/>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15" name="Google Shape;1515;p8"/>
              <p:cNvSpPr/>
              <p:nvPr/>
            </p:nvSpPr>
            <p:spPr>
              <a:xfrm>
                <a:off x="2326" y="1609"/>
                <a:ext cx="90"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16" name="Google Shape;1516;p8"/>
              <p:cNvSpPr/>
              <p:nvPr/>
            </p:nvSpPr>
            <p:spPr>
              <a:xfrm>
                <a:off x="2326" y="1681"/>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17" name="Google Shape;1517;p8"/>
              <p:cNvSpPr/>
              <p:nvPr/>
            </p:nvSpPr>
            <p:spPr>
              <a:xfrm>
                <a:off x="2326" y="1681"/>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18" name="Google Shape;1518;p8"/>
              <p:cNvSpPr/>
              <p:nvPr/>
            </p:nvSpPr>
            <p:spPr>
              <a:xfrm>
                <a:off x="2326" y="1719"/>
                <a:ext cx="90" cy="18"/>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19" name="Google Shape;1519;p8"/>
              <p:cNvSpPr/>
              <p:nvPr/>
            </p:nvSpPr>
            <p:spPr>
              <a:xfrm>
                <a:off x="2326" y="1719"/>
                <a:ext cx="90"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20" name="Google Shape;1520;p8"/>
              <p:cNvSpPr/>
              <p:nvPr/>
            </p:nvSpPr>
            <p:spPr>
              <a:xfrm>
                <a:off x="2326" y="1766"/>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21" name="Google Shape;1521;p8"/>
              <p:cNvSpPr/>
              <p:nvPr/>
            </p:nvSpPr>
            <p:spPr>
              <a:xfrm>
                <a:off x="2326" y="1766"/>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22" name="Google Shape;1522;p8"/>
              <p:cNvSpPr/>
              <p:nvPr/>
            </p:nvSpPr>
            <p:spPr>
              <a:xfrm>
                <a:off x="2326" y="1737"/>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23" name="Google Shape;1523;p8"/>
              <p:cNvSpPr/>
              <p:nvPr/>
            </p:nvSpPr>
            <p:spPr>
              <a:xfrm>
                <a:off x="2326" y="1737"/>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24" name="Google Shape;1524;p8"/>
              <p:cNvSpPr/>
              <p:nvPr/>
            </p:nvSpPr>
            <p:spPr>
              <a:xfrm>
                <a:off x="2416" y="1609"/>
                <a:ext cx="29" cy="72"/>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25" name="Google Shape;1525;p8"/>
              <p:cNvSpPr/>
              <p:nvPr/>
            </p:nvSpPr>
            <p:spPr>
              <a:xfrm>
                <a:off x="2416" y="1609"/>
                <a:ext cx="29"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26" name="Google Shape;1526;p8"/>
              <p:cNvSpPr/>
              <p:nvPr/>
            </p:nvSpPr>
            <p:spPr>
              <a:xfrm>
                <a:off x="2416" y="1681"/>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27" name="Google Shape;1527;p8"/>
              <p:cNvSpPr/>
              <p:nvPr/>
            </p:nvSpPr>
            <p:spPr>
              <a:xfrm>
                <a:off x="2416" y="1681"/>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28" name="Google Shape;1528;p8"/>
              <p:cNvSpPr/>
              <p:nvPr/>
            </p:nvSpPr>
            <p:spPr>
              <a:xfrm>
                <a:off x="2416" y="1719"/>
                <a:ext cx="29" cy="18"/>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29" name="Google Shape;1529;p8"/>
              <p:cNvSpPr/>
              <p:nvPr/>
            </p:nvSpPr>
            <p:spPr>
              <a:xfrm>
                <a:off x="2416" y="1719"/>
                <a:ext cx="29"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30" name="Google Shape;1530;p8"/>
              <p:cNvSpPr/>
              <p:nvPr/>
            </p:nvSpPr>
            <p:spPr>
              <a:xfrm>
                <a:off x="2416" y="1766"/>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31" name="Google Shape;1531;p8"/>
              <p:cNvSpPr/>
              <p:nvPr/>
            </p:nvSpPr>
            <p:spPr>
              <a:xfrm>
                <a:off x="2416" y="1766"/>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32" name="Google Shape;1532;p8"/>
              <p:cNvSpPr/>
              <p:nvPr/>
            </p:nvSpPr>
            <p:spPr>
              <a:xfrm>
                <a:off x="2416" y="1737"/>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33" name="Google Shape;1533;p8"/>
              <p:cNvSpPr/>
              <p:nvPr/>
            </p:nvSpPr>
            <p:spPr>
              <a:xfrm>
                <a:off x="2416" y="1737"/>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34" name="Google Shape;1534;p8"/>
              <p:cNvSpPr/>
              <p:nvPr/>
            </p:nvSpPr>
            <p:spPr>
              <a:xfrm>
                <a:off x="2539" y="1609"/>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close/>
                    <a:moveTo>
                      <a:pt x="284" y="0"/>
                    </a:moveTo>
                    <a:lnTo>
                      <a:pt x="189" y="0"/>
                    </a:lnTo>
                    <a:lnTo>
                      <a:pt x="189" y="72"/>
                    </a:lnTo>
                    <a:lnTo>
                      <a:pt x="284" y="72"/>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35" name="Google Shape;1535;p8"/>
              <p:cNvSpPr/>
              <p:nvPr/>
            </p:nvSpPr>
            <p:spPr>
              <a:xfrm>
                <a:off x="2539" y="1609"/>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moveTo>
                      <a:pt x="284" y="0"/>
                    </a:moveTo>
                    <a:lnTo>
                      <a:pt x="189" y="0"/>
                    </a:lnTo>
                    <a:lnTo>
                      <a:pt x="189" y="72"/>
                    </a:lnTo>
                    <a:lnTo>
                      <a:pt x="284" y="72"/>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36" name="Google Shape;1536;p8"/>
              <p:cNvSpPr/>
              <p:nvPr/>
            </p:nvSpPr>
            <p:spPr>
              <a:xfrm>
                <a:off x="2539" y="1681"/>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37" name="Google Shape;1537;p8"/>
              <p:cNvSpPr/>
              <p:nvPr/>
            </p:nvSpPr>
            <p:spPr>
              <a:xfrm>
                <a:off x="2539" y="1681"/>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38" name="Google Shape;1538;p8"/>
              <p:cNvSpPr/>
              <p:nvPr/>
            </p:nvSpPr>
            <p:spPr>
              <a:xfrm>
                <a:off x="2539" y="1719"/>
                <a:ext cx="284" cy="23"/>
              </a:xfrm>
              <a:custGeom>
                <a:avLst/>
                <a:gdLst/>
                <a:ahLst/>
                <a:cxnLst/>
                <a:rect l="l" t="t" r="r" b="b"/>
                <a:pathLst>
                  <a:path w="284" h="23" extrusionOk="0">
                    <a:moveTo>
                      <a:pt x="71" y="0"/>
                    </a:moveTo>
                    <a:lnTo>
                      <a:pt x="0" y="0"/>
                    </a:lnTo>
                    <a:lnTo>
                      <a:pt x="0" y="23"/>
                    </a:lnTo>
                    <a:lnTo>
                      <a:pt x="0" y="18"/>
                    </a:lnTo>
                    <a:lnTo>
                      <a:pt x="71" y="18"/>
                    </a:lnTo>
                    <a:lnTo>
                      <a:pt x="71" y="0"/>
                    </a:lnTo>
                    <a:close/>
                    <a:moveTo>
                      <a:pt x="284" y="0"/>
                    </a:moveTo>
                    <a:lnTo>
                      <a:pt x="189" y="0"/>
                    </a:lnTo>
                    <a:lnTo>
                      <a:pt x="189" y="18"/>
                    </a:lnTo>
                    <a:lnTo>
                      <a:pt x="284" y="18"/>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39" name="Google Shape;1539;p8"/>
              <p:cNvSpPr/>
              <p:nvPr/>
            </p:nvSpPr>
            <p:spPr>
              <a:xfrm>
                <a:off x="2539" y="1719"/>
                <a:ext cx="284" cy="23"/>
              </a:xfrm>
              <a:custGeom>
                <a:avLst/>
                <a:gdLst/>
                <a:ahLst/>
                <a:cxnLst/>
                <a:rect l="l" t="t" r="r" b="b"/>
                <a:pathLst>
                  <a:path w="284" h="23" extrusionOk="0">
                    <a:moveTo>
                      <a:pt x="71" y="0"/>
                    </a:moveTo>
                    <a:lnTo>
                      <a:pt x="0" y="0"/>
                    </a:lnTo>
                    <a:lnTo>
                      <a:pt x="0" y="23"/>
                    </a:lnTo>
                    <a:lnTo>
                      <a:pt x="0" y="18"/>
                    </a:lnTo>
                    <a:lnTo>
                      <a:pt x="71" y="18"/>
                    </a:lnTo>
                    <a:lnTo>
                      <a:pt x="71" y="0"/>
                    </a:lnTo>
                    <a:moveTo>
                      <a:pt x="284" y="0"/>
                    </a:moveTo>
                    <a:lnTo>
                      <a:pt x="189" y="0"/>
                    </a:lnTo>
                    <a:lnTo>
                      <a:pt x="189" y="18"/>
                    </a:lnTo>
                    <a:lnTo>
                      <a:pt x="284" y="1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40" name="Google Shape;1540;p8"/>
              <p:cNvSpPr/>
              <p:nvPr/>
            </p:nvSpPr>
            <p:spPr>
              <a:xfrm>
                <a:off x="2539"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41" name="Google Shape;1541;p8"/>
              <p:cNvSpPr/>
              <p:nvPr/>
            </p:nvSpPr>
            <p:spPr>
              <a:xfrm>
                <a:off x="2539"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42" name="Google Shape;1542;p8"/>
              <p:cNvSpPr/>
              <p:nvPr/>
            </p:nvSpPr>
            <p:spPr>
              <a:xfrm>
                <a:off x="2610" y="1609"/>
                <a:ext cx="90" cy="72"/>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43" name="Google Shape;1543;p8"/>
              <p:cNvSpPr/>
              <p:nvPr/>
            </p:nvSpPr>
            <p:spPr>
              <a:xfrm>
                <a:off x="2610" y="1609"/>
                <a:ext cx="90"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44" name="Google Shape;1544;p8"/>
              <p:cNvSpPr/>
              <p:nvPr/>
            </p:nvSpPr>
            <p:spPr>
              <a:xfrm>
                <a:off x="2610" y="1681"/>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45" name="Google Shape;1545;p8"/>
              <p:cNvSpPr/>
              <p:nvPr/>
            </p:nvSpPr>
            <p:spPr>
              <a:xfrm>
                <a:off x="2610" y="1681"/>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46" name="Google Shape;1546;p8"/>
              <p:cNvSpPr/>
              <p:nvPr/>
            </p:nvSpPr>
            <p:spPr>
              <a:xfrm>
                <a:off x="2610" y="1719"/>
                <a:ext cx="90" cy="18"/>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47" name="Google Shape;1547;p8"/>
              <p:cNvSpPr/>
              <p:nvPr/>
            </p:nvSpPr>
            <p:spPr>
              <a:xfrm>
                <a:off x="2610" y="1719"/>
                <a:ext cx="90"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48" name="Google Shape;1548;p8"/>
              <p:cNvSpPr/>
              <p:nvPr/>
            </p:nvSpPr>
            <p:spPr>
              <a:xfrm>
                <a:off x="2610" y="1766"/>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49" name="Google Shape;1549;p8"/>
              <p:cNvSpPr/>
              <p:nvPr/>
            </p:nvSpPr>
            <p:spPr>
              <a:xfrm>
                <a:off x="2610" y="1766"/>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50" name="Google Shape;1550;p8"/>
              <p:cNvSpPr/>
              <p:nvPr/>
            </p:nvSpPr>
            <p:spPr>
              <a:xfrm>
                <a:off x="2610" y="1737"/>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51" name="Google Shape;1551;p8"/>
              <p:cNvSpPr/>
              <p:nvPr/>
            </p:nvSpPr>
            <p:spPr>
              <a:xfrm>
                <a:off x="2610" y="1737"/>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52" name="Google Shape;1552;p8"/>
              <p:cNvSpPr/>
              <p:nvPr/>
            </p:nvSpPr>
            <p:spPr>
              <a:xfrm>
                <a:off x="2700" y="1609"/>
                <a:ext cx="28" cy="72"/>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53" name="Google Shape;1553;p8"/>
              <p:cNvSpPr/>
              <p:nvPr/>
            </p:nvSpPr>
            <p:spPr>
              <a:xfrm>
                <a:off x="2700" y="1609"/>
                <a:ext cx="28"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54" name="Google Shape;1554;p8"/>
              <p:cNvSpPr/>
              <p:nvPr/>
            </p:nvSpPr>
            <p:spPr>
              <a:xfrm>
                <a:off x="2700" y="1681"/>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55" name="Google Shape;1555;p8"/>
              <p:cNvSpPr/>
              <p:nvPr/>
            </p:nvSpPr>
            <p:spPr>
              <a:xfrm>
                <a:off x="2700" y="1681"/>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56" name="Google Shape;1556;p8"/>
              <p:cNvSpPr/>
              <p:nvPr/>
            </p:nvSpPr>
            <p:spPr>
              <a:xfrm>
                <a:off x="2700" y="1719"/>
                <a:ext cx="28" cy="18"/>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57" name="Google Shape;1557;p8"/>
              <p:cNvSpPr/>
              <p:nvPr/>
            </p:nvSpPr>
            <p:spPr>
              <a:xfrm>
                <a:off x="2700" y="1719"/>
                <a:ext cx="28"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58" name="Google Shape;1558;p8"/>
              <p:cNvSpPr/>
              <p:nvPr/>
            </p:nvSpPr>
            <p:spPr>
              <a:xfrm>
                <a:off x="2700" y="1766"/>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59" name="Google Shape;1559;p8"/>
              <p:cNvSpPr/>
              <p:nvPr/>
            </p:nvSpPr>
            <p:spPr>
              <a:xfrm>
                <a:off x="2700" y="1766"/>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60" name="Google Shape;1560;p8"/>
              <p:cNvSpPr/>
              <p:nvPr/>
            </p:nvSpPr>
            <p:spPr>
              <a:xfrm>
                <a:off x="2700" y="1737"/>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61" name="Google Shape;1561;p8"/>
              <p:cNvSpPr/>
              <p:nvPr/>
            </p:nvSpPr>
            <p:spPr>
              <a:xfrm>
                <a:off x="2700" y="1737"/>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62" name="Google Shape;1562;p8"/>
              <p:cNvSpPr/>
              <p:nvPr/>
            </p:nvSpPr>
            <p:spPr>
              <a:xfrm>
                <a:off x="2823" y="1609"/>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close/>
                    <a:moveTo>
                      <a:pt x="284" y="0"/>
                    </a:moveTo>
                    <a:lnTo>
                      <a:pt x="189" y="0"/>
                    </a:lnTo>
                    <a:lnTo>
                      <a:pt x="189" y="72"/>
                    </a:lnTo>
                    <a:lnTo>
                      <a:pt x="284" y="72"/>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63" name="Google Shape;1563;p8"/>
              <p:cNvSpPr/>
              <p:nvPr/>
            </p:nvSpPr>
            <p:spPr>
              <a:xfrm>
                <a:off x="2823" y="1609"/>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moveTo>
                      <a:pt x="284" y="0"/>
                    </a:moveTo>
                    <a:lnTo>
                      <a:pt x="189" y="0"/>
                    </a:lnTo>
                    <a:lnTo>
                      <a:pt x="189" y="72"/>
                    </a:lnTo>
                    <a:lnTo>
                      <a:pt x="284" y="72"/>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64" name="Google Shape;1564;p8"/>
              <p:cNvSpPr/>
              <p:nvPr/>
            </p:nvSpPr>
            <p:spPr>
              <a:xfrm>
                <a:off x="2823" y="1681"/>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65" name="Google Shape;1565;p8"/>
              <p:cNvSpPr/>
              <p:nvPr/>
            </p:nvSpPr>
            <p:spPr>
              <a:xfrm>
                <a:off x="2823" y="1681"/>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66" name="Google Shape;1566;p8"/>
              <p:cNvSpPr/>
              <p:nvPr/>
            </p:nvSpPr>
            <p:spPr>
              <a:xfrm>
                <a:off x="2823" y="1719"/>
                <a:ext cx="284" cy="23"/>
              </a:xfrm>
              <a:custGeom>
                <a:avLst/>
                <a:gdLst/>
                <a:ahLst/>
                <a:cxnLst/>
                <a:rect l="l" t="t" r="r" b="b"/>
                <a:pathLst>
                  <a:path w="284" h="23" extrusionOk="0">
                    <a:moveTo>
                      <a:pt x="71" y="0"/>
                    </a:moveTo>
                    <a:lnTo>
                      <a:pt x="0" y="0"/>
                    </a:lnTo>
                    <a:lnTo>
                      <a:pt x="0" y="23"/>
                    </a:lnTo>
                    <a:lnTo>
                      <a:pt x="0" y="18"/>
                    </a:lnTo>
                    <a:lnTo>
                      <a:pt x="71" y="18"/>
                    </a:lnTo>
                    <a:lnTo>
                      <a:pt x="71" y="0"/>
                    </a:lnTo>
                    <a:close/>
                    <a:moveTo>
                      <a:pt x="284" y="0"/>
                    </a:moveTo>
                    <a:lnTo>
                      <a:pt x="189" y="0"/>
                    </a:lnTo>
                    <a:lnTo>
                      <a:pt x="189" y="18"/>
                    </a:lnTo>
                    <a:lnTo>
                      <a:pt x="284" y="18"/>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67" name="Google Shape;1567;p8"/>
              <p:cNvSpPr/>
              <p:nvPr/>
            </p:nvSpPr>
            <p:spPr>
              <a:xfrm>
                <a:off x="2823" y="1719"/>
                <a:ext cx="284" cy="23"/>
              </a:xfrm>
              <a:custGeom>
                <a:avLst/>
                <a:gdLst/>
                <a:ahLst/>
                <a:cxnLst/>
                <a:rect l="l" t="t" r="r" b="b"/>
                <a:pathLst>
                  <a:path w="284" h="23" extrusionOk="0">
                    <a:moveTo>
                      <a:pt x="71" y="0"/>
                    </a:moveTo>
                    <a:lnTo>
                      <a:pt x="0" y="0"/>
                    </a:lnTo>
                    <a:lnTo>
                      <a:pt x="0" y="23"/>
                    </a:lnTo>
                    <a:lnTo>
                      <a:pt x="0" y="18"/>
                    </a:lnTo>
                    <a:lnTo>
                      <a:pt x="71" y="18"/>
                    </a:lnTo>
                    <a:lnTo>
                      <a:pt x="71" y="0"/>
                    </a:lnTo>
                    <a:moveTo>
                      <a:pt x="284" y="0"/>
                    </a:moveTo>
                    <a:lnTo>
                      <a:pt x="189" y="0"/>
                    </a:lnTo>
                    <a:lnTo>
                      <a:pt x="189" y="18"/>
                    </a:lnTo>
                    <a:lnTo>
                      <a:pt x="284" y="1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68" name="Google Shape;1568;p8"/>
              <p:cNvSpPr/>
              <p:nvPr/>
            </p:nvSpPr>
            <p:spPr>
              <a:xfrm>
                <a:off x="2823"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69" name="Google Shape;1569;p8"/>
              <p:cNvSpPr/>
              <p:nvPr/>
            </p:nvSpPr>
            <p:spPr>
              <a:xfrm>
                <a:off x="2823"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70" name="Google Shape;1570;p8"/>
              <p:cNvSpPr/>
              <p:nvPr/>
            </p:nvSpPr>
            <p:spPr>
              <a:xfrm>
                <a:off x="2894" y="1609"/>
                <a:ext cx="90" cy="72"/>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71" name="Google Shape;1571;p8"/>
              <p:cNvSpPr/>
              <p:nvPr/>
            </p:nvSpPr>
            <p:spPr>
              <a:xfrm>
                <a:off x="2894" y="1609"/>
                <a:ext cx="90"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72" name="Google Shape;1572;p8"/>
              <p:cNvSpPr/>
              <p:nvPr/>
            </p:nvSpPr>
            <p:spPr>
              <a:xfrm>
                <a:off x="2894" y="1681"/>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73" name="Google Shape;1573;p8"/>
              <p:cNvSpPr/>
              <p:nvPr/>
            </p:nvSpPr>
            <p:spPr>
              <a:xfrm>
                <a:off x="2894" y="1681"/>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74" name="Google Shape;1574;p8"/>
              <p:cNvSpPr/>
              <p:nvPr/>
            </p:nvSpPr>
            <p:spPr>
              <a:xfrm>
                <a:off x="2894" y="1719"/>
                <a:ext cx="90" cy="18"/>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75" name="Google Shape;1575;p8"/>
              <p:cNvSpPr/>
              <p:nvPr/>
            </p:nvSpPr>
            <p:spPr>
              <a:xfrm>
                <a:off x="2894" y="1719"/>
                <a:ext cx="90"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76" name="Google Shape;1576;p8"/>
              <p:cNvSpPr/>
              <p:nvPr/>
            </p:nvSpPr>
            <p:spPr>
              <a:xfrm>
                <a:off x="2894" y="1766"/>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77" name="Google Shape;1577;p8"/>
              <p:cNvSpPr/>
              <p:nvPr/>
            </p:nvSpPr>
            <p:spPr>
              <a:xfrm>
                <a:off x="2894" y="1766"/>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78" name="Google Shape;1578;p8"/>
              <p:cNvSpPr/>
              <p:nvPr/>
            </p:nvSpPr>
            <p:spPr>
              <a:xfrm>
                <a:off x="2894" y="1737"/>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79" name="Google Shape;1579;p8"/>
              <p:cNvSpPr/>
              <p:nvPr/>
            </p:nvSpPr>
            <p:spPr>
              <a:xfrm>
                <a:off x="2894" y="1737"/>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80" name="Google Shape;1580;p8"/>
              <p:cNvSpPr/>
              <p:nvPr/>
            </p:nvSpPr>
            <p:spPr>
              <a:xfrm>
                <a:off x="2984" y="1609"/>
                <a:ext cx="28" cy="72"/>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81" name="Google Shape;1581;p8"/>
              <p:cNvSpPr/>
              <p:nvPr/>
            </p:nvSpPr>
            <p:spPr>
              <a:xfrm>
                <a:off x="2984" y="1609"/>
                <a:ext cx="28"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82" name="Google Shape;1582;p8"/>
              <p:cNvSpPr/>
              <p:nvPr/>
            </p:nvSpPr>
            <p:spPr>
              <a:xfrm>
                <a:off x="2984" y="1681"/>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83" name="Google Shape;1583;p8"/>
              <p:cNvSpPr/>
              <p:nvPr/>
            </p:nvSpPr>
            <p:spPr>
              <a:xfrm>
                <a:off x="2984" y="1681"/>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84" name="Google Shape;1584;p8"/>
              <p:cNvSpPr/>
              <p:nvPr/>
            </p:nvSpPr>
            <p:spPr>
              <a:xfrm>
                <a:off x="2984" y="1719"/>
                <a:ext cx="28" cy="18"/>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85" name="Google Shape;1585;p8"/>
              <p:cNvSpPr/>
              <p:nvPr/>
            </p:nvSpPr>
            <p:spPr>
              <a:xfrm>
                <a:off x="2984" y="1719"/>
                <a:ext cx="28"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86" name="Google Shape;1586;p8"/>
              <p:cNvSpPr/>
              <p:nvPr/>
            </p:nvSpPr>
            <p:spPr>
              <a:xfrm>
                <a:off x="2984" y="1766"/>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87" name="Google Shape;1587;p8"/>
              <p:cNvSpPr/>
              <p:nvPr/>
            </p:nvSpPr>
            <p:spPr>
              <a:xfrm>
                <a:off x="2984" y="1766"/>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88" name="Google Shape;1588;p8"/>
              <p:cNvSpPr/>
              <p:nvPr/>
            </p:nvSpPr>
            <p:spPr>
              <a:xfrm>
                <a:off x="2984" y="1737"/>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89" name="Google Shape;1589;p8"/>
              <p:cNvSpPr/>
              <p:nvPr/>
            </p:nvSpPr>
            <p:spPr>
              <a:xfrm>
                <a:off x="2984" y="1737"/>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90" name="Google Shape;1590;p8"/>
              <p:cNvSpPr/>
              <p:nvPr/>
            </p:nvSpPr>
            <p:spPr>
              <a:xfrm>
                <a:off x="3107" y="1609"/>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close/>
                    <a:moveTo>
                      <a:pt x="284" y="0"/>
                    </a:moveTo>
                    <a:lnTo>
                      <a:pt x="189" y="0"/>
                    </a:lnTo>
                    <a:lnTo>
                      <a:pt x="189" y="72"/>
                    </a:lnTo>
                    <a:lnTo>
                      <a:pt x="284" y="72"/>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91" name="Google Shape;1591;p8"/>
              <p:cNvSpPr/>
              <p:nvPr/>
            </p:nvSpPr>
            <p:spPr>
              <a:xfrm>
                <a:off x="3107" y="1609"/>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moveTo>
                      <a:pt x="284" y="0"/>
                    </a:moveTo>
                    <a:lnTo>
                      <a:pt x="189" y="0"/>
                    </a:lnTo>
                    <a:lnTo>
                      <a:pt x="189" y="72"/>
                    </a:lnTo>
                    <a:lnTo>
                      <a:pt x="284" y="72"/>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92" name="Google Shape;1592;p8"/>
              <p:cNvSpPr/>
              <p:nvPr/>
            </p:nvSpPr>
            <p:spPr>
              <a:xfrm>
                <a:off x="3107" y="1681"/>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93" name="Google Shape;1593;p8"/>
              <p:cNvSpPr/>
              <p:nvPr/>
            </p:nvSpPr>
            <p:spPr>
              <a:xfrm>
                <a:off x="3107" y="1681"/>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94" name="Google Shape;1594;p8"/>
              <p:cNvSpPr/>
              <p:nvPr/>
            </p:nvSpPr>
            <p:spPr>
              <a:xfrm>
                <a:off x="3107" y="1719"/>
                <a:ext cx="284" cy="23"/>
              </a:xfrm>
              <a:custGeom>
                <a:avLst/>
                <a:gdLst/>
                <a:ahLst/>
                <a:cxnLst/>
                <a:rect l="l" t="t" r="r" b="b"/>
                <a:pathLst>
                  <a:path w="284" h="23" extrusionOk="0">
                    <a:moveTo>
                      <a:pt x="71" y="0"/>
                    </a:moveTo>
                    <a:lnTo>
                      <a:pt x="0" y="0"/>
                    </a:lnTo>
                    <a:lnTo>
                      <a:pt x="0" y="23"/>
                    </a:lnTo>
                    <a:lnTo>
                      <a:pt x="0" y="18"/>
                    </a:lnTo>
                    <a:lnTo>
                      <a:pt x="71" y="18"/>
                    </a:lnTo>
                    <a:lnTo>
                      <a:pt x="71" y="0"/>
                    </a:lnTo>
                    <a:close/>
                    <a:moveTo>
                      <a:pt x="284" y="0"/>
                    </a:moveTo>
                    <a:lnTo>
                      <a:pt x="189" y="0"/>
                    </a:lnTo>
                    <a:lnTo>
                      <a:pt x="189" y="18"/>
                    </a:lnTo>
                    <a:lnTo>
                      <a:pt x="284" y="18"/>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95" name="Google Shape;1595;p8"/>
              <p:cNvSpPr/>
              <p:nvPr/>
            </p:nvSpPr>
            <p:spPr>
              <a:xfrm>
                <a:off x="3107" y="1719"/>
                <a:ext cx="284" cy="23"/>
              </a:xfrm>
              <a:custGeom>
                <a:avLst/>
                <a:gdLst/>
                <a:ahLst/>
                <a:cxnLst/>
                <a:rect l="l" t="t" r="r" b="b"/>
                <a:pathLst>
                  <a:path w="284" h="23" extrusionOk="0">
                    <a:moveTo>
                      <a:pt x="71" y="0"/>
                    </a:moveTo>
                    <a:lnTo>
                      <a:pt x="0" y="0"/>
                    </a:lnTo>
                    <a:lnTo>
                      <a:pt x="0" y="23"/>
                    </a:lnTo>
                    <a:lnTo>
                      <a:pt x="0" y="18"/>
                    </a:lnTo>
                    <a:lnTo>
                      <a:pt x="71" y="18"/>
                    </a:lnTo>
                    <a:lnTo>
                      <a:pt x="71" y="0"/>
                    </a:lnTo>
                    <a:moveTo>
                      <a:pt x="284" y="0"/>
                    </a:moveTo>
                    <a:lnTo>
                      <a:pt x="189" y="0"/>
                    </a:lnTo>
                    <a:lnTo>
                      <a:pt x="189" y="18"/>
                    </a:lnTo>
                    <a:lnTo>
                      <a:pt x="284" y="1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96" name="Google Shape;1596;p8"/>
              <p:cNvSpPr/>
              <p:nvPr/>
            </p:nvSpPr>
            <p:spPr>
              <a:xfrm>
                <a:off x="3107"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97" name="Google Shape;1597;p8"/>
              <p:cNvSpPr/>
              <p:nvPr/>
            </p:nvSpPr>
            <p:spPr>
              <a:xfrm>
                <a:off x="3107"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98" name="Google Shape;1598;p8"/>
              <p:cNvSpPr/>
              <p:nvPr/>
            </p:nvSpPr>
            <p:spPr>
              <a:xfrm>
                <a:off x="3178" y="1609"/>
                <a:ext cx="90" cy="72"/>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599" name="Google Shape;1599;p8"/>
              <p:cNvSpPr/>
              <p:nvPr/>
            </p:nvSpPr>
            <p:spPr>
              <a:xfrm>
                <a:off x="3178" y="1609"/>
                <a:ext cx="90"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00" name="Google Shape;1600;p8"/>
              <p:cNvSpPr/>
              <p:nvPr/>
            </p:nvSpPr>
            <p:spPr>
              <a:xfrm>
                <a:off x="3178" y="1681"/>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01" name="Google Shape;1601;p8"/>
              <p:cNvSpPr/>
              <p:nvPr/>
            </p:nvSpPr>
            <p:spPr>
              <a:xfrm>
                <a:off x="3178" y="1681"/>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02" name="Google Shape;1602;p8"/>
              <p:cNvSpPr/>
              <p:nvPr/>
            </p:nvSpPr>
            <p:spPr>
              <a:xfrm>
                <a:off x="3178" y="1719"/>
                <a:ext cx="90" cy="18"/>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03" name="Google Shape;1603;p8"/>
              <p:cNvSpPr/>
              <p:nvPr/>
            </p:nvSpPr>
            <p:spPr>
              <a:xfrm>
                <a:off x="3178" y="1719"/>
                <a:ext cx="90"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04" name="Google Shape;1604;p8"/>
              <p:cNvSpPr/>
              <p:nvPr/>
            </p:nvSpPr>
            <p:spPr>
              <a:xfrm>
                <a:off x="3178" y="1766"/>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05" name="Google Shape;1605;p8"/>
              <p:cNvSpPr/>
              <p:nvPr/>
            </p:nvSpPr>
            <p:spPr>
              <a:xfrm>
                <a:off x="3178" y="1766"/>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06" name="Google Shape;1606;p8"/>
              <p:cNvSpPr/>
              <p:nvPr/>
            </p:nvSpPr>
            <p:spPr>
              <a:xfrm>
                <a:off x="3178" y="1737"/>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07" name="Google Shape;1607;p8"/>
              <p:cNvSpPr/>
              <p:nvPr/>
            </p:nvSpPr>
            <p:spPr>
              <a:xfrm>
                <a:off x="3178" y="1737"/>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08" name="Google Shape;1608;p8"/>
              <p:cNvSpPr/>
              <p:nvPr/>
            </p:nvSpPr>
            <p:spPr>
              <a:xfrm>
                <a:off x="3268" y="1609"/>
                <a:ext cx="28" cy="72"/>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09" name="Google Shape;1609;p8"/>
              <p:cNvSpPr/>
              <p:nvPr/>
            </p:nvSpPr>
            <p:spPr>
              <a:xfrm>
                <a:off x="3268" y="1609"/>
                <a:ext cx="28"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10" name="Google Shape;1610;p8"/>
              <p:cNvSpPr/>
              <p:nvPr/>
            </p:nvSpPr>
            <p:spPr>
              <a:xfrm>
                <a:off x="3268" y="1681"/>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11" name="Google Shape;1611;p8"/>
              <p:cNvSpPr/>
              <p:nvPr/>
            </p:nvSpPr>
            <p:spPr>
              <a:xfrm>
                <a:off x="3268" y="1681"/>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12" name="Google Shape;1612;p8"/>
              <p:cNvSpPr/>
              <p:nvPr/>
            </p:nvSpPr>
            <p:spPr>
              <a:xfrm>
                <a:off x="3268" y="1719"/>
                <a:ext cx="28" cy="18"/>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13" name="Google Shape;1613;p8"/>
              <p:cNvSpPr/>
              <p:nvPr/>
            </p:nvSpPr>
            <p:spPr>
              <a:xfrm>
                <a:off x="3268" y="1719"/>
                <a:ext cx="28"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14" name="Google Shape;1614;p8"/>
              <p:cNvSpPr/>
              <p:nvPr/>
            </p:nvSpPr>
            <p:spPr>
              <a:xfrm>
                <a:off x="3268" y="1766"/>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15" name="Google Shape;1615;p8"/>
              <p:cNvSpPr/>
              <p:nvPr/>
            </p:nvSpPr>
            <p:spPr>
              <a:xfrm>
                <a:off x="3268" y="1766"/>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16" name="Google Shape;1616;p8"/>
              <p:cNvSpPr/>
              <p:nvPr/>
            </p:nvSpPr>
            <p:spPr>
              <a:xfrm>
                <a:off x="3268" y="1737"/>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17" name="Google Shape;1617;p8"/>
              <p:cNvSpPr/>
              <p:nvPr/>
            </p:nvSpPr>
            <p:spPr>
              <a:xfrm>
                <a:off x="3268" y="1737"/>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18" name="Google Shape;1618;p8"/>
              <p:cNvSpPr/>
              <p:nvPr/>
            </p:nvSpPr>
            <p:spPr>
              <a:xfrm>
                <a:off x="3391" y="1609"/>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close/>
                    <a:moveTo>
                      <a:pt x="284" y="0"/>
                    </a:moveTo>
                    <a:lnTo>
                      <a:pt x="189" y="0"/>
                    </a:lnTo>
                    <a:lnTo>
                      <a:pt x="189" y="72"/>
                    </a:lnTo>
                    <a:lnTo>
                      <a:pt x="284" y="72"/>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19" name="Google Shape;1619;p8"/>
              <p:cNvSpPr/>
              <p:nvPr/>
            </p:nvSpPr>
            <p:spPr>
              <a:xfrm>
                <a:off x="3391" y="1609"/>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moveTo>
                      <a:pt x="284" y="0"/>
                    </a:moveTo>
                    <a:lnTo>
                      <a:pt x="189" y="0"/>
                    </a:lnTo>
                    <a:lnTo>
                      <a:pt x="189" y="72"/>
                    </a:lnTo>
                    <a:lnTo>
                      <a:pt x="284" y="72"/>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20" name="Google Shape;1620;p8"/>
              <p:cNvSpPr/>
              <p:nvPr/>
            </p:nvSpPr>
            <p:spPr>
              <a:xfrm>
                <a:off x="3391" y="1681"/>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21" name="Google Shape;1621;p8"/>
              <p:cNvSpPr/>
              <p:nvPr/>
            </p:nvSpPr>
            <p:spPr>
              <a:xfrm>
                <a:off x="3391" y="1681"/>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22" name="Google Shape;1622;p8"/>
              <p:cNvSpPr/>
              <p:nvPr/>
            </p:nvSpPr>
            <p:spPr>
              <a:xfrm>
                <a:off x="3391" y="1719"/>
                <a:ext cx="284" cy="23"/>
              </a:xfrm>
              <a:custGeom>
                <a:avLst/>
                <a:gdLst/>
                <a:ahLst/>
                <a:cxnLst/>
                <a:rect l="l" t="t" r="r" b="b"/>
                <a:pathLst>
                  <a:path w="284" h="23" extrusionOk="0">
                    <a:moveTo>
                      <a:pt x="71" y="0"/>
                    </a:moveTo>
                    <a:lnTo>
                      <a:pt x="0" y="0"/>
                    </a:lnTo>
                    <a:lnTo>
                      <a:pt x="0" y="23"/>
                    </a:lnTo>
                    <a:lnTo>
                      <a:pt x="0" y="18"/>
                    </a:lnTo>
                    <a:lnTo>
                      <a:pt x="71" y="18"/>
                    </a:lnTo>
                    <a:lnTo>
                      <a:pt x="71" y="0"/>
                    </a:lnTo>
                    <a:close/>
                    <a:moveTo>
                      <a:pt x="284" y="0"/>
                    </a:moveTo>
                    <a:lnTo>
                      <a:pt x="189" y="0"/>
                    </a:lnTo>
                    <a:lnTo>
                      <a:pt x="189" y="18"/>
                    </a:lnTo>
                    <a:lnTo>
                      <a:pt x="284" y="18"/>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23" name="Google Shape;1623;p8"/>
              <p:cNvSpPr/>
              <p:nvPr/>
            </p:nvSpPr>
            <p:spPr>
              <a:xfrm>
                <a:off x="3391" y="1719"/>
                <a:ext cx="284" cy="23"/>
              </a:xfrm>
              <a:custGeom>
                <a:avLst/>
                <a:gdLst/>
                <a:ahLst/>
                <a:cxnLst/>
                <a:rect l="l" t="t" r="r" b="b"/>
                <a:pathLst>
                  <a:path w="284" h="23" extrusionOk="0">
                    <a:moveTo>
                      <a:pt x="71" y="0"/>
                    </a:moveTo>
                    <a:lnTo>
                      <a:pt x="0" y="0"/>
                    </a:lnTo>
                    <a:lnTo>
                      <a:pt x="0" y="23"/>
                    </a:lnTo>
                    <a:lnTo>
                      <a:pt x="0" y="18"/>
                    </a:lnTo>
                    <a:lnTo>
                      <a:pt x="71" y="18"/>
                    </a:lnTo>
                    <a:lnTo>
                      <a:pt x="71" y="0"/>
                    </a:lnTo>
                    <a:moveTo>
                      <a:pt x="284" y="0"/>
                    </a:moveTo>
                    <a:lnTo>
                      <a:pt x="189" y="0"/>
                    </a:lnTo>
                    <a:lnTo>
                      <a:pt x="189" y="18"/>
                    </a:lnTo>
                    <a:lnTo>
                      <a:pt x="284" y="1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24" name="Google Shape;1624;p8"/>
              <p:cNvSpPr/>
              <p:nvPr/>
            </p:nvSpPr>
            <p:spPr>
              <a:xfrm>
                <a:off x="3391"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25" name="Google Shape;1625;p8"/>
              <p:cNvSpPr/>
              <p:nvPr/>
            </p:nvSpPr>
            <p:spPr>
              <a:xfrm>
                <a:off x="3391"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26" name="Google Shape;1626;p8"/>
              <p:cNvSpPr/>
              <p:nvPr/>
            </p:nvSpPr>
            <p:spPr>
              <a:xfrm>
                <a:off x="3462" y="1609"/>
                <a:ext cx="90" cy="72"/>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27" name="Google Shape;1627;p8"/>
              <p:cNvSpPr/>
              <p:nvPr/>
            </p:nvSpPr>
            <p:spPr>
              <a:xfrm>
                <a:off x="3462" y="1609"/>
                <a:ext cx="90"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28" name="Google Shape;1628;p8"/>
              <p:cNvSpPr/>
              <p:nvPr/>
            </p:nvSpPr>
            <p:spPr>
              <a:xfrm>
                <a:off x="3462" y="1681"/>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29" name="Google Shape;1629;p8"/>
              <p:cNvSpPr/>
              <p:nvPr/>
            </p:nvSpPr>
            <p:spPr>
              <a:xfrm>
                <a:off x="3462" y="1681"/>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30" name="Google Shape;1630;p8"/>
              <p:cNvSpPr/>
              <p:nvPr/>
            </p:nvSpPr>
            <p:spPr>
              <a:xfrm>
                <a:off x="3462" y="1719"/>
                <a:ext cx="90" cy="18"/>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31" name="Google Shape;1631;p8"/>
              <p:cNvSpPr/>
              <p:nvPr/>
            </p:nvSpPr>
            <p:spPr>
              <a:xfrm>
                <a:off x="3462" y="1719"/>
                <a:ext cx="90"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32" name="Google Shape;1632;p8"/>
              <p:cNvSpPr/>
              <p:nvPr/>
            </p:nvSpPr>
            <p:spPr>
              <a:xfrm>
                <a:off x="3462" y="1766"/>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33" name="Google Shape;1633;p8"/>
              <p:cNvSpPr/>
              <p:nvPr/>
            </p:nvSpPr>
            <p:spPr>
              <a:xfrm>
                <a:off x="3462" y="1766"/>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34" name="Google Shape;1634;p8"/>
              <p:cNvSpPr/>
              <p:nvPr/>
            </p:nvSpPr>
            <p:spPr>
              <a:xfrm>
                <a:off x="3462" y="1737"/>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35" name="Google Shape;1635;p8"/>
              <p:cNvSpPr/>
              <p:nvPr/>
            </p:nvSpPr>
            <p:spPr>
              <a:xfrm>
                <a:off x="3462" y="1737"/>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36" name="Google Shape;1636;p8"/>
              <p:cNvSpPr/>
              <p:nvPr/>
            </p:nvSpPr>
            <p:spPr>
              <a:xfrm>
                <a:off x="3552" y="1609"/>
                <a:ext cx="28" cy="72"/>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37" name="Google Shape;1637;p8"/>
              <p:cNvSpPr/>
              <p:nvPr/>
            </p:nvSpPr>
            <p:spPr>
              <a:xfrm>
                <a:off x="3552" y="1609"/>
                <a:ext cx="28"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38" name="Google Shape;1638;p8"/>
              <p:cNvSpPr/>
              <p:nvPr/>
            </p:nvSpPr>
            <p:spPr>
              <a:xfrm>
                <a:off x="3552" y="1681"/>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39" name="Google Shape;1639;p8"/>
              <p:cNvSpPr/>
              <p:nvPr/>
            </p:nvSpPr>
            <p:spPr>
              <a:xfrm>
                <a:off x="3552" y="1681"/>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40" name="Google Shape;1640;p8"/>
              <p:cNvSpPr/>
              <p:nvPr/>
            </p:nvSpPr>
            <p:spPr>
              <a:xfrm>
                <a:off x="3552" y="1719"/>
                <a:ext cx="28" cy="18"/>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41" name="Google Shape;1641;p8"/>
              <p:cNvSpPr/>
              <p:nvPr/>
            </p:nvSpPr>
            <p:spPr>
              <a:xfrm>
                <a:off x="3552" y="1719"/>
                <a:ext cx="28"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42" name="Google Shape;1642;p8"/>
              <p:cNvSpPr/>
              <p:nvPr/>
            </p:nvSpPr>
            <p:spPr>
              <a:xfrm>
                <a:off x="3552" y="1766"/>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43" name="Google Shape;1643;p8"/>
              <p:cNvSpPr/>
              <p:nvPr/>
            </p:nvSpPr>
            <p:spPr>
              <a:xfrm>
                <a:off x="3552" y="1766"/>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44" name="Google Shape;1644;p8"/>
              <p:cNvSpPr/>
              <p:nvPr/>
            </p:nvSpPr>
            <p:spPr>
              <a:xfrm>
                <a:off x="3552" y="1737"/>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45" name="Google Shape;1645;p8"/>
              <p:cNvSpPr/>
              <p:nvPr/>
            </p:nvSpPr>
            <p:spPr>
              <a:xfrm>
                <a:off x="3552" y="1737"/>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46" name="Google Shape;1646;p8"/>
              <p:cNvSpPr/>
              <p:nvPr/>
            </p:nvSpPr>
            <p:spPr>
              <a:xfrm>
                <a:off x="3675" y="1609"/>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close/>
                    <a:moveTo>
                      <a:pt x="284" y="0"/>
                    </a:moveTo>
                    <a:lnTo>
                      <a:pt x="189" y="0"/>
                    </a:lnTo>
                    <a:lnTo>
                      <a:pt x="189" y="72"/>
                    </a:lnTo>
                    <a:lnTo>
                      <a:pt x="284" y="72"/>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47" name="Google Shape;1647;p8"/>
              <p:cNvSpPr/>
              <p:nvPr/>
            </p:nvSpPr>
            <p:spPr>
              <a:xfrm>
                <a:off x="3675" y="1609"/>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moveTo>
                      <a:pt x="284" y="0"/>
                    </a:moveTo>
                    <a:lnTo>
                      <a:pt x="189" y="0"/>
                    </a:lnTo>
                    <a:lnTo>
                      <a:pt x="189" y="72"/>
                    </a:lnTo>
                    <a:lnTo>
                      <a:pt x="284" y="72"/>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48" name="Google Shape;1648;p8"/>
              <p:cNvSpPr/>
              <p:nvPr/>
            </p:nvSpPr>
            <p:spPr>
              <a:xfrm>
                <a:off x="3675" y="1681"/>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49" name="Google Shape;1649;p8"/>
              <p:cNvSpPr/>
              <p:nvPr/>
            </p:nvSpPr>
            <p:spPr>
              <a:xfrm>
                <a:off x="3675" y="1681"/>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50" name="Google Shape;1650;p8"/>
              <p:cNvSpPr/>
              <p:nvPr/>
            </p:nvSpPr>
            <p:spPr>
              <a:xfrm>
                <a:off x="3675" y="1719"/>
                <a:ext cx="284" cy="23"/>
              </a:xfrm>
              <a:custGeom>
                <a:avLst/>
                <a:gdLst/>
                <a:ahLst/>
                <a:cxnLst/>
                <a:rect l="l" t="t" r="r" b="b"/>
                <a:pathLst>
                  <a:path w="284" h="23" extrusionOk="0">
                    <a:moveTo>
                      <a:pt x="71" y="0"/>
                    </a:moveTo>
                    <a:lnTo>
                      <a:pt x="0" y="0"/>
                    </a:lnTo>
                    <a:lnTo>
                      <a:pt x="0" y="23"/>
                    </a:lnTo>
                    <a:lnTo>
                      <a:pt x="0" y="18"/>
                    </a:lnTo>
                    <a:lnTo>
                      <a:pt x="71" y="18"/>
                    </a:lnTo>
                    <a:lnTo>
                      <a:pt x="71" y="0"/>
                    </a:lnTo>
                    <a:close/>
                    <a:moveTo>
                      <a:pt x="284" y="0"/>
                    </a:moveTo>
                    <a:lnTo>
                      <a:pt x="189" y="0"/>
                    </a:lnTo>
                    <a:lnTo>
                      <a:pt x="189" y="18"/>
                    </a:lnTo>
                    <a:lnTo>
                      <a:pt x="284" y="18"/>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51" name="Google Shape;1651;p8"/>
              <p:cNvSpPr/>
              <p:nvPr/>
            </p:nvSpPr>
            <p:spPr>
              <a:xfrm>
                <a:off x="3675" y="1719"/>
                <a:ext cx="284" cy="23"/>
              </a:xfrm>
              <a:custGeom>
                <a:avLst/>
                <a:gdLst/>
                <a:ahLst/>
                <a:cxnLst/>
                <a:rect l="l" t="t" r="r" b="b"/>
                <a:pathLst>
                  <a:path w="284" h="23" extrusionOk="0">
                    <a:moveTo>
                      <a:pt x="71" y="0"/>
                    </a:moveTo>
                    <a:lnTo>
                      <a:pt x="0" y="0"/>
                    </a:lnTo>
                    <a:lnTo>
                      <a:pt x="0" y="23"/>
                    </a:lnTo>
                    <a:lnTo>
                      <a:pt x="0" y="18"/>
                    </a:lnTo>
                    <a:lnTo>
                      <a:pt x="71" y="18"/>
                    </a:lnTo>
                    <a:lnTo>
                      <a:pt x="71" y="0"/>
                    </a:lnTo>
                    <a:moveTo>
                      <a:pt x="284" y="0"/>
                    </a:moveTo>
                    <a:lnTo>
                      <a:pt x="189" y="0"/>
                    </a:lnTo>
                    <a:lnTo>
                      <a:pt x="189" y="18"/>
                    </a:lnTo>
                    <a:lnTo>
                      <a:pt x="284" y="1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52" name="Google Shape;1652;p8"/>
              <p:cNvSpPr/>
              <p:nvPr/>
            </p:nvSpPr>
            <p:spPr>
              <a:xfrm>
                <a:off x="3675"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53" name="Google Shape;1653;p8"/>
              <p:cNvSpPr/>
              <p:nvPr/>
            </p:nvSpPr>
            <p:spPr>
              <a:xfrm>
                <a:off x="3675"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54" name="Google Shape;1654;p8"/>
              <p:cNvSpPr/>
              <p:nvPr/>
            </p:nvSpPr>
            <p:spPr>
              <a:xfrm>
                <a:off x="3746" y="1609"/>
                <a:ext cx="90" cy="72"/>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55" name="Google Shape;1655;p8"/>
              <p:cNvSpPr/>
              <p:nvPr/>
            </p:nvSpPr>
            <p:spPr>
              <a:xfrm>
                <a:off x="3746" y="1609"/>
                <a:ext cx="90"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56" name="Google Shape;1656;p8"/>
              <p:cNvSpPr/>
              <p:nvPr/>
            </p:nvSpPr>
            <p:spPr>
              <a:xfrm>
                <a:off x="3746" y="1681"/>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57" name="Google Shape;1657;p8"/>
              <p:cNvSpPr/>
              <p:nvPr/>
            </p:nvSpPr>
            <p:spPr>
              <a:xfrm>
                <a:off x="3746" y="1681"/>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58" name="Google Shape;1658;p8"/>
              <p:cNvSpPr/>
              <p:nvPr/>
            </p:nvSpPr>
            <p:spPr>
              <a:xfrm>
                <a:off x="3746" y="1719"/>
                <a:ext cx="90" cy="18"/>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59" name="Google Shape;1659;p8"/>
              <p:cNvSpPr/>
              <p:nvPr/>
            </p:nvSpPr>
            <p:spPr>
              <a:xfrm>
                <a:off x="3746" y="1719"/>
                <a:ext cx="90"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60" name="Google Shape;1660;p8"/>
              <p:cNvSpPr/>
              <p:nvPr/>
            </p:nvSpPr>
            <p:spPr>
              <a:xfrm>
                <a:off x="3746" y="1766"/>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61" name="Google Shape;1661;p8"/>
              <p:cNvSpPr/>
              <p:nvPr/>
            </p:nvSpPr>
            <p:spPr>
              <a:xfrm>
                <a:off x="3746" y="1766"/>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62" name="Google Shape;1662;p8"/>
              <p:cNvSpPr/>
              <p:nvPr/>
            </p:nvSpPr>
            <p:spPr>
              <a:xfrm>
                <a:off x="3746" y="1737"/>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63" name="Google Shape;1663;p8"/>
              <p:cNvSpPr/>
              <p:nvPr/>
            </p:nvSpPr>
            <p:spPr>
              <a:xfrm>
                <a:off x="3746" y="1737"/>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64" name="Google Shape;1664;p8"/>
              <p:cNvSpPr/>
              <p:nvPr/>
            </p:nvSpPr>
            <p:spPr>
              <a:xfrm>
                <a:off x="3836" y="1609"/>
                <a:ext cx="28" cy="72"/>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65" name="Google Shape;1665;p8"/>
              <p:cNvSpPr/>
              <p:nvPr/>
            </p:nvSpPr>
            <p:spPr>
              <a:xfrm>
                <a:off x="3836" y="1609"/>
                <a:ext cx="28"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66" name="Google Shape;1666;p8"/>
              <p:cNvSpPr/>
              <p:nvPr/>
            </p:nvSpPr>
            <p:spPr>
              <a:xfrm>
                <a:off x="3836" y="1681"/>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67" name="Google Shape;1667;p8"/>
              <p:cNvSpPr/>
              <p:nvPr/>
            </p:nvSpPr>
            <p:spPr>
              <a:xfrm>
                <a:off x="3836" y="1681"/>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68" name="Google Shape;1668;p8"/>
              <p:cNvSpPr/>
              <p:nvPr/>
            </p:nvSpPr>
            <p:spPr>
              <a:xfrm>
                <a:off x="3836" y="1719"/>
                <a:ext cx="28" cy="18"/>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69" name="Google Shape;1669;p8"/>
              <p:cNvSpPr/>
              <p:nvPr/>
            </p:nvSpPr>
            <p:spPr>
              <a:xfrm>
                <a:off x="3836" y="1719"/>
                <a:ext cx="28"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grpSp>
        <p:grpSp>
          <p:nvGrpSpPr>
            <p:cNvPr id="1670" name="Google Shape;1670;p8"/>
            <p:cNvGrpSpPr/>
            <p:nvPr/>
          </p:nvGrpSpPr>
          <p:grpSpPr>
            <a:xfrm>
              <a:off x="1404938" y="2103438"/>
              <a:ext cx="6265863" cy="903288"/>
              <a:chOff x="885" y="1325"/>
              <a:chExt cx="3947" cy="569"/>
            </a:xfrm>
          </p:grpSpPr>
          <p:sp>
            <p:nvSpPr>
              <p:cNvPr id="1671" name="Google Shape;1671;p8"/>
              <p:cNvSpPr/>
              <p:nvPr/>
            </p:nvSpPr>
            <p:spPr>
              <a:xfrm>
                <a:off x="3836" y="1766"/>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72" name="Google Shape;1672;p8"/>
              <p:cNvSpPr/>
              <p:nvPr/>
            </p:nvSpPr>
            <p:spPr>
              <a:xfrm>
                <a:off x="3836" y="1766"/>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73" name="Google Shape;1673;p8"/>
              <p:cNvSpPr/>
              <p:nvPr/>
            </p:nvSpPr>
            <p:spPr>
              <a:xfrm>
                <a:off x="3836" y="1737"/>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74" name="Google Shape;1674;p8"/>
              <p:cNvSpPr/>
              <p:nvPr/>
            </p:nvSpPr>
            <p:spPr>
              <a:xfrm>
                <a:off x="3836" y="1737"/>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75" name="Google Shape;1675;p8"/>
              <p:cNvSpPr/>
              <p:nvPr/>
            </p:nvSpPr>
            <p:spPr>
              <a:xfrm>
                <a:off x="3959" y="1609"/>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close/>
                    <a:moveTo>
                      <a:pt x="284" y="0"/>
                    </a:moveTo>
                    <a:lnTo>
                      <a:pt x="189" y="0"/>
                    </a:lnTo>
                    <a:lnTo>
                      <a:pt x="189" y="72"/>
                    </a:lnTo>
                    <a:lnTo>
                      <a:pt x="284" y="72"/>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76" name="Google Shape;1676;p8"/>
              <p:cNvSpPr/>
              <p:nvPr/>
            </p:nvSpPr>
            <p:spPr>
              <a:xfrm>
                <a:off x="3959" y="1609"/>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moveTo>
                      <a:pt x="284" y="0"/>
                    </a:moveTo>
                    <a:lnTo>
                      <a:pt x="189" y="0"/>
                    </a:lnTo>
                    <a:lnTo>
                      <a:pt x="189" y="72"/>
                    </a:lnTo>
                    <a:lnTo>
                      <a:pt x="284" y="72"/>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77" name="Google Shape;1677;p8"/>
              <p:cNvSpPr/>
              <p:nvPr/>
            </p:nvSpPr>
            <p:spPr>
              <a:xfrm>
                <a:off x="3959" y="1681"/>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78" name="Google Shape;1678;p8"/>
              <p:cNvSpPr/>
              <p:nvPr/>
            </p:nvSpPr>
            <p:spPr>
              <a:xfrm>
                <a:off x="3959" y="1681"/>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79" name="Google Shape;1679;p8"/>
              <p:cNvSpPr/>
              <p:nvPr/>
            </p:nvSpPr>
            <p:spPr>
              <a:xfrm>
                <a:off x="3959" y="1719"/>
                <a:ext cx="284" cy="23"/>
              </a:xfrm>
              <a:custGeom>
                <a:avLst/>
                <a:gdLst/>
                <a:ahLst/>
                <a:cxnLst/>
                <a:rect l="l" t="t" r="r" b="b"/>
                <a:pathLst>
                  <a:path w="284" h="23" extrusionOk="0">
                    <a:moveTo>
                      <a:pt x="71" y="0"/>
                    </a:moveTo>
                    <a:lnTo>
                      <a:pt x="0" y="0"/>
                    </a:lnTo>
                    <a:lnTo>
                      <a:pt x="0" y="23"/>
                    </a:lnTo>
                    <a:lnTo>
                      <a:pt x="0" y="18"/>
                    </a:lnTo>
                    <a:lnTo>
                      <a:pt x="71" y="18"/>
                    </a:lnTo>
                    <a:lnTo>
                      <a:pt x="71" y="0"/>
                    </a:lnTo>
                    <a:close/>
                    <a:moveTo>
                      <a:pt x="284" y="0"/>
                    </a:moveTo>
                    <a:lnTo>
                      <a:pt x="189" y="0"/>
                    </a:lnTo>
                    <a:lnTo>
                      <a:pt x="189" y="18"/>
                    </a:lnTo>
                    <a:lnTo>
                      <a:pt x="284" y="18"/>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80" name="Google Shape;1680;p8"/>
              <p:cNvSpPr/>
              <p:nvPr/>
            </p:nvSpPr>
            <p:spPr>
              <a:xfrm>
                <a:off x="3959" y="1719"/>
                <a:ext cx="284" cy="23"/>
              </a:xfrm>
              <a:custGeom>
                <a:avLst/>
                <a:gdLst/>
                <a:ahLst/>
                <a:cxnLst/>
                <a:rect l="l" t="t" r="r" b="b"/>
                <a:pathLst>
                  <a:path w="284" h="23" extrusionOk="0">
                    <a:moveTo>
                      <a:pt x="71" y="0"/>
                    </a:moveTo>
                    <a:lnTo>
                      <a:pt x="0" y="0"/>
                    </a:lnTo>
                    <a:lnTo>
                      <a:pt x="0" y="23"/>
                    </a:lnTo>
                    <a:lnTo>
                      <a:pt x="0" y="18"/>
                    </a:lnTo>
                    <a:lnTo>
                      <a:pt x="71" y="18"/>
                    </a:lnTo>
                    <a:lnTo>
                      <a:pt x="71" y="0"/>
                    </a:lnTo>
                    <a:moveTo>
                      <a:pt x="284" y="0"/>
                    </a:moveTo>
                    <a:lnTo>
                      <a:pt x="189" y="0"/>
                    </a:lnTo>
                    <a:lnTo>
                      <a:pt x="189" y="18"/>
                    </a:lnTo>
                    <a:lnTo>
                      <a:pt x="284" y="1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81" name="Google Shape;1681;p8"/>
              <p:cNvSpPr/>
              <p:nvPr/>
            </p:nvSpPr>
            <p:spPr>
              <a:xfrm>
                <a:off x="3959"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82" name="Google Shape;1682;p8"/>
              <p:cNvSpPr/>
              <p:nvPr/>
            </p:nvSpPr>
            <p:spPr>
              <a:xfrm>
                <a:off x="3959"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83" name="Google Shape;1683;p8"/>
              <p:cNvSpPr/>
              <p:nvPr/>
            </p:nvSpPr>
            <p:spPr>
              <a:xfrm>
                <a:off x="4030" y="1609"/>
                <a:ext cx="90" cy="72"/>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84" name="Google Shape;1684;p8"/>
              <p:cNvSpPr/>
              <p:nvPr/>
            </p:nvSpPr>
            <p:spPr>
              <a:xfrm>
                <a:off x="4030" y="1609"/>
                <a:ext cx="90"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85" name="Google Shape;1685;p8"/>
              <p:cNvSpPr/>
              <p:nvPr/>
            </p:nvSpPr>
            <p:spPr>
              <a:xfrm>
                <a:off x="4030" y="1681"/>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86" name="Google Shape;1686;p8"/>
              <p:cNvSpPr/>
              <p:nvPr/>
            </p:nvSpPr>
            <p:spPr>
              <a:xfrm>
                <a:off x="4030" y="1681"/>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87" name="Google Shape;1687;p8"/>
              <p:cNvSpPr/>
              <p:nvPr/>
            </p:nvSpPr>
            <p:spPr>
              <a:xfrm>
                <a:off x="4030" y="1719"/>
                <a:ext cx="90" cy="18"/>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88" name="Google Shape;1688;p8"/>
              <p:cNvSpPr/>
              <p:nvPr/>
            </p:nvSpPr>
            <p:spPr>
              <a:xfrm>
                <a:off x="4030" y="1719"/>
                <a:ext cx="90"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89" name="Google Shape;1689;p8"/>
              <p:cNvSpPr/>
              <p:nvPr/>
            </p:nvSpPr>
            <p:spPr>
              <a:xfrm>
                <a:off x="4030" y="1766"/>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90" name="Google Shape;1690;p8"/>
              <p:cNvSpPr/>
              <p:nvPr/>
            </p:nvSpPr>
            <p:spPr>
              <a:xfrm>
                <a:off x="4030" y="1766"/>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91" name="Google Shape;1691;p8"/>
              <p:cNvSpPr/>
              <p:nvPr/>
            </p:nvSpPr>
            <p:spPr>
              <a:xfrm>
                <a:off x="4030" y="1737"/>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92" name="Google Shape;1692;p8"/>
              <p:cNvSpPr/>
              <p:nvPr/>
            </p:nvSpPr>
            <p:spPr>
              <a:xfrm>
                <a:off x="4030" y="1737"/>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93" name="Google Shape;1693;p8"/>
              <p:cNvSpPr/>
              <p:nvPr/>
            </p:nvSpPr>
            <p:spPr>
              <a:xfrm>
                <a:off x="4120" y="1609"/>
                <a:ext cx="28" cy="72"/>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94" name="Google Shape;1694;p8"/>
              <p:cNvSpPr/>
              <p:nvPr/>
            </p:nvSpPr>
            <p:spPr>
              <a:xfrm>
                <a:off x="4120" y="1609"/>
                <a:ext cx="28"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95" name="Google Shape;1695;p8"/>
              <p:cNvSpPr/>
              <p:nvPr/>
            </p:nvSpPr>
            <p:spPr>
              <a:xfrm>
                <a:off x="4120" y="1681"/>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96" name="Google Shape;1696;p8"/>
              <p:cNvSpPr/>
              <p:nvPr/>
            </p:nvSpPr>
            <p:spPr>
              <a:xfrm>
                <a:off x="4120" y="1681"/>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97" name="Google Shape;1697;p8"/>
              <p:cNvSpPr/>
              <p:nvPr/>
            </p:nvSpPr>
            <p:spPr>
              <a:xfrm>
                <a:off x="4120" y="1719"/>
                <a:ext cx="28" cy="18"/>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98" name="Google Shape;1698;p8"/>
              <p:cNvSpPr/>
              <p:nvPr/>
            </p:nvSpPr>
            <p:spPr>
              <a:xfrm>
                <a:off x="4120" y="1719"/>
                <a:ext cx="28"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699" name="Google Shape;1699;p8"/>
              <p:cNvSpPr/>
              <p:nvPr/>
            </p:nvSpPr>
            <p:spPr>
              <a:xfrm>
                <a:off x="4120" y="1766"/>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00" name="Google Shape;1700;p8"/>
              <p:cNvSpPr/>
              <p:nvPr/>
            </p:nvSpPr>
            <p:spPr>
              <a:xfrm>
                <a:off x="4120" y="1766"/>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01" name="Google Shape;1701;p8"/>
              <p:cNvSpPr/>
              <p:nvPr/>
            </p:nvSpPr>
            <p:spPr>
              <a:xfrm>
                <a:off x="4120" y="1737"/>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02" name="Google Shape;1702;p8"/>
              <p:cNvSpPr/>
              <p:nvPr/>
            </p:nvSpPr>
            <p:spPr>
              <a:xfrm>
                <a:off x="4120" y="1737"/>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03" name="Google Shape;1703;p8"/>
              <p:cNvSpPr/>
              <p:nvPr/>
            </p:nvSpPr>
            <p:spPr>
              <a:xfrm>
                <a:off x="4243" y="1609"/>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close/>
                    <a:moveTo>
                      <a:pt x="284" y="0"/>
                    </a:moveTo>
                    <a:lnTo>
                      <a:pt x="189" y="0"/>
                    </a:lnTo>
                    <a:lnTo>
                      <a:pt x="189" y="72"/>
                    </a:lnTo>
                    <a:lnTo>
                      <a:pt x="284" y="72"/>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04" name="Google Shape;1704;p8"/>
              <p:cNvSpPr/>
              <p:nvPr/>
            </p:nvSpPr>
            <p:spPr>
              <a:xfrm>
                <a:off x="4243" y="1609"/>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2"/>
                    </a:lnTo>
                    <a:lnTo>
                      <a:pt x="71" y="72"/>
                    </a:lnTo>
                    <a:lnTo>
                      <a:pt x="71" y="0"/>
                    </a:lnTo>
                    <a:moveTo>
                      <a:pt x="284" y="0"/>
                    </a:moveTo>
                    <a:lnTo>
                      <a:pt x="189" y="0"/>
                    </a:lnTo>
                    <a:lnTo>
                      <a:pt x="189" y="72"/>
                    </a:lnTo>
                    <a:lnTo>
                      <a:pt x="284" y="72"/>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05" name="Google Shape;1705;p8"/>
              <p:cNvSpPr/>
              <p:nvPr/>
            </p:nvSpPr>
            <p:spPr>
              <a:xfrm>
                <a:off x="4243" y="1681"/>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06" name="Google Shape;1706;p8"/>
              <p:cNvSpPr/>
              <p:nvPr/>
            </p:nvSpPr>
            <p:spPr>
              <a:xfrm>
                <a:off x="4243" y="1681"/>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07" name="Google Shape;1707;p8"/>
              <p:cNvSpPr/>
              <p:nvPr/>
            </p:nvSpPr>
            <p:spPr>
              <a:xfrm>
                <a:off x="4243" y="1719"/>
                <a:ext cx="284" cy="23"/>
              </a:xfrm>
              <a:custGeom>
                <a:avLst/>
                <a:gdLst/>
                <a:ahLst/>
                <a:cxnLst/>
                <a:rect l="l" t="t" r="r" b="b"/>
                <a:pathLst>
                  <a:path w="284" h="23" extrusionOk="0">
                    <a:moveTo>
                      <a:pt x="71" y="0"/>
                    </a:moveTo>
                    <a:lnTo>
                      <a:pt x="0" y="0"/>
                    </a:lnTo>
                    <a:lnTo>
                      <a:pt x="0" y="23"/>
                    </a:lnTo>
                    <a:lnTo>
                      <a:pt x="0" y="18"/>
                    </a:lnTo>
                    <a:lnTo>
                      <a:pt x="71" y="18"/>
                    </a:lnTo>
                    <a:lnTo>
                      <a:pt x="71" y="0"/>
                    </a:lnTo>
                    <a:close/>
                    <a:moveTo>
                      <a:pt x="284" y="0"/>
                    </a:moveTo>
                    <a:lnTo>
                      <a:pt x="189" y="0"/>
                    </a:lnTo>
                    <a:lnTo>
                      <a:pt x="189" y="18"/>
                    </a:lnTo>
                    <a:lnTo>
                      <a:pt x="284" y="18"/>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08" name="Google Shape;1708;p8"/>
              <p:cNvSpPr/>
              <p:nvPr/>
            </p:nvSpPr>
            <p:spPr>
              <a:xfrm>
                <a:off x="4243" y="1719"/>
                <a:ext cx="284" cy="23"/>
              </a:xfrm>
              <a:custGeom>
                <a:avLst/>
                <a:gdLst/>
                <a:ahLst/>
                <a:cxnLst/>
                <a:rect l="l" t="t" r="r" b="b"/>
                <a:pathLst>
                  <a:path w="284" h="23" extrusionOk="0">
                    <a:moveTo>
                      <a:pt x="71" y="0"/>
                    </a:moveTo>
                    <a:lnTo>
                      <a:pt x="0" y="0"/>
                    </a:lnTo>
                    <a:lnTo>
                      <a:pt x="0" y="23"/>
                    </a:lnTo>
                    <a:lnTo>
                      <a:pt x="0" y="18"/>
                    </a:lnTo>
                    <a:lnTo>
                      <a:pt x="71" y="18"/>
                    </a:lnTo>
                    <a:lnTo>
                      <a:pt x="71" y="0"/>
                    </a:lnTo>
                    <a:moveTo>
                      <a:pt x="284" y="0"/>
                    </a:moveTo>
                    <a:lnTo>
                      <a:pt x="189" y="0"/>
                    </a:lnTo>
                    <a:lnTo>
                      <a:pt x="189" y="18"/>
                    </a:lnTo>
                    <a:lnTo>
                      <a:pt x="284" y="1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09" name="Google Shape;1709;p8"/>
              <p:cNvSpPr/>
              <p:nvPr/>
            </p:nvSpPr>
            <p:spPr>
              <a:xfrm>
                <a:off x="4243"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10" name="Google Shape;1710;p8"/>
              <p:cNvSpPr/>
              <p:nvPr/>
            </p:nvSpPr>
            <p:spPr>
              <a:xfrm>
                <a:off x="4243" y="1737"/>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11" name="Google Shape;1711;p8"/>
              <p:cNvSpPr/>
              <p:nvPr/>
            </p:nvSpPr>
            <p:spPr>
              <a:xfrm>
                <a:off x="4314" y="1609"/>
                <a:ext cx="90" cy="72"/>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12" name="Google Shape;1712;p8"/>
              <p:cNvSpPr/>
              <p:nvPr/>
            </p:nvSpPr>
            <p:spPr>
              <a:xfrm>
                <a:off x="4314" y="1609"/>
                <a:ext cx="90"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13" name="Google Shape;1713;p8"/>
              <p:cNvSpPr/>
              <p:nvPr/>
            </p:nvSpPr>
            <p:spPr>
              <a:xfrm>
                <a:off x="4314" y="1681"/>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14" name="Google Shape;1714;p8"/>
              <p:cNvSpPr/>
              <p:nvPr/>
            </p:nvSpPr>
            <p:spPr>
              <a:xfrm>
                <a:off x="4314" y="1681"/>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15" name="Google Shape;1715;p8"/>
              <p:cNvSpPr/>
              <p:nvPr/>
            </p:nvSpPr>
            <p:spPr>
              <a:xfrm>
                <a:off x="4314" y="1719"/>
                <a:ext cx="90" cy="18"/>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16" name="Google Shape;1716;p8"/>
              <p:cNvSpPr/>
              <p:nvPr/>
            </p:nvSpPr>
            <p:spPr>
              <a:xfrm>
                <a:off x="4314" y="1719"/>
                <a:ext cx="90"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17" name="Google Shape;1717;p8"/>
              <p:cNvSpPr/>
              <p:nvPr/>
            </p:nvSpPr>
            <p:spPr>
              <a:xfrm>
                <a:off x="4314" y="1766"/>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18" name="Google Shape;1718;p8"/>
              <p:cNvSpPr/>
              <p:nvPr/>
            </p:nvSpPr>
            <p:spPr>
              <a:xfrm>
                <a:off x="4314" y="1766"/>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19" name="Google Shape;1719;p8"/>
              <p:cNvSpPr/>
              <p:nvPr/>
            </p:nvSpPr>
            <p:spPr>
              <a:xfrm>
                <a:off x="4314" y="1737"/>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20" name="Google Shape;1720;p8"/>
              <p:cNvSpPr/>
              <p:nvPr/>
            </p:nvSpPr>
            <p:spPr>
              <a:xfrm>
                <a:off x="4314" y="1737"/>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21" name="Google Shape;1721;p8"/>
              <p:cNvSpPr/>
              <p:nvPr/>
            </p:nvSpPr>
            <p:spPr>
              <a:xfrm>
                <a:off x="4404" y="1609"/>
                <a:ext cx="28" cy="72"/>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22" name="Google Shape;1722;p8"/>
              <p:cNvSpPr/>
              <p:nvPr/>
            </p:nvSpPr>
            <p:spPr>
              <a:xfrm>
                <a:off x="4404" y="1609"/>
                <a:ext cx="28"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23" name="Google Shape;1723;p8"/>
              <p:cNvSpPr/>
              <p:nvPr/>
            </p:nvSpPr>
            <p:spPr>
              <a:xfrm>
                <a:off x="4404" y="1681"/>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24" name="Google Shape;1724;p8"/>
              <p:cNvSpPr/>
              <p:nvPr/>
            </p:nvSpPr>
            <p:spPr>
              <a:xfrm>
                <a:off x="4404" y="1681"/>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25" name="Google Shape;1725;p8"/>
              <p:cNvSpPr/>
              <p:nvPr/>
            </p:nvSpPr>
            <p:spPr>
              <a:xfrm>
                <a:off x="4404" y="1719"/>
                <a:ext cx="28" cy="18"/>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26" name="Google Shape;1726;p8"/>
              <p:cNvSpPr/>
              <p:nvPr/>
            </p:nvSpPr>
            <p:spPr>
              <a:xfrm>
                <a:off x="4404" y="1719"/>
                <a:ext cx="28"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27" name="Google Shape;1727;p8"/>
              <p:cNvSpPr/>
              <p:nvPr/>
            </p:nvSpPr>
            <p:spPr>
              <a:xfrm>
                <a:off x="4404" y="1766"/>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28" name="Google Shape;1728;p8"/>
              <p:cNvSpPr/>
              <p:nvPr/>
            </p:nvSpPr>
            <p:spPr>
              <a:xfrm>
                <a:off x="4404" y="1766"/>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29" name="Google Shape;1729;p8"/>
              <p:cNvSpPr/>
              <p:nvPr/>
            </p:nvSpPr>
            <p:spPr>
              <a:xfrm>
                <a:off x="4404" y="1737"/>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30" name="Google Shape;1730;p8"/>
              <p:cNvSpPr/>
              <p:nvPr/>
            </p:nvSpPr>
            <p:spPr>
              <a:xfrm>
                <a:off x="4404" y="1737"/>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31" name="Google Shape;1731;p8"/>
              <p:cNvSpPr/>
              <p:nvPr/>
            </p:nvSpPr>
            <p:spPr>
              <a:xfrm>
                <a:off x="4716" y="1609"/>
                <a:ext cx="41" cy="72"/>
              </a:xfrm>
              <a:custGeom>
                <a:avLst/>
                <a:gdLst/>
                <a:ahLst/>
                <a:cxnLst/>
                <a:rect l="l" t="t" r="r" b="b"/>
                <a:pathLst>
                  <a:path w="17" h="30" extrusionOk="0">
                    <a:moveTo>
                      <a:pt x="17" y="0"/>
                    </a:moveTo>
                    <a:cubicBezTo>
                      <a:pt x="0" y="0"/>
                      <a:pt x="0" y="0"/>
                      <a:pt x="0" y="0"/>
                    </a:cubicBezTo>
                    <a:cubicBezTo>
                      <a:pt x="0" y="30"/>
                      <a:pt x="0" y="30"/>
                      <a:pt x="0" y="30"/>
                    </a:cubicBezTo>
                    <a:cubicBezTo>
                      <a:pt x="15" y="30"/>
                      <a:pt x="15" y="30"/>
                      <a:pt x="15" y="30"/>
                    </a:cubicBezTo>
                    <a:cubicBezTo>
                      <a:pt x="16" y="20"/>
                      <a:pt x="17" y="10"/>
                      <a:pt x="17"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32" name="Google Shape;1732;p8"/>
              <p:cNvSpPr/>
              <p:nvPr/>
            </p:nvSpPr>
            <p:spPr>
              <a:xfrm>
                <a:off x="4752" y="1609"/>
                <a:ext cx="59" cy="72"/>
              </a:xfrm>
              <a:custGeom>
                <a:avLst/>
                <a:gdLst/>
                <a:ahLst/>
                <a:cxnLst/>
                <a:rect l="l" t="t" r="r" b="b"/>
                <a:pathLst>
                  <a:path w="25" h="30" extrusionOk="0">
                    <a:moveTo>
                      <a:pt x="24" y="0"/>
                    </a:moveTo>
                    <a:cubicBezTo>
                      <a:pt x="2" y="0"/>
                      <a:pt x="2" y="0"/>
                      <a:pt x="2" y="0"/>
                    </a:cubicBezTo>
                    <a:cubicBezTo>
                      <a:pt x="2" y="10"/>
                      <a:pt x="1" y="20"/>
                      <a:pt x="0" y="30"/>
                    </a:cubicBezTo>
                    <a:cubicBezTo>
                      <a:pt x="25" y="30"/>
                      <a:pt x="25" y="30"/>
                      <a:pt x="25" y="30"/>
                    </a:cubicBezTo>
                    <a:cubicBezTo>
                      <a:pt x="25" y="12"/>
                      <a:pt x="25" y="12"/>
                      <a:pt x="25" y="12"/>
                    </a:cubicBezTo>
                    <a:cubicBezTo>
                      <a:pt x="25" y="8"/>
                      <a:pt x="24" y="4"/>
                      <a:pt x="24"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33" name="Google Shape;1733;p8"/>
              <p:cNvSpPr/>
              <p:nvPr/>
            </p:nvSpPr>
            <p:spPr>
              <a:xfrm>
                <a:off x="4527" y="1609"/>
                <a:ext cx="218" cy="285"/>
              </a:xfrm>
              <a:custGeom>
                <a:avLst/>
                <a:gdLst/>
                <a:ahLst/>
                <a:cxnLst/>
                <a:rect l="l" t="t" r="r" b="b"/>
                <a:pathLst>
                  <a:path w="92" h="120" extrusionOk="0">
                    <a:moveTo>
                      <a:pt x="30" y="0"/>
                    </a:moveTo>
                    <a:cubicBezTo>
                      <a:pt x="0" y="0"/>
                      <a:pt x="0" y="0"/>
                      <a:pt x="0" y="0"/>
                    </a:cubicBezTo>
                    <a:cubicBezTo>
                      <a:pt x="0" y="120"/>
                      <a:pt x="0" y="120"/>
                      <a:pt x="0" y="120"/>
                    </a:cubicBezTo>
                    <a:cubicBezTo>
                      <a:pt x="86" y="120"/>
                      <a:pt x="86" y="120"/>
                      <a:pt x="86" y="120"/>
                    </a:cubicBezTo>
                    <a:cubicBezTo>
                      <a:pt x="87" y="119"/>
                      <a:pt x="87" y="119"/>
                      <a:pt x="87" y="118"/>
                    </a:cubicBezTo>
                    <a:cubicBezTo>
                      <a:pt x="89" y="100"/>
                      <a:pt x="91" y="83"/>
                      <a:pt x="92" y="66"/>
                    </a:cubicBezTo>
                    <a:cubicBezTo>
                      <a:pt x="80" y="66"/>
                      <a:pt x="80" y="66"/>
                      <a:pt x="80" y="66"/>
                    </a:cubicBezTo>
                    <a:cubicBezTo>
                      <a:pt x="80" y="120"/>
                      <a:pt x="80" y="120"/>
                      <a:pt x="80" y="120"/>
                    </a:cubicBezTo>
                    <a:cubicBezTo>
                      <a:pt x="68" y="120"/>
                      <a:pt x="68" y="120"/>
                      <a:pt x="68" y="120"/>
                    </a:cubicBezTo>
                    <a:cubicBezTo>
                      <a:pt x="68" y="66"/>
                      <a:pt x="68" y="66"/>
                      <a:pt x="68" y="66"/>
                    </a:cubicBezTo>
                    <a:cubicBezTo>
                      <a:pt x="68" y="120"/>
                      <a:pt x="68" y="120"/>
                      <a:pt x="68" y="120"/>
                    </a:cubicBezTo>
                    <a:cubicBezTo>
                      <a:pt x="30" y="120"/>
                      <a:pt x="30" y="120"/>
                      <a:pt x="30" y="120"/>
                    </a:cubicBezTo>
                    <a:cubicBezTo>
                      <a:pt x="30" y="66"/>
                      <a:pt x="30" y="66"/>
                      <a:pt x="30" y="66"/>
                    </a:cubicBezTo>
                    <a:cubicBezTo>
                      <a:pt x="0" y="66"/>
                      <a:pt x="0" y="66"/>
                      <a:pt x="0" y="66"/>
                    </a:cubicBezTo>
                    <a:cubicBezTo>
                      <a:pt x="0" y="58"/>
                      <a:pt x="0" y="58"/>
                      <a:pt x="0" y="58"/>
                    </a:cubicBezTo>
                    <a:cubicBezTo>
                      <a:pt x="0" y="56"/>
                      <a:pt x="0" y="56"/>
                      <a:pt x="0" y="56"/>
                    </a:cubicBezTo>
                    <a:cubicBezTo>
                      <a:pt x="0" y="30"/>
                      <a:pt x="0" y="30"/>
                      <a:pt x="0" y="30"/>
                    </a:cubicBezTo>
                    <a:cubicBezTo>
                      <a:pt x="30" y="30"/>
                      <a:pt x="30" y="30"/>
                      <a:pt x="30" y="30"/>
                    </a:cubicBezTo>
                    <a:cubicBezTo>
                      <a:pt x="30" y="0"/>
                      <a:pt x="30" y="0"/>
                      <a:pt x="3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34" name="Google Shape;1734;p8"/>
              <p:cNvSpPr/>
              <p:nvPr/>
            </p:nvSpPr>
            <p:spPr>
              <a:xfrm>
                <a:off x="4730" y="1766"/>
                <a:ext cx="81" cy="128"/>
              </a:xfrm>
              <a:custGeom>
                <a:avLst/>
                <a:gdLst/>
                <a:ahLst/>
                <a:cxnLst/>
                <a:rect l="l" t="t" r="r" b="b"/>
                <a:pathLst>
                  <a:path w="34" h="54" extrusionOk="0">
                    <a:moveTo>
                      <a:pt x="34" y="0"/>
                    </a:moveTo>
                    <a:cubicBezTo>
                      <a:pt x="6" y="0"/>
                      <a:pt x="6" y="0"/>
                      <a:pt x="6" y="0"/>
                    </a:cubicBezTo>
                    <a:cubicBezTo>
                      <a:pt x="5" y="17"/>
                      <a:pt x="3" y="34"/>
                      <a:pt x="1" y="52"/>
                    </a:cubicBezTo>
                    <a:cubicBezTo>
                      <a:pt x="1" y="53"/>
                      <a:pt x="1" y="53"/>
                      <a:pt x="0" y="54"/>
                    </a:cubicBezTo>
                    <a:cubicBezTo>
                      <a:pt x="34" y="54"/>
                      <a:pt x="34" y="54"/>
                      <a:pt x="34" y="54"/>
                    </a:cubicBezTo>
                    <a:cubicBezTo>
                      <a:pt x="34" y="0"/>
                      <a:pt x="34" y="0"/>
                      <a:pt x="34"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35" name="Google Shape;1735;p8"/>
              <p:cNvSpPr/>
              <p:nvPr/>
            </p:nvSpPr>
            <p:spPr>
              <a:xfrm>
                <a:off x="4716" y="1681"/>
                <a:ext cx="36" cy="38"/>
              </a:xfrm>
              <a:custGeom>
                <a:avLst/>
                <a:gdLst/>
                <a:ahLst/>
                <a:cxnLst/>
                <a:rect l="l" t="t" r="r" b="b"/>
                <a:pathLst>
                  <a:path w="15" h="16" extrusionOk="0">
                    <a:moveTo>
                      <a:pt x="15" y="0"/>
                    </a:moveTo>
                    <a:cubicBezTo>
                      <a:pt x="0" y="0"/>
                      <a:pt x="0" y="0"/>
                      <a:pt x="0" y="0"/>
                    </a:cubicBezTo>
                    <a:cubicBezTo>
                      <a:pt x="0" y="16"/>
                      <a:pt x="0" y="16"/>
                      <a:pt x="0" y="16"/>
                    </a:cubicBezTo>
                    <a:cubicBezTo>
                      <a:pt x="14" y="16"/>
                      <a:pt x="14" y="16"/>
                      <a:pt x="14" y="16"/>
                    </a:cubicBezTo>
                    <a:cubicBezTo>
                      <a:pt x="14" y="11"/>
                      <a:pt x="15" y="5"/>
                      <a:pt x="15"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36" name="Google Shape;1736;p8"/>
              <p:cNvSpPr/>
              <p:nvPr/>
            </p:nvSpPr>
            <p:spPr>
              <a:xfrm>
                <a:off x="4749" y="1681"/>
                <a:ext cx="62" cy="38"/>
              </a:xfrm>
              <a:custGeom>
                <a:avLst/>
                <a:gdLst/>
                <a:ahLst/>
                <a:cxnLst/>
                <a:rect l="l" t="t" r="r" b="b"/>
                <a:pathLst>
                  <a:path w="26" h="16" extrusionOk="0">
                    <a:moveTo>
                      <a:pt x="26" y="0"/>
                    </a:moveTo>
                    <a:cubicBezTo>
                      <a:pt x="1" y="0"/>
                      <a:pt x="1" y="0"/>
                      <a:pt x="1" y="0"/>
                    </a:cubicBezTo>
                    <a:cubicBezTo>
                      <a:pt x="1" y="5"/>
                      <a:pt x="0" y="11"/>
                      <a:pt x="0" y="16"/>
                    </a:cubicBezTo>
                    <a:cubicBezTo>
                      <a:pt x="26" y="16"/>
                      <a:pt x="26" y="16"/>
                      <a:pt x="26" y="16"/>
                    </a:cubicBezTo>
                    <a:cubicBezTo>
                      <a:pt x="26" y="0"/>
                      <a:pt x="26" y="0"/>
                      <a:pt x="26"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37" name="Google Shape;1737;p8"/>
              <p:cNvSpPr/>
              <p:nvPr/>
            </p:nvSpPr>
            <p:spPr>
              <a:xfrm>
                <a:off x="4527" y="1681"/>
                <a:ext cx="71" cy="61"/>
              </a:xfrm>
              <a:custGeom>
                <a:avLst/>
                <a:gdLst/>
                <a:ahLst/>
                <a:cxnLst/>
                <a:rect l="l" t="t" r="r" b="b"/>
                <a:pathLst>
                  <a:path w="71" h="61" extrusionOk="0">
                    <a:moveTo>
                      <a:pt x="71" y="0"/>
                    </a:moveTo>
                    <a:lnTo>
                      <a:pt x="0" y="0"/>
                    </a:lnTo>
                    <a:lnTo>
                      <a:pt x="0" y="61"/>
                    </a:lnTo>
                    <a:lnTo>
                      <a:pt x="0" y="38"/>
                    </a:lnTo>
                    <a:lnTo>
                      <a:pt x="71" y="38"/>
                    </a:lnTo>
                    <a:lnTo>
                      <a:pt x="71"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38" name="Google Shape;1738;p8"/>
              <p:cNvSpPr/>
              <p:nvPr/>
            </p:nvSpPr>
            <p:spPr>
              <a:xfrm>
                <a:off x="4527" y="1681"/>
                <a:ext cx="71" cy="61"/>
              </a:xfrm>
              <a:custGeom>
                <a:avLst/>
                <a:gdLst/>
                <a:ahLst/>
                <a:cxnLst/>
                <a:rect l="l" t="t" r="r" b="b"/>
                <a:pathLst>
                  <a:path w="71" h="61" extrusionOk="0">
                    <a:moveTo>
                      <a:pt x="71" y="0"/>
                    </a:moveTo>
                    <a:lnTo>
                      <a:pt x="0" y="0"/>
                    </a:lnTo>
                    <a:lnTo>
                      <a:pt x="0" y="61"/>
                    </a:lnTo>
                    <a:lnTo>
                      <a:pt x="0" y="38"/>
                    </a:lnTo>
                    <a:lnTo>
                      <a:pt x="71" y="38"/>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39" name="Google Shape;1739;p8"/>
              <p:cNvSpPr/>
              <p:nvPr/>
            </p:nvSpPr>
            <p:spPr>
              <a:xfrm>
                <a:off x="4716" y="1719"/>
                <a:ext cx="33" cy="18"/>
              </a:xfrm>
              <a:custGeom>
                <a:avLst/>
                <a:gdLst/>
                <a:ahLst/>
                <a:cxnLst/>
                <a:rect l="l" t="t" r="r" b="b"/>
                <a:pathLst>
                  <a:path w="14" h="8" extrusionOk="0">
                    <a:moveTo>
                      <a:pt x="14" y="0"/>
                    </a:moveTo>
                    <a:cubicBezTo>
                      <a:pt x="0" y="0"/>
                      <a:pt x="0" y="0"/>
                      <a:pt x="0" y="0"/>
                    </a:cubicBezTo>
                    <a:cubicBezTo>
                      <a:pt x="0" y="8"/>
                      <a:pt x="0" y="8"/>
                      <a:pt x="0" y="8"/>
                    </a:cubicBezTo>
                    <a:cubicBezTo>
                      <a:pt x="13" y="8"/>
                      <a:pt x="13" y="8"/>
                      <a:pt x="13" y="8"/>
                    </a:cubicBezTo>
                    <a:cubicBezTo>
                      <a:pt x="14" y="6"/>
                      <a:pt x="14" y="3"/>
                      <a:pt x="14"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40" name="Google Shape;1740;p8"/>
              <p:cNvSpPr/>
              <p:nvPr/>
            </p:nvSpPr>
            <p:spPr>
              <a:xfrm>
                <a:off x="4747" y="1719"/>
                <a:ext cx="64" cy="18"/>
              </a:xfrm>
              <a:custGeom>
                <a:avLst/>
                <a:gdLst/>
                <a:ahLst/>
                <a:cxnLst/>
                <a:rect l="l" t="t" r="r" b="b"/>
                <a:pathLst>
                  <a:path w="27" h="8" extrusionOk="0">
                    <a:moveTo>
                      <a:pt x="27" y="0"/>
                    </a:moveTo>
                    <a:cubicBezTo>
                      <a:pt x="1" y="0"/>
                      <a:pt x="1" y="0"/>
                      <a:pt x="1" y="0"/>
                    </a:cubicBezTo>
                    <a:cubicBezTo>
                      <a:pt x="1" y="3"/>
                      <a:pt x="1" y="6"/>
                      <a:pt x="0" y="8"/>
                    </a:cubicBezTo>
                    <a:cubicBezTo>
                      <a:pt x="27" y="8"/>
                      <a:pt x="27" y="8"/>
                      <a:pt x="27" y="8"/>
                    </a:cubicBezTo>
                    <a:cubicBezTo>
                      <a:pt x="27" y="0"/>
                      <a:pt x="27" y="0"/>
                      <a:pt x="27"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41" name="Google Shape;1741;p8"/>
              <p:cNvSpPr/>
              <p:nvPr/>
            </p:nvSpPr>
            <p:spPr>
              <a:xfrm>
                <a:off x="4527" y="1719"/>
                <a:ext cx="71" cy="23"/>
              </a:xfrm>
              <a:custGeom>
                <a:avLst/>
                <a:gdLst/>
                <a:ahLst/>
                <a:cxnLst/>
                <a:rect l="l" t="t" r="r" b="b"/>
                <a:pathLst>
                  <a:path w="71" h="23" extrusionOk="0">
                    <a:moveTo>
                      <a:pt x="71" y="0"/>
                    </a:moveTo>
                    <a:lnTo>
                      <a:pt x="0" y="0"/>
                    </a:lnTo>
                    <a:lnTo>
                      <a:pt x="0" y="23"/>
                    </a:lnTo>
                    <a:lnTo>
                      <a:pt x="0" y="18"/>
                    </a:lnTo>
                    <a:lnTo>
                      <a:pt x="71" y="18"/>
                    </a:lnTo>
                    <a:lnTo>
                      <a:pt x="71"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42" name="Google Shape;1742;p8"/>
              <p:cNvSpPr/>
              <p:nvPr/>
            </p:nvSpPr>
            <p:spPr>
              <a:xfrm>
                <a:off x="4527" y="1719"/>
                <a:ext cx="71" cy="23"/>
              </a:xfrm>
              <a:custGeom>
                <a:avLst/>
                <a:gdLst/>
                <a:ahLst/>
                <a:cxnLst/>
                <a:rect l="l" t="t" r="r" b="b"/>
                <a:pathLst>
                  <a:path w="71" h="23" extrusionOk="0">
                    <a:moveTo>
                      <a:pt x="71" y="0"/>
                    </a:moveTo>
                    <a:lnTo>
                      <a:pt x="0" y="0"/>
                    </a:lnTo>
                    <a:lnTo>
                      <a:pt x="0" y="23"/>
                    </a:lnTo>
                    <a:lnTo>
                      <a:pt x="0" y="18"/>
                    </a:lnTo>
                    <a:lnTo>
                      <a:pt x="71" y="18"/>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43" name="Google Shape;1743;p8"/>
              <p:cNvSpPr/>
              <p:nvPr/>
            </p:nvSpPr>
            <p:spPr>
              <a:xfrm>
                <a:off x="4716" y="1737"/>
                <a:ext cx="31" cy="29"/>
              </a:xfrm>
              <a:custGeom>
                <a:avLst/>
                <a:gdLst/>
                <a:ahLst/>
                <a:cxnLst/>
                <a:rect l="l" t="t" r="r" b="b"/>
                <a:pathLst>
                  <a:path w="13" h="12" extrusionOk="0">
                    <a:moveTo>
                      <a:pt x="13" y="0"/>
                    </a:moveTo>
                    <a:cubicBezTo>
                      <a:pt x="0" y="0"/>
                      <a:pt x="0" y="0"/>
                      <a:pt x="0" y="0"/>
                    </a:cubicBezTo>
                    <a:cubicBezTo>
                      <a:pt x="0" y="12"/>
                      <a:pt x="0" y="12"/>
                      <a:pt x="0" y="12"/>
                    </a:cubicBezTo>
                    <a:cubicBezTo>
                      <a:pt x="12" y="12"/>
                      <a:pt x="12" y="12"/>
                      <a:pt x="12" y="12"/>
                    </a:cubicBezTo>
                    <a:cubicBezTo>
                      <a:pt x="13" y="8"/>
                      <a:pt x="13" y="4"/>
                      <a:pt x="13"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44" name="Google Shape;1744;p8"/>
              <p:cNvSpPr/>
              <p:nvPr/>
            </p:nvSpPr>
            <p:spPr>
              <a:xfrm>
                <a:off x="4745" y="1737"/>
                <a:ext cx="66" cy="29"/>
              </a:xfrm>
              <a:custGeom>
                <a:avLst/>
                <a:gdLst/>
                <a:ahLst/>
                <a:cxnLst/>
                <a:rect l="l" t="t" r="r" b="b"/>
                <a:pathLst>
                  <a:path w="28" h="12" extrusionOk="0">
                    <a:moveTo>
                      <a:pt x="28" y="0"/>
                    </a:moveTo>
                    <a:cubicBezTo>
                      <a:pt x="1" y="0"/>
                      <a:pt x="1" y="0"/>
                      <a:pt x="1" y="0"/>
                    </a:cubicBezTo>
                    <a:cubicBezTo>
                      <a:pt x="1" y="4"/>
                      <a:pt x="1" y="8"/>
                      <a:pt x="0" y="12"/>
                    </a:cubicBezTo>
                    <a:cubicBezTo>
                      <a:pt x="28" y="12"/>
                      <a:pt x="28" y="12"/>
                      <a:pt x="28" y="12"/>
                    </a:cubicBezTo>
                    <a:cubicBezTo>
                      <a:pt x="28" y="0"/>
                      <a:pt x="28" y="0"/>
                      <a:pt x="28"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45" name="Google Shape;1745;p8"/>
              <p:cNvSpPr/>
              <p:nvPr/>
            </p:nvSpPr>
            <p:spPr>
              <a:xfrm>
                <a:off x="4527" y="1737"/>
                <a:ext cx="71" cy="29"/>
              </a:xfrm>
              <a:custGeom>
                <a:avLst/>
                <a:gdLst/>
                <a:ahLst/>
                <a:cxnLst/>
                <a:rect l="l" t="t" r="r" b="b"/>
                <a:pathLst>
                  <a:path w="71" h="29" extrusionOk="0">
                    <a:moveTo>
                      <a:pt x="71" y="0"/>
                    </a:moveTo>
                    <a:lnTo>
                      <a:pt x="0" y="0"/>
                    </a:lnTo>
                    <a:lnTo>
                      <a:pt x="0" y="5"/>
                    </a:lnTo>
                    <a:lnTo>
                      <a:pt x="0" y="10"/>
                    </a:lnTo>
                    <a:lnTo>
                      <a:pt x="0" y="29"/>
                    </a:lnTo>
                    <a:lnTo>
                      <a:pt x="71" y="29"/>
                    </a:lnTo>
                    <a:lnTo>
                      <a:pt x="71"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46" name="Google Shape;1746;p8"/>
              <p:cNvSpPr/>
              <p:nvPr/>
            </p:nvSpPr>
            <p:spPr>
              <a:xfrm>
                <a:off x="4527" y="1737"/>
                <a:ext cx="71" cy="29"/>
              </a:xfrm>
              <a:custGeom>
                <a:avLst/>
                <a:gdLst/>
                <a:ahLst/>
                <a:cxnLst/>
                <a:rect l="l" t="t" r="r" b="b"/>
                <a:pathLst>
                  <a:path w="71" h="29" extrusionOk="0">
                    <a:moveTo>
                      <a:pt x="71" y="0"/>
                    </a:moveTo>
                    <a:lnTo>
                      <a:pt x="0" y="0"/>
                    </a:lnTo>
                    <a:lnTo>
                      <a:pt x="0" y="5"/>
                    </a:lnTo>
                    <a:lnTo>
                      <a:pt x="0" y="10"/>
                    </a:lnTo>
                    <a:lnTo>
                      <a:pt x="0" y="29"/>
                    </a:lnTo>
                    <a:lnTo>
                      <a:pt x="71" y="29"/>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47" name="Google Shape;1747;p8"/>
              <p:cNvSpPr/>
              <p:nvPr/>
            </p:nvSpPr>
            <p:spPr>
              <a:xfrm>
                <a:off x="4598" y="1609"/>
                <a:ext cx="90" cy="72"/>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48" name="Google Shape;1748;p8"/>
              <p:cNvSpPr/>
              <p:nvPr/>
            </p:nvSpPr>
            <p:spPr>
              <a:xfrm>
                <a:off x="4598" y="1609"/>
                <a:ext cx="90"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49" name="Google Shape;1749;p8"/>
              <p:cNvSpPr/>
              <p:nvPr/>
            </p:nvSpPr>
            <p:spPr>
              <a:xfrm>
                <a:off x="4598" y="1681"/>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50" name="Google Shape;1750;p8"/>
              <p:cNvSpPr/>
              <p:nvPr/>
            </p:nvSpPr>
            <p:spPr>
              <a:xfrm>
                <a:off x="4598" y="1681"/>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51" name="Google Shape;1751;p8"/>
              <p:cNvSpPr/>
              <p:nvPr/>
            </p:nvSpPr>
            <p:spPr>
              <a:xfrm>
                <a:off x="4598" y="1719"/>
                <a:ext cx="90" cy="18"/>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52" name="Google Shape;1752;p8"/>
              <p:cNvSpPr/>
              <p:nvPr/>
            </p:nvSpPr>
            <p:spPr>
              <a:xfrm>
                <a:off x="4598" y="1719"/>
                <a:ext cx="90"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53" name="Google Shape;1753;p8"/>
              <p:cNvSpPr/>
              <p:nvPr/>
            </p:nvSpPr>
            <p:spPr>
              <a:xfrm>
                <a:off x="4598" y="1766"/>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54" name="Google Shape;1754;p8"/>
              <p:cNvSpPr/>
              <p:nvPr/>
            </p:nvSpPr>
            <p:spPr>
              <a:xfrm>
                <a:off x="4598" y="1766"/>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55" name="Google Shape;1755;p8"/>
              <p:cNvSpPr/>
              <p:nvPr/>
            </p:nvSpPr>
            <p:spPr>
              <a:xfrm>
                <a:off x="4598" y="1737"/>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56" name="Google Shape;1756;p8"/>
              <p:cNvSpPr/>
              <p:nvPr/>
            </p:nvSpPr>
            <p:spPr>
              <a:xfrm>
                <a:off x="4598" y="1737"/>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57" name="Google Shape;1757;p8"/>
              <p:cNvSpPr/>
              <p:nvPr/>
            </p:nvSpPr>
            <p:spPr>
              <a:xfrm>
                <a:off x="4688" y="1609"/>
                <a:ext cx="28" cy="72"/>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58" name="Google Shape;1758;p8"/>
              <p:cNvSpPr/>
              <p:nvPr/>
            </p:nvSpPr>
            <p:spPr>
              <a:xfrm>
                <a:off x="4688" y="1609"/>
                <a:ext cx="28" cy="72"/>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59" name="Google Shape;1759;p8"/>
              <p:cNvSpPr/>
              <p:nvPr/>
            </p:nvSpPr>
            <p:spPr>
              <a:xfrm>
                <a:off x="4688" y="1681"/>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60" name="Google Shape;1760;p8"/>
              <p:cNvSpPr/>
              <p:nvPr/>
            </p:nvSpPr>
            <p:spPr>
              <a:xfrm>
                <a:off x="4688" y="1681"/>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61" name="Google Shape;1761;p8"/>
              <p:cNvSpPr/>
              <p:nvPr/>
            </p:nvSpPr>
            <p:spPr>
              <a:xfrm>
                <a:off x="4688" y="1719"/>
                <a:ext cx="28" cy="18"/>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62" name="Google Shape;1762;p8"/>
              <p:cNvSpPr/>
              <p:nvPr/>
            </p:nvSpPr>
            <p:spPr>
              <a:xfrm>
                <a:off x="4688" y="1719"/>
                <a:ext cx="28" cy="1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63" name="Google Shape;1763;p8"/>
              <p:cNvSpPr/>
              <p:nvPr/>
            </p:nvSpPr>
            <p:spPr>
              <a:xfrm>
                <a:off x="4688" y="1766"/>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64" name="Google Shape;1764;p8"/>
              <p:cNvSpPr/>
              <p:nvPr/>
            </p:nvSpPr>
            <p:spPr>
              <a:xfrm>
                <a:off x="4688" y="1766"/>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65" name="Google Shape;1765;p8"/>
              <p:cNvSpPr/>
              <p:nvPr/>
            </p:nvSpPr>
            <p:spPr>
              <a:xfrm>
                <a:off x="4688" y="1737"/>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66" name="Google Shape;1766;p8"/>
              <p:cNvSpPr/>
              <p:nvPr/>
            </p:nvSpPr>
            <p:spPr>
              <a:xfrm>
                <a:off x="4688" y="1737"/>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67" name="Google Shape;1767;p8"/>
              <p:cNvSpPr/>
              <p:nvPr/>
            </p:nvSpPr>
            <p:spPr>
              <a:xfrm>
                <a:off x="4811" y="1638"/>
                <a:ext cx="21" cy="256"/>
              </a:xfrm>
              <a:custGeom>
                <a:avLst/>
                <a:gdLst/>
                <a:ahLst/>
                <a:cxnLst/>
                <a:rect l="l" t="t" r="r" b="b"/>
                <a:pathLst>
                  <a:path w="9" h="108" extrusionOk="0">
                    <a:moveTo>
                      <a:pt x="0" y="0"/>
                    </a:moveTo>
                    <a:cubicBezTo>
                      <a:pt x="0" y="108"/>
                      <a:pt x="0" y="108"/>
                      <a:pt x="0" y="108"/>
                    </a:cubicBezTo>
                    <a:cubicBezTo>
                      <a:pt x="9" y="108"/>
                      <a:pt x="9" y="108"/>
                      <a:pt x="9" y="108"/>
                    </a:cubicBezTo>
                    <a:cubicBezTo>
                      <a:pt x="8" y="95"/>
                      <a:pt x="7" y="76"/>
                      <a:pt x="5" y="54"/>
                    </a:cubicBezTo>
                    <a:cubicBezTo>
                      <a:pt x="0" y="54"/>
                      <a:pt x="0" y="54"/>
                      <a:pt x="0" y="54"/>
                    </a:cubicBezTo>
                    <a:cubicBezTo>
                      <a:pt x="0" y="46"/>
                      <a:pt x="0" y="46"/>
                      <a:pt x="0" y="46"/>
                    </a:cubicBezTo>
                    <a:cubicBezTo>
                      <a:pt x="0" y="44"/>
                      <a:pt x="0" y="44"/>
                      <a:pt x="0" y="44"/>
                    </a:cubicBezTo>
                    <a:cubicBezTo>
                      <a:pt x="0" y="18"/>
                      <a:pt x="0" y="18"/>
                      <a:pt x="0" y="18"/>
                    </a:cubicBezTo>
                    <a:cubicBezTo>
                      <a:pt x="2" y="18"/>
                      <a:pt x="2" y="18"/>
                      <a:pt x="2" y="18"/>
                    </a:cubicBezTo>
                    <a:cubicBezTo>
                      <a:pt x="1" y="12"/>
                      <a:pt x="1" y="6"/>
                      <a:pt x="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68" name="Google Shape;1768;p8"/>
              <p:cNvSpPr/>
              <p:nvPr/>
            </p:nvSpPr>
            <p:spPr>
              <a:xfrm>
                <a:off x="4811" y="1681"/>
                <a:ext cx="7" cy="61"/>
              </a:xfrm>
              <a:custGeom>
                <a:avLst/>
                <a:gdLst/>
                <a:ahLst/>
                <a:cxnLst/>
                <a:rect l="l" t="t" r="r" b="b"/>
                <a:pathLst>
                  <a:path w="3" h="26" extrusionOk="0">
                    <a:moveTo>
                      <a:pt x="2" y="0"/>
                    </a:moveTo>
                    <a:cubicBezTo>
                      <a:pt x="0" y="0"/>
                      <a:pt x="0" y="0"/>
                      <a:pt x="0" y="0"/>
                    </a:cubicBezTo>
                    <a:cubicBezTo>
                      <a:pt x="0" y="26"/>
                      <a:pt x="0" y="26"/>
                      <a:pt x="0" y="26"/>
                    </a:cubicBezTo>
                    <a:cubicBezTo>
                      <a:pt x="0" y="16"/>
                      <a:pt x="0" y="16"/>
                      <a:pt x="0" y="16"/>
                    </a:cubicBezTo>
                    <a:cubicBezTo>
                      <a:pt x="3" y="16"/>
                      <a:pt x="3" y="16"/>
                      <a:pt x="3" y="16"/>
                    </a:cubicBezTo>
                    <a:cubicBezTo>
                      <a:pt x="3" y="11"/>
                      <a:pt x="2" y="6"/>
                      <a:pt x="2"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69" name="Google Shape;1769;p8"/>
              <p:cNvSpPr/>
              <p:nvPr/>
            </p:nvSpPr>
            <p:spPr>
              <a:xfrm>
                <a:off x="4811" y="1719"/>
                <a:ext cx="9" cy="23"/>
              </a:xfrm>
              <a:custGeom>
                <a:avLst/>
                <a:gdLst/>
                <a:ahLst/>
                <a:cxnLst/>
                <a:rect l="l" t="t" r="r" b="b"/>
                <a:pathLst>
                  <a:path w="4" h="10" extrusionOk="0">
                    <a:moveTo>
                      <a:pt x="3" y="0"/>
                    </a:moveTo>
                    <a:cubicBezTo>
                      <a:pt x="0" y="0"/>
                      <a:pt x="0" y="0"/>
                      <a:pt x="0" y="0"/>
                    </a:cubicBezTo>
                    <a:cubicBezTo>
                      <a:pt x="0" y="10"/>
                      <a:pt x="0" y="10"/>
                      <a:pt x="0" y="10"/>
                    </a:cubicBezTo>
                    <a:cubicBezTo>
                      <a:pt x="0" y="8"/>
                      <a:pt x="0" y="8"/>
                      <a:pt x="0" y="8"/>
                    </a:cubicBezTo>
                    <a:cubicBezTo>
                      <a:pt x="4" y="8"/>
                      <a:pt x="4" y="8"/>
                      <a:pt x="4" y="8"/>
                    </a:cubicBezTo>
                    <a:cubicBezTo>
                      <a:pt x="4" y="6"/>
                      <a:pt x="3" y="3"/>
                      <a:pt x="3"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70" name="Google Shape;1770;p8"/>
              <p:cNvSpPr/>
              <p:nvPr/>
            </p:nvSpPr>
            <p:spPr>
              <a:xfrm>
                <a:off x="4811" y="1737"/>
                <a:ext cx="12" cy="29"/>
              </a:xfrm>
              <a:custGeom>
                <a:avLst/>
                <a:gdLst/>
                <a:ahLst/>
                <a:cxnLst/>
                <a:rect l="l" t="t" r="r" b="b"/>
                <a:pathLst>
                  <a:path w="5" h="12" extrusionOk="0">
                    <a:moveTo>
                      <a:pt x="4" y="0"/>
                    </a:moveTo>
                    <a:cubicBezTo>
                      <a:pt x="0" y="0"/>
                      <a:pt x="0" y="0"/>
                      <a:pt x="0" y="0"/>
                    </a:cubicBezTo>
                    <a:cubicBezTo>
                      <a:pt x="0" y="2"/>
                      <a:pt x="0" y="2"/>
                      <a:pt x="0" y="2"/>
                    </a:cubicBezTo>
                    <a:cubicBezTo>
                      <a:pt x="0" y="4"/>
                      <a:pt x="0" y="4"/>
                      <a:pt x="0" y="4"/>
                    </a:cubicBezTo>
                    <a:cubicBezTo>
                      <a:pt x="0" y="12"/>
                      <a:pt x="0" y="12"/>
                      <a:pt x="0" y="12"/>
                    </a:cubicBezTo>
                    <a:cubicBezTo>
                      <a:pt x="5" y="12"/>
                      <a:pt x="5" y="12"/>
                      <a:pt x="5" y="12"/>
                    </a:cubicBezTo>
                    <a:cubicBezTo>
                      <a:pt x="4" y="8"/>
                      <a:pt x="4" y="4"/>
                      <a:pt x="4"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71" name="Google Shape;1771;p8"/>
              <p:cNvSpPr/>
              <p:nvPr/>
            </p:nvSpPr>
            <p:spPr>
              <a:xfrm>
                <a:off x="885" y="1325"/>
                <a:ext cx="234" cy="284"/>
              </a:xfrm>
              <a:custGeom>
                <a:avLst/>
                <a:gdLst/>
                <a:ahLst/>
                <a:cxnLst/>
                <a:rect l="l" t="t" r="r" b="b"/>
                <a:pathLst>
                  <a:path w="99" h="120" extrusionOk="0">
                    <a:moveTo>
                      <a:pt x="99" y="66"/>
                    </a:moveTo>
                    <a:cubicBezTo>
                      <a:pt x="59" y="66"/>
                      <a:pt x="59" y="66"/>
                      <a:pt x="59" y="66"/>
                    </a:cubicBezTo>
                    <a:cubicBezTo>
                      <a:pt x="59" y="120"/>
                      <a:pt x="59" y="120"/>
                      <a:pt x="59" y="120"/>
                    </a:cubicBezTo>
                    <a:cubicBezTo>
                      <a:pt x="47" y="120"/>
                      <a:pt x="47" y="120"/>
                      <a:pt x="47" y="120"/>
                    </a:cubicBezTo>
                    <a:cubicBezTo>
                      <a:pt x="47" y="66"/>
                      <a:pt x="47" y="66"/>
                      <a:pt x="47" y="66"/>
                    </a:cubicBezTo>
                    <a:cubicBezTo>
                      <a:pt x="47" y="120"/>
                      <a:pt x="47" y="120"/>
                      <a:pt x="47" y="120"/>
                    </a:cubicBezTo>
                    <a:cubicBezTo>
                      <a:pt x="9" y="120"/>
                      <a:pt x="9" y="120"/>
                      <a:pt x="9" y="120"/>
                    </a:cubicBezTo>
                    <a:cubicBezTo>
                      <a:pt x="9" y="66"/>
                      <a:pt x="9" y="66"/>
                      <a:pt x="9" y="66"/>
                    </a:cubicBezTo>
                    <a:cubicBezTo>
                      <a:pt x="1" y="66"/>
                      <a:pt x="1" y="66"/>
                      <a:pt x="1" y="66"/>
                    </a:cubicBezTo>
                    <a:cubicBezTo>
                      <a:pt x="2" y="83"/>
                      <a:pt x="4" y="101"/>
                      <a:pt x="5" y="120"/>
                    </a:cubicBezTo>
                    <a:cubicBezTo>
                      <a:pt x="99" y="120"/>
                      <a:pt x="99" y="120"/>
                      <a:pt x="99" y="120"/>
                    </a:cubicBezTo>
                    <a:cubicBezTo>
                      <a:pt x="99" y="66"/>
                      <a:pt x="99" y="66"/>
                      <a:pt x="99" y="66"/>
                    </a:cubicBezTo>
                    <a:moveTo>
                      <a:pt x="9" y="0"/>
                    </a:moveTo>
                    <a:cubicBezTo>
                      <a:pt x="0" y="0"/>
                      <a:pt x="0" y="0"/>
                      <a:pt x="0" y="0"/>
                    </a:cubicBezTo>
                    <a:cubicBezTo>
                      <a:pt x="0" y="9"/>
                      <a:pt x="0" y="19"/>
                      <a:pt x="0" y="30"/>
                    </a:cubicBezTo>
                    <a:cubicBezTo>
                      <a:pt x="9" y="30"/>
                      <a:pt x="9" y="30"/>
                      <a:pt x="9" y="30"/>
                    </a:cubicBezTo>
                    <a:cubicBezTo>
                      <a:pt x="9" y="0"/>
                      <a:pt x="9" y="0"/>
                      <a:pt x="9" y="0"/>
                    </a:cubicBezTo>
                    <a:moveTo>
                      <a:pt x="99" y="0"/>
                    </a:moveTo>
                    <a:cubicBezTo>
                      <a:pt x="59" y="0"/>
                      <a:pt x="59" y="0"/>
                      <a:pt x="59" y="0"/>
                    </a:cubicBezTo>
                    <a:cubicBezTo>
                      <a:pt x="59" y="30"/>
                      <a:pt x="59" y="30"/>
                      <a:pt x="59" y="30"/>
                    </a:cubicBezTo>
                    <a:cubicBezTo>
                      <a:pt x="99" y="30"/>
                      <a:pt x="99" y="30"/>
                      <a:pt x="99" y="30"/>
                    </a:cubicBezTo>
                    <a:cubicBezTo>
                      <a:pt x="99" y="0"/>
                      <a:pt x="99" y="0"/>
                      <a:pt x="99"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72" name="Google Shape;1772;p8"/>
              <p:cNvSpPr/>
              <p:nvPr/>
            </p:nvSpPr>
            <p:spPr>
              <a:xfrm>
                <a:off x="885" y="1396"/>
                <a:ext cx="234" cy="38"/>
              </a:xfrm>
              <a:custGeom>
                <a:avLst/>
                <a:gdLst/>
                <a:ahLst/>
                <a:cxnLst/>
                <a:rect l="l" t="t" r="r" b="b"/>
                <a:pathLst>
                  <a:path w="99" h="16" extrusionOk="0">
                    <a:moveTo>
                      <a:pt x="9" y="0"/>
                    </a:moveTo>
                    <a:cubicBezTo>
                      <a:pt x="0" y="0"/>
                      <a:pt x="0" y="0"/>
                      <a:pt x="0" y="0"/>
                    </a:cubicBezTo>
                    <a:cubicBezTo>
                      <a:pt x="0" y="5"/>
                      <a:pt x="0" y="11"/>
                      <a:pt x="1" y="16"/>
                    </a:cubicBezTo>
                    <a:cubicBezTo>
                      <a:pt x="9" y="16"/>
                      <a:pt x="9" y="16"/>
                      <a:pt x="9" y="16"/>
                    </a:cubicBezTo>
                    <a:cubicBezTo>
                      <a:pt x="9" y="0"/>
                      <a:pt x="9" y="0"/>
                      <a:pt x="9" y="0"/>
                    </a:cubicBezTo>
                    <a:moveTo>
                      <a:pt x="99" y="0"/>
                    </a:moveTo>
                    <a:cubicBezTo>
                      <a:pt x="59" y="0"/>
                      <a:pt x="59" y="0"/>
                      <a:pt x="59" y="0"/>
                    </a:cubicBezTo>
                    <a:cubicBezTo>
                      <a:pt x="59" y="16"/>
                      <a:pt x="59" y="16"/>
                      <a:pt x="59" y="16"/>
                    </a:cubicBezTo>
                    <a:cubicBezTo>
                      <a:pt x="99" y="16"/>
                      <a:pt x="99" y="16"/>
                      <a:pt x="99" y="16"/>
                    </a:cubicBezTo>
                    <a:cubicBezTo>
                      <a:pt x="99" y="0"/>
                      <a:pt x="99" y="0"/>
                      <a:pt x="99"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73" name="Google Shape;1773;p8"/>
              <p:cNvSpPr/>
              <p:nvPr/>
            </p:nvSpPr>
            <p:spPr>
              <a:xfrm>
                <a:off x="887" y="1434"/>
                <a:ext cx="232" cy="19"/>
              </a:xfrm>
              <a:custGeom>
                <a:avLst/>
                <a:gdLst/>
                <a:ahLst/>
                <a:cxnLst/>
                <a:rect l="l" t="t" r="r" b="b"/>
                <a:pathLst>
                  <a:path w="98" h="8" extrusionOk="0">
                    <a:moveTo>
                      <a:pt x="8" y="0"/>
                    </a:moveTo>
                    <a:cubicBezTo>
                      <a:pt x="0" y="0"/>
                      <a:pt x="0" y="0"/>
                      <a:pt x="0" y="0"/>
                    </a:cubicBezTo>
                    <a:cubicBezTo>
                      <a:pt x="0" y="3"/>
                      <a:pt x="0" y="6"/>
                      <a:pt x="0" y="8"/>
                    </a:cubicBezTo>
                    <a:cubicBezTo>
                      <a:pt x="8" y="8"/>
                      <a:pt x="8" y="8"/>
                      <a:pt x="8" y="8"/>
                    </a:cubicBezTo>
                    <a:cubicBezTo>
                      <a:pt x="8" y="0"/>
                      <a:pt x="8" y="0"/>
                      <a:pt x="8" y="0"/>
                    </a:cubicBezTo>
                    <a:moveTo>
                      <a:pt x="98" y="0"/>
                    </a:moveTo>
                    <a:cubicBezTo>
                      <a:pt x="58" y="0"/>
                      <a:pt x="58" y="0"/>
                      <a:pt x="58" y="0"/>
                    </a:cubicBezTo>
                    <a:cubicBezTo>
                      <a:pt x="58" y="8"/>
                      <a:pt x="58" y="8"/>
                      <a:pt x="58" y="8"/>
                    </a:cubicBezTo>
                    <a:cubicBezTo>
                      <a:pt x="98" y="8"/>
                      <a:pt x="98" y="8"/>
                      <a:pt x="98" y="8"/>
                    </a:cubicBezTo>
                    <a:cubicBezTo>
                      <a:pt x="98" y="0"/>
                      <a:pt x="98" y="0"/>
                      <a:pt x="98"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74" name="Google Shape;1774;p8"/>
              <p:cNvSpPr/>
              <p:nvPr/>
            </p:nvSpPr>
            <p:spPr>
              <a:xfrm>
                <a:off x="887" y="1453"/>
                <a:ext cx="232" cy="28"/>
              </a:xfrm>
              <a:custGeom>
                <a:avLst/>
                <a:gdLst/>
                <a:ahLst/>
                <a:cxnLst/>
                <a:rect l="l" t="t" r="r" b="b"/>
                <a:pathLst>
                  <a:path w="98" h="12" extrusionOk="0">
                    <a:moveTo>
                      <a:pt x="8" y="0"/>
                    </a:moveTo>
                    <a:cubicBezTo>
                      <a:pt x="0" y="0"/>
                      <a:pt x="0" y="0"/>
                      <a:pt x="0" y="0"/>
                    </a:cubicBezTo>
                    <a:cubicBezTo>
                      <a:pt x="0" y="4"/>
                      <a:pt x="0" y="8"/>
                      <a:pt x="0" y="12"/>
                    </a:cubicBezTo>
                    <a:cubicBezTo>
                      <a:pt x="8" y="12"/>
                      <a:pt x="8" y="12"/>
                      <a:pt x="8" y="12"/>
                    </a:cubicBezTo>
                    <a:cubicBezTo>
                      <a:pt x="8" y="0"/>
                      <a:pt x="8" y="0"/>
                      <a:pt x="8" y="0"/>
                    </a:cubicBezTo>
                    <a:moveTo>
                      <a:pt x="98" y="0"/>
                    </a:moveTo>
                    <a:cubicBezTo>
                      <a:pt x="58" y="0"/>
                      <a:pt x="58" y="0"/>
                      <a:pt x="58" y="0"/>
                    </a:cubicBezTo>
                    <a:cubicBezTo>
                      <a:pt x="58" y="12"/>
                      <a:pt x="58" y="12"/>
                      <a:pt x="58" y="12"/>
                    </a:cubicBezTo>
                    <a:cubicBezTo>
                      <a:pt x="98" y="12"/>
                      <a:pt x="98" y="12"/>
                      <a:pt x="98" y="12"/>
                    </a:cubicBezTo>
                    <a:cubicBezTo>
                      <a:pt x="98" y="0"/>
                      <a:pt x="98" y="0"/>
                      <a:pt x="98"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75" name="Google Shape;1775;p8"/>
              <p:cNvSpPr/>
              <p:nvPr/>
            </p:nvSpPr>
            <p:spPr>
              <a:xfrm>
                <a:off x="906" y="1325"/>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76" name="Google Shape;1776;p8"/>
              <p:cNvSpPr/>
              <p:nvPr/>
            </p:nvSpPr>
            <p:spPr>
              <a:xfrm>
                <a:off x="906" y="1325"/>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77" name="Google Shape;1777;p8"/>
              <p:cNvSpPr/>
              <p:nvPr/>
            </p:nvSpPr>
            <p:spPr>
              <a:xfrm>
                <a:off x="906" y="1396"/>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78" name="Google Shape;1778;p8"/>
              <p:cNvSpPr/>
              <p:nvPr/>
            </p:nvSpPr>
            <p:spPr>
              <a:xfrm>
                <a:off x="906" y="1396"/>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79" name="Google Shape;1779;p8"/>
              <p:cNvSpPr/>
              <p:nvPr/>
            </p:nvSpPr>
            <p:spPr>
              <a:xfrm>
                <a:off x="906" y="1434"/>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80" name="Google Shape;1780;p8"/>
              <p:cNvSpPr/>
              <p:nvPr/>
            </p:nvSpPr>
            <p:spPr>
              <a:xfrm>
                <a:off x="906" y="1434"/>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81" name="Google Shape;1781;p8"/>
              <p:cNvSpPr/>
              <p:nvPr/>
            </p:nvSpPr>
            <p:spPr>
              <a:xfrm>
                <a:off x="906" y="1481"/>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82" name="Google Shape;1782;p8"/>
              <p:cNvSpPr/>
              <p:nvPr/>
            </p:nvSpPr>
            <p:spPr>
              <a:xfrm>
                <a:off x="906" y="1481"/>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83" name="Google Shape;1783;p8"/>
              <p:cNvSpPr/>
              <p:nvPr/>
            </p:nvSpPr>
            <p:spPr>
              <a:xfrm>
                <a:off x="906" y="1453"/>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84" name="Google Shape;1784;p8"/>
              <p:cNvSpPr/>
              <p:nvPr/>
            </p:nvSpPr>
            <p:spPr>
              <a:xfrm>
                <a:off x="906" y="1453"/>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85" name="Google Shape;1785;p8"/>
              <p:cNvSpPr/>
              <p:nvPr/>
            </p:nvSpPr>
            <p:spPr>
              <a:xfrm>
                <a:off x="996" y="1325"/>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86" name="Google Shape;1786;p8"/>
              <p:cNvSpPr/>
              <p:nvPr/>
            </p:nvSpPr>
            <p:spPr>
              <a:xfrm>
                <a:off x="996" y="1325"/>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87" name="Google Shape;1787;p8"/>
              <p:cNvSpPr/>
              <p:nvPr/>
            </p:nvSpPr>
            <p:spPr>
              <a:xfrm>
                <a:off x="996" y="1396"/>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88" name="Google Shape;1788;p8"/>
              <p:cNvSpPr/>
              <p:nvPr/>
            </p:nvSpPr>
            <p:spPr>
              <a:xfrm>
                <a:off x="996" y="1396"/>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89" name="Google Shape;1789;p8"/>
              <p:cNvSpPr/>
              <p:nvPr/>
            </p:nvSpPr>
            <p:spPr>
              <a:xfrm>
                <a:off x="996" y="1434"/>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90" name="Google Shape;1790;p8"/>
              <p:cNvSpPr/>
              <p:nvPr/>
            </p:nvSpPr>
            <p:spPr>
              <a:xfrm>
                <a:off x="996" y="1434"/>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91" name="Google Shape;1791;p8"/>
              <p:cNvSpPr/>
              <p:nvPr/>
            </p:nvSpPr>
            <p:spPr>
              <a:xfrm>
                <a:off x="996" y="1481"/>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92" name="Google Shape;1792;p8"/>
              <p:cNvSpPr/>
              <p:nvPr/>
            </p:nvSpPr>
            <p:spPr>
              <a:xfrm>
                <a:off x="996" y="1481"/>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93" name="Google Shape;1793;p8"/>
              <p:cNvSpPr/>
              <p:nvPr/>
            </p:nvSpPr>
            <p:spPr>
              <a:xfrm>
                <a:off x="996" y="1453"/>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94" name="Google Shape;1794;p8"/>
              <p:cNvSpPr/>
              <p:nvPr/>
            </p:nvSpPr>
            <p:spPr>
              <a:xfrm>
                <a:off x="996" y="1453"/>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95" name="Google Shape;1795;p8"/>
              <p:cNvSpPr/>
              <p:nvPr/>
            </p:nvSpPr>
            <p:spPr>
              <a:xfrm>
                <a:off x="1119" y="1325"/>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96" name="Google Shape;1796;p8"/>
              <p:cNvSpPr/>
              <p:nvPr/>
            </p:nvSpPr>
            <p:spPr>
              <a:xfrm>
                <a:off x="1119" y="1325"/>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97" name="Google Shape;1797;p8"/>
              <p:cNvSpPr/>
              <p:nvPr/>
            </p:nvSpPr>
            <p:spPr>
              <a:xfrm>
                <a:off x="1119" y="1396"/>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98" name="Google Shape;1798;p8"/>
              <p:cNvSpPr/>
              <p:nvPr/>
            </p:nvSpPr>
            <p:spPr>
              <a:xfrm>
                <a:off x="1119" y="1396"/>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799" name="Google Shape;1799;p8"/>
              <p:cNvSpPr/>
              <p:nvPr/>
            </p:nvSpPr>
            <p:spPr>
              <a:xfrm>
                <a:off x="1119" y="1434"/>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00" name="Google Shape;1800;p8"/>
              <p:cNvSpPr/>
              <p:nvPr/>
            </p:nvSpPr>
            <p:spPr>
              <a:xfrm>
                <a:off x="1119" y="1434"/>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01" name="Google Shape;1801;p8"/>
              <p:cNvSpPr/>
              <p:nvPr/>
            </p:nvSpPr>
            <p:spPr>
              <a:xfrm>
                <a:off x="1119"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02" name="Google Shape;1802;p8"/>
              <p:cNvSpPr/>
              <p:nvPr/>
            </p:nvSpPr>
            <p:spPr>
              <a:xfrm>
                <a:off x="1119"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03" name="Google Shape;1803;p8"/>
              <p:cNvSpPr/>
              <p:nvPr/>
            </p:nvSpPr>
            <p:spPr>
              <a:xfrm>
                <a:off x="1190" y="1325"/>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04" name="Google Shape;1804;p8"/>
              <p:cNvSpPr/>
              <p:nvPr/>
            </p:nvSpPr>
            <p:spPr>
              <a:xfrm>
                <a:off x="1190" y="1325"/>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05" name="Google Shape;1805;p8"/>
              <p:cNvSpPr/>
              <p:nvPr/>
            </p:nvSpPr>
            <p:spPr>
              <a:xfrm>
                <a:off x="1190" y="1396"/>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06" name="Google Shape;1806;p8"/>
              <p:cNvSpPr/>
              <p:nvPr/>
            </p:nvSpPr>
            <p:spPr>
              <a:xfrm>
                <a:off x="1190" y="1396"/>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07" name="Google Shape;1807;p8"/>
              <p:cNvSpPr/>
              <p:nvPr/>
            </p:nvSpPr>
            <p:spPr>
              <a:xfrm>
                <a:off x="1190" y="1434"/>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08" name="Google Shape;1808;p8"/>
              <p:cNvSpPr/>
              <p:nvPr/>
            </p:nvSpPr>
            <p:spPr>
              <a:xfrm>
                <a:off x="1190" y="1434"/>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09" name="Google Shape;1809;p8"/>
              <p:cNvSpPr/>
              <p:nvPr/>
            </p:nvSpPr>
            <p:spPr>
              <a:xfrm>
                <a:off x="1190" y="1481"/>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10" name="Google Shape;1810;p8"/>
              <p:cNvSpPr/>
              <p:nvPr/>
            </p:nvSpPr>
            <p:spPr>
              <a:xfrm>
                <a:off x="1190" y="1481"/>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11" name="Google Shape;1811;p8"/>
              <p:cNvSpPr/>
              <p:nvPr/>
            </p:nvSpPr>
            <p:spPr>
              <a:xfrm>
                <a:off x="1190" y="1453"/>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12" name="Google Shape;1812;p8"/>
              <p:cNvSpPr/>
              <p:nvPr/>
            </p:nvSpPr>
            <p:spPr>
              <a:xfrm>
                <a:off x="1190" y="1453"/>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13" name="Google Shape;1813;p8"/>
              <p:cNvSpPr/>
              <p:nvPr/>
            </p:nvSpPr>
            <p:spPr>
              <a:xfrm>
                <a:off x="1280" y="1325"/>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14" name="Google Shape;1814;p8"/>
              <p:cNvSpPr/>
              <p:nvPr/>
            </p:nvSpPr>
            <p:spPr>
              <a:xfrm>
                <a:off x="1280" y="1325"/>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15" name="Google Shape;1815;p8"/>
              <p:cNvSpPr/>
              <p:nvPr/>
            </p:nvSpPr>
            <p:spPr>
              <a:xfrm>
                <a:off x="1280" y="1396"/>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16" name="Google Shape;1816;p8"/>
              <p:cNvSpPr/>
              <p:nvPr/>
            </p:nvSpPr>
            <p:spPr>
              <a:xfrm>
                <a:off x="1280" y="1396"/>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17" name="Google Shape;1817;p8"/>
              <p:cNvSpPr/>
              <p:nvPr/>
            </p:nvSpPr>
            <p:spPr>
              <a:xfrm>
                <a:off x="1280" y="1434"/>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18" name="Google Shape;1818;p8"/>
              <p:cNvSpPr/>
              <p:nvPr/>
            </p:nvSpPr>
            <p:spPr>
              <a:xfrm>
                <a:off x="1280" y="1434"/>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19" name="Google Shape;1819;p8"/>
              <p:cNvSpPr/>
              <p:nvPr/>
            </p:nvSpPr>
            <p:spPr>
              <a:xfrm>
                <a:off x="1280" y="1481"/>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20" name="Google Shape;1820;p8"/>
              <p:cNvSpPr/>
              <p:nvPr/>
            </p:nvSpPr>
            <p:spPr>
              <a:xfrm>
                <a:off x="1280" y="1481"/>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21" name="Google Shape;1821;p8"/>
              <p:cNvSpPr/>
              <p:nvPr/>
            </p:nvSpPr>
            <p:spPr>
              <a:xfrm>
                <a:off x="1280" y="1453"/>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22" name="Google Shape;1822;p8"/>
              <p:cNvSpPr/>
              <p:nvPr/>
            </p:nvSpPr>
            <p:spPr>
              <a:xfrm>
                <a:off x="1280" y="1453"/>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23" name="Google Shape;1823;p8"/>
              <p:cNvSpPr/>
              <p:nvPr/>
            </p:nvSpPr>
            <p:spPr>
              <a:xfrm>
                <a:off x="1403" y="1325"/>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24" name="Google Shape;1824;p8"/>
              <p:cNvSpPr/>
              <p:nvPr/>
            </p:nvSpPr>
            <p:spPr>
              <a:xfrm>
                <a:off x="1403" y="1325"/>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25" name="Google Shape;1825;p8"/>
              <p:cNvSpPr/>
              <p:nvPr/>
            </p:nvSpPr>
            <p:spPr>
              <a:xfrm>
                <a:off x="1403" y="1396"/>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26" name="Google Shape;1826;p8"/>
              <p:cNvSpPr/>
              <p:nvPr/>
            </p:nvSpPr>
            <p:spPr>
              <a:xfrm>
                <a:off x="1403" y="1396"/>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27" name="Google Shape;1827;p8"/>
              <p:cNvSpPr/>
              <p:nvPr/>
            </p:nvSpPr>
            <p:spPr>
              <a:xfrm>
                <a:off x="1403" y="1434"/>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28" name="Google Shape;1828;p8"/>
              <p:cNvSpPr/>
              <p:nvPr/>
            </p:nvSpPr>
            <p:spPr>
              <a:xfrm>
                <a:off x="1403" y="1434"/>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29" name="Google Shape;1829;p8"/>
              <p:cNvSpPr/>
              <p:nvPr/>
            </p:nvSpPr>
            <p:spPr>
              <a:xfrm>
                <a:off x="1403"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30" name="Google Shape;1830;p8"/>
              <p:cNvSpPr/>
              <p:nvPr/>
            </p:nvSpPr>
            <p:spPr>
              <a:xfrm>
                <a:off x="1403"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31" name="Google Shape;1831;p8"/>
              <p:cNvSpPr/>
              <p:nvPr/>
            </p:nvSpPr>
            <p:spPr>
              <a:xfrm>
                <a:off x="1474" y="1325"/>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32" name="Google Shape;1832;p8"/>
              <p:cNvSpPr/>
              <p:nvPr/>
            </p:nvSpPr>
            <p:spPr>
              <a:xfrm>
                <a:off x="1474" y="1325"/>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33" name="Google Shape;1833;p8"/>
              <p:cNvSpPr/>
              <p:nvPr/>
            </p:nvSpPr>
            <p:spPr>
              <a:xfrm>
                <a:off x="1474" y="1396"/>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34" name="Google Shape;1834;p8"/>
              <p:cNvSpPr/>
              <p:nvPr/>
            </p:nvSpPr>
            <p:spPr>
              <a:xfrm>
                <a:off x="1474" y="1396"/>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35" name="Google Shape;1835;p8"/>
              <p:cNvSpPr/>
              <p:nvPr/>
            </p:nvSpPr>
            <p:spPr>
              <a:xfrm>
                <a:off x="1474" y="1434"/>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36" name="Google Shape;1836;p8"/>
              <p:cNvSpPr/>
              <p:nvPr/>
            </p:nvSpPr>
            <p:spPr>
              <a:xfrm>
                <a:off x="1474" y="1434"/>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37" name="Google Shape;1837;p8"/>
              <p:cNvSpPr/>
              <p:nvPr/>
            </p:nvSpPr>
            <p:spPr>
              <a:xfrm>
                <a:off x="1474" y="1481"/>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38" name="Google Shape;1838;p8"/>
              <p:cNvSpPr/>
              <p:nvPr/>
            </p:nvSpPr>
            <p:spPr>
              <a:xfrm>
                <a:off x="1474" y="1481"/>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39" name="Google Shape;1839;p8"/>
              <p:cNvSpPr/>
              <p:nvPr/>
            </p:nvSpPr>
            <p:spPr>
              <a:xfrm>
                <a:off x="1474" y="1453"/>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40" name="Google Shape;1840;p8"/>
              <p:cNvSpPr/>
              <p:nvPr/>
            </p:nvSpPr>
            <p:spPr>
              <a:xfrm>
                <a:off x="1474" y="1453"/>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41" name="Google Shape;1841;p8"/>
              <p:cNvSpPr/>
              <p:nvPr/>
            </p:nvSpPr>
            <p:spPr>
              <a:xfrm>
                <a:off x="1564" y="1325"/>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42" name="Google Shape;1842;p8"/>
              <p:cNvSpPr/>
              <p:nvPr/>
            </p:nvSpPr>
            <p:spPr>
              <a:xfrm>
                <a:off x="1564" y="1325"/>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43" name="Google Shape;1843;p8"/>
              <p:cNvSpPr/>
              <p:nvPr/>
            </p:nvSpPr>
            <p:spPr>
              <a:xfrm>
                <a:off x="1564" y="1396"/>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44" name="Google Shape;1844;p8"/>
              <p:cNvSpPr/>
              <p:nvPr/>
            </p:nvSpPr>
            <p:spPr>
              <a:xfrm>
                <a:off x="1564" y="1396"/>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45" name="Google Shape;1845;p8"/>
              <p:cNvSpPr/>
              <p:nvPr/>
            </p:nvSpPr>
            <p:spPr>
              <a:xfrm>
                <a:off x="1564" y="1434"/>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46" name="Google Shape;1846;p8"/>
              <p:cNvSpPr/>
              <p:nvPr/>
            </p:nvSpPr>
            <p:spPr>
              <a:xfrm>
                <a:off x="1564" y="1434"/>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47" name="Google Shape;1847;p8"/>
              <p:cNvSpPr/>
              <p:nvPr/>
            </p:nvSpPr>
            <p:spPr>
              <a:xfrm>
                <a:off x="1564" y="1481"/>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48" name="Google Shape;1848;p8"/>
              <p:cNvSpPr/>
              <p:nvPr/>
            </p:nvSpPr>
            <p:spPr>
              <a:xfrm>
                <a:off x="1564" y="1481"/>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49" name="Google Shape;1849;p8"/>
              <p:cNvSpPr/>
              <p:nvPr/>
            </p:nvSpPr>
            <p:spPr>
              <a:xfrm>
                <a:off x="1564" y="1453"/>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50" name="Google Shape;1850;p8"/>
              <p:cNvSpPr/>
              <p:nvPr/>
            </p:nvSpPr>
            <p:spPr>
              <a:xfrm>
                <a:off x="1564" y="1453"/>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51" name="Google Shape;1851;p8"/>
              <p:cNvSpPr/>
              <p:nvPr/>
            </p:nvSpPr>
            <p:spPr>
              <a:xfrm>
                <a:off x="1687" y="1325"/>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52" name="Google Shape;1852;p8"/>
              <p:cNvSpPr/>
              <p:nvPr/>
            </p:nvSpPr>
            <p:spPr>
              <a:xfrm>
                <a:off x="1687" y="1325"/>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53" name="Google Shape;1853;p8"/>
              <p:cNvSpPr/>
              <p:nvPr/>
            </p:nvSpPr>
            <p:spPr>
              <a:xfrm>
                <a:off x="1687" y="1396"/>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54" name="Google Shape;1854;p8"/>
              <p:cNvSpPr/>
              <p:nvPr/>
            </p:nvSpPr>
            <p:spPr>
              <a:xfrm>
                <a:off x="1687" y="1396"/>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55" name="Google Shape;1855;p8"/>
              <p:cNvSpPr/>
              <p:nvPr/>
            </p:nvSpPr>
            <p:spPr>
              <a:xfrm>
                <a:off x="1687" y="1434"/>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56" name="Google Shape;1856;p8"/>
              <p:cNvSpPr/>
              <p:nvPr/>
            </p:nvSpPr>
            <p:spPr>
              <a:xfrm>
                <a:off x="1687" y="1434"/>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57" name="Google Shape;1857;p8"/>
              <p:cNvSpPr/>
              <p:nvPr/>
            </p:nvSpPr>
            <p:spPr>
              <a:xfrm>
                <a:off x="1687"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58" name="Google Shape;1858;p8"/>
              <p:cNvSpPr/>
              <p:nvPr/>
            </p:nvSpPr>
            <p:spPr>
              <a:xfrm>
                <a:off x="1687"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59" name="Google Shape;1859;p8"/>
              <p:cNvSpPr/>
              <p:nvPr/>
            </p:nvSpPr>
            <p:spPr>
              <a:xfrm>
                <a:off x="1758" y="1325"/>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60" name="Google Shape;1860;p8"/>
              <p:cNvSpPr/>
              <p:nvPr/>
            </p:nvSpPr>
            <p:spPr>
              <a:xfrm>
                <a:off x="1758" y="1325"/>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61" name="Google Shape;1861;p8"/>
              <p:cNvSpPr/>
              <p:nvPr/>
            </p:nvSpPr>
            <p:spPr>
              <a:xfrm>
                <a:off x="1758" y="1396"/>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62" name="Google Shape;1862;p8"/>
              <p:cNvSpPr/>
              <p:nvPr/>
            </p:nvSpPr>
            <p:spPr>
              <a:xfrm>
                <a:off x="1758" y="1396"/>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63" name="Google Shape;1863;p8"/>
              <p:cNvSpPr/>
              <p:nvPr/>
            </p:nvSpPr>
            <p:spPr>
              <a:xfrm>
                <a:off x="1758" y="1434"/>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64" name="Google Shape;1864;p8"/>
              <p:cNvSpPr/>
              <p:nvPr/>
            </p:nvSpPr>
            <p:spPr>
              <a:xfrm>
                <a:off x="1758" y="1434"/>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65" name="Google Shape;1865;p8"/>
              <p:cNvSpPr/>
              <p:nvPr/>
            </p:nvSpPr>
            <p:spPr>
              <a:xfrm>
                <a:off x="1758" y="1481"/>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66" name="Google Shape;1866;p8"/>
              <p:cNvSpPr/>
              <p:nvPr/>
            </p:nvSpPr>
            <p:spPr>
              <a:xfrm>
                <a:off x="1758" y="1481"/>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67" name="Google Shape;1867;p8"/>
              <p:cNvSpPr/>
              <p:nvPr/>
            </p:nvSpPr>
            <p:spPr>
              <a:xfrm>
                <a:off x="1758" y="1453"/>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68" name="Google Shape;1868;p8"/>
              <p:cNvSpPr/>
              <p:nvPr/>
            </p:nvSpPr>
            <p:spPr>
              <a:xfrm>
                <a:off x="1758" y="1453"/>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69" name="Google Shape;1869;p8"/>
              <p:cNvSpPr/>
              <p:nvPr/>
            </p:nvSpPr>
            <p:spPr>
              <a:xfrm>
                <a:off x="1848" y="1325"/>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70" name="Google Shape;1870;p8"/>
              <p:cNvSpPr/>
              <p:nvPr/>
            </p:nvSpPr>
            <p:spPr>
              <a:xfrm>
                <a:off x="1848" y="1325"/>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grpSp>
        <p:grpSp>
          <p:nvGrpSpPr>
            <p:cNvPr id="1871" name="Google Shape;1871;p8"/>
            <p:cNvGrpSpPr/>
            <p:nvPr/>
          </p:nvGrpSpPr>
          <p:grpSpPr>
            <a:xfrm>
              <a:off x="2933700" y="2103438"/>
              <a:ext cx="3351213" cy="450850"/>
              <a:chOff x="1848" y="1325"/>
              <a:chExt cx="2111" cy="284"/>
            </a:xfrm>
          </p:grpSpPr>
          <p:sp>
            <p:nvSpPr>
              <p:cNvPr id="1872" name="Google Shape;1872;p8"/>
              <p:cNvSpPr/>
              <p:nvPr/>
            </p:nvSpPr>
            <p:spPr>
              <a:xfrm>
                <a:off x="1848" y="1396"/>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73" name="Google Shape;1873;p8"/>
              <p:cNvSpPr/>
              <p:nvPr/>
            </p:nvSpPr>
            <p:spPr>
              <a:xfrm>
                <a:off x="1848" y="1396"/>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74" name="Google Shape;1874;p8"/>
              <p:cNvSpPr/>
              <p:nvPr/>
            </p:nvSpPr>
            <p:spPr>
              <a:xfrm>
                <a:off x="1848" y="1434"/>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75" name="Google Shape;1875;p8"/>
              <p:cNvSpPr/>
              <p:nvPr/>
            </p:nvSpPr>
            <p:spPr>
              <a:xfrm>
                <a:off x="1848" y="1434"/>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76" name="Google Shape;1876;p8"/>
              <p:cNvSpPr/>
              <p:nvPr/>
            </p:nvSpPr>
            <p:spPr>
              <a:xfrm>
                <a:off x="1848" y="1481"/>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77" name="Google Shape;1877;p8"/>
              <p:cNvSpPr/>
              <p:nvPr/>
            </p:nvSpPr>
            <p:spPr>
              <a:xfrm>
                <a:off x="1848" y="1481"/>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78" name="Google Shape;1878;p8"/>
              <p:cNvSpPr/>
              <p:nvPr/>
            </p:nvSpPr>
            <p:spPr>
              <a:xfrm>
                <a:off x="1848" y="1453"/>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79" name="Google Shape;1879;p8"/>
              <p:cNvSpPr/>
              <p:nvPr/>
            </p:nvSpPr>
            <p:spPr>
              <a:xfrm>
                <a:off x="1848" y="1453"/>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80" name="Google Shape;1880;p8"/>
              <p:cNvSpPr/>
              <p:nvPr/>
            </p:nvSpPr>
            <p:spPr>
              <a:xfrm>
                <a:off x="1971" y="1325"/>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81" name="Google Shape;1881;p8"/>
              <p:cNvSpPr/>
              <p:nvPr/>
            </p:nvSpPr>
            <p:spPr>
              <a:xfrm>
                <a:off x="1971" y="1325"/>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82" name="Google Shape;1882;p8"/>
              <p:cNvSpPr/>
              <p:nvPr/>
            </p:nvSpPr>
            <p:spPr>
              <a:xfrm>
                <a:off x="1971" y="1396"/>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83" name="Google Shape;1883;p8"/>
              <p:cNvSpPr/>
              <p:nvPr/>
            </p:nvSpPr>
            <p:spPr>
              <a:xfrm>
                <a:off x="1971" y="1396"/>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84" name="Google Shape;1884;p8"/>
              <p:cNvSpPr/>
              <p:nvPr/>
            </p:nvSpPr>
            <p:spPr>
              <a:xfrm>
                <a:off x="1971" y="1434"/>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85" name="Google Shape;1885;p8"/>
              <p:cNvSpPr/>
              <p:nvPr/>
            </p:nvSpPr>
            <p:spPr>
              <a:xfrm>
                <a:off x="1971" y="1434"/>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86" name="Google Shape;1886;p8"/>
              <p:cNvSpPr/>
              <p:nvPr/>
            </p:nvSpPr>
            <p:spPr>
              <a:xfrm>
                <a:off x="1971"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87" name="Google Shape;1887;p8"/>
              <p:cNvSpPr/>
              <p:nvPr/>
            </p:nvSpPr>
            <p:spPr>
              <a:xfrm>
                <a:off x="1971"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88" name="Google Shape;1888;p8"/>
              <p:cNvSpPr/>
              <p:nvPr/>
            </p:nvSpPr>
            <p:spPr>
              <a:xfrm>
                <a:off x="2042" y="1325"/>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89" name="Google Shape;1889;p8"/>
              <p:cNvSpPr/>
              <p:nvPr/>
            </p:nvSpPr>
            <p:spPr>
              <a:xfrm>
                <a:off x="2042" y="1325"/>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90" name="Google Shape;1890;p8"/>
              <p:cNvSpPr/>
              <p:nvPr/>
            </p:nvSpPr>
            <p:spPr>
              <a:xfrm>
                <a:off x="2042" y="1396"/>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91" name="Google Shape;1891;p8"/>
              <p:cNvSpPr/>
              <p:nvPr/>
            </p:nvSpPr>
            <p:spPr>
              <a:xfrm>
                <a:off x="2042" y="1396"/>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92" name="Google Shape;1892;p8"/>
              <p:cNvSpPr/>
              <p:nvPr/>
            </p:nvSpPr>
            <p:spPr>
              <a:xfrm>
                <a:off x="2042" y="1434"/>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93" name="Google Shape;1893;p8"/>
              <p:cNvSpPr/>
              <p:nvPr/>
            </p:nvSpPr>
            <p:spPr>
              <a:xfrm>
                <a:off x="2042" y="1434"/>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94" name="Google Shape;1894;p8"/>
              <p:cNvSpPr/>
              <p:nvPr/>
            </p:nvSpPr>
            <p:spPr>
              <a:xfrm>
                <a:off x="2042" y="1481"/>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95" name="Google Shape;1895;p8"/>
              <p:cNvSpPr/>
              <p:nvPr/>
            </p:nvSpPr>
            <p:spPr>
              <a:xfrm>
                <a:off x="2042" y="1481"/>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96" name="Google Shape;1896;p8"/>
              <p:cNvSpPr/>
              <p:nvPr/>
            </p:nvSpPr>
            <p:spPr>
              <a:xfrm>
                <a:off x="2042" y="1453"/>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97" name="Google Shape;1897;p8"/>
              <p:cNvSpPr/>
              <p:nvPr/>
            </p:nvSpPr>
            <p:spPr>
              <a:xfrm>
                <a:off x="2042" y="1453"/>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98" name="Google Shape;1898;p8"/>
              <p:cNvSpPr/>
              <p:nvPr/>
            </p:nvSpPr>
            <p:spPr>
              <a:xfrm>
                <a:off x="2132" y="1325"/>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899" name="Google Shape;1899;p8"/>
              <p:cNvSpPr/>
              <p:nvPr/>
            </p:nvSpPr>
            <p:spPr>
              <a:xfrm>
                <a:off x="2132" y="1325"/>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00" name="Google Shape;1900;p8"/>
              <p:cNvSpPr/>
              <p:nvPr/>
            </p:nvSpPr>
            <p:spPr>
              <a:xfrm>
                <a:off x="2132" y="1396"/>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01" name="Google Shape;1901;p8"/>
              <p:cNvSpPr/>
              <p:nvPr/>
            </p:nvSpPr>
            <p:spPr>
              <a:xfrm>
                <a:off x="2132" y="1396"/>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02" name="Google Shape;1902;p8"/>
              <p:cNvSpPr/>
              <p:nvPr/>
            </p:nvSpPr>
            <p:spPr>
              <a:xfrm>
                <a:off x="2132" y="1434"/>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03" name="Google Shape;1903;p8"/>
              <p:cNvSpPr/>
              <p:nvPr/>
            </p:nvSpPr>
            <p:spPr>
              <a:xfrm>
                <a:off x="2132" y="1434"/>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04" name="Google Shape;1904;p8"/>
              <p:cNvSpPr/>
              <p:nvPr/>
            </p:nvSpPr>
            <p:spPr>
              <a:xfrm>
                <a:off x="2132" y="1481"/>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05" name="Google Shape;1905;p8"/>
              <p:cNvSpPr/>
              <p:nvPr/>
            </p:nvSpPr>
            <p:spPr>
              <a:xfrm>
                <a:off x="2132" y="1481"/>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06" name="Google Shape;1906;p8"/>
              <p:cNvSpPr/>
              <p:nvPr/>
            </p:nvSpPr>
            <p:spPr>
              <a:xfrm>
                <a:off x="2132" y="1453"/>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07" name="Google Shape;1907;p8"/>
              <p:cNvSpPr/>
              <p:nvPr/>
            </p:nvSpPr>
            <p:spPr>
              <a:xfrm>
                <a:off x="2132" y="1453"/>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08" name="Google Shape;1908;p8"/>
              <p:cNvSpPr/>
              <p:nvPr/>
            </p:nvSpPr>
            <p:spPr>
              <a:xfrm>
                <a:off x="2255" y="1325"/>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09" name="Google Shape;1909;p8"/>
              <p:cNvSpPr/>
              <p:nvPr/>
            </p:nvSpPr>
            <p:spPr>
              <a:xfrm>
                <a:off x="2255" y="1325"/>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10" name="Google Shape;1910;p8"/>
              <p:cNvSpPr/>
              <p:nvPr/>
            </p:nvSpPr>
            <p:spPr>
              <a:xfrm>
                <a:off x="2255" y="1396"/>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11" name="Google Shape;1911;p8"/>
              <p:cNvSpPr/>
              <p:nvPr/>
            </p:nvSpPr>
            <p:spPr>
              <a:xfrm>
                <a:off x="2255" y="1396"/>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12" name="Google Shape;1912;p8"/>
              <p:cNvSpPr/>
              <p:nvPr/>
            </p:nvSpPr>
            <p:spPr>
              <a:xfrm>
                <a:off x="2255" y="1434"/>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13" name="Google Shape;1913;p8"/>
              <p:cNvSpPr/>
              <p:nvPr/>
            </p:nvSpPr>
            <p:spPr>
              <a:xfrm>
                <a:off x="2255" y="1434"/>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14" name="Google Shape;1914;p8"/>
              <p:cNvSpPr/>
              <p:nvPr/>
            </p:nvSpPr>
            <p:spPr>
              <a:xfrm>
                <a:off x="2255"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15" name="Google Shape;1915;p8"/>
              <p:cNvSpPr/>
              <p:nvPr/>
            </p:nvSpPr>
            <p:spPr>
              <a:xfrm>
                <a:off x="2255"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16" name="Google Shape;1916;p8"/>
              <p:cNvSpPr/>
              <p:nvPr/>
            </p:nvSpPr>
            <p:spPr>
              <a:xfrm>
                <a:off x="2326" y="1325"/>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17" name="Google Shape;1917;p8"/>
              <p:cNvSpPr/>
              <p:nvPr/>
            </p:nvSpPr>
            <p:spPr>
              <a:xfrm>
                <a:off x="2326" y="1325"/>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18" name="Google Shape;1918;p8"/>
              <p:cNvSpPr/>
              <p:nvPr/>
            </p:nvSpPr>
            <p:spPr>
              <a:xfrm>
                <a:off x="2326" y="1396"/>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19" name="Google Shape;1919;p8"/>
              <p:cNvSpPr/>
              <p:nvPr/>
            </p:nvSpPr>
            <p:spPr>
              <a:xfrm>
                <a:off x="2326" y="1396"/>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20" name="Google Shape;1920;p8"/>
              <p:cNvSpPr/>
              <p:nvPr/>
            </p:nvSpPr>
            <p:spPr>
              <a:xfrm>
                <a:off x="2326" y="1434"/>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21" name="Google Shape;1921;p8"/>
              <p:cNvSpPr/>
              <p:nvPr/>
            </p:nvSpPr>
            <p:spPr>
              <a:xfrm>
                <a:off x="2326" y="1434"/>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22" name="Google Shape;1922;p8"/>
              <p:cNvSpPr/>
              <p:nvPr/>
            </p:nvSpPr>
            <p:spPr>
              <a:xfrm>
                <a:off x="2326" y="1481"/>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23" name="Google Shape;1923;p8"/>
              <p:cNvSpPr/>
              <p:nvPr/>
            </p:nvSpPr>
            <p:spPr>
              <a:xfrm>
                <a:off x="2326" y="1481"/>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24" name="Google Shape;1924;p8"/>
              <p:cNvSpPr/>
              <p:nvPr/>
            </p:nvSpPr>
            <p:spPr>
              <a:xfrm>
                <a:off x="2326" y="1453"/>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25" name="Google Shape;1925;p8"/>
              <p:cNvSpPr/>
              <p:nvPr/>
            </p:nvSpPr>
            <p:spPr>
              <a:xfrm>
                <a:off x="2326" y="1453"/>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26" name="Google Shape;1926;p8"/>
              <p:cNvSpPr/>
              <p:nvPr/>
            </p:nvSpPr>
            <p:spPr>
              <a:xfrm>
                <a:off x="2416" y="1325"/>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27" name="Google Shape;1927;p8"/>
              <p:cNvSpPr/>
              <p:nvPr/>
            </p:nvSpPr>
            <p:spPr>
              <a:xfrm>
                <a:off x="2416" y="1325"/>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28" name="Google Shape;1928;p8"/>
              <p:cNvSpPr/>
              <p:nvPr/>
            </p:nvSpPr>
            <p:spPr>
              <a:xfrm>
                <a:off x="2416" y="1396"/>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29" name="Google Shape;1929;p8"/>
              <p:cNvSpPr/>
              <p:nvPr/>
            </p:nvSpPr>
            <p:spPr>
              <a:xfrm>
                <a:off x="2416" y="1396"/>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30" name="Google Shape;1930;p8"/>
              <p:cNvSpPr/>
              <p:nvPr/>
            </p:nvSpPr>
            <p:spPr>
              <a:xfrm>
                <a:off x="2416" y="1434"/>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31" name="Google Shape;1931;p8"/>
              <p:cNvSpPr/>
              <p:nvPr/>
            </p:nvSpPr>
            <p:spPr>
              <a:xfrm>
                <a:off x="2416" y="1434"/>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32" name="Google Shape;1932;p8"/>
              <p:cNvSpPr/>
              <p:nvPr/>
            </p:nvSpPr>
            <p:spPr>
              <a:xfrm>
                <a:off x="2416" y="1481"/>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33" name="Google Shape;1933;p8"/>
              <p:cNvSpPr/>
              <p:nvPr/>
            </p:nvSpPr>
            <p:spPr>
              <a:xfrm>
                <a:off x="2416" y="1481"/>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34" name="Google Shape;1934;p8"/>
              <p:cNvSpPr/>
              <p:nvPr/>
            </p:nvSpPr>
            <p:spPr>
              <a:xfrm>
                <a:off x="2416" y="1453"/>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35" name="Google Shape;1935;p8"/>
              <p:cNvSpPr/>
              <p:nvPr/>
            </p:nvSpPr>
            <p:spPr>
              <a:xfrm>
                <a:off x="2416" y="1453"/>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36" name="Google Shape;1936;p8"/>
              <p:cNvSpPr/>
              <p:nvPr/>
            </p:nvSpPr>
            <p:spPr>
              <a:xfrm>
                <a:off x="2539" y="1325"/>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37" name="Google Shape;1937;p8"/>
              <p:cNvSpPr/>
              <p:nvPr/>
            </p:nvSpPr>
            <p:spPr>
              <a:xfrm>
                <a:off x="2539" y="1325"/>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38" name="Google Shape;1938;p8"/>
              <p:cNvSpPr/>
              <p:nvPr/>
            </p:nvSpPr>
            <p:spPr>
              <a:xfrm>
                <a:off x="2539" y="1396"/>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39" name="Google Shape;1939;p8"/>
              <p:cNvSpPr/>
              <p:nvPr/>
            </p:nvSpPr>
            <p:spPr>
              <a:xfrm>
                <a:off x="2539" y="1396"/>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40" name="Google Shape;1940;p8"/>
              <p:cNvSpPr/>
              <p:nvPr/>
            </p:nvSpPr>
            <p:spPr>
              <a:xfrm>
                <a:off x="2539" y="1434"/>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41" name="Google Shape;1941;p8"/>
              <p:cNvSpPr/>
              <p:nvPr/>
            </p:nvSpPr>
            <p:spPr>
              <a:xfrm>
                <a:off x="2539" y="1434"/>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42" name="Google Shape;1942;p8"/>
              <p:cNvSpPr/>
              <p:nvPr/>
            </p:nvSpPr>
            <p:spPr>
              <a:xfrm>
                <a:off x="2539"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43" name="Google Shape;1943;p8"/>
              <p:cNvSpPr/>
              <p:nvPr/>
            </p:nvSpPr>
            <p:spPr>
              <a:xfrm>
                <a:off x="2539"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44" name="Google Shape;1944;p8"/>
              <p:cNvSpPr/>
              <p:nvPr/>
            </p:nvSpPr>
            <p:spPr>
              <a:xfrm>
                <a:off x="2610" y="1325"/>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45" name="Google Shape;1945;p8"/>
              <p:cNvSpPr/>
              <p:nvPr/>
            </p:nvSpPr>
            <p:spPr>
              <a:xfrm>
                <a:off x="2610" y="1325"/>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46" name="Google Shape;1946;p8"/>
              <p:cNvSpPr/>
              <p:nvPr/>
            </p:nvSpPr>
            <p:spPr>
              <a:xfrm>
                <a:off x="2610" y="1396"/>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47" name="Google Shape;1947;p8"/>
              <p:cNvSpPr/>
              <p:nvPr/>
            </p:nvSpPr>
            <p:spPr>
              <a:xfrm>
                <a:off x="2610" y="1396"/>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48" name="Google Shape;1948;p8"/>
              <p:cNvSpPr/>
              <p:nvPr/>
            </p:nvSpPr>
            <p:spPr>
              <a:xfrm>
                <a:off x="2610" y="1434"/>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49" name="Google Shape;1949;p8"/>
              <p:cNvSpPr/>
              <p:nvPr/>
            </p:nvSpPr>
            <p:spPr>
              <a:xfrm>
                <a:off x="2610" y="1434"/>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50" name="Google Shape;1950;p8"/>
              <p:cNvSpPr/>
              <p:nvPr/>
            </p:nvSpPr>
            <p:spPr>
              <a:xfrm>
                <a:off x="2610" y="1481"/>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51" name="Google Shape;1951;p8"/>
              <p:cNvSpPr/>
              <p:nvPr/>
            </p:nvSpPr>
            <p:spPr>
              <a:xfrm>
                <a:off x="2610" y="1481"/>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52" name="Google Shape;1952;p8"/>
              <p:cNvSpPr/>
              <p:nvPr/>
            </p:nvSpPr>
            <p:spPr>
              <a:xfrm>
                <a:off x="2610" y="1453"/>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53" name="Google Shape;1953;p8"/>
              <p:cNvSpPr/>
              <p:nvPr/>
            </p:nvSpPr>
            <p:spPr>
              <a:xfrm>
                <a:off x="2610" y="1453"/>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54" name="Google Shape;1954;p8"/>
              <p:cNvSpPr/>
              <p:nvPr/>
            </p:nvSpPr>
            <p:spPr>
              <a:xfrm>
                <a:off x="2700" y="1325"/>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55" name="Google Shape;1955;p8"/>
              <p:cNvSpPr/>
              <p:nvPr/>
            </p:nvSpPr>
            <p:spPr>
              <a:xfrm>
                <a:off x="2700" y="1325"/>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56" name="Google Shape;1956;p8"/>
              <p:cNvSpPr/>
              <p:nvPr/>
            </p:nvSpPr>
            <p:spPr>
              <a:xfrm>
                <a:off x="2700" y="1396"/>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57" name="Google Shape;1957;p8"/>
              <p:cNvSpPr/>
              <p:nvPr/>
            </p:nvSpPr>
            <p:spPr>
              <a:xfrm>
                <a:off x="2700" y="1396"/>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58" name="Google Shape;1958;p8"/>
              <p:cNvSpPr/>
              <p:nvPr/>
            </p:nvSpPr>
            <p:spPr>
              <a:xfrm>
                <a:off x="2700" y="1434"/>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59" name="Google Shape;1959;p8"/>
              <p:cNvSpPr/>
              <p:nvPr/>
            </p:nvSpPr>
            <p:spPr>
              <a:xfrm>
                <a:off x="2700" y="1434"/>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60" name="Google Shape;1960;p8"/>
              <p:cNvSpPr/>
              <p:nvPr/>
            </p:nvSpPr>
            <p:spPr>
              <a:xfrm>
                <a:off x="2700" y="1481"/>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61" name="Google Shape;1961;p8"/>
              <p:cNvSpPr/>
              <p:nvPr/>
            </p:nvSpPr>
            <p:spPr>
              <a:xfrm>
                <a:off x="2700" y="1481"/>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62" name="Google Shape;1962;p8"/>
              <p:cNvSpPr/>
              <p:nvPr/>
            </p:nvSpPr>
            <p:spPr>
              <a:xfrm>
                <a:off x="2700" y="1453"/>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63" name="Google Shape;1963;p8"/>
              <p:cNvSpPr/>
              <p:nvPr/>
            </p:nvSpPr>
            <p:spPr>
              <a:xfrm>
                <a:off x="2700" y="1453"/>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64" name="Google Shape;1964;p8"/>
              <p:cNvSpPr/>
              <p:nvPr/>
            </p:nvSpPr>
            <p:spPr>
              <a:xfrm>
                <a:off x="2823" y="1325"/>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65" name="Google Shape;1965;p8"/>
              <p:cNvSpPr/>
              <p:nvPr/>
            </p:nvSpPr>
            <p:spPr>
              <a:xfrm>
                <a:off x="2823" y="1325"/>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66" name="Google Shape;1966;p8"/>
              <p:cNvSpPr/>
              <p:nvPr/>
            </p:nvSpPr>
            <p:spPr>
              <a:xfrm>
                <a:off x="2823" y="1396"/>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67" name="Google Shape;1967;p8"/>
              <p:cNvSpPr/>
              <p:nvPr/>
            </p:nvSpPr>
            <p:spPr>
              <a:xfrm>
                <a:off x="2823" y="1396"/>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68" name="Google Shape;1968;p8"/>
              <p:cNvSpPr/>
              <p:nvPr/>
            </p:nvSpPr>
            <p:spPr>
              <a:xfrm>
                <a:off x="2823" y="1434"/>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69" name="Google Shape;1969;p8"/>
              <p:cNvSpPr/>
              <p:nvPr/>
            </p:nvSpPr>
            <p:spPr>
              <a:xfrm>
                <a:off x="2823" y="1434"/>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70" name="Google Shape;1970;p8"/>
              <p:cNvSpPr/>
              <p:nvPr/>
            </p:nvSpPr>
            <p:spPr>
              <a:xfrm>
                <a:off x="2823"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71" name="Google Shape;1971;p8"/>
              <p:cNvSpPr/>
              <p:nvPr/>
            </p:nvSpPr>
            <p:spPr>
              <a:xfrm>
                <a:off x="2823"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72" name="Google Shape;1972;p8"/>
              <p:cNvSpPr/>
              <p:nvPr/>
            </p:nvSpPr>
            <p:spPr>
              <a:xfrm>
                <a:off x="2894" y="1325"/>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73" name="Google Shape;1973;p8"/>
              <p:cNvSpPr/>
              <p:nvPr/>
            </p:nvSpPr>
            <p:spPr>
              <a:xfrm>
                <a:off x="2894" y="1325"/>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74" name="Google Shape;1974;p8"/>
              <p:cNvSpPr/>
              <p:nvPr/>
            </p:nvSpPr>
            <p:spPr>
              <a:xfrm>
                <a:off x="2894" y="1396"/>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75" name="Google Shape;1975;p8"/>
              <p:cNvSpPr/>
              <p:nvPr/>
            </p:nvSpPr>
            <p:spPr>
              <a:xfrm>
                <a:off x="2894" y="1396"/>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76" name="Google Shape;1976;p8"/>
              <p:cNvSpPr/>
              <p:nvPr/>
            </p:nvSpPr>
            <p:spPr>
              <a:xfrm>
                <a:off x="2894" y="1434"/>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77" name="Google Shape;1977;p8"/>
              <p:cNvSpPr/>
              <p:nvPr/>
            </p:nvSpPr>
            <p:spPr>
              <a:xfrm>
                <a:off x="2894" y="1434"/>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78" name="Google Shape;1978;p8"/>
              <p:cNvSpPr/>
              <p:nvPr/>
            </p:nvSpPr>
            <p:spPr>
              <a:xfrm>
                <a:off x="2894" y="1481"/>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79" name="Google Shape;1979;p8"/>
              <p:cNvSpPr/>
              <p:nvPr/>
            </p:nvSpPr>
            <p:spPr>
              <a:xfrm>
                <a:off x="2894" y="1481"/>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80" name="Google Shape;1980;p8"/>
              <p:cNvSpPr/>
              <p:nvPr/>
            </p:nvSpPr>
            <p:spPr>
              <a:xfrm>
                <a:off x="2894" y="1453"/>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81" name="Google Shape;1981;p8"/>
              <p:cNvSpPr/>
              <p:nvPr/>
            </p:nvSpPr>
            <p:spPr>
              <a:xfrm>
                <a:off x="2894" y="1453"/>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82" name="Google Shape;1982;p8"/>
              <p:cNvSpPr/>
              <p:nvPr/>
            </p:nvSpPr>
            <p:spPr>
              <a:xfrm>
                <a:off x="2984" y="1325"/>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83" name="Google Shape;1983;p8"/>
              <p:cNvSpPr/>
              <p:nvPr/>
            </p:nvSpPr>
            <p:spPr>
              <a:xfrm>
                <a:off x="2984" y="1325"/>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84" name="Google Shape;1984;p8"/>
              <p:cNvSpPr/>
              <p:nvPr/>
            </p:nvSpPr>
            <p:spPr>
              <a:xfrm>
                <a:off x="2984" y="1396"/>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85" name="Google Shape;1985;p8"/>
              <p:cNvSpPr/>
              <p:nvPr/>
            </p:nvSpPr>
            <p:spPr>
              <a:xfrm>
                <a:off x="2984" y="1396"/>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86" name="Google Shape;1986;p8"/>
              <p:cNvSpPr/>
              <p:nvPr/>
            </p:nvSpPr>
            <p:spPr>
              <a:xfrm>
                <a:off x="2984" y="1434"/>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87" name="Google Shape;1987;p8"/>
              <p:cNvSpPr/>
              <p:nvPr/>
            </p:nvSpPr>
            <p:spPr>
              <a:xfrm>
                <a:off x="2984" y="1434"/>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88" name="Google Shape;1988;p8"/>
              <p:cNvSpPr/>
              <p:nvPr/>
            </p:nvSpPr>
            <p:spPr>
              <a:xfrm>
                <a:off x="2984" y="1481"/>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89" name="Google Shape;1989;p8"/>
              <p:cNvSpPr/>
              <p:nvPr/>
            </p:nvSpPr>
            <p:spPr>
              <a:xfrm>
                <a:off x="2984" y="1481"/>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90" name="Google Shape;1990;p8"/>
              <p:cNvSpPr/>
              <p:nvPr/>
            </p:nvSpPr>
            <p:spPr>
              <a:xfrm>
                <a:off x="2984" y="1453"/>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91" name="Google Shape;1991;p8"/>
              <p:cNvSpPr/>
              <p:nvPr/>
            </p:nvSpPr>
            <p:spPr>
              <a:xfrm>
                <a:off x="2984" y="1453"/>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92" name="Google Shape;1992;p8"/>
              <p:cNvSpPr/>
              <p:nvPr/>
            </p:nvSpPr>
            <p:spPr>
              <a:xfrm>
                <a:off x="3107" y="1325"/>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93" name="Google Shape;1993;p8"/>
              <p:cNvSpPr/>
              <p:nvPr/>
            </p:nvSpPr>
            <p:spPr>
              <a:xfrm>
                <a:off x="3107" y="1325"/>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94" name="Google Shape;1994;p8"/>
              <p:cNvSpPr/>
              <p:nvPr/>
            </p:nvSpPr>
            <p:spPr>
              <a:xfrm>
                <a:off x="3107" y="1396"/>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95" name="Google Shape;1995;p8"/>
              <p:cNvSpPr/>
              <p:nvPr/>
            </p:nvSpPr>
            <p:spPr>
              <a:xfrm>
                <a:off x="3107" y="1396"/>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96" name="Google Shape;1996;p8"/>
              <p:cNvSpPr/>
              <p:nvPr/>
            </p:nvSpPr>
            <p:spPr>
              <a:xfrm>
                <a:off x="3107" y="1434"/>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97" name="Google Shape;1997;p8"/>
              <p:cNvSpPr/>
              <p:nvPr/>
            </p:nvSpPr>
            <p:spPr>
              <a:xfrm>
                <a:off x="3107" y="1434"/>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98" name="Google Shape;1998;p8"/>
              <p:cNvSpPr/>
              <p:nvPr/>
            </p:nvSpPr>
            <p:spPr>
              <a:xfrm>
                <a:off x="3107"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1999" name="Google Shape;1999;p8"/>
              <p:cNvSpPr/>
              <p:nvPr/>
            </p:nvSpPr>
            <p:spPr>
              <a:xfrm>
                <a:off x="3107"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00" name="Google Shape;2000;p8"/>
              <p:cNvSpPr/>
              <p:nvPr/>
            </p:nvSpPr>
            <p:spPr>
              <a:xfrm>
                <a:off x="3178" y="1325"/>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01" name="Google Shape;2001;p8"/>
              <p:cNvSpPr/>
              <p:nvPr/>
            </p:nvSpPr>
            <p:spPr>
              <a:xfrm>
                <a:off x="3178" y="1325"/>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02" name="Google Shape;2002;p8"/>
              <p:cNvSpPr/>
              <p:nvPr/>
            </p:nvSpPr>
            <p:spPr>
              <a:xfrm>
                <a:off x="3178" y="1396"/>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03" name="Google Shape;2003;p8"/>
              <p:cNvSpPr/>
              <p:nvPr/>
            </p:nvSpPr>
            <p:spPr>
              <a:xfrm>
                <a:off x="3178" y="1396"/>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04" name="Google Shape;2004;p8"/>
              <p:cNvSpPr/>
              <p:nvPr/>
            </p:nvSpPr>
            <p:spPr>
              <a:xfrm>
                <a:off x="3178" y="1434"/>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05" name="Google Shape;2005;p8"/>
              <p:cNvSpPr/>
              <p:nvPr/>
            </p:nvSpPr>
            <p:spPr>
              <a:xfrm>
                <a:off x="3178" y="1434"/>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06" name="Google Shape;2006;p8"/>
              <p:cNvSpPr/>
              <p:nvPr/>
            </p:nvSpPr>
            <p:spPr>
              <a:xfrm>
                <a:off x="3178" y="1481"/>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07" name="Google Shape;2007;p8"/>
              <p:cNvSpPr/>
              <p:nvPr/>
            </p:nvSpPr>
            <p:spPr>
              <a:xfrm>
                <a:off x="3178" y="1481"/>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08" name="Google Shape;2008;p8"/>
              <p:cNvSpPr/>
              <p:nvPr/>
            </p:nvSpPr>
            <p:spPr>
              <a:xfrm>
                <a:off x="3178" y="1453"/>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09" name="Google Shape;2009;p8"/>
              <p:cNvSpPr/>
              <p:nvPr/>
            </p:nvSpPr>
            <p:spPr>
              <a:xfrm>
                <a:off x="3178" y="1453"/>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10" name="Google Shape;2010;p8"/>
              <p:cNvSpPr/>
              <p:nvPr/>
            </p:nvSpPr>
            <p:spPr>
              <a:xfrm>
                <a:off x="3268" y="1325"/>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11" name="Google Shape;2011;p8"/>
              <p:cNvSpPr/>
              <p:nvPr/>
            </p:nvSpPr>
            <p:spPr>
              <a:xfrm>
                <a:off x="3268" y="1325"/>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12" name="Google Shape;2012;p8"/>
              <p:cNvSpPr/>
              <p:nvPr/>
            </p:nvSpPr>
            <p:spPr>
              <a:xfrm>
                <a:off x="3268" y="1396"/>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13" name="Google Shape;2013;p8"/>
              <p:cNvSpPr/>
              <p:nvPr/>
            </p:nvSpPr>
            <p:spPr>
              <a:xfrm>
                <a:off x="3268" y="1396"/>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14" name="Google Shape;2014;p8"/>
              <p:cNvSpPr/>
              <p:nvPr/>
            </p:nvSpPr>
            <p:spPr>
              <a:xfrm>
                <a:off x="3268" y="1434"/>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15" name="Google Shape;2015;p8"/>
              <p:cNvSpPr/>
              <p:nvPr/>
            </p:nvSpPr>
            <p:spPr>
              <a:xfrm>
                <a:off x="3268" y="1434"/>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16" name="Google Shape;2016;p8"/>
              <p:cNvSpPr/>
              <p:nvPr/>
            </p:nvSpPr>
            <p:spPr>
              <a:xfrm>
                <a:off x="3268" y="1481"/>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17" name="Google Shape;2017;p8"/>
              <p:cNvSpPr/>
              <p:nvPr/>
            </p:nvSpPr>
            <p:spPr>
              <a:xfrm>
                <a:off x="3268" y="1481"/>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18" name="Google Shape;2018;p8"/>
              <p:cNvSpPr/>
              <p:nvPr/>
            </p:nvSpPr>
            <p:spPr>
              <a:xfrm>
                <a:off x="3268" y="1453"/>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19" name="Google Shape;2019;p8"/>
              <p:cNvSpPr/>
              <p:nvPr/>
            </p:nvSpPr>
            <p:spPr>
              <a:xfrm>
                <a:off x="3268" y="1453"/>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20" name="Google Shape;2020;p8"/>
              <p:cNvSpPr/>
              <p:nvPr/>
            </p:nvSpPr>
            <p:spPr>
              <a:xfrm>
                <a:off x="3391" y="1325"/>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21" name="Google Shape;2021;p8"/>
              <p:cNvSpPr/>
              <p:nvPr/>
            </p:nvSpPr>
            <p:spPr>
              <a:xfrm>
                <a:off x="3391" y="1325"/>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22" name="Google Shape;2022;p8"/>
              <p:cNvSpPr/>
              <p:nvPr/>
            </p:nvSpPr>
            <p:spPr>
              <a:xfrm>
                <a:off x="3391" y="1396"/>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23" name="Google Shape;2023;p8"/>
              <p:cNvSpPr/>
              <p:nvPr/>
            </p:nvSpPr>
            <p:spPr>
              <a:xfrm>
                <a:off x="3391" y="1396"/>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24" name="Google Shape;2024;p8"/>
              <p:cNvSpPr/>
              <p:nvPr/>
            </p:nvSpPr>
            <p:spPr>
              <a:xfrm>
                <a:off x="3391" y="1434"/>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25" name="Google Shape;2025;p8"/>
              <p:cNvSpPr/>
              <p:nvPr/>
            </p:nvSpPr>
            <p:spPr>
              <a:xfrm>
                <a:off x="3391" y="1434"/>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26" name="Google Shape;2026;p8"/>
              <p:cNvSpPr/>
              <p:nvPr/>
            </p:nvSpPr>
            <p:spPr>
              <a:xfrm>
                <a:off x="3391"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27" name="Google Shape;2027;p8"/>
              <p:cNvSpPr/>
              <p:nvPr/>
            </p:nvSpPr>
            <p:spPr>
              <a:xfrm>
                <a:off x="3391"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28" name="Google Shape;2028;p8"/>
              <p:cNvSpPr/>
              <p:nvPr/>
            </p:nvSpPr>
            <p:spPr>
              <a:xfrm>
                <a:off x="3462" y="1325"/>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29" name="Google Shape;2029;p8"/>
              <p:cNvSpPr/>
              <p:nvPr/>
            </p:nvSpPr>
            <p:spPr>
              <a:xfrm>
                <a:off x="3462" y="1325"/>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30" name="Google Shape;2030;p8"/>
              <p:cNvSpPr/>
              <p:nvPr/>
            </p:nvSpPr>
            <p:spPr>
              <a:xfrm>
                <a:off x="3462" y="1396"/>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31" name="Google Shape;2031;p8"/>
              <p:cNvSpPr/>
              <p:nvPr/>
            </p:nvSpPr>
            <p:spPr>
              <a:xfrm>
                <a:off x="3462" y="1396"/>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32" name="Google Shape;2032;p8"/>
              <p:cNvSpPr/>
              <p:nvPr/>
            </p:nvSpPr>
            <p:spPr>
              <a:xfrm>
                <a:off x="3462" y="1434"/>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33" name="Google Shape;2033;p8"/>
              <p:cNvSpPr/>
              <p:nvPr/>
            </p:nvSpPr>
            <p:spPr>
              <a:xfrm>
                <a:off x="3462" y="1434"/>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34" name="Google Shape;2034;p8"/>
              <p:cNvSpPr/>
              <p:nvPr/>
            </p:nvSpPr>
            <p:spPr>
              <a:xfrm>
                <a:off x="3462" y="1481"/>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35" name="Google Shape;2035;p8"/>
              <p:cNvSpPr/>
              <p:nvPr/>
            </p:nvSpPr>
            <p:spPr>
              <a:xfrm>
                <a:off x="3462" y="1481"/>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36" name="Google Shape;2036;p8"/>
              <p:cNvSpPr/>
              <p:nvPr/>
            </p:nvSpPr>
            <p:spPr>
              <a:xfrm>
                <a:off x="3462" y="1453"/>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37" name="Google Shape;2037;p8"/>
              <p:cNvSpPr/>
              <p:nvPr/>
            </p:nvSpPr>
            <p:spPr>
              <a:xfrm>
                <a:off x="3462" y="1453"/>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38" name="Google Shape;2038;p8"/>
              <p:cNvSpPr/>
              <p:nvPr/>
            </p:nvSpPr>
            <p:spPr>
              <a:xfrm>
                <a:off x="3552" y="1325"/>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39" name="Google Shape;2039;p8"/>
              <p:cNvSpPr/>
              <p:nvPr/>
            </p:nvSpPr>
            <p:spPr>
              <a:xfrm>
                <a:off x="3552" y="1325"/>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40" name="Google Shape;2040;p8"/>
              <p:cNvSpPr/>
              <p:nvPr/>
            </p:nvSpPr>
            <p:spPr>
              <a:xfrm>
                <a:off x="3552" y="1396"/>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41" name="Google Shape;2041;p8"/>
              <p:cNvSpPr/>
              <p:nvPr/>
            </p:nvSpPr>
            <p:spPr>
              <a:xfrm>
                <a:off x="3552" y="1396"/>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42" name="Google Shape;2042;p8"/>
              <p:cNvSpPr/>
              <p:nvPr/>
            </p:nvSpPr>
            <p:spPr>
              <a:xfrm>
                <a:off x="3552" y="1434"/>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43" name="Google Shape;2043;p8"/>
              <p:cNvSpPr/>
              <p:nvPr/>
            </p:nvSpPr>
            <p:spPr>
              <a:xfrm>
                <a:off x="3552" y="1434"/>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44" name="Google Shape;2044;p8"/>
              <p:cNvSpPr/>
              <p:nvPr/>
            </p:nvSpPr>
            <p:spPr>
              <a:xfrm>
                <a:off x="3552" y="1481"/>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45" name="Google Shape;2045;p8"/>
              <p:cNvSpPr/>
              <p:nvPr/>
            </p:nvSpPr>
            <p:spPr>
              <a:xfrm>
                <a:off x="3552" y="1481"/>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46" name="Google Shape;2046;p8"/>
              <p:cNvSpPr/>
              <p:nvPr/>
            </p:nvSpPr>
            <p:spPr>
              <a:xfrm>
                <a:off x="3552" y="1453"/>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47" name="Google Shape;2047;p8"/>
              <p:cNvSpPr/>
              <p:nvPr/>
            </p:nvSpPr>
            <p:spPr>
              <a:xfrm>
                <a:off x="3552" y="1453"/>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48" name="Google Shape;2048;p8"/>
              <p:cNvSpPr/>
              <p:nvPr/>
            </p:nvSpPr>
            <p:spPr>
              <a:xfrm>
                <a:off x="3675" y="1325"/>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49" name="Google Shape;2049;p8"/>
              <p:cNvSpPr/>
              <p:nvPr/>
            </p:nvSpPr>
            <p:spPr>
              <a:xfrm>
                <a:off x="3675" y="1325"/>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50" name="Google Shape;2050;p8"/>
              <p:cNvSpPr/>
              <p:nvPr/>
            </p:nvSpPr>
            <p:spPr>
              <a:xfrm>
                <a:off x="3675" y="1396"/>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51" name="Google Shape;2051;p8"/>
              <p:cNvSpPr/>
              <p:nvPr/>
            </p:nvSpPr>
            <p:spPr>
              <a:xfrm>
                <a:off x="3675" y="1396"/>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52" name="Google Shape;2052;p8"/>
              <p:cNvSpPr/>
              <p:nvPr/>
            </p:nvSpPr>
            <p:spPr>
              <a:xfrm>
                <a:off x="3675" y="1434"/>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53" name="Google Shape;2053;p8"/>
              <p:cNvSpPr/>
              <p:nvPr/>
            </p:nvSpPr>
            <p:spPr>
              <a:xfrm>
                <a:off x="3675" y="1434"/>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54" name="Google Shape;2054;p8"/>
              <p:cNvSpPr/>
              <p:nvPr/>
            </p:nvSpPr>
            <p:spPr>
              <a:xfrm>
                <a:off x="3675"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55" name="Google Shape;2055;p8"/>
              <p:cNvSpPr/>
              <p:nvPr/>
            </p:nvSpPr>
            <p:spPr>
              <a:xfrm>
                <a:off x="3675"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56" name="Google Shape;2056;p8"/>
              <p:cNvSpPr/>
              <p:nvPr/>
            </p:nvSpPr>
            <p:spPr>
              <a:xfrm>
                <a:off x="3746" y="1325"/>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57" name="Google Shape;2057;p8"/>
              <p:cNvSpPr/>
              <p:nvPr/>
            </p:nvSpPr>
            <p:spPr>
              <a:xfrm>
                <a:off x="3746" y="1325"/>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58" name="Google Shape;2058;p8"/>
              <p:cNvSpPr/>
              <p:nvPr/>
            </p:nvSpPr>
            <p:spPr>
              <a:xfrm>
                <a:off x="3746" y="1396"/>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59" name="Google Shape;2059;p8"/>
              <p:cNvSpPr/>
              <p:nvPr/>
            </p:nvSpPr>
            <p:spPr>
              <a:xfrm>
                <a:off x="3746" y="1396"/>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60" name="Google Shape;2060;p8"/>
              <p:cNvSpPr/>
              <p:nvPr/>
            </p:nvSpPr>
            <p:spPr>
              <a:xfrm>
                <a:off x="3746" y="1434"/>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61" name="Google Shape;2061;p8"/>
              <p:cNvSpPr/>
              <p:nvPr/>
            </p:nvSpPr>
            <p:spPr>
              <a:xfrm>
                <a:off x="3746" y="1434"/>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62" name="Google Shape;2062;p8"/>
              <p:cNvSpPr/>
              <p:nvPr/>
            </p:nvSpPr>
            <p:spPr>
              <a:xfrm>
                <a:off x="3746" y="1481"/>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63" name="Google Shape;2063;p8"/>
              <p:cNvSpPr/>
              <p:nvPr/>
            </p:nvSpPr>
            <p:spPr>
              <a:xfrm>
                <a:off x="3746" y="1481"/>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64" name="Google Shape;2064;p8"/>
              <p:cNvSpPr/>
              <p:nvPr/>
            </p:nvSpPr>
            <p:spPr>
              <a:xfrm>
                <a:off x="3746" y="1453"/>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65" name="Google Shape;2065;p8"/>
              <p:cNvSpPr/>
              <p:nvPr/>
            </p:nvSpPr>
            <p:spPr>
              <a:xfrm>
                <a:off x="3746" y="1453"/>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66" name="Google Shape;2066;p8"/>
              <p:cNvSpPr/>
              <p:nvPr/>
            </p:nvSpPr>
            <p:spPr>
              <a:xfrm>
                <a:off x="3836" y="1325"/>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67" name="Google Shape;2067;p8"/>
              <p:cNvSpPr/>
              <p:nvPr/>
            </p:nvSpPr>
            <p:spPr>
              <a:xfrm>
                <a:off x="3836" y="1325"/>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68" name="Google Shape;2068;p8"/>
              <p:cNvSpPr/>
              <p:nvPr/>
            </p:nvSpPr>
            <p:spPr>
              <a:xfrm>
                <a:off x="3836" y="1396"/>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69" name="Google Shape;2069;p8"/>
              <p:cNvSpPr/>
              <p:nvPr/>
            </p:nvSpPr>
            <p:spPr>
              <a:xfrm>
                <a:off x="3836" y="1396"/>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70" name="Google Shape;2070;p8"/>
              <p:cNvSpPr/>
              <p:nvPr/>
            </p:nvSpPr>
            <p:spPr>
              <a:xfrm>
                <a:off x="3836" y="1434"/>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71" name="Google Shape;2071;p8"/>
              <p:cNvSpPr/>
              <p:nvPr/>
            </p:nvSpPr>
            <p:spPr>
              <a:xfrm>
                <a:off x="3836" y="1434"/>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grpSp>
        <p:grpSp>
          <p:nvGrpSpPr>
            <p:cNvPr id="2072" name="Google Shape;2072;p8"/>
            <p:cNvGrpSpPr/>
            <p:nvPr/>
          </p:nvGrpSpPr>
          <p:grpSpPr>
            <a:xfrm>
              <a:off x="1404938" y="1652588"/>
              <a:ext cx="6229350" cy="901700"/>
              <a:chOff x="885" y="1041"/>
              <a:chExt cx="3924" cy="568"/>
            </a:xfrm>
          </p:grpSpPr>
          <p:sp>
            <p:nvSpPr>
              <p:cNvPr id="2073" name="Google Shape;2073;p8"/>
              <p:cNvSpPr/>
              <p:nvPr/>
            </p:nvSpPr>
            <p:spPr>
              <a:xfrm>
                <a:off x="3836" y="1481"/>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74" name="Google Shape;2074;p8"/>
              <p:cNvSpPr/>
              <p:nvPr/>
            </p:nvSpPr>
            <p:spPr>
              <a:xfrm>
                <a:off x="3836" y="1481"/>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75" name="Google Shape;2075;p8"/>
              <p:cNvSpPr/>
              <p:nvPr/>
            </p:nvSpPr>
            <p:spPr>
              <a:xfrm>
                <a:off x="3836" y="1453"/>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76" name="Google Shape;2076;p8"/>
              <p:cNvSpPr/>
              <p:nvPr/>
            </p:nvSpPr>
            <p:spPr>
              <a:xfrm>
                <a:off x="3836" y="1453"/>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77" name="Google Shape;2077;p8"/>
              <p:cNvSpPr/>
              <p:nvPr/>
            </p:nvSpPr>
            <p:spPr>
              <a:xfrm>
                <a:off x="3959" y="1325"/>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78" name="Google Shape;2078;p8"/>
              <p:cNvSpPr/>
              <p:nvPr/>
            </p:nvSpPr>
            <p:spPr>
              <a:xfrm>
                <a:off x="3959" y="1325"/>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79" name="Google Shape;2079;p8"/>
              <p:cNvSpPr/>
              <p:nvPr/>
            </p:nvSpPr>
            <p:spPr>
              <a:xfrm>
                <a:off x="3959" y="1396"/>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80" name="Google Shape;2080;p8"/>
              <p:cNvSpPr/>
              <p:nvPr/>
            </p:nvSpPr>
            <p:spPr>
              <a:xfrm>
                <a:off x="3959" y="1396"/>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81" name="Google Shape;2081;p8"/>
              <p:cNvSpPr/>
              <p:nvPr/>
            </p:nvSpPr>
            <p:spPr>
              <a:xfrm>
                <a:off x="3959" y="1434"/>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82" name="Google Shape;2082;p8"/>
              <p:cNvSpPr/>
              <p:nvPr/>
            </p:nvSpPr>
            <p:spPr>
              <a:xfrm>
                <a:off x="3959" y="1434"/>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83" name="Google Shape;2083;p8"/>
              <p:cNvSpPr/>
              <p:nvPr/>
            </p:nvSpPr>
            <p:spPr>
              <a:xfrm>
                <a:off x="3959"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84" name="Google Shape;2084;p8"/>
              <p:cNvSpPr/>
              <p:nvPr/>
            </p:nvSpPr>
            <p:spPr>
              <a:xfrm>
                <a:off x="3959"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85" name="Google Shape;2085;p8"/>
              <p:cNvSpPr/>
              <p:nvPr/>
            </p:nvSpPr>
            <p:spPr>
              <a:xfrm>
                <a:off x="4030" y="1325"/>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86" name="Google Shape;2086;p8"/>
              <p:cNvSpPr/>
              <p:nvPr/>
            </p:nvSpPr>
            <p:spPr>
              <a:xfrm>
                <a:off x="4030" y="1325"/>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87" name="Google Shape;2087;p8"/>
              <p:cNvSpPr/>
              <p:nvPr/>
            </p:nvSpPr>
            <p:spPr>
              <a:xfrm>
                <a:off x="4030" y="1396"/>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88" name="Google Shape;2088;p8"/>
              <p:cNvSpPr/>
              <p:nvPr/>
            </p:nvSpPr>
            <p:spPr>
              <a:xfrm>
                <a:off x="4030" y="1396"/>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89" name="Google Shape;2089;p8"/>
              <p:cNvSpPr/>
              <p:nvPr/>
            </p:nvSpPr>
            <p:spPr>
              <a:xfrm>
                <a:off x="4030" y="1434"/>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90" name="Google Shape;2090;p8"/>
              <p:cNvSpPr/>
              <p:nvPr/>
            </p:nvSpPr>
            <p:spPr>
              <a:xfrm>
                <a:off x="4030" y="1434"/>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91" name="Google Shape;2091;p8"/>
              <p:cNvSpPr/>
              <p:nvPr/>
            </p:nvSpPr>
            <p:spPr>
              <a:xfrm>
                <a:off x="4030" y="1481"/>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92" name="Google Shape;2092;p8"/>
              <p:cNvSpPr/>
              <p:nvPr/>
            </p:nvSpPr>
            <p:spPr>
              <a:xfrm>
                <a:off x="4030" y="1481"/>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93" name="Google Shape;2093;p8"/>
              <p:cNvSpPr/>
              <p:nvPr/>
            </p:nvSpPr>
            <p:spPr>
              <a:xfrm>
                <a:off x="4030" y="1453"/>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94" name="Google Shape;2094;p8"/>
              <p:cNvSpPr/>
              <p:nvPr/>
            </p:nvSpPr>
            <p:spPr>
              <a:xfrm>
                <a:off x="4030" y="1453"/>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95" name="Google Shape;2095;p8"/>
              <p:cNvSpPr/>
              <p:nvPr/>
            </p:nvSpPr>
            <p:spPr>
              <a:xfrm>
                <a:off x="4120" y="1325"/>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96" name="Google Shape;2096;p8"/>
              <p:cNvSpPr/>
              <p:nvPr/>
            </p:nvSpPr>
            <p:spPr>
              <a:xfrm>
                <a:off x="4120" y="1325"/>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97" name="Google Shape;2097;p8"/>
              <p:cNvSpPr/>
              <p:nvPr/>
            </p:nvSpPr>
            <p:spPr>
              <a:xfrm>
                <a:off x="4120" y="1396"/>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98" name="Google Shape;2098;p8"/>
              <p:cNvSpPr/>
              <p:nvPr/>
            </p:nvSpPr>
            <p:spPr>
              <a:xfrm>
                <a:off x="4120" y="1396"/>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099" name="Google Shape;2099;p8"/>
              <p:cNvSpPr/>
              <p:nvPr/>
            </p:nvSpPr>
            <p:spPr>
              <a:xfrm>
                <a:off x="4120" y="1434"/>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00" name="Google Shape;2100;p8"/>
              <p:cNvSpPr/>
              <p:nvPr/>
            </p:nvSpPr>
            <p:spPr>
              <a:xfrm>
                <a:off x="4120" y="1434"/>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01" name="Google Shape;2101;p8"/>
              <p:cNvSpPr/>
              <p:nvPr/>
            </p:nvSpPr>
            <p:spPr>
              <a:xfrm>
                <a:off x="4120" y="1481"/>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02" name="Google Shape;2102;p8"/>
              <p:cNvSpPr/>
              <p:nvPr/>
            </p:nvSpPr>
            <p:spPr>
              <a:xfrm>
                <a:off x="4120" y="1481"/>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03" name="Google Shape;2103;p8"/>
              <p:cNvSpPr/>
              <p:nvPr/>
            </p:nvSpPr>
            <p:spPr>
              <a:xfrm>
                <a:off x="4120" y="1453"/>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04" name="Google Shape;2104;p8"/>
              <p:cNvSpPr/>
              <p:nvPr/>
            </p:nvSpPr>
            <p:spPr>
              <a:xfrm>
                <a:off x="4120" y="1453"/>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05" name="Google Shape;2105;p8"/>
              <p:cNvSpPr/>
              <p:nvPr/>
            </p:nvSpPr>
            <p:spPr>
              <a:xfrm>
                <a:off x="4243" y="1325"/>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06" name="Google Shape;2106;p8"/>
              <p:cNvSpPr/>
              <p:nvPr/>
            </p:nvSpPr>
            <p:spPr>
              <a:xfrm>
                <a:off x="4243" y="1325"/>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07" name="Google Shape;2107;p8"/>
              <p:cNvSpPr/>
              <p:nvPr/>
            </p:nvSpPr>
            <p:spPr>
              <a:xfrm>
                <a:off x="4243" y="1396"/>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08" name="Google Shape;2108;p8"/>
              <p:cNvSpPr/>
              <p:nvPr/>
            </p:nvSpPr>
            <p:spPr>
              <a:xfrm>
                <a:off x="4243" y="1396"/>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09" name="Google Shape;2109;p8"/>
              <p:cNvSpPr/>
              <p:nvPr/>
            </p:nvSpPr>
            <p:spPr>
              <a:xfrm>
                <a:off x="4243" y="1434"/>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10" name="Google Shape;2110;p8"/>
              <p:cNvSpPr/>
              <p:nvPr/>
            </p:nvSpPr>
            <p:spPr>
              <a:xfrm>
                <a:off x="4243" y="1434"/>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11" name="Google Shape;2111;p8"/>
              <p:cNvSpPr/>
              <p:nvPr/>
            </p:nvSpPr>
            <p:spPr>
              <a:xfrm>
                <a:off x="4243"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12" name="Google Shape;2112;p8"/>
              <p:cNvSpPr/>
              <p:nvPr/>
            </p:nvSpPr>
            <p:spPr>
              <a:xfrm>
                <a:off x="4243" y="1453"/>
                <a:ext cx="284" cy="28"/>
              </a:xfrm>
              <a:custGeom>
                <a:avLst/>
                <a:gdLst/>
                <a:ahLst/>
                <a:cxnLst/>
                <a:rect l="l" t="t" r="r" b="b"/>
                <a:pathLst>
                  <a:path w="284" h="28" extrusionOk="0">
                    <a:moveTo>
                      <a:pt x="71" y="0"/>
                    </a:moveTo>
                    <a:lnTo>
                      <a:pt x="0" y="0"/>
                    </a:lnTo>
                    <a:lnTo>
                      <a:pt x="0" y="5"/>
                    </a:lnTo>
                    <a:lnTo>
                      <a:pt x="0" y="10"/>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13" name="Google Shape;2113;p8"/>
              <p:cNvSpPr/>
              <p:nvPr/>
            </p:nvSpPr>
            <p:spPr>
              <a:xfrm>
                <a:off x="4314" y="1325"/>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14" name="Google Shape;2114;p8"/>
              <p:cNvSpPr/>
              <p:nvPr/>
            </p:nvSpPr>
            <p:spPr>
              <a:xfrm>
                <a:off x="4314" y="1325"/>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15" name="Google Shape;2115;p8"/>
              <p:cNvSpPr/>
              <p:nvPr/>
            </p:nvSpPr>
            <p:spPr>
              <a:xfrm>
                <a:off x="4314" y="1396"/>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16" name="Google Shape;2116;p8"/>
              <p:cNvSpPr/>
              <p:nvPr/>
            </p:nvSpPr>
            <p:spPr>
              <a:xfrm>
                <a:off x="4314" y="1396"/>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17" name="Google Shape;2117;p8"/>
              <p:cNvSpPr/>
              <p:nvPr/>
            </p:nvSpPr>
            <p:spPr>
              <a:xfrm>
                <a:off x="4314" y="1434"/>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18" name="Google Shape;2118;p8"/>
              <p:cNvSpPr/>
              <p:nvPr/>
            </p:nvSpPr>
            <p:spPr>
              <a:xfrm>
                <a:off x="4314" y="1434"/>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19" name="Google Shape;2119;p8"/>
              <p:cNvSpPr/>
              <p:nvPr/>
            </p:nvSpPr>
            <p:spPr>
              <a:xfrm>
                <a:off x="4314" y="1481"/>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20" name="Google Shape;2120;p8"/>
              <p:cNvSpPr/>
              <p:nvPr/>
            </p:nvSpPr>
            <p:spPr>
              <a:xfrm>
                <a:off x="4314" y="1481"/>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21" name="Google Shape;2121;p8"/>
              <p:cNvSpPr/>
              <p:nvPr/>
            </p:nvSpPr>
            <p:spPr>
              <a:xfrm>
                <a:off x="4314" y="1453"/>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22" name="Google Shape;2122;p8"/>
              <p:cNvSpPr/>
              <p:nvPr/>
            </p:nvSpPr>
            <p:spPr>
              <a:xfrm>
                <a:off x="4314" y="1453"/>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23" name="Google Shape;2123;p8"/>
              <p:cNvSpPr/>
              <p:nvPr/>
            </p:nvSpPr>
            <p:spPr>
              <a:xfrm>
                <a:off x="4404" y="1325"/>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24" name="Google Shape;2124;p8"/>
              <p:cNvSpPr/>
              <p:nvPr/>
            </p:nvSpPr>
            <p:spPr>
              <a:xfrm>
                <a:off x="4404" y="1325"/>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25" name="Google Shape;2125;p8"/>
              <p:cNvSpPr/>
              <p:nvPr/>
            </p:nvSpPr>
            <p:spPr>
              <a:xfrm>
                <a:off x="4404" y="1396"/>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26" name="Google Shape;2126;p8"/>
              <p:cNvSpPr/>
              <p:nvPr/>
            </p:nvSpPr>
            <p:spPr>
              <a:xfrm>
                <a:off x="4404" y="1396"/>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27" name="Google Shape;2127;p8"/>
              <p:cNvSpPr/>
              <p:nvPr/>
            </p:nvSpPr>
            <p:spPr>
              <a:xfrm>
                <a:off x="4404" y="1434"/>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28" name="Google Shape;2128;p8"/>
              <p:cNvSpPr/>
              <p:nvPr/>
            </p:nvSpPr>
            <p:spPr>
              <a:xfrm>
                <a:off x="4404" y="1434"/>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29" name="Google Shape;2129;p8"/>
              <p:cNvSpPr/>
              <p:nvPr/>
            </p:nvSpPr>
            <p:spPr>
              <a:xfrm>
                <a:off x="4404" y="1481"/>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30" name="Google Shape;2130;p8"/>
              <p:cNvSpPr/>
              <p:nvPr/>
            </p:nvSpPr>
            <p:spPr>
              <a:xfrm>
                <a:off x="4404" y="1481"/>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31" name="Google Shape;2131;p8"/>
              <p:cNvSpPr/>
              <p:nvPr/>
            </p:nvSpPr>
            <p:spPr>
              <a:xfrm>
                <a:off x="4404" y="1453"/>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32" name="Google Shape;2132;p8"/>
              <p:cNvSpPr/>
              <p:nvPr/>
            </p:nvSpPr>
            <p:spPr>
              <a:xfrm>
                <a:off x="4404" y="1453"/>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33" name="Google Shape;2133;p8"/>
              <p:cNvSpPr/>
              <p:nvPr/>
            </p:nvSpPr>
            <p:spPr>
              <a:xfrm>
                <a:off x="4716" y="1325"/>
                <a:ext cx="50" cy="71"/>
              </a:xfrm>
              <a:custGeom>
                <a:avLst/>
                <a:gdLst/>
                <a:ahLst/>
                <a:cxnLst/>
                <a:rect l="l" t="t" r="r" b="b"/>
                <a:pathLst>
                  <a:path w="21" h="30" extrusionOk="0">
                    <a:moveTo>
                      <a:pt x="21" y="0"/>
                    </a:moveTo>
                    <a:cubicBezTo>
                      <a:pt x="0" y="0"/>
                      <a:pt x="0" y="0"/>
                      <a:pt x="0" y="0"/>
                    </a:cubicBezTo>
                    <a:cubicBezTo>
                      <a:pt x="0" y="30"/>
                      <a:pt x="0" y="30"/>
                      <a:pt x="0" y="30"/>
                    </a:cubicBezTo>
                    <a:cubicBezTo>
                      <a:pt x="21" y="30"/>
                      <a:pt x="21" y="30"/>
                      <a:pt x="21" y="30"/>
                    </a:cubicBezTo>
                    <a:cubicBezTo>
                      <a:pt x="21" y="19"/>
                      <a:pt x="21" y="9"/>
                      <a:pt x="21"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34" name="Google Shape;2134;p8"/>
              <p:cNvSpPr/>
              <p:nvPr/>
            </p:nvSpPr>
            <p:spPr>
              <a:xfrm>
                <a:off x="4766" y="1325"/>
                <a:ext cx="21" cy="71"/>
              </a:xfrm>
              <a:custGeom>
                <a:avLst/>
                <a:gdLst/>
                <a:ahLst/>
                <a:cxnLst/>
                <a:rect l="l" t="t" r="r" b="b"/>
                <a:pathLst>
                  <a:path w="9" h="30" extrusionOk="0">
                    <a:moveTo>
                      <a:pt x="5" y="0"/>
                    </a:moveTo>
                    <a:cubicBezTo>
                      <a:pt x="0" y="0"/>
                      <a:pt x="0" y="0"/>
                      <a:pt x="0" y="0"/>
                    </a:cubicBezTo>
                    <a:cubicBezTo>
                      <a:pt x="0" y="9"/>
                      <a:pt x="0" y="19"/>
                      <a:pt x="0" y="30"/>
                    </a:cubicBezTo>
                    <a:cubicBezTo>
                      <a:pt x="9" y="30"/>
                      <a:pt x="9" y="30"/>
                      <a:pt x="9" y="30"/>
                    </a:cubicBezTo>
                    <a:cubicBezTo>
                      <a:pt x="7" y="20"/>
                      <a:pt x="6" y="10"/>
                      <a:pt x="5"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35" name="Google Shape;2135;p8"/>
              <p:cNvSpPr/>
              <p:nvPr/>
            </p:nvSpPr>
            <p:spPr>
              <a:xfrm>
                <a:off x="4527" y="1325"/>
                <a:ext cx="237" cy="284"/>
              </a:xfrm>
              <a:custGeom>
                <a:avLst/>
                <a:gdLst/>
                <a:ahLst/>
                <a:cxnLst/>
                <a:rect l="l" t="t" r="r" b="b"/>
                <a:pathLst>
                  <a:path w="100" h="120" extrusionOk="0">
                    <a:moveTo>
                      <a:pt x="30" y="0"/>
                    </a:moveTo>
                    <a:cubicBezTo>
                      <a:pt x="0" y="0"/>
                      <a:pt x="0" y="0"/>
                      <a:pt x="0" y="0"/>
                    </a:cubicBezTo>
                    <a:cubicBezTo>
                      <a:pt x="0" y="120"/>
                      <a:pt x="0" y="120"/>
                      <a:pt x="0" y="120"/>
                    </a:cubicBezTo>
                    <a:cubicBezTo>
                      <a:pt x="97" y="120"/>
                      <a:pt x="97" y="120"/>
                      <a:pt x="97" y="120"/>
                    </a:cubicBezTo>
                    <a:cubicBezTo>
                      <a:pt x="98" y="101"/>
                      <a:pt x="99" y="82"/>
                      <a:pt x="100" y="66"/>
                    </a:cubicBezTo>
                    <a:cubicBezTo>
                      <a:pt x="80" y="66"/>
                      <a:pt x="80" y="66"/>
                      <a:pt x="80" y="66"/>
                    </a:cubicBezTo>
                    <a:cubicBezTo>
                      <a:pt x="80" y="120"/>
                      <a:pt x="80" y="120"/>
                      <a:pt x="80" y="120"/>
                    </a:cubicBezTo>
                    <a:cubicBezTo>
                      <a:pt x="68" y="120"/>
                      <a:pt x="68" y="120"/>
                      <a:pt x="68" y="120"/>
                    </a:cubicBezTo>
                    <a:cubicBezTo>
                      <a:pt x="68" y="66"/>
                      <a:pt x="68" y="66"/>
                      <a:pt x="68" y="66"/>
                    </a:cubicBezTo>
                    <a:cubicBezTo>
                      <a:pt x="68" y="120"/>
                      <a:pt x="68" y="120"/>
                      <a:pt x="68" y="120"/>
                    </a:cubicBezTo>
                    <a:cubicBezTo>
                      <a:pt x="30" y="120"/>
                      <a:pt x="30" y="120"/>
                      <a:pt x="30" y="120"/>
                    </a:cubicBezTo>
                    <a:cubicBezTo>
                      <a:pt x="30" y="66"/>
                      <a:pt x="30" y="66"/>
                      <a:pt x="30" y="66"/>
                    </a:cubicBezTo>
                    <a:cubicBezTo>
                      <a:pt x="0" y="66"/>
                      <a:pt x="0" y="66"/>
                      <a:pt x="0" y="66"/>
                    </a:cubicBezTo>
                    <a:cubicBezTo>
                      <a:pt x="0" y="58"/>
                      <a:pt x="0" y="58"/>
                      <a:pt x="0" y="58"/>
                    </a:cubicBezTo>
                    <a:cubicBezTo>
                      <a:pt x="0" y="56"/>
                      <a:pt x="0" y="56"/>
                      <a:pt x="0" y="56"/>
                    </a:cubicBezTo>
                    <a:cubicBezTo>
                      <a:pt x="0" y="30"/>
                      <a:pt x="0" y="30"/>
                      <a:pt x="0" y="30"/>
                    </a:cubicBezTo>
                    <a:cubicBezTo>
                      <a:pt x="30" y="30"/>
                      <a:pt x="30" y="30"/>
                      <a:pt x="30" y="30"/>
                    </a:cubicBezTo>
                    <a:cubicBezTo>
                      <a:pt x="30" y="0"/>
                      <a:pt x="30" y="0"/>
                      <a:pt x="3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36" name="Google Shape;2136;p8"/>
              <p:cNvSpPr/>
              <p:nvPr/>
            </p:nvSpPr>
            <p:spPr>
              <a:xfrm>
                <a:off x="4757" y="1481"/>
                <a:ext cx="52" cy="128"/>
              </a:xfrm>
              <a:custGeom>
                <a:avLst/>
                <a:gdLst/>
                <a:ahLst/>
                <a:cxnLst/>
                <a:rect l="l" t="t" r="r" b="b"/>
                <a:pathLst>
                  <a:path w="22" h="54" extrusionOk="0">
                    <a:moveTo>
                      <a:pt x="16" y="0"/>
                    </a:moveTo>
                    <a:cubicBezTo>
                      <a:pt x="3" y="0"/>
                      <a:pt x="3" y="0"/>
                      <a:pt x="3" y="0"/>
                    </a:cubicBezTo>
                    <a:cubicBezTo>
                      <a:pt x="2" y="16"/>
                      <a:pt x="1" y="35"/>
                      <a:pt x="0" y="54"/>
                    </a:cubicBezTo>
                    <a:cubicBezTo>
                      <a:pt x="22" y="54"/>
                      <a:pt x="22" y="54"/>
                      <a:pt x="22" y="54"/>
                    </a:cubicBezTo>
                    <a:cubicBezTo>
                      <a:pt x="20" y="37"/>
                      <a:pt x="18" y="18"/>
                      <a:pt x="16"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37" name="Google Shape;2137;p8"/>
              <p:cNvSpPr/>
              <p:nvPr/>
            </p:nvSpPr>
            <p:spPr>
              <a:xfrm>
                <a:off x="4716" y="1396"/>
                <a:ext cx="50" cy="38"/>
              </a:xfrm>
              <a:custGeom>
                <a:avLst/>
                <a:gdLst/>
                <a:ahLst/>
                <a:cxnLst/>
                <a:rect l="l" t="t" r="r" b="b"/>
                <a:pathLst>
                  <a:path w="21" h="16" extrusionOk="0">
                    <a:moveTo>
                      <a:pt x="21" y="0"/>
                    </a:moveTo>
                    <a:cubicBezTo>
                      <a:pt x="0" y="0"/>
                      <a:pt x="0" y="0"/>
                      <a:pt x="0" y="0"/>
                    </a:cubicBezTo>
                    <a:cubicBezTo>
                      <a:pt x="0" y="16"/>
                      <a:pt x="0" y="16"/>
                      <a:pt x="0" y="16"/>
                    </a:cubicBezTo>
                    <a:cubicBezTo>
                      <a:pt x="20" y="16"/>
                      <a:pt x="20" y="16"/>
                      <a:pt x="20" y="16"/>
                    </a:cubicBezTo>
                    <a:cubicBezTo>
                      <a:pt x="20" y="11"/>
                      <a:pt x="21" y="5"/>
                      <a:pt x="21"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38" name="Google Shape;2138;p8"/>
              <p:cNvSpPr/>
              <p:nvPr/>
            </p:nvSpPr>
            <p:spPr>
              <a:xfrm>
                <a:off x="4764" y="1396"/>
                <a:ext cx="26" cy="38"/>
              </a:xfrm>
              <a:custGeom>
                <a:avLst/>
                <a:gdLst/>
                <a:ahLst/>
                <a:cxnLst/>
                <a:rect l="l" t="t" r="r" b="b"/>
                <a:pathLst>
                  <a:path w="11" h="16" extrusionOk="0">
                    <a:moveTo>
                      <a:pt x="10" y="0"/>
                    </a:moveTo>
                    <a:cubicBezTo>
                      <a:pt x="1" y="0"/>
                      <a:pt x="1" y="0"/>
                      <a:pt x="1" y="0"/>
                    </a:cubicBezTo>
                    <a:cubicBezTo>
                      <a:pt x="1" y="5"/>
                      <a:pt x="0" y="11"/>
                      <a:pt x="0" y="16"/>
                    </a:cubicBezTo>
                    <a:cubicBezTo>
                      <a:pt x="11" y="16"/>
                      <a:pt x="11" y="16"/>
                      <a:pt x="11" y="16"/>
                    </a:cubicBezTo>
                    <a:cubicBezTo>
                      <a:pt x="11" y="11"/>
                      <a:pt x="10" y="5"/>
                      <a:pt x="10"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39" name="Google Shape;2139;p8"/>
              <p:cNvSpPr/>
              <p:nvPr/>
            </p:nvSpPr>
            <p:spPr>
              <a:xfrm>
                <a:off x="4527" y="1396"/>
                <a:ext cx="71" cy="62"/>
              </a:xfrm>
              <a:custGeom>
                <a:avLst/>
                <a:gdLst/>
                <a:ahLst/>
                <a:cxnLst/>
                <a:rect l="l" t="t" r="r" b="b"/>
                <a:pathLst>
                  <a:path w="71" h="62" extrusionOk="0">
                    <a:moveTo>
                      <a:pt x="71" y="0"/>
                    </a:moveTo>
                    <a:lnTo>
                      <a:pt x="0" y="0"/>
                    </a:lnTo>
                    <a:lnTo>
                      <a:pt x="0" y="62"/>
                    </a:lnTo>
                    <a:lnTo>
                      <a:pt x="0" y="38"/>
                    </a:lnTo>
                    <a:lnTo>
                      <a:pt x="71" y="38"/>
                    </a:lnTo>
                    <a:lnTo>
                      <a:pt x="71"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40" name="Google Shape;2140;p8"/>
              <p:cNvSpPr/>
              <p:nvPr/>
            </p:nvSpPr>
            <p:spPr>
              <a:xfrm>
                <a:off x="4527" y="1396"/>
                <a:ext cx="71" cy="62"/>
              </a:xfrm>
              <a:custGeom>
                <a:avLst/>
                <a:gdLst/>
                <a:ahLst/>
                <a:cxnLst/>
                <a:rect l="l" t="t" r="r" b="b"/>
                <a:pathLst>
                  <a:path w="71" h="62" extrusionOk="0">
                    <a:moveTo>
                      <a:pt x="71" y="0"/>
                    </a:moveTo>
                    <a:lnTo>
                      <a:pt x="0" y="0"/>
                    </a:lnTo>
                    <a:lnTo>
                      <a:pt x="0" y="62"/>
                    </a:lnTo>
                    <a:lnTo>
                      <a:pt x="0" y="38"/>
                    </a:lnTo>
                    <a:lnTo>
                      <a:pt x="71" y="38"/>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41" name="Google Shape;2141;p8"/>
              <p:cNvSpPr/>
              <p:nvPr/>
            </p:nvSpPr>
            <p:spPr>
              <a:xfrm>
                <a:off x="4716" y="1434"/>
                <a:ext cx="48" cy="19"/>
              </a:xfrm>
              <a:custGeom>
                <a:avLst/>
                <a:gdLst/>
                <a:ahLst/>
                <a:cxnLst/>
                <a:rect l="l" t="t" r="r" b="b"/>
                <a:pathLst>
                  <a:path w="20" h="8" extrusionOk="0">
                    <a:moveTo>
                      <a:pt x="20" y="0"/>
                    </a:moveTo>
                    <a:cubicBezTo>
                      <a:pt x="0" y="0"/>
                      <a:pt x="0" y="0"/>
                      <a:pt x="0" y="0"/>
                    </a:cubicBezTo>
                    <a:cubicBezTo>
                      <a:pt x="0" y="8"/>
                      <a:pt x="0" y="8"/>
                      <a:pt x="0" y="8"/>
                    </a:cubicBezTo>
                    <a:cubicBezTo>
                      <a:pt x="20" y="8"/>
                      <a:pt x="20" y="8"/>
                      <a:pt x="20" y="8"/>
                    </a:cubicBezTo>
                    <a:cubicBezTo>
                      <a:pt x="20" y="6"/>
                      <a:pt x="20" y="3"/>
                      <a:pt x="20"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42" name="Google Shape;2142;p8"/>
              <p:cNvSpPr/>
              <p:nvPr/>
            </p:nvSpPr>
            <p:spPr>
              <a:xfrm>
                <a:off x="4764" y="1434"/>
                <a:ext cx="28" cy="19"/>
              </a:xfrm>
              <a:custGeom>
                <a:avLst/>
                <a:gdLst/>
                <a:ahLst/>
                <a:cxnLst/>
                <a:rect l="l" t="t" r="r" b="b"/>
                <a:pathLst>
                  <a:path w="12" h="8" extrusionOk="0">
                    <a:moveTo>
                      <a:pt x="11" y="0"/>
                    </a:moveTo>
                    <a:cubicBezTo>
                      <a:pt x="0" y="0"/>
                      <a:pt x="0" y="0"/>
                      <a:pt x="0" y="0"/>
                    </a:cubicBezTo>
                    <a:cubicBezTo>
                      <a:pt x="0" y="3"/>
                      <a:pt x="0" y="6"/>
                      <a:pt x="0" y="8"/>
                    </a:cubicBezTo>
                    <a:cubicBezTo>
                      <a:pt x="12" y="8"/>
                      <a:pt x="12" y="8"/>
                      <a:pt x="12" y="8"/>
                    </a:cubicBezTo>
                    <a:cubicBezTo>
                      <a:pt x="12" y="6"/>
                      <a:pt x="12" y="3"/>
                      <a:pt x="11"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43" name="Google Shape;2143;p8"/>
              <p:cNvSpPr/>
              <p:nvPr/>
            </p:nvSpPr>
            <p:spPr>
              <a:xfrm>
                <a:off x="4527" y="1434"/>
                <a:ext cx="71" cy="24"/>
              </a:xfrm>
              <a:custGeom>
                <a:avLst/>
                <a:gdLst/>
                <a:ahLst/>
                <a:cxnLst/>
                <a:rect l="l" t="t" r="r" b="b"/>
                <a:pathLst>
                  <a:path w="71" h="24" extrusionOk="0">
                    <a:moveTo>
                      <a:pt x="71" y="0"/>
                    </a:moveTo>
                    <a:lnTo>
                      <a:pt x="0" y="0"/>
                    </a:lnTo>
                    <a:lnTo>
                      <a:pt x="0" y="24"/>
                    </a:lnTo>
                    <a:lnTo>
                      <a:pt x="0" y="19"/>
                    </a:lnTo>
                    <a:lnTo>
                      <a:pt x="71" y="19"/>
                    </a:lnTo>
                    <a:lnTo>
                      <a:pt x="71"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44" name="Google Shape;2144;p8"/>
              <p:cNvSpPr/>
              <p:nvPr/>
            </p:nvSpPr>
            <p:spPr>
              <a:xfrm>
                <a:off x="4527" y="1434"/>
                <a:ext cx="71" cy="24"/>
              </a:xfrm>
              <a:custGeom>
                <a:avLst/>
                <a:gdLst/>
                <a:ahLst/>
                <a:cxnLst/>
                <a:rect l="l" t="t" r="r" b="b"/>
                <a:pathLst>
                  <a:path w="71" h="24" extrusionOk="0">
                    <a:moveTo>
                      <a:pt x="71" y="0"/>
                    </a:moveTo>
                    <a:lnTo>
                      <a:pt x="0" y="0"/>
                    </a:lnTo>
                    <a:lnTo>
                      <a:pt x="0" y="24"/>
                    </a:lnTo>
                    <a:lnTo>
                      <a:pt x="0" y="19"/>
                    </a:lnTo>
                    <a:lnTo>
                      <a:pt x="71" y="19"/>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45" name="Google Shape;2145;p8"/>
              <p:cNvSpPr/>
              <p:nvPr/>
            </p:nvSpPr>
            <p:spPr>
              <a:xfrm>
                <a:off x="4716" y="1453"/>
                <a:ext cx="48" cy="28"/>
              </a:xfrm>
              <a:custGeom>
                <a:avLst/>
                <a:gdLst/>
                <a:ahLst/>
                <a:cxnLst/>
                <a:rect l="l" t="t" r="r" b="b"/>
                <a:pathLst>
                  <a:path w="20" h="12" extrusionOk="0">
                    <a:moveTo>
                      <a:pt x="20" y="0"/>
                    </a:moveTo>
                    <a:cubicBezTo>
                      <a:pt x="0" y="0"/>
                      <a:pt x="0" y="0"/>
                      <a:pt x="0" y="0"/>
                    </a:cubicBezTo>
                    <a:cubicBezTo>
                      <a:pt x="0" y="12"/>
                      <a:pt x="0" y="12"/>
                      <a:pt x="0" y="12"/>
                    </a:cubicBezTo>
                    <a:cubicBezTo>
                      <a:pt x="20" y="12"/>
                      <a:pt x="20" y="12"/>
                      <a:pt x="20" y="12"/>
                    </a:cubicBezTo>
                    <a:cubicBezTo>
                      <a:pt x="20" y="8"/>
                      <a:pt x="20" y="4"/>
                      <a:pt x="20"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46" name="Google Shape;2146;p8"/>
              <p:cNvSpPr/>
              <p:nvPr/>
            </p:nvSpPr>
            <p:spPr>
              <a:xfrm>
                <a:off x="4764" y="1453"/>
                <a:ext cx="30" cy="28"/>
              </a:xfrm>
              <a:custGeom>
                <a:avLst/>
                <a:gdLst/>
                <a:ahLst/>
                <a:cxnLst/>
                <a:rect l="l" t="t" r="r" b="b"/>
                <a:pathLst>
                  <a:path w="13" h="12" extrusionOk="0">
                    <a:moveTo>
                      <a:pt x="12" y="0"/>
                    </a:moveTo>
                    <a:cubicBezTo>
                      <a:pt x="0" y="0"/>
                      <a:pt x="0" y="0"/>
                      <a:pt x="0" y="0"/>
                    </a:cubicBezTo>
                    <a:cubicBezTo>
                      <a:pt x="0" y="4"/>
                      <a:pt x="0" y="8"/>
                      <a:pt x="0" y="12"/>
                    </a:cubicBezTo>
                    <a:cubicBezTo>
                      <a:pt x="13" y="12"/>
                      <a:pt x="13" y="12"/>
                      <a:pt x="13" y="12"/>
                    </a:cubicBezTo>
                    <a:cubicBezTo>
                      <a:pt x="13" y="8"/>
                      <a:pt x="13" y="4"/>
                      <a:pt x="12"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47" name="Google Shape;2147;p8"/>
              <p:cNvSpPr/>
              <p:nvPr/>
            </p:nvSpPr>
            <p:spPr>
              <a:xfrm>
                <a:off x="4527" y="1453"/>
                <a:ext cx="71" cy="28"/>
              </a:xfrm>
              <a:custGeom>
                <a:avLst/>
                <a:gdLst/>
                <a:ahLst/>
                <a:cxnLst/>
                <a:rect l="l" t="t" r="r" b="b"/>
                <a:pathLst>
                  <a:path w="71" h="28" extrusionOk="0">
                    <a:moveTo>
                      <a:pt x="71" y="0"/>
                    </a:moveTo>
                    <a:lnTo>
                      <a:pt x="0" y="0"/>
                    </a:lnTo>
                    <a:lnTo>
                      <a:pt x="0" y="5"/>
                    </a:lnTo>
                    <a:lnTo>
                      <a:pt x="0" y="10"/>
                    </a:lnTo>
                    <a:lnTo>
                      <a:pt x="0" y="28"/>
                    </a:lnTo>
                    <a:lnTo>
                      <a:pt x="71" y="28"/>
                    </a:lnTo>
                    <a:lnTo>
                      <a:pt x="71"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48" name="Google Shape;2148;p8"/>
              <p:cNvSpPr/>
              <p:nvPr/>
            </p:nvSpPr>
            <p:spPr>
              <a:xfrm>
                <a:off x="4527" y="1453"/>
                <a:ext cx="71" cy="28"/>
              </a:xfrm>
              <a:custGeom>
                <a:avLst/>
                <a:gdLst/>
                <a:ahLst/>
                <a:cxnLst/>
                <a:rect l="l" t="t" r="r" b="b"/>
                <a:pathLst>
                  <a:path w="71" h="28" extrusionOk="0">
                    <a:moveTo>
                      <a:pt x="71" y="0"/>
                    </a:moveTo>
                    <a:lnTo>
                      <a:pt x="0" y="0"/>
                    </a:lnTo>
                    <a:lnTo>
                      <a:pt x="0" y="5"/>
                    </a:lnTo>
                    <a:lnTo>
                      <a:pt x="0" y="10"/>
                    </a:lnTo>
                    <a:lnTo>
                      <a:pt x="0" y="28"/>
                    </a:lnTo>
                    <a:lnTo>
                      <a:pt x="71" y="28"/>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49" name="Google Shape;2149;p8"/>
              <p:cNvSpPr/>
              <p:nvPr/>
            </p:nvSpPr>
            <p:spPr>
              <a:xfrm>
                <a:off x="4598" y="1325"/>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50" name="Google Shape;2150;p8"/>
              <p:cNvSpPr/>
              <p:nvPr/>
            </p:nvSpPr>
            <p:spPr>
              <a:xfrm>
                <a:off x="4598" y="1325"/>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51" name="Google Shape;2151;p8"/>
              <p:cNvSpPr/>
              <p:nvPr/>
            </p:nvSpPr>
            <p:spPr>
              <a:xfrm>
                <a:off x="4598" y="1396"/>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52" name="Google Shape;2152;p8"/>
              <p:cNvSpPr/>
              <p:nvPr/>
            </p:nvSpPr>
            <p:spPr>
              <a:xfrm>
                <a:off x="4598" y="1396"/>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53" name="Google Shape;2153;p8"/>
              <p:cNvSpPr/>
              <p:nvPr/>
            </p:nvSpPr>
            <p:spPr>
              <a:xfrm>
                <a:off x="4598" y="1434"/>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54" name="Google Shape;2154;p8"/>
              <p:cNvSpPr/>
              <p:nvPr/>
            </p:nvSpPr>
            <p:spPr>
              <a:xfrm>
                <a:off x="4598" y="1434"/>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55" name="Google Shape;2155;p8"/>
              <p:cNvSpPr/>
              <p:nvPr/>
            </p:nvSpPr>
            <p:spPr>
              <a:xfrm>
                <a:off x="4598" y="1481"/>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56" name="Google Shape;2156;p8"/>
              <p:cNvSpPr/>
              <p:nvPr/>
            </p:nvSpPr>
            <p:spPr>
              <a:xfrm>
                <a:off x="4598" y="1481"/>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57" name="Google Shape;2157;p8"/>
              <p:cNvSpPr/>
              <p:nvPr/>
            </p:nvSpPr>
            <p:spPr>
              <a:xfrm>
                <a:off x="4598" y="1453"/>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58" name="Google Shape;2158;p8"/>
              <p:cNvSpPr/>
              <p:nvPr/>
            </p:nvSpPr>
            <p:spPr>
              <a:xfrm>
                <a:off x="4598" y="1453"/>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59" name="Google Shape;2159;p8"/>
              <p:cNvSpPr/>
              <p:nvPr/>
            </p:nvSpPr>
            <p:spPr>
              <a:xfrm>
                <a:off x="4688" y="1325"/>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60" name="Google Shape;2160;p8"/>
              <p:cNvSpPr/>
              <p:nvPr/>
            </p:nvSpPr>
            <p:spPr>
              <a:xfrm>
                <a:off x="4688" y="1325"/>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61" name="Google Shape;2161;p8"/>
              <p:cNvSpPr/>
              <p:nvPr/>
            </p:nvSpPr>
            <p:spPr>
              <a:xfrm>
                <a:off x="4688" y="1396"/>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62" name="Google Shape;2162;p8"/>
              <p:cNvSpPr/>
              <p:nvPr/>
            </p:nvSpPr>
            <p:spPr>
              <a:xfrm>
                <a:off x="4688" y="1396"/>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63" name="Google Shape;2163;p8"/>
              <p:cNvSpPr/>
              <p:nvPr/>
            </p:nvSpPr>
            <p:spPr>
              <a:xfrm>
                <a:off x="4688" y="1434"/>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64" name="Google Shape;2164;p8"/>
              <p:cNvSpPr/>
              <p:nvPr/>
            </p:nvSpPr>
            <p:spPr>
              <a:xfrm>
                <a:off x="4688" y="1434"/>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65" name="Google Shape;2165;p8"/>
              <p:cNvSpPr/>
              <p:nvPr/>
            </p:nvSpPr>
            <p:spPr>
              <a:xfrm>
                <a:off x="4688" y="1481"/>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66" name="Google Shape;2166;p8"/>
              <p:cNvSpPr/>
              <p:nvPr/>
            </p:nvSpPr>
            <p:spPr>
              <a:xfrm>
                <a:off x="4688" y="1481"/>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67" name="Google Shape;2167;p8"/>
              <p:cNvSpPr/>
              <p:nvPr/>
            </p:nvSpPr>
            <p:spPr>
              <a:xfrm>
                <a:off x="4688" y="1453"/>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68" name="Google Shape;2168;p8"/>
              <p:cNvSpPr/>
              <p:nvPr/>
            </p:nvSpPr>
            <p:spPr>
              <a:xfrm>
                <a:off x="4688" y="1453"/>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69" name="Google Shape;2169;p8"/>
              <p:cNvSpPr/>
              <p:nvPr/>
            </p:nvSpPr>
            <p:spPr>
              <a:xfrm>
                <a:off x="885" y="1041"/>
                <a:ext cx="234" cy="284"/>
              </a:xfrm>
              <a:custGeom>
                <a:avLst/>
                <a:gdLst/>
                <a:ahLst/>
                <a:cxnLst/>
                <a:rect l="l" t="t" r="r" b="b"/>
                <a:pathLst>
                  <a:path w="99" h="120" extrusionOk="0">
                    <a:moveTo>
                      <a:pt x="99" y="66"/>
                    </a:moveTo>
                    <a:cubicBezTo>
                      <a:pt x="59" y="66"/>
                      <a:pt x="59" y="66"/>
                      <a:pt x="59" y="66"/>
                    </a:cubicBezTo>
                    <a:cubicBezTo>
                      <a:pt x="59" y="120"/>
                      <a:pt x="59" y="120"/>
                      <a:pt x="59" y="120"/>
                    </a:cubicBezTo>
                    <a:cubicBezTo>
                      <a:pt x="47" y="120"/>
                      <a:pt x="47" y="120"/>
                      <a:pt x="47" y="120"/>
                    </a:cubicBezTo>
                    <a:cubicBezTo>
                      <a:pt x="47" y="66"/>
                      <a:pt x="47" y="66"/>
                      <a:pt x="47" y="66"/>
                    </a:cubicBezTo>
                    <a:cubicBezTo>
                      <a:pt x="47" y="120"/>
                      <a:pt x="47" y="120"/>
                      <a:pt x="47" y="120"/>
                    </a:cubicBezTo>
                    <a:cubicBezTo>
                      <a:pt x="9" y="120"/>
                      <a:pt x="9" y="120"/>
                      <a:pt x="9" y="120"/>
                    </a:cubicBezTo>
                    <a:cubicBezTo>
                      <a:pt x="9" y="66"/>
                      <a:pt x="9" y="66"/>
                      <a:pt x="9" y="66"/>
                    </a:cubicBezTo>
                    <a:cubicBezTo>
                      <a:pt x="6" y="66"/>
                      <a:pt x="6" y="66"/>
                      <a:pt x="6" y="66"/>
                    </a:cubicBezTo>
                    <a:cubicBezTo>
                      <a:pt x="5" y="68"/>
                      <a:pt x="5" y="71"/>
                      <a:pt x="4" y="73"/>
                    </a:cubicBezTo>
                    <a:cubicBezTo>
                      <a:pt x="2" y="86"/>
                      <a:pt x="0" y="102"/>
                      <a:pt x="0" y="120"/>
                    </a:cubicBezTo>
                    <a:cubicBezTo>
                      <a:pt x="99" y="120"/>
                      <a:pt x="99" y="120"/>
                      <a:pt x="99" y="120"/>
                    </a:cubicBezTo>
                    <a:cubicBezTo>
                      <a:pt x="99" y="66"/>
                      <a:pt x="99" y="66"/>
                      <a:pt x="99" y="66"/>
                    </a:cubicBezTo>
                    <a:moveTo>
                      <a:pt x="99" y="0"/>
                    </a:moveTo>
                    <a:cubicBezTo>
                      <a:pt x="59" y="0"/>
                      <a:pt x="59" y="0"/>
                      <a:pt x="59" y="0"/>
                    </a:cubicBezTo>
                    <a:cubicBezTo>
                      <a:pt x="59" y="30"/>
                      <a:pt x="59" y="30"/>
                      <a:pt x="59" y="30"/>
                    </a:cubicBezTo>
                    <a:cubicBezTo>
                      <a:pt x="99" y="30"/>
                      <a:pt x="99" y="30"/>
                      <a:pt x="99" y="30"/>
                    </a:cubicBezTo>
                    <a:cubicBezTo>
                      <a:pt x="99" y="0"/>
                      <a:pt x="99" y="0"/>
                      <a:pt x="99"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70" name="Google Shape;2170;p8"/>
              <p:cNvSpPr/>
              <p:nvPr/>
            </p:nvSpPr>
            <p:spPr>
              <a:xfrm>
                <a:off x="1025" y="1112"/>
                <a:ext cx="94" cy="38"/>
              </a:xfrm>
              <a:prstGeom prst="rect">
                <a:avLst/>
              </a:pr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71" name="Google Shape;2171;p8"/>
              <p:cNvSpPr/>
              <p:nvPr/>
            </p:nvSpPr>
            <p:spPr>
              <a:xfrm>
                <a:off x="1025" y="1112"/>
                <a:ext cx="94"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72" name="Google Shape;2172;p8"/>
              <p:cNvSpPr/>
              <p:nvPr/>
            </p:nvSpPr>
            <p:spPr>
              <a:xfrm>
                <a:off x="1025" y="1150"/>
                <a:ext cx="94" cy="19"/>
              </a:xfrm>
              <a:prstGeom prst="rect">
                <a:avLst/>
              </a:pr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73" name="Google Shape;2173;p8"/>
              <p:cNvSpPr/>
              <p:nvPr/>
            </p:nvSpPr>
            <p:spPr>
              <a:xfrm>
                <a:off x="1025" y="1150"/>
                <a:ext cx="94"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74" name="Google Shape;2174;p8"/>
              <p:cNvSpPr/>
              <p:nvPr/>
            </p:nvSpPr>
            <p:spPr>
              <a:xfrm>
                <a:off x="899" y="1169"/>
                <a:ext cx="220" cy="28"/>
              </a:xfrm>
              <a:custGeom>
                <a:avLst/>
                <a:gdLst/>
                <a:ahLst/>
                <a:cxnLst/>
                <a:rect l="l" t="t" r="r" b="b"/>
                <a:pathLst>
                  <a:path w="93" h="12" extrusionOk="0">
                    <a:moveTo>
                      <a:pt x="3" y="1"/>
                    </a:moveTo>
                    <a:cubicBezTo>
                      <a:pt x="2" y="5"/>
                      <a:pt x="1" y="8"/>
                      <a:pt x="0" y="12"/>
                    </a:cubicBezTo>
                    <a:cubicBezTo>
                      <a:pt x="3" y="12"/>
                      <a:pt x="3" y="12"/>
                      <a:pt x="3" y="12"/>
                    </a:cubicBezTo>
                    <a:cubicBezTo>
                      <a:pt x="3" y="1"/>
                      <a:pt x="3" y="1"/>
                      <a:pt x="3" y="1"/>
                    </a:cubicBezTo>
                    <a:moveTo>
                      <a:pt x="93" y="0"/>
                    </a:moveTo>
                    <a:cubicBezTo>
                      <a:pt x="53" y="0"/>
                      <a:pt x="53" y="0"/>
                      <a:pt x="53" y="0"/>
                    </a:cubicBezTo>
                    <a:cubicBezTo>
                      <a:pt x="53" y="12"/>
                      <a:pt x="53" y="12"/>
                      <a:pt x="53" y="12"/>
                    </a:cubicBezTo>
                    <a:cubicBezTo>
                      <a:pt x="93" y="12"/>
                      <a:pt x="93" y="12"/>
                      <a:pt x="93" y="12"/>
                    </a:cubicBezTo>
                    <a:cubicBezTo>
                      <a:pt x="93" y="0"/>
                      <a:pt x="93" y="0"/>
                      <a:pt x="93"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75" name="Google Shape;2175;p8"/>
              <p:cNvSpPr/>
              <p:nvPr/>
            </p:nvSpPr>
            <p:spPr>
              <a:xfrm>
                <a:off x="937" y="1045"/>
                <a:ext cx="59" cy="67"/>
              </a:xfrm>
              <a:custGeom>
                <a:avLst/>
                <a:gdLst/>
                <a:ahLst/>
                <a:cxnLst/>
                <a:rect l="l" t="t" r="r" b="b"/>
                <a:pathLst>
                  <a:path w="25" h="28" extrusionOk="0">
                    <a:moveTo>
                      <a:pt x="25" y="0"/>
                    </a:moveTo>
                    <a:cubicBezTo>
                      <a:pt x="16" y="8"/>
                      <a:pt x="7" y="17"/>
                      <a:pt x="0" y="28"/>
                    </a:cubicBezTo>
                    <a:cubicBezTo>
                      <a:pt x="25" y="28"/>
                      <a:pt x="25" y="28"/>
                      <a:pt x="25" y="28"/>
                    </a:cubicBezTo>
                    <a:cubicBezTo>
                      <a:pt x="25" y="0"/>
                      <a:pt x="25" y="0"/>
                      <a:pt x="25"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76" name="Google Shape;2176;p8"/>
              <p:cNvSpPr/>
              <p:nvPr/>
            </p:nvSpPr>
            <p:spPr>
              <a:xfrm>
                <a:off x="916" y="1112"/>
                <a:ext cx="80" cy="38"/>
              </a:xfrm>
              <a:custGeom>
                <a:avLst/>
                <a:gdLst/>
                <a:ahLst/>
                <a:cxnLst/>
                <a:rect l="l" t="t" r="r" b="b"/>
                <a:pathLst>
                  <a:path w="34" h="16" extrusionOk="0">
                    <a:moveTo>
                      <a:pt x="34" y="0"/>
                    </a:moveTo>
                    <a:cubicBezTo>
                      <a:pt x="9" y="0"/>
                      <a:pt x="9" y="0"/>
                      <a:pt x="9" y="0"/>
                    </a:cubicBezTo>
                    <a:cubicBezTo>
                      <a:pt x="6" y="5"/>
                      <a:pt x="2" y="11"/>
                      <a:pt x="0" y="16"/>
                    </a:cubicBezTo>
                    <a:cubicBezTo>
                      <a:pt x="34" y="16"/>
                      <a:pt x="34" y="16"/>
                      <a:pt x="34" y="16"/>
                    </a:cubicBezTo>
                    <a:cubicBezTo>
                      <a:pt x="34" y="0"/>
                      <a:pt x="34" y="0"/>
                      <a:pt x="34" y="0"/>
                    </a:cubicBezTo>
                  </a:path>
                </a:pathLst>
              </a:cu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77" name="Google Shape;2177;p8"/>
              <p:cNvSpPr/>
              <p:nvPr/>
            </p:nvSpPr>
            <p:spPr>
              <a:xfrm>
                <a:off x="906" y="1150"/>
                <a:ext cx="90" cy="19"/>
              </a:xfrm>
              <a:custGeom>
                <a:avLst/>
                <a:gdLst/>
                <a:ahLst/>
                <a:cxnLst/>
                <a:rect l="l" t="t" r="r" b="b"/>
                <a:pathLst>
                  <a:path w="38" h="8" extrusionOk="0">
                    <a:moveTo>
                      <a:pt x="38" y="0"/>
                    </a:moveTo>
                    <a:cubicBezTo>
                      <a:pt x="4" y="0"/>
                      <a:pt x="4" y="0"/>
                      <a:pt x="4" y="0"/>
                    </a:cubicBezTo>
                    <a:cubicBezTo>
                      <a:pt x="3" y="3"/>
                      <a:pt x="1" y="5"/>
                      <a:pt x="0" y="8"/>
                    </a:cubicBezTo>
                    <a:cubicBezTo>
                      <a:pt x="38" y="8"/>
                      <a:pt x="38" y="8"/>
                      <a:pt x="38" y="8"/>
                    </a:cubicBezTo>
                    <a:cubicBezTo>
                      <a:pt x="38" y="0"/>
                      <a:pt x="38" y="0"/>
                      <a:pt x="38" y="0"/>
                    </a:cubicBezTo>
                  </a:path>
                </a:pathLst>
              </a:cu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78" name="Google Shape;2178;p8"/>
              <p:cNvSpPr/>
              <p:nvPr/>
            </p:nvSpPr>
            <p:spPr>
              <a:xfrm>
                <a:off x="906" y="1197"/>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79" name="Google Shape;2179;p8"/>
              <p:cNvSpPr/>
              <p:nvPr/>
            </p:nvSpPr>
            <p:spPr>
              <a:xfrm>
                <a:off x="906" y="1197"/>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80" name="Google Shape;2180;p8"/>
              <p:cNvSpPr/>
              <p:nvPr/>
            </p:nvSpPr>
            <p:spPr>
              <a:xfrm>
                <a:off x="906" y="1169"/>
                <a:ext cx="90" cy="28"/>
              </a:xfrm>
              <a:custGeom>
                <a:avLst/>
                <a:gdLst/>
                <a:ahLst/>
                <a:cxnLst/>
                <a:rect l="l" t="t" r="r" b="b"/>
                <a:pathLst>
                  <a:path w="38" h="12" extrusionOk="0">
                    <a:moveTo>
                      <a:pt x="38" y="0"/>
                    </a:moveTo>
                    <a:cubicBezTo>
                      <a:pt x="0" y="0"/>
                      <a:pt x="0" y="0"/>
                      <a:pt x="0" y="0"/>
                    </a:cubicBezTo>
                    <a:cubicBezTo>
                      <a:pt x="0" y="1"/>
                      <a:pt x="0" y="1"/>
                      <a:pt x="0" y="1"/>
                    </a:cubicBezTo>
                    <a:cubicBezTo>
                      <a:pt x="0" y="12"/>
                      <a:pt x="0" y="12"/>
                      <a:pt x="0" y="12"/>
                    </a:cubicBezTo>
                    <a:cubicBezTo>
                      <a:pt x="38" y="12"/>
                      <a:pt x="38" y="12"/>
                      <a:pt x="38" y="12"/>
                    </a:cubicBezTo>
                    <a:cubicBezTo>
                      <a:pt x="38" y="0"/>
                      <a:pt x="38" y="0"/>
                      <a:pt x="38" y="0"/>
                    </a:cubicBezTo>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81" name="Google Shape;2181;p8"/>
              <p:cNvSpPr/>
              <p:nvPr/>
            </p:nvSpPr>
            <p:spPr>
              <a:xfrm>
                <a:off x="996" y="1041"/>
                <a:ext cx="29" cy="71"/>
              </a:xfrm>
              <a:custGeom>
                <a:avLst/>
                <a:gdLst/>
                <a:ahLst/>
                <a:cxnLst/>
                <a:rect l="l" t="t" r="r" b="b"/>
                <a:pathLst>
                  <a:path w="12" h="30" extrusionOk="0">
                    <a:moveTo>
                      <a:pt x="12" y="0"/>
                    </a:moveTo>
                    <a:cubicBezTo>
                      <a:pt x="2" y="0"/>
                      <a:pt x="2" y="0"/>
                      <a:pt x="2" y="0"/>
                    </a:cubicBezTo>
                    <a:cubicBezTo>
                      <a:pt x="1" y="1"/>
                      <a:pt x="1" y="1"/>
                      <a:pt x="0" y="2"/>
                    </a:cubicBezTo>
                    <a:cubicBezTo>
                      <a:pt x="0" y="30"/>
                      <a:pt x="0" y="30"/>
                      <a:pt x="0" y="30"/>
                    </a:cubicBezTo>
                    <a:cubicBezTo>
                      <a:pt x="12" y="30"/>
                      <a:pt x="12" y="30"/>
                      <a:pt x="12" y="30"/>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82" name="Google Shape;2182;p8"/>
              <p:cNvSpPr/>
              <p:nvPr/>
            </p:nvSpPr>
            <p:spPr>
              <a:xfrm>
                <a:off x="996" y="1112"/>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83" name="Google Shape;2183;p8"/>
              <p:cNvSpPr/>
              <p:nvPr/>
            </p:nvSpPr>
            <p:spPr>
              <a:xfrm>
                <a:off x="996" y="1112"/>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84" name="Google Shape;2184;p8"/>
              <p:cNvSpPr/>
              <p:nvPr/>
            </p:nvSpPr>
            <p:spPr>
              <a:xfrm>
                <a:off x="996" y="1150"/>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85" name="Google Shape;2185;p8"/>
              <p:cNvSpPr/>
              <p:nvPr/>
            </p:nvSpPr>
            <p:spPr>
              <a:xfrm>
                <a:off x="996" y="1150"/>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86" name="Google Shape;2186;p8"/>
              <p:cNvSpPr/>
              <p:nvPr/>
            </p:nvSpPr>
            <p:spPr>
              <a:xfrm>
                <a:off x="996" y="1197"/>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87" name="Google Shape;2187;p8"/>
              <p:cNvSpPr/>
              <p:nvPr/>
            </p:nvSpPr>
            <p:spPr>
              <a:xfrm>
                <a:off x="996" y="1197"/>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88" name="Google Shape;2188;p8"/>
              <p:cNvSpPr/>
              <p:nvPr/>
            </p:nvSpPr>
            <p:spPr>
              <a:xfrm>
                <a:off x="996" y="1169"/>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89" name="Google Shape;2189;p8"/>
              <p:cNvSpPr/>
              <p:nvPr/>
            </p:nvSpPr>
            <p:spPr>
              <a:xfrm>
                <a:off x="996" y="1169"/>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90" name="Google Shape;2190;p8"/>
              <p:cNvSpPr/>
              <p:nvPr/>
            </p:nvSpPr>
            <p:spPr>
              <a:xfrm>
                <a:off x="1119" y="1041"/>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91" name="Google Shape;2191;p8"/>
              <p:cNvSpPr/>
              <p:nvPr/>
            </p:nvSpPr>
            <p:spPr>
              <a:xfrm>
                <a:off x="1119" y="1041"/>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92" name="Google Shape;2192;p8"/>
              <p:cNvSpPr/>
              <p:nvPr/>
            </p:nvSpPr>
            <p:spPr>
              <a:xfrm>
                <a:off x="1119" y="1112"/>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93" name="Google Shape;2193;p8"/>
              <p:cNvSpPr/>
              <p:nvPr/>
            </p:nvSpPr>
            <p:spPr>
              <a:xfrm>
                <a:off x="1119" y="1112"/>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94" name="Google Shape;2194;p8"/>
              <p:cNvSpPr/>
              <p:nvPr/>
            </p:nvSpPr>
            <p:spPr>
              <a:xfrm>
                <a:off x="1119" y="1150"/>
                <a:ext cx="284" cy="23"/>
              </a:xfrm>
              <a:custGeom>
                <a:avLst/>
                <a:gdLst/>
                <a:ahLst/>
                <a:cxnLst/>
                <a:rect l="l" t="t" r="r" b="b"/>
                <a:pathLst>
                  <a:path w="284" h="23" extrusionOk="0">
                    <a:moveTo>
                      <a:pt x="71" y="0"/>
                    </a:moveTo>
                    <a:lnTo>
                      <a:pt x="0" y="0"/>
                    </a:lnTo>
                    <a:lnTo>
                      <a:pt x="0" y="23"/>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95" name="Google Shape;2195;p8"/>
              <p:cNvSpPr/>
              <p:nvPr/>
            </p:nvSpPr>
            <p:spPr>
              <a:xfrm>
                <a:off x="1119" y="1150"/>
                <a:ext cx="284" cy="23"/>
              </a:xfrm>
              <a:custGeom>
                <a:avLst/>
                <a:gdLst/>
                <a:ahLst/>
                <a:cxnLst/>
                <a:rect l="l" t="t" r="r" b="b"/>
                <a:pathLst>
                  <a:path w="284" h="23" extrusionOk="0">
                    <a:moveTo>
                      <a:pt x="71" y="0"/>
                    </a:moveTo>
                    <a:lnTo>
                      <a:pt x="0" y="0"/>
                    </a:lnTo>
                    <a:lnTo>
                      <a:pt x="0" y="23"/>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96" name="Google Shape;2196;p8"/>
              <p:cNvSpPr/>
              <p:nvPr/>
            </p:nvSpPr>
            <p:spPr>
              <a:xfrm>
                <a:off x="1119"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97" name="Google Shape;2197;p8"/>
              <p:cNvSpPr/>
              <p:nvPr/>
            </p:nvSpPr>
            <p:spPr>
              <a:xfrm>
                <a:off x="1119"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98" name="Google Shape;2198;p8"/>
              <p:cNvSpPr/>
              <p:nvPr/>
            </p:nvSpPr>
            <p:spPr>
              <a:xfrm>
                <a:off x="1190" y="1041"/>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199" name="Google Shape;2199;p8"/>
              <p:cNvSpPr/>
              <p:nvPr/>
            </p:nvSpPr>
            <p:spPr>
              <a:xfrm>
                <a:off x="1190" y="1041"/>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00" name="Google Shape;2200;p8"/>
              <p:cNvSpPr/>
              <p:nvPr/>
            </p:nvSpPr>
            <p:spPr>
              <a:xfrm>
                <a:off x="1190" y="1112"/>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01" name="Google Shape;2201;p8"/>
              <p:cNvSpPr/>
              <p:nvPr/>
            </p:nvSpPr>
            <p:spPr>
              <a:xfrm>
                <a:off x="1190" y="1112"/>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02" name="Google Shape;2202;p8"/>
              <p:cNvSpPr/>
              <p:nvPr/>
            </p:nvSpPr>
            <p:spPr>
              <a:xfrm>
                <a:off x="1190" y="1150"/>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03" name="Google Shape;2203;p8"/>
              <p:cNvSpPr/>
              <p:nvPr/>
            </p:nvSpPr>
            <p:spPr>
              <a:xfrm>
                <a:off x="1190" y="1150"/>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04" name="Google Shape;2204;p8"/>
              <p:cNvSpPr/>
              <p:nvPr/>
            </p:nvSpPr>
            <p:spPr>
              <a:xfrm>
                <a:off x="1190" y="1197"/>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05" name="Google Shape;2205;p8"/>
              <p:cNvSpPr/>
              <p:nvPr/>
            </p:nvSpPr>
            <p:spPr>
              <a:xfrm>
                <a:off x="1190" y="1197"/>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06" name="Google Shape;2206;p8"/>
              <p:cNvSpPr/>
              <p:nvPr/>
            </p:nvSpPr>
            <p:spPr>
              <a:xfrm>
                <a:off x="1190" y="1169"/>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07" name="Google Shape;2207;p8"/>
              <p:cNvSpPr/>
              <p:nvPr/>
            </p:nvSpPr>
            <p:spPr>
              <a:xfrm>
                <a:off x="1190" y="1169"/>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08" name="Google Shape;2208;p8"/>
              <p:cNvSpPr/>
              <p:nvPr/>
            </p:nvSpPr>
            <p:spPr>
              <a:xfrm>
                <a:off x="1280" y="1041"/>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09" name="Google Shape;2209;p8"/>
              <p:cNvSpPr/>
              <p:nvPr/>
            </p:nvSpPr>
            <p:spPr>
              <a:xfrm>
                <a:off x="1280" y="1041"/>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10" name="Google Shape;2210;p8"/>
              <p:cNvSpPr/>
              <p:nvPr/>
            </p:nvSpPr>
            <p:spPr>
              <a:xfrm>
                <a:off x="1280" y="1112"/>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11" name="Google Shape;2211;p8"/>
              <p:cNvSpPr/>
              <p:nvPr/>
            </p:nvSpPr>
            <p:spPr>
              <a:xfrm>
                <a:off x="1280" y="1112"/>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12" name="Google Shape;2212;p8"/>
              <p:cNvSpPr/>
              <p:nvPr/>
            </p:nvSpPr>
            <p:spPr>
              <a:xfrm>
                <a:off x="1280" y="1150"/>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13" name="Google Shape;2213;p8"/>
              <p:cNvSpPr/>
              <p:nvPr/>
            </p:nvSpPr>
            <p:spPr>
              <a:xfrm>
                <a:off x="1280" y="1150"/>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14" name="Google Shape;2214;p8"/>
              <p:cNvSpPr/>
              <p:nvPr/>
            </p:nvSpPr>
            <p:spPr>
              <a:xfrm>
                <a:off x="1280" y="1197"/>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15" name="Google Shape;2215;p8"/>
              <p:cNvSpPr/>
              <p:nvPr/>
            </p:nvSpPr>
            <p:spPr>
              <a:xfrm>
                <a:off x="1280" y="1197"/>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16" name="Google Shape;2216;p8"/>
              <p:cNvSpPr/>
              <p:nvPr/>
            </p:nvSpPr>
            <p:spPr>
              <a:xfrm>
                <a:off x="1280" y="1169"/>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17" name="Google Shape;2217;p8"/>
              <p:cNvSpPr/>
              <p:nvPr/>
            </p:nvSpPr>
            <p:spPr>
              <a:xfrm>
                <a:off x="1280" y="1169"/>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18" name="Google Shape;2218;p8"/>
              <p:cNvSpPr/>
              <p:nvPr/>
            </p:nvSpPr>
            <p:spPr>
              <a:xfrm>
                <a:off x="1403" y="1041"/>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19" name="Google Shape;2219;p8"/>
              <p:cNvSpPr/>
              <p:nvPr/>
            </p:nvSpPr>
            <p:spPr>
              <a:xfrm>
                <a:off x="1403" y="1041"/>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20" name="Google Shape;2220;p8"/>
              <p:cNvSpPr/>
              <p:nvPr/>
            </p:nvSpPr>
            <p:spPr>
              <a:xfrm>
                <a:off x="1403" y="1112"/>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21" name="Google Shape;2221;p8"/>
              <p:cNvSpPr/>
              <p:nvPr/>
            </p:nvSpPr>
            <p:spPr>
              <a:xfrm>
                <a:off x="1403" y="1112"/>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22" name="Google Shape;2222;p8"/>
              <p:cNvSpPr/>
              <p:nvPr/>
            </p:nvSpPr>
            <p:spPr>
              <a:xfrm>
                <a:off x="1403" y="1150"/>
                <a:ext cx="284" cy="23"/>
              </a:xfrm>
              <a:custGeom>
                <a:avLst/>
                <a:gdLst/>
                <a:ahLst/>
                <a:cxnLst/>
                <a:rect l="l" t="t" r="r" b="b"/>
                <a:pathLst>
                  <a:path w="284" h="23" extrusionOk="0">
                    <a:moveTo>
                      <a:pt x="71" y="0"/>
                    </a:moveTo>
                    <a:lnTo>
                      <a:pt x="0" y="0"/>
                    </a:lnTo>
                    <a:lnTo>
                      <a:pt x="0" y="23"/>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23" name="Google Shape;2223;p8"/>
              <p:cNvSpPr/>
              <p:nvPr/>
            </p:nvSpPr>
            <p:spPr>
              <a:xfrm>
                <a:off x="1403" y="1150"/>
                <a:ext cx="284" cy="23"/>
              </a:xfrm>
              <a:custGeom>
                <a:avLst/>
                <a:gdLst/>
                <a:ahLst/>
                <a:cxnLst/>
                <a:rect l="l" t="t" r="r" b="b"/>
                <a:pathLst>
                  <a:path w="284" h="23" extrusionOk="0">
                    <a:moveTo>
                      <a:pt x="71" y="0"/>
                    </a:moveTo>
                    <a:lnTo>
                      <a:pt x="0" y="0"/>
                    </a:lnTo>
                    <a:lnTo>
                      <a:pt x="0" y="23"/>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24" name="Google Shape;2224;p8"/>
              <p:cNvSpPr/>
              <p:nvPr/>
            </p:nvSpPr>
            <p:spPr>
              <a:xfrm>
                <a:off x="1403"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25" name="Google Shape;2225;p8"/>
              <p:cNvSpPr/>
              <p:nvPr/>
            </p:nvSpPr>
            <p:spPr>
              <a:xfrm>
                <a:off x="1403"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26" name="Google Shape;2226;p8"/>
              <p:cNvSpPr/>
              <p:nvPr/>
            </p:nvSpPr>
            <p:spPr>
              <a:xfrm>
                <a:off x="1474" y="1041"/>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27" name="Google Shape;2227;p8"/>
              <p:cNvSpPr/>
              <p:nvPr/>
            </p:nvSpPr>
            <p:spPr>
              <a:xfrm>
                <a:off x="1474" y="1041"/>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28" name="Google Shape;2228;p8"/>
              <p:cNvSpPr/>
              <p:nvPr/>
            </p:nvSpPr>
            <p:spPr>
              <a:xfrm>
                <a:off x="1474" y="1112"/>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29" name="Google Shape;2229;p8"/>
              <p:cNvSpPr/>
              <p:nvPr/>
            </p:nvSpPr>
            <p:spPr>
              <a:xfrm>
                <a:off x="1474" y="1112"/>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30" name="Google Shape;2230;p8"/>
              <p:cNvSpPr/>
              <p:nvPr/>
            </p:nvSpPr>
            <p:spPr>
              <a:xfrm>
                <a:off x="1474" y="1150"/>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31" name="Google Shape;2231;p8"/>
              <p:cNvSpPr/>
              <p:nvPr/>
            </p:nvSpPr>
            <p:spPr>
              <a:xfrm>
                <a:off x="1474" y="1150"/>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32" name="Google Shape;2232;p8"/>
              <p:cNvSpPr/>
              <p:nvPr/>
            </p:nvSpPr>
            <p:spPr>
              <a:xfrm>
                <a:off x="1474" y="1197"/>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33" name="Google Shape;2233;p8"/>
              <p:cNvSpPr/>
              <p:nvPr/>
            </p:nvSpPr>
            <p:spPr>
              <a:xfrm>
                <a:off x="1474" y="1197"/>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34" name="Google Shape;2234;p8"/>
              <p:cNvSpPr/>
              <p:nvPr/>
            </p:nvSpPr>
            <p:spPr>
              <a:xfrm>
                <a:off x="1474" y="1169"/>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35" name="Google Shape;2235;p8"/>
              <p:cNvSpPr/>
              <p:nvPr/>
            </p:nvSpPr>
            <p:spPr>
              <a:xfrm>
                <a:off x="1474" y="1169"/>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36" name="Google Shape;2236;p8"/>
              <p:cNvSpPr/>
              <p:nvPr/>
            </p:nvSpPr>
            <p:spPr>
              <a:xfrm>
                <a:off x="1564" y="1041"/>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37" name="Google Shape;2237;p8"/>
              <p:cNvSpPr/>
              <p:nvPr/>
            </p:nvSpPr>
            <p:spPr>
              <a:xfrm>
                <a:off x="1564" y="1041"/>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38" name="Google Shape;2238;p8"/>
              <p:cNvSpPr/>
              <p:nvPr/>
            </p:nvSpPr>
            <p:spPr>
              <a:xfrm>
                <a:off x="1564" y="1112"/>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39" name="Google Shape;2239;p8"/>
              <p:cNvSpPr/>
              <p:nvPr/>
            </p:nvSpPr>
            <p:spPr>
              <a:xfrm>
                <a:off x="1564" y="1112"/>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40" name="Google Shape;2240;p8"/>
              <p:cNvSpPr/>
              <p:nvPr/>
            </p:nvSpPr>
            <p:spPr>
              <a:xfrm>
                <a:off x="1564" y="1150"/>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41" name="Google Shape;2241;p8"/>
              <p:cNvSpPr/>
              <p:nvPr/>
            </p:nvSpPr>
            <p:spPr>
              <a:xfrm>
                <a:off x="1564" y="1150"/>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42" name="Google Shape;2242;p8"/>
              <p:cNvSpPr/>
              <p:nvPr/>
            </p:nvSpPr>
            <p:spPr>
              <a:xfrm>
                <a:off x="1564" y="1197"/>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43" name="Google Shape;2243;p8"/>
              <p:cNvSpPr/>
              <p:nvPr/>
            </p:nvSpPr>
            <p:spPr>
              <a:xfrm>
                <a:off x="1564" y="1197"/>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44" name="Google Shape;2244;p8"/>
              <p:cNvSpPr/>
              <p:nvPr/>
            </p:nvSpPr>
            <p:spPr>
              <a:xfrm>
                <a:off x="1564" y="1169"/>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45" name="Google Shape;2245;p8"/>
              <p:cNvSpPr/>
              <p:nvPr/>
            </p:nvSpPr>
            <p:spPr>
              <a:xfrm>
                <a:off x="1564" y="1169"/>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46" name="Google Shape;2246;p8"/>
              <p:cNvSpPr/>
              <p:nvPr/>
            </p:nvSpPr>
            <p:spPr>
              <a:xfrm>
                <a:off x="1687" y="1041"/>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47" name="Google Shape;2247;p8"/>
              <p:cNvSpPr/>
              <p:nvPr/>
            </p:nvSpPr>
            <p:spPr>
              <a:xfrm>
                <a:off x="1687" y="1041"/>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48" name="Google Shape;2248;p8"/>
              <p:cNvSpPr/>
              <p:nvPr/>
            </p:nvSpPr>
            <p:spPr>
              <a:xfrm>
                <a:off x="1687" y="1112"/>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49" name="Google Shape;2249;p8"/>
              <p:cNvSpPr/>
              <p:nvPr/>
            </p:nvSpPr>
            <p:spPr>
              <a:xfrm>
                <a:off x="1687" y="1112"/>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50" name="Google Shape;2250;p8"/>
              <p:cNvSpPr/>
              <p:nvPr/>
            </p:nvSpPr>
            <p:spPr>
              <a:xfrm>
                <a:off x="1687" y="1150"/>
                <a:ext cx="284" cy="23"/>
              </a:xfrm>
              <a:custGeom>
                <a:avLst/>
                <a:gdLst/>
                <a:ahLst/>
                <a:cxnLst/>
                <a:rect l="l" t="t" r="r" b="b"/>
                <a:pathLst>
                  <a:path w="284" h="23" extrusionOk="0">
                    <a:moveTo>
                      <a:pt x="71" y="0"/>
                    </a:moveTo>
                    <a:lnTo>
                      <a:pt x="0" y="0"/>
                    </a:lnTo>
                    <a:lnTo>
                      <a:pt x="0" y="23"/>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51" name="Google Shape;2251;p8"/>
              <p:cNvSpPr/>
              <p:nvPr/>
            </p:nvSpPr>
            <p:spPr>
              <a:xfrm>
                <a:off x="1687" y="1150"/>
                <a:ext cx="284" cy="23"/>
              </a:xfrm>
              <a:custGeom>
                <a:avLst/>
                <a:gdLst/>
                <a:ahLst/>
                <a:cxnLst/>
                <a:rect l="l" t="t" r="r" b="b"/>
                <a:pathLst>
                  <a:path w="284" h="23" extrusionOk="0">
                    <a:moveTo>
                      <a:pt x="71" y="0"/>
                    </a:moveTo>
                    <a:lnTo>
                      <a:pt x="0" y="0"/>
                    </a:lnTo>
                    <a:lnTo>
                      <a:pt x="0" y="23"/>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52" name="Google Shape;2252;p8"/>
              <p:cNvSpPr/>
              <p:nvPr/>
            </p:nvSpPr>
            <p:spPr>
              <a:xfrm>
                <a:off x="1687"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53" name="Google Shape;2253;p8"/>
              <p:cNvSpPr/>
              <p:nvPr/>
            </p:nvSpPr>
            <p:spPr>
              <a:xfrm>
                <a:off x="1687"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54" name="Google Shape;2254;p8"/>
              <p:cNvSpPr/>
              <p:nvPr/>
            </p:nvSpPr>
            <p:spPr>
              <a:xfrm>
                <a:off x="1758" y="1041"/>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55" name="Google Shape;2255;p8"/>
              <p:cNvSpPr/>
              <p:nvPr/>
            </p:nvSpPr>
            <p:spPr>
              <a:xfrm>
                <a:off x="1758" y="1041"/>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56" name="Google Shape;2256;p8"/>
              <p:cNvSpPr/>
              <p:nvPr/>
            </p:nvSpPr>
            <p:spPr>
              <a:xfrm>
                <a:off x="1758" y="1112"/>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57" name="Google Shape;2257;p8"/>
              <p:cNvSpPr/>
              <p:nvPr/>
            </p:nvSpPr>
            <p:spPr>
              <a:xfrm>
                <a:off x="1758" y="1112"/>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58" name="Google Shape;2258;p8"/>
              <p:cNvSpPr/>
              <p:nvPr/>
            </p:nvSpPr>
            <p:spPr>
              <a:xfrm>
                <a:off x="1758" y="1150"/>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59" name="Google Shape;2259;p8"/>
              <p:cNvSpPr/>
              <p:nvPr/>
            </p:nvSpPr>
            <p:spPr>
              <a:xfrm>
                <a:off x="1758" y="1150"/>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60" name="Google Shape;2260;p8"/>
              <p:cNvSpPr/>
              <p:nvPr/>
            </p:nvSpPr>
            <p:spPr>
              <a:xfrm>
                <a:off x="1758" y="1197"/>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61" name="Google Shape;2261;p8"/>
              <p:cNvSpPr/>
              <p:nvPr/>
            </p:nvSpPr>
            <p:spPr>
              <a:xfrm>
                <a:off x="1758" y="1197"/>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62" name="Google Shape;2262;p8"/>
              <p:cNvSpPr/>
              <p:nvPr/>
            </p:nvSpPr>
            <p:spPr>
              <a:xfrm>
                <a:off x="1758" y="1169"/>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63" name="Google Shape;2263;p8"/>
              <p:cNvSpPr/>
              <p:nvPr/>
            </p:nvSpPr>
            <p:spPr>
              <a:xfrm>
                <a:off x="1758" y="1169"/>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64" name="Google Shape;2264;p8"/>
              <p:cNvSpPr/>
              <p:nvPr/>
            </p:nvSpPr>
            <p:spPr>
              <a:xfrm>
                <a:off x="1848" y="1041"/>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65" name="Google Shape;2265;p8"/>
              <p:cNvSpPr/>
              <p:nvPr/>
            </p:nvSpPr>
            <p:spPr>
              <a:xfrm>
                <a:off x="1848" y="1041"/>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66" name="Google Shape;2266;p8"/>
              <p:cNvSpPr/>
              <p:nvPr/>
            </p:nvSpPr>
            <p:spPr>
              <a:xfrm>
                <a:off x="1848" y="1112"/>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67" name="Google Shape;2267;p8"/>
              <p:cNvSpPr/>
              <p:nvPr/>
            </p:nvSpPr>
            <p:spPr>
              <a:xfrm>
                <a:off x="1848" y="1112"/>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68" name="Google Shape;2268;p8"/>
              <p:cNvSpPr/>
              <p:nvPr/>
            </p:nvSpPr>
            <p:spPr>
              <a:xfrm>
                <a:off x="1848" y="1150"/>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69" name="Google Shape;2269;p8"/>
              <p:cNvSpPr/>
              <p:nvPr/>
            </p:nvSpPr>
            <p:spPr>
              <a:xfrm>
                <a:off x="1848" y="1150"/>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70" name="Google Shape;2270;p8"/>
              <p:cNvSpPr/>
              <p:nvPr/>
            </p:nvSpPr>
            <p:spPr>
              <a:xfrm>
                <a:off x="1848" y="1197"/>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71" name="Google Shape;2271;p8"/>
              <p:cNvSpPr/>
              <p:nvPr/>
            </p:nvSpPr>
            <p:spPr>
              <a:xfrm>
                <a:off x="1848" y="1197"/>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72" name="Google Shape;2272;p8"/>
              <p:cNvSpPr/>
              <p:nvPr/>
            </p:nvSpPr>
            <p:spPr>
              <a:xfrm>
                <a:off x="1848" y="1169"/>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grpSp>
        <p:grpSp>
          <p:nvGrpSpPr>
            <p:cNvPr id="2273" name="Google Shape;2273;p8"/>
            <p:cNvGrpSpPr/>
            <p:nvPr/>
          </p:nvGrpSpPr>
          <p:grpSpPr>
            <a:xfrm>
              <a:off x="2933700" y="1652588"/>
              <a:ext cx="3802063" cy="450850"/>
              <a:chOff x="1848" y="1041"/>
              <a:chExt cx="2395" cy="284"/>
            </a:xfrm>
          </p:grpSpPr>
          <p:sp>
            <p:nvSpPr>
              <p:cNvPr id="2274" name="Google Shape;2274;p8"/>
              <p:cNvSpPr/>
              <p:nvPr/>
            </p:nvSpPr>
            <p:spPr>
              <a:xfrm>
                <a:off x="1848" y="1169"/>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75" name="Google Shape;2275;p8"/>
              <p:cNvSpPr/>
              <p:nvPr/>
            </p:nvSpPr>
            <p:spPr>
              <a:xfrm>
                <a:off x="1971" y="1041"/>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76" name="Google Shape;2276;p8"/>
              <p:cNvSpPr/>
              <p:nvPr/>
            </p:nvSpPr>
            <p:spPr>
              <a:xfrm>
                <a:off x="1971" y="1041"/>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77" name="Google Shape;2277;p8"/>
              <p:cNvSpPr/>
              <p:nvPr/>
            </p:nvSpPr>
            <p:spPr>
              <a:xfrm>
                <a:off x="1971" y="1112"/>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78" name="Google Shape;2278;p8"/>
              <p:cNvSpPr/>
              <p:nvPr/>
            </p:nvSpPr>
            <p:spPr>
              <a:xfrm>
                <a:off x="1971" y="1112"/>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79" name="Google Shape;2279;p8"/>
              <p:cNvSpPr/>
              <p:nvPr/>
            </p:nvSpPr>
            <p:spPr>
              <a:xfrm>
                <a:off x="1971" y="1150"/>
                <a:ext cx="284" cy="23"/>
              </a:xfrm>
              <a:custGeom>
                <a:avLst/>
                <a:gdLst/>
                <a:ahLst/>
                <a:cxnLst/>
                <a:rect l="l" t="t" r="r" b="b"/>
                <a:pathLst>
                  <a:path w="284" h="23" extrusionOk="0">
                    <a:moveTo>
                      <a:pt x="71" y="0"/>
                    </a:moveTo>
                    <a:lnTo>
                      <a:pt x="0" y="0"/>
                    </a:lnTo>
                    <a:lnTo>
                      <a:pt x="0" y="23"/>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80" name="Google Shape;2280;p8"/>
              <p:cNvSpPr/>
              <p:nvPr/>
            </p:nvSpPr>
            <p:spPr>
              <a:xfrm>
                <a:off x="1971" y="1150"/>
                <a:ext cx="284" cy="23"/>
              </a:xfrm>
              <a:custGeom>
                <a:avLst/>
                <a:gdLst/>
                <a:ahLst/>
                <a:cxnLst/>
                <a:rect l="l" t="t" r="r" b="b"/>
                <a:pathLst>
                  <a:path w="284" h="23" extrusionOk="0">
                    <a:moveTo>
                      <a:pt x="71" y="0"/>
                    </a:moveTo>
                    <a:lnTo>
                      <a:pt x="0" y="0"/>
                    </a:lnTo>
                    <a:lnTo>
                      <a:pt x="0" y="23"/>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81" name="Google Shape;2281;p8"/>
              <p:cNvSpPr/>
              <p:nvPr/>
            </p:nvSpPr>
            <p:spPr>
              <a:xfrm>
                <a:off x="1971"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82" name="Google Shape;2282;p8"/>
              <p:cNvSpPr/>
              <p:nvPr/>
            </p:nvSpPr>
            <p:spPr>
              <a:xfrm>
                <a:off x="1971"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83" name="Google Shape;2283;p8"/>
              <p:cNvSpPr/>
              <p:nvPr/>
            </p:nvSpPr>
            <p:spPr>
              <a:xfrm>
                <a:off x="2042" y="1041"/>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84" name="Google Shape;2284;p8"/>
              <p:cNvSpPr/>
              <p:nvPr/>
            </p:nvSpPr>
            <p:spPr>
              <a:xfrm>
                <a:off x="2042" y="1041"/>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85" name="Google Shape;2285;p8"/>
              <p:cNvSpPr/>
              <p:nvPr/>
            </p:nvSpPr>
            <p:spPr>
              <a:xfrm>
                <a:off x="2042" y="1112"/>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86" name="Google Shape;2286;p8"/>
              <p:cNvSpPr/>
              <p:nvPr/>
            </p:nvSpPr>
            <p:spPr>
              <a:xfrm>
                <a:off x="2042" y="1112"/>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87" name="Google Shape;2287;p8"/>
              <p:cNvSpPr/>
              <p:nvPr/>
            </p:nvSpPr>
            <p:spPr>
              <a:xfrm>
                <a:off x="2042" y="1150"/>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88" name="Google Shape;2288;p8"/>
              <p:cNvSpPr/>
              <p:nvPr/>
            </p:nvSpPr>
            <p:spPr>
              <a:xfrm>
                <a:off x="2042" y="1150"/>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89" name="Google Shape;2289;p8"/>
              <p:cNvSpPr/>
              <p:nvPr/>
            </p:nvSpPr>
            <p:spPr>
              <a:xfrm>
                <a:off x="2042" y="1197"/>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90" name="Google Shape;2290;p8"/>
              <p:cNvSpPr/>
              <p:nvPr/>
            </p:nvSpPr>
            <p:spPr>
              <a:xfrm>
                <a:off x="2042" y="1197"/>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91" name="Google Shape;2291;p8"/>
              <p:cNvSpPr/>
              <p:nvPr/>
            </p:nvSpPr>
            <p:spPr>
              <a:xfrm>
                <a:off x="2042" y="1169"/>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92" name="Google Shape;2292;p8"/>
              <p:cNvSpPr/>
              <p:nvPr/>
            </p:nvSpPr>
            <p:spPr>
              <a:xfrm>
                <a:off x="2042" y="1169"/>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93" name="Google Shape;2293;p8"/>
              <p:cNvSpPr/>
              <p:nvPr/>
            </p:nvSpPr>
            <p:spPr>
              <a:xfrm>
                <a:off x="2132" y="1041"/>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94" name="Google Shape;2294;p8"/>
              <p:cNvSpPr/>
              <p:nvPr/>
            </p:nvSpPr>
            <p:spPr>
              <a:xfrm>
                <a:off x="2132" y="1041"/>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95" name="Google Shape;2295;p8"/>
              <p:cNvSpPr/>
              <p:nvPr/>
            </p:nvSpPr>
            <p:spPr>
              <a:xfrm>
                <a:off x="2132" y="1112"/>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96" name="Google Shape;2296;p8"/>
              <p:cNvSpPr/>
              <p:nvPr/>
            </p:nvSpPr>
            <p:spPr>
              <a:xfrm>
                <a:off x="2132" y="1112"/>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97" name="Google Shape;2297;p8"/>
              <p:cNvSpPr/>
              <p:nvPr/>
            </p:nvSpPr>
            <p:spPr>
              <a:xfrm>
                <a:off x="2132" y="1150"/>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98" name="Google Shape;2298;p8"/>
              <p:cNvSpPr/>
              <p:nvPr/>
            </p:nvSpPr>
            <p:spPr>
              <a:xfrm>
                <a:off x="2132" y="1150"/>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299" name="Google Shape;2299;p8"/>
              <p:cNvSpPr/>
              <p:nvPr/>
            </p:nvSpPr>
            <p:spPr>
              <a:xfrm>
                <a:off x="2132" y="1197"/>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00" name="Google Shape;2300;p8"/>
              <p:cNvSpPr/>
              <p:nvPr/>
            </p:nvSpPr>
            <p:spPr>
              <a:xfrm>
                <a:off x="2132" y="1197"/>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01" name="Google Shape;2301;p8"/>
              <p:cNvSpPr/>
              <p:nvPr/>
            </p:nvSpPr>
            <p:spPr>
              <a:xfrm>
                <a:off x="2132" y="1169"/>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02" name="Google Shape;2302;p8"/>
              <p:cNvSpPr/>
              <p:nvPr/>
            </p:nvSpPr>
            <p:spPr>
              <a:xfrm>
                <a:off x="2132" y="1169"/>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03" name="Google Shape;2303;p8"/>
              <p:cNvSpPr/>
              <p:nvPr/>
            </p:nvSpPr>
            <p:spPr>
              <a:xfrm>
                <a:off x="2255" y="1041"/>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close/>
                    <a:moveTo>
                      <a:pt x="284" y="0"/>
                    </a:moveTo>
                    <a:lnTo>
                      <a:pt x="190" y="0"/>
                    </a:lnTo>
                    <a:lnTo>
                      <a:pt x="190"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04" name="Google Shape;2304;p8"/>
              <p:cNvSpPr/>
              <p:nvPr/>
            </p:nvSpPr>
            <p:spPr>
              <a:xfrm>
                <a:off x="2255" y="1041"/>
                <a:ext cx="284" cy="284"/>
              </a:xfrm>
              <a:custGeom>
                <a:avLst/>
                <a:gdLst/>
                <a:ahLst/>
                <a:cxnLst/>
                <a:rect l="l" t="t" r="r" b="b"/>
                <a:pathLst>
                  <a:path w="284" h="284" extrusionOk="0">
                    <a:moveTo>
                      <a:pt x="71" y="0"/>
                    </a:moveTo>
                    <a:lnTo>
                      <a:pt x="0" y="0"/>
                    </a:lnTo>
                    <a:lnTo>
                      <a:pt x="0" y="284"/>
                    </a:lnTo>
                    <a:lnTo>
                      <a:pt x="284" y="284"/>
                    </a:lnTo>
                    <a:lnTo>
                      <a:pt x="284" y="156"/>
                    </a:lnTo>
                    <a:lnTo>
                      <a:pt x="190" y="156"/>
                    </a:lnTo>
                    <a:lnTo>
                      <a:pt x="190"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moveTo>
                      <a:pt x="284" y="0"/>
                    </a:moveTo>
                    <a:lnTo>
                      <a:pt x="190" y="0"/>
                    </a:lnTo>
                    <a:lnTo>
                      <a:pt x="190"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05" name="Google Shape;2305;p8"/>
              <p:cNvSpPr/>
              <p:nvPr/>
            </p:nvSpPr>
            <p:spPr>
              <a:xfrm>
                <a:off x="2255" y="1112"/>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06" name="Google Shape;2306;p8"/>
              <p:cNvSpPr/>
              <p:nvPr/>
            </p:nvSpPr>
            <p:spPr>
              <a:xfrm>
                <a:off x="2255" y="1112"/>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07" name="Google Shape;2307;p8"/>
              <p:cNvSpPr/>
              <p:nvPr/>
            </p:nvSpPr>
            <p:spPr>
              <a:xfrm>
                <a:off x="2255" y="1150"/>
                <a:ext cx="284" cy="23"/>
              </a:xfrm>
              <a:custGeom>
                <a:avLst/>
                <a:gdLst/>
                <a:ahLst/>
                <a:cxnLst/>
                <a:rect l="l" t="t" r="r" b="b"/>
                <a:pathLst>
                  <a:path w="284" h="23" extrusionOk="0">
                    <a:moveTo>
                      <a:pt x="71" y="0"/>
                    </a:moveTo>
                    <a:lnTo>
                      <a:pt x="0" y="0"/>
                    </a:lnTo>
                    <a:lnTo>
                      <a:pt x="0" y="23"/>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08" name="Google Shape;2308;p8"/>
              <p:cNvSpPr/>
              <p:nvPr/>
            </p:nvSpPr>
            <p:spPr>
              <a:xfrm>
                <a:off x="2255" y="1150"/>
                <a:ext cx="284" cy="23"/>
              </a:xfrm>
              <a:custGeom>
                <a:avLst/>
                <a:gdLst/>
                <a:ahLst/>
                <a:cxnLst/>
                <a:rect l="l" t="t" r="r" b="b"/>
                <a:pathLst>
                  <a:path w="284" h="23" extrusionOk="0">
                    <a:moveTo>
                      <a:pt x="71" y="0"/>
                    </a:moveTo>
                    <a:lnTo>
                      <a:pt x="0" y="0"/>
                    </a:lnTo>
                    <a:lnTo>
                      <a:pt x="0" y="23"/>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09" name="Google Shape;2309;p8"/>
              <p:cNvSpPr/>
              <p:nvPr/>
            </p:nvSpPr>
            <p:spPr>
              <a:xfrm>
                <a:off x="2255"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close/>
                    <a:moveTo>
                      <a:pt x="284" y="0"/>
                    </a:moveTo>
                    <a:lnTo>
                      <a:pt x="190" y="0"/>
                    </a:lnTo>
                    <a:lnTo>
                      <a:pt x="190"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10" name="Google Shape;2310;p8"/>
              <p:cNvSpPr/>
              <p:nvPr/>
            </p:nvSpPr>
            <p:spPr>
              <a:xfrm>
                <a:off x="2255"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moveTo>
                      <a:pt x="284" y="0"/>
                    </a:moveTo>
                    <a:lnTo>
                      <a:pt x="190" y="0"/>
                    </a:lnTo>
                    <a:lnTo>
                      <a:pt x="190"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11" name="Google Shape;2311;p8"/>
              <p:cNvSpPr/>
              <p:nvPr/>
            </p:nvSpPr>
            <p:spPr>
              <a:xfrm>
                <a:off x="2326" y="1041"/>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12" name="Google Shape;2312;p8"/>
              <p:cNvSpPr/>
              <p:nvPr/>
            </p:nvSpPr>
            <p:spPr>
              <a:xfrm>
                <a:off x="2326" y="1041"/>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13" name="Google Shape;2313;p8"/>
              <p:cNvSpPr/>
              <p:nvPr/>
            </p:nvSpPr>
            <p:spPr>
              <a:xfrm>
                <a:off x="2326" y="1112"/>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14" name="Google Shape;2314;p8"/>
              <p:cNvSpPr/>
              <p:nvPr/>
            </p:nvSpPr>
            <p:spPr>
              <a:xfrm>
                <a:off x="2326" y="1112"/>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15" name="Google Shape;2315;p8"/>
              <p:cNvSpPr/>
              <p:nvPr/>
            </p:nvSpPr>
            <p:spPr>
              <a:xfrm>
                <a:off x="2326" y="1150"/>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16" name="Google Shape;2316;p8"/>
              <p:cNvSpPr/>
              <p:nvPr/>
            </p:nvSpPr>
            <p:spPr>
              <a:xfrm>
                <a:off x="2326" y="1150"/>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17" name="Google Shape;2317;p8"/>
              <p:cNvSpPr/>
              <p:nvPr/>
            </p:nvSpPr>
            <p:spPr>
              <a:xfrm>
                <a:off x="2326" y="1197"/>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18" name="Google Shape;2318;p8"/>
              <p:cNvSpPr/>
              <p:nvPr/>
            </p:nvSpPr>
            <p:spPr>
              <a:xfrm>
                <a:off x="2326" y="1197"/>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19" name="Google Shape;2319;p8"/>
              <p:cNvSpPr/>
              <p:nvPr/>
            </p:nvSpPr>
            <p:spPr>
              <a:xfrm>
                <a:off x="2326" y="1169"/>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20" name="Google Shape;2320;p8"/>
              <p:cNvSpPr/>
              <p:nvPr/>
            </p:nvSpPr>
            <p:spPr>
              <a:xfrm>
                <a:off x="2326" y="1169"/>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21" name="Google Shape;2321;p8"/>
              <p:cNvSpPr/>
              <p:nvPr/>
            </p:nvSpPr>
            <p:spPr>
              <a:xfrm>
                <a:off x="2416" y="1041"/>
                <a:ext cx="29"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22" name="Google Shape;2322;p8"/>
              <p:cNvSpPr/>
              <p:nvPr/>
            </p:nvSpPr>
            <p:spPr>
              <a:xfrm>
                <a:off x="2416" y="1041"/>
                <a:ext cx="29"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23" name="Google Shape;2323;p8"/>
              <p:cNvSpPr/>
              <p:nvPr/>
            </p:nvSpPr>
            <p:spPr>
              <a:xfrm>
                <a:off x="2416" y="1112"/>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24" name="Google Shape;2324;p8"/>
              <p:cNvSpPr/>
              <p:nvPr/>
            </p:nvSpPr>
            <p:spPr>
              <a:xfrm>
                <a:off x="2416" y="1112"/>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25" name="Google Shape;2325;p8"/>
              <p:cNvSpPr/>
              <p:nvPr/>
            </p:nvSpPr>
            <p:spPr>
              <a:xfrm>
                <a:off x="2416" y="1150"/>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26" name="Google Shape;2326;p8"/>
              <p:cNvSpPr/>
              <p:nvPr/>
            </p:nvSpPr>
            <p:spPr>
              <a:xfrm>
                <a:off x="2416" y="1150"/>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27" name="Google Shape;2327;p8"/>
              <p:cNvSpPr/>
              <p:nvPr/>
            </p:nvSpPr>
            <p:spPr>
              <a:xfrm>
                <a:off x="2416" y="1197"/>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28" name="Google Shape;2328;p8"/>
              <p:cNvSpPr/>
              <p:nvPr/>
            </p:nvSpPr>
            <p:spPr>
              <a:xfrm>
                <a:off x="2416" y="1197"/>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29" name="Google Shape;2329;p8"/>
              <p:cNvSpPr/>
              <p:nvPr/>
            </p:nvSpPr>
            <p:spPr>
              <a:xfrm>
                <a:off x="2416" y="1169"/>
                <a:ext cx="29"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30" name="Google Shape;2330;p8"/>
              <p:cNvSpPr/>
              <p:nvPr/>
            </p:nvSpPr>
            <p:spPr>
              <a:xfrm>
                <a:off x="2416" y="1169"/>
                <a:ext cx="29"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31" name="Google Shape;2331;p8"/>
              <p:cNvSpPr/>
              <p:nvPr/>
            </p:nvSpPr>
            <p:spPr>
              <a:xfrm>
                <a:off x="2539" y="1041"/>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32" name="Google Shape;2332;p8"/>
              <p:cNvSpPr/>
              <p:nvPr/>
            </p:nvSpPr>
            <p:spPr>
              <a:xfrm>
                <a:off x="2539" y="1041"/>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33" name="Google Shape;2333;p8"/>
              <p:cNvSpPr/>
              <p:nvPr/>
            </p:nvSpPr>
            <p:spPr>
              <a:xfrm>
                <a:off x="2539" y="1112"/>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34" name="Google Shape;2334;p8"/>
              <p:cNvSpPr/>
              <p:nvPr/>
            </p:nvSpPr>
            <p:spPr>
              <a:xfrm>
                <a:off x="2539" y="1112"/>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35" name="Google Shape;2335;p8"/>
              <p:cNvSpPr/>
              <p:nvPr/>
            </p:nvSpPr>
            <p:spPr>
              <a:xfrm>
                <a:off x="2539" y="1150"/>
                <a:ext cx="284" cy="23"/>
              </a:xfrm>
              <a:custGeom>
                <a:avLst/>
                <a:gdLst/>
                <a:ahLst/>
                <a:cxnLst/>
                <a:rect l="l" t="t" r="r" b="b"/>
                <a:pathLst>
                  <a:path w="284" h="23" extrusionOk="0">
                    <a:moveTo>
                      <a:pt x="71" y="0"/>
                    </a:moveTo>
                    <a:lnTo>
                      <a:pt x="0" y="0"/>
                    </a:lnTo>
                    <a:lnTo>
                      <a:pt x="0" y="23"/>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36" name="Google Shape;2336;p8"/>
              <p:cNvSpPr/>
              <p:nvPr/>
            </p:nvSpPr>
            <p:spPr>
              <a:xfrm>
                <a:off x="2539" y="1150"/>
                <a:ext cx="284" cy="23"/>
              </a:xfrm>
              <a:custGeom>
                <a:avLst/>
                <a:gdLst/>
                <a:ahLst/>
                <a:cxnLst/>
                <a:rect l="l" t="t" r="r" b="b"/>
                <a:pathLst>
                  <a:path w="284" h="23" extrusionOk="0">
                    <a:moveTo>
                      <a:pt x="71" y="0"/>
                    </a:moveTo>
                    <a:lnTo>
                      <a:pt x="0" y="0"/>
                    </a:lnTo>
                    <a:lnTo>
                      <a:pt x="0" y="23"/>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37" name="Google Shape;2337;p8"/>
              <p:cNvSpPr/>
              <p:nvPr/>
            </p:nvSpPr>
            <p:spPr>
              <a:xfrm>
                <a:off x="2539"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38" name="Google Shape;2338;p8"/>
              <p:cNvSpPr/>
              <p:nvPr/>
            </p:nvSpPr>
            <p:spPr>
              <a:xfrm>
                <a:off x="2539"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39" name="Google Shape;2339;p8"/>
              <p:cNvSpPr/>
              <p:nvPr/>
            </p:nvSpPr>
            <p:spPr>
              <a:xfrm>
                <a:off x="2610" y="1041"/>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40" name="Google Shape;2340;p8"/>
              <p:cNvSpPr/>
              <p:nvPr/>
            </p:nvSpPr>
            <p:spPr>
              <a:xfrm>
                <a:off x="2610" y="1041"/>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41" name="Google Shape;2341;p8"/>
              <p:cNvSpPr/>
              <p:nvPr/>
            </p:nvSpPr>
            <p:spPr>
              <a:xfrm>
                <a:off x="2610" y="1112"/>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42" name="Google Shape;2342;p8"/>
              <p:cNvSpPr/>
              <p:nvPr/>
            </p:nvSpPr>
            <p:spPr>
              <a:xfrm>
                <a:off x="2610" y="1112"/>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43" name="Google Shape;2343;p8"/>
              <p:cNvSpPr/>
              <p:nvPr/>
            </p:nvSpPr>
            <p:spPr>
              <a:xfrm>
                <a:off x="2610" y="1150"/>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44" name="Google Shape;2344;p8"/>
              <p:cNvSpPr/>
              <p:nvPr/>
            </p:nvSpPr>
            <p:spPr>
              <a:xfrm>
                <a:off x="2610" y="1150"/>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45" name="Google Shape;2345;p8"/>
              <p:cNvSpPr/>
              <p:nvPr/>
            </p:nvSpPr>
            <p:spPr>
              <a:xfrm>
                <a:off x="2610" y="1197"/>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46" name="Google Shape;2346;p8"/>
              <p:cNvSpPr/>
              <p:nvPr/>
            </p:nvSpPr>
            <p:spPr>
              <a:xfrm>
                <a:off x="2610" y="1197"/>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47" name="Google Shape;2347;p8"/>
              <p:cNvSpPr/>
              <p:nvPr/>
            </p:nvSpPr>
            <p:spPr>
              <a:xfrm>
                <a:off x="2610" y="1169"/>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48" name="Google Shape;2348;p8"/>
              <p:cNvSpPr/>
              <p:nvPr/>
            </p:nvSpPr>
            <p:spPr>
              <a:xfrm>
                <a:off x="2610" y="1169"/>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49" name="Google Shape;2349;p8"/>
              <p:cNvSpPr/>
              <p:nvPr/>
            </p:nvSpPr>
            <p:spPr>
              <a:xfrm>
                <a:off x="2700" y="1041"/>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50" name="Google Shape;2350;p8"/>
              <p:cNvSpPr/>
              <p:nvPr/>
            </p:nvSpPr>
            <p:spPr>
              <a:xfrm>
                <a:off x="2700" y="1041"/>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51" name="Google Shape;2351;p8"/>
              <p:cNvSpPr/>
              <p:nvPr/>
            </p:nvSpPr>
            <p:spPr>
              <a:xfrm>
                <a:off x="2700" y="1112"/>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52" name="Google Shape;2352;p8"/>
              <p:cNvSpPr/>
              <p:nvPr/>
            </p:nvSpPr>
            <p:spPr>
              <a:xfrm>
                <a:off x="2700" y="1112"/>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53" name="Google Shape;2353;p8"/>
              <p:cNvSpPr/>
              <p:nvPr/>
            </p:nvSpPr>
            <p:spPr>
              <a:xfrm>
                <a:off x="2700" y="1150"/>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54" name="Google Shape;2354;p8"/>
              <p:cNvSpPr/>
              <p:nvPr/>
            </p:nvSpPr>
            <p:spPr>
              <a:xfrm>
                <a:off x="2700" y="1150"/>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55" name="Google Shape;2355;p8"/>
              <p:cNvSpPr/>
              <p:nvPr/>
            </p:nvSpPr>
            <p:spPr>
              <a:xfrm>
                <a:off x="2700" y="1197"/>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56" name="Google Shape;2356;p8"/>
              <p:cNvSpPr/>
              <p:nvPr/>
            </p:nvSpPr>
            <p:spPr>
              <a:xfrm>
                <a:off x="2700" y="1197"/>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57" name="Google Shape;2357;p8"/>
              <p:cNvSpPr/>
              <p:nvPr/>
            </p:nvSpPr>
            <p:spPr>
              <a:xfrm>
                <a:off x="2700" y="1169"/>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58" name="Google Shape;2358;p8"/>
              <p:cNvSpPr/>
              <p:nvPr/>
            </p:nvSpPr>
            <p:spPr>
              <a:xfrm>
                <a:off x="2700" y="1169"/>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59" name="Google Shape;2359;p8"/>
              <p:cNvSpPr/>
              <p:nvPr/>
            </p:nvSpPr>
            <p:spPr>
              <a:xfrm>
                <a:off x="2823" y="1041"/>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60" name="Google Shape;2360;p8"/>
              <p:cNvSpPr/>
              <p:nvPr/>
            </p:nvSpPr>
            <p:spPr>
              <a:xfrm>
                <a:off x="2823" y="1041"/>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61" name="Google Shape;2361;p8"/>
              <p:cNvSpPr/>
              <p:nvPr/>
            </p:nvSpPr>
            <p:spPr>
              <a:xfrm>
                <a:off x="2823" y="1112"/>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62" name="Google Shape;2362;p8"/>
              <p:cNvSpPr/>
              <p:nvPr/>
            </p:nvSpPr>
            <p:spPr>
              <a:xfrm>
                <a:off x="2823" y="1112"/>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63" name="Google Shape;2363;p8"/>
              <p:cNvSpPr/>
              <p:nvPr/>
            </p:nvSpPr>
            <p:spPr>
              <a:xfrm>
                <a:off x="2823" y="1150"/>
                <a:ext cx="284" cy="23"/>
              </a:xfrm>
              <a:custGeom>
                <a:avLst/>
                <a:gdLst/>
                <a:ahLst/>
                <a:cxnLst/>
                <a:rect l="l" t="t" r="r" b="b"/>
                <a:pathLst>
                  <a:path w="284" h="23" extrusionOk="0">
                    <a:moveTo>
                      <a:pt x="71" y="0"/>
                    </a:moveTo>
                    <a:lnTo>
                      <a:pt x="0" y="0"/>
                    </a:lnTo>
                    <a:lnTo>
                      <a:pt x="0" y="23"/>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64" name="Google Shape;2364;p8"/>
              <p:cNvSpPr/>
              <p:nvPr/>
            </p:nvSpPr>
            <p:spPr>
              <a:xfrm>
                <a:off x="2823" y="1150"/>
                <a:ext cx="284" cy="23"/>
              </a:xfrm>
              <a:custGeom>
                <a:avLst/>
                <a:gdLst/>
                <a:ahLst/>
                <a:cxnLst/>
                <a:rect l="l" t="t" r="r" b="b"/>
                <a:pathLst>
                  <a:path w="284" h="23" extrusionOk="0">
                    <a:moveTo>
                      <a:pt x="71" y="0"/>
                    </a:moveTo>
                    <a:lnTo>
                      <a:pt x="0" y="0"/>
                    </a:lnTo>
                    <a:lnTo>
                      <a:pt x="0" y="23"/>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65" name="Google Shape;2365;p8"/>
              <p:cNvSpPr/>
              <p:nvPr/>
            </p:nvSpPr>
            <p:spPr>
              <a:xfrm>
                <a:off x="2823"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66" name="Google Shape;2366;p8"/>
              <p:cNvSpPr/>
              <p:nvPr/>
            </p:nvSpPr>
            <p:spPr>
              <a:xfrm>
                <a:off x="2823"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67" name="Google Shape;2367;p8"/>
              <p:cNvSpPr/>
              <p:nvPr/>
            </p:nvSpPr>
            <p:spPr>
              <a:xfrm>
                <a:off x="2894" y="1041"/>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68" name="Google Shape;2368;p8"/>
              <p:cNvSpPr/>
              <p:nvPr/>
            </p:nvSpPr>
            <p:spPr>
              <a:xfrm>
                <a:off x="2894" y="1041"/>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69" name="Google Shape;2369;p8"/>
              <p:cNvSpPr/>
              <p:nvPr/>
            </p:nvSpPr>
            <p:spPr>
              <a:xfrm>
                <a:off x="2894" y="1112"/>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70" name="Google Shape;2370;p8"/>
              <p:cNvSpPr/>
              <p:nvPr/>
            </p:nvSpPr>
            <p:spPr>
              <a:xfrm>
                <a:off x="2894" y="1112"/>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71" name="Google Shape;2371;p8"/>
              <p:cNvSpPr/>
              <p:nvPr/>
            </p:nvSpPr>
            <p:spPr>
              <a:xfrm>
                <a:off x="2894" y="1150"/>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72" name="Google Shape;2372;p8"/>
              <p:cNvSpPr/>
              <p:nvPr/>
            </p:nvSpPr>
            <p:spPr>
              <a:xfrm>
                <a:off x="2894" y="1150"/>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73" name="Google Shape;2373;p8"/>
              <p:cNvSpPr/>
              <p:nvPr/>
            </p:nvSpPr>
            <p:spPr>
              <a:xfrm>
                <a:off x="2894" y="1197"/>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74" name="Google Shape;2374;p8"/>
              <p:cNvSpPr/>
              <p:nvPr/>
            </p:nvSpPr>
            <p:spPr>
              <a:xfrm>
                <a:off x="2894" y="1197"/>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75" name="Google Shape;2375;p8"/>
              <p:cNvSpPr/>
              <p:nvPr/>
            </p:nvSpPr>
            <p:spPr>
              <a:xfrm>
                <a:off x="2894" y="1169"/>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76" name="Google Shape;2376;p8"/>
              <p:cNvSpPr/>
              <p:nvPr/>
            </p:nvSpPr>
            <p:spPr>
              <a:xfrm>
                <a:off x="2894" y="1169"/>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77" name="Google Shape;2377;p8"/>
              <p:cNvSpPr/>
              <p:nvPr/>
            </p:nvSpPr>
            <p:spPr>
              <a:xfrm>
                <a:off x="2984" y="1041"/>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78" name="Google Shape;2378;p8"/>
              <p:cNvSpPr/>
              <p:nvPr/>
            </p:nvSpPr>
            <p:spPr>
              <a:xfrm>
                <a:off x="2984" y="1041"/>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79" name="Google Shape;2379;p8"/>
              <p:cNvSpPr/>
              <p:nvPr/>
            </p:nvSpPr>
            <p:spPr>
              <a:xfrm>
                <a:off x="2984" y="1112"/>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80" name="Google Shape;2380;p8"/>
              <p:cNvSpPr/>
              <p:nvPr/>
            </p:nvSpPr>
            <p:spPr>
              <a:xfrm>
                <a:off x="2984" y="1112"/>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81" name="Google Shape;2381;p8"/>
              <p:cNvSpPr/>
              <p:nvPr/>
            </p:nvSpPr>
            <p:spPr>
              <a:xfrm>
                <a:off x="2984" y="1150"/>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82" name="Google Shape;2382;p8"/>
              <p:cNvSpPr/>
              <p:nvPr/>
            </p:nvSpPr>
            <p:spPr>
              <a:xfrm>
                <a:off x="2984" y="1150"/>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83" name="Google Shape;2383;p8"/>
              <p:cNvSpPr/>
              <p:nvPr/>
            </p:nvSpPr>
            <p:spPr>
              <a:xfrm>
                <a:off x="2984" y="1197"/>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84" name="Google Shape;2384;p8"/>
              <p:cNvSpPr/>
              <p:nvPr/>
            </p:nvSpPr>
            <p:spPr>
              <a:xfrm>
                <a:off x="2984" y="1197"/>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85" name="Google Shape;2385;p8"/>
              <p:cNvSpPr/>
              <p:nvPr/>
            </p:nvSpPr>
            <p:spPr>
              <a:xfrm>
                <a:off x="2984" y="1169"/>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86" name="Google Shape;2386;p8"/>
              <p:cNvSpPr/>
              <p:nvPr/>
            </p:nvSpPr>
            <p:spPr>
              <a:xfrm>
                <a:off x="2984" y="1169"/>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87" name="Google Shape;2387;p8"/>
              <p:cNvSpPr/>
              <p:nvPr/>
            </p:nvSpPr>
            <p:spPr>
              <a:xfrm>
                <a:off x="3107" y="1041"/>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88" name="Google Shape;2388;p8"/>
              <p:cNvSpPr/>
              <p:nvPr/>
            </p:nvSpPr>
            <p:spPr>
              <a:xfrm>
                <a:off x="3107" y="1041"/>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89" name="Google Shape;2389;p8"/>
              <p:cNvSpPr/>
              <p:nvPr/>
            </p:nvSpPr>
            <p:spPr>
              <a:xfrm>
                <a:off x="3107" y="1112"/>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90" name="Google Shape;2390;p8"/>
              <p:cNvSpPr/>
              <p:nvPr/>
            </p:nvSpPr>
            <p:spPr>
              <a:xfrm>
                <a:off x="3107" y="1112"/>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91" name="Google Shape;2391;p8"/>
              <p:cNvSpPr/>
              <p:nvPr/>
            </p:nvSpPr>
            <p:spPr>
              <a:xfrm>
                <a:off x="3107" y="1150"/>
                <a:ext cx="284" cy="23"/>
              </a:xfrm>
              <a:custGeom>
                <a:avLst/>
                <a:gdLst/>
                <a:ahLst/>
                <a:cxnLst/>
                <a:rect l="l" t="t" r="r" b="b"/>
                <a:pathLst>
                  <a:path w="284" h="23" extrusionOk="0">
                    <a:moveTo>
                      <a:pt x="71" y="0"/>
                    </a:moveTo>
                    <a:lnTo>
                      <a:pt x="0" y="0"/>
                    </a:lnTo>
                    <a:lnTo>
                      <a:pt x="0" y="23"/>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92" name="Google Shape;2392;p8"/>
              <p:cNvSpPr/>
              <p:nvPr/>
            </p:nvSpPr>
            <p:spPr>
              <a:xfrm>
                <a:off x="3107" y="1150"/>
                <a:ext cx="284" cy="23"/>
              </a:xfrm>
              <a:custGeom>
                <a:avLst/>
                <a:gdLst/>
                <a:ahLst/>
                <a:cxnLst/>
                <a:rect l="l" t="t" r="r" b="b"/>
                <a:pathLst>
                  <a:path w="284" h="23" extrusionOk="0">
                    <a:moveTo>
                      <a:pt x="71" y="0"/>
                    </a:moveTo>
                    <a:lnTo>
                      <a:pt x="0" y="0"/>
                    </a:lnTo>
                    <a:lnTo>
                      <a:pt x="0" y="23"/>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93" name="Google Shape;2393;p8"/>
              <p:cNvSpPr/>
              <p:nvPr/>
            </p:nvSpPr>
            <p:spPr>
              <a:xfrm>
                <a:off x="3107"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94" name="Google Shape;2394;p8"/>
              <p:cNvSpPr/>
              <p:nvPr/>
            </p:nvSpPr>
            <p:spPr>
              <a:xfrm>
                <a:off x="3107"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95" name="Google Shape;2395;p8"/>
              <p:cNvSpPr/>
              <p:nvPr/>
            </p:nvSpPr>
            <p:spPr>
              <a:xfrm>
                <a:off x="3178" y="1041"/>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96" name="Google Shape;2396;p8"/>
              <p:cNvSpPr/>
              <p:nvPr/>
            </p:nvSpPr>
            <p:spPr>
              <a:xfrm>
                <a:off x="3178" y="1041"/>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97" name="Google Shape;2397;p8"/>
              <p:cNvSpPr/>
              <p:nvPr/>
            </p:nvSpPr>
            <p:spPr>
              <a:xfrm>
                <a:off x="3178" y="1112"/>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98" name="Google Shape;2398;p8"/>
              <p:cNvSpPr/>
              <p:nvPr/>
            </p:nvSpPr>
            <p:spPr>
              <a:xfrm>
                <a:off x="3178" y="1112"/>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399" name="Google Shape;2399;p8"/>
              <p:cNvSpPr/>
              <p:nvPr/>
            </p:nvSpPr>
            <p:spPr>
              <a:xfrm>
                <a:off x="3178" y="1150"/>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00" name="Google Shape;2400;p8"/>
              <p:cNvSpPr/>
              <p:nvPr/>
            </p:nvSpPr>
            <p:spPr>
              <a:xfrm>
                <a:off x="3178" y="1150"/>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01" name="Google Shape;2401;p8"/>
              <p:cNvSpPr/>
              <p:nvPr/>
            </p:nvSpPr>
            <p:spPr>
              <a:xfrm>
                <a:off x="3178" y="1197"/>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02" name="Google Shape;2402;p8"/>
              <p:cNvSpPr/>
              <p:nvPr/>
            </p:nvSpPr>
            <p:spPr>
              <a:xfrm>
                <a:off x="3178" y="1197"/>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03" name="Google Shape;2403;p8"/>
              <p:cNvSpPr/>
              <p:nvPr/>
            </p:nvSpPr>
            <p:spPr>
              <a:xfrm>
                <a:off x="3178" y="1169"/>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04" name="Google Shape;2404;p8"/>
              <p:cNvSpPr/>
              <p:nvPr/>
            </p:nvSpPr>
            <p:spPr>
              <a:xfrm>
                <a:off x="3178" y="1169"/>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05" name="Google Shape;2405;p8"/>
              <p:cNvSpPr/>
              <p:nvPr/>
            </p:nvSpPr>
            <p:spPr>
              <a:xfrm>
                <a:off x="3268" y="1041"/>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06" name="Google Shape;2406;p8"/>
              <p:cNvSpPr/>
              <p:nvPr/>
            </p:nvSpPr>
            <p:spPr>
              <a:xfrm>
                <a:off x="3268" y="1041"/>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07" name="Google Shape;2407;p8"/>
              <p:cNvSpPr/>
              <p:nvPr/>
            </p:nvSpPr>
            <p:spPr>
              <a:xfrm>
                <a:off x="3268" y="1112"/>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08" name="Google Shape;2408;p8"/>
              <p:cNvSpPr/>
              <p:nvPr/>
            </p:nvSpPr>
            <p:spPr>
              <a:xfrm>
                <a:off x="3268" y="1112"/>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09" name="Google Shape;2409;p8"/>
              <p:cNvSpPr/>
              <p:nvPr/>
            </p:nvSpPr>
            <p:spPr>
              <a:xfrm>
                <a:off x="3268" y="1150"/>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10" name="Google Shape;2410;p8"/>
              <p:cNvSpPr/>
              <p:nvPr/>
            </p:nvSpPr>
            <p:spPr>
              <a:xfrm>
                <a:off x="3268" y="1150"/>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11" name="Google Shape;2411;p8"/>
              <p:cNvSpPr/>
              <p:nvPr/>
            </p:nvSpPr>
            <p:spPr>
              <a:xfrm>
                <a:off x="3268" y="1197"/>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12" name="Google Shape;2412;p8"/>
              <p:cNvSpPr/>
              <p:nvPr/>
            </p:nvSpPr>
            <p:spPr>
              <a:xfrm>
                <a:off x="3268" y="1197"/>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13" name="Google Shape;2413;p8"/>
              <p:cNvSpPr/>
              <p:nvPr/>
            </p:nvSpPr>
            <p:spPr>
              <a:xfrm>
                <a:off x="3268" y="1169"/>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14" name="Google Shape;2414;p8"/>
              <p:cNvSpPr/>
              <p:nvPr/>
            </p:nvSpPr>
            <p:spPr>
              <a:xfrm>
                <a:off x="3268" y="1169"/>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15" name="Google Shape;2415;p8"/>
              <p:cNvSpPr/>
              <p:nvPr/>
            </p:nvSpPr>
            <p:spPr>
              <a:xfrm>
                <a:off x="3391" y="1041"/>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16" name="Google Shape;2416;p8"/>
              <p:cNvSpPr/>
              <p:nvPr/>
            </p:nvSpPr>
            <p:spPr>
              <a:xfrm>
                <a:off x="3391" y="1041"/>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17" name="Google Shape;2417;p8"/>
              <p:cNvSpPr/>
              <p:nvPr/>
            </p:nvSpPr>
            <p:spPr>
              <a:xfrm>
                <a:off x="3391" y="1112"/>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18" name="Google Shape;2418;p8"/>
              <p:cNvSpPr/>
              <p:nvPr/>
            </p:nvSpPr>
            <p:spPr>
              <a:xfrm>
                <a:off x="3391" y="1112"/>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19" name="Google Shape;2419;p8"/>
              <p:cNvSpPr/>
              <p:nvPr/>
            </p:nvSpPr>
            <p:spPr>
              <a:xfrm>
                <a:off x="3391" y="1150"/>
                <a:ext cx="284" cy="23"/>
              </a:xfrm>
              <a:custGeom>
                <a:avLst/>
                <a:gdLst/>
                <a:ahLst/>
                <a:cxnLst/>
                <a:rect l="l" t="t" r="r" b="b"/>
                <a:pathLst>
                  <a:path w="284" h="23" extrusionOk="0">
                    <a:moveTo>
                      <a:pt x="71" y="0"/>
                    </a:moveTo>
                    <a:lnTo>
                      <a:pt x="0" y="0"/>
                    </a:lnTo>
                    <a:lnTo>
                      <a:pt x="0" y="23"/>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20" name="Google Shape;2420;p8"/>
              <p:cNvSpPr/>
              <p:nvPr/>
            </p:nvSpPr>
            <p:spPr>
              <a:xfrm>
                <a:off x="3391" y="1150"/>
                <a:ext cx="284" cy="23"/>
              </a:xfrm>
              <a:custGeom>
                <a:avLst/>
                <a:gdLst/>
                <a:ahLst/>
                <a:cxnLst/>
                <a:rect l="l" t="t" r="r" b="b"/>
                <a:pathLst>
                  <a:path w="284" h="23" extrusionOk="0">
                    <a:moveTo>
                      <a:pt x="71" y="0"/>
                    </a:moveTo>
                    <a:lnTo>
                      <a:pt x="0" y="0"/>
                    </a:lnTo>
                    <a:lnTo>
                      <a:pt x="0" y="23"/>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21" name="Google Shape;2421;p8"/>
              <p:cNvSpPr/>
              <p:nvPr/>
            </p:nvSpPr>
            <p:spPr>
              <a:xfrm>
                <a:off x="3391"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22" name="Google Shape;2422;p8"/>
              <p:cNvSpPr/>
              <p:nvPr/>
            </p:nvSpPr>
            <p:spPr>
              <a:xfrm>
                <a:off x="3391"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23" name="Google Shape;2423;p8"/>
              <p:cNvSpPr/>
              <p:nvPr/>
            </p:nvSpPr>
            <p:spPr>
              <a:xfrm>
                <a:off x="3462" y="1041"/>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24" name="Google Shape;2424;p8"/>
              <p:cNvSpPr/>
              <p:nvPr/>
            </p:nvSpPr>
            <p:spPr>
              <a:xfrm>
                <a:off x="3462" y="1041"/>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25" name="Google Shape;2425;p8"/>
              <p:cNvSpPr/>
              <p:nvPr/>
            </p:nvSpPr>
            <p:spPr>
              <a:xfrm>
                <a:off x="3462" y="1112"/>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26" name="Google Shape;2426;p8"/>
              <p:cNvSpPr/>
              <p:nvPr/>
            </p:nvSpPr>
            <p:spPr>
              <a:xfrm>
                <a:off x="3462" y="1112"/>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27" name="Google Shape;2427;p8"/>
              <p:cNvSpPr/>
              <p:nvPr/>
            </p:nvSpPr>
            <p:spPr>
              <a:xfrm>
                <a:off x="3462" y="1150"/>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28" name="Google Shape;2428;p8"/>
              <p:cNvSpPr/>
              <p:nvPr/>
            </p:nvSpPr>
            <p:spPr>
              <a:xfrm>
                <a:off x="3462" y="1150"/>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29" name="Google Shape;2429;p8"/>
              <p:cNvSpPr/>
              <p:nvPr/>
            </p:nvSpPr>
            <p:spPr>
              <a:xfrm>
                <a:off x="3462" y="1197"/>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30" name="Google Shape;2430;p8"/>
              <p:cNvSpPr/>
              <p:nvPr/>
            </p:nvSpPr>
            <p:spPr>
              <a:xfrm>
                <a:off x="3462" y="1197"/>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31" name="Google Shape;2431;p8"/>
              <p:cNvSpPr/>
              <p:nvPr/>
            </p:nvSpPr>
            <p:spPr>
              <a:xfrm>
                <a:off x="3462" y="1169"/>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32" name="Google Shape;2432;p8"/>
              <p:cNvSpPr/>
              <p:nvPr/>
            </p:nvSpPr>
            <p:spPr>
              <a:xfrm>
                <a:off x="3462" y="1169"/>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33" name="Google Shape;2433;p8"/>
              <p:cNvSpPr/>
              <p:nvPr/>
            </p:nvSpPr>
            <p:spPr>
              <a:xfrm>
                <a:off x="3552" y="1041"/>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34" name="Google Shape;2434;p8"/>
              <p:cNvSpPr/>
              <p:nvPr/>
            </p:nvSpPr>
            <p:spPr>
              <a:xfrm>
                <a:off x="3552" y="1041"/>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35" name="Google Shape;2435;p8"/>
              <p:cNvSpPr/>
              <p:nvPr/>
            </p:nvSpPr>
            <p:spPr>
              <a:xfrm>
                <a:off x="3552" y="1112"/>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36" name="Google Shape;2436;p8"/>
              <p:cNvSpPr/>
              <p:nvPr/>
            </p:nvSpPr>
            <p:spPr>
              <a:xfrm>
                <a:off x="3552" y="1112"/>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37" name="Google Shape;2437;p8"/>
              <p:cNvSpPr/>
              <p:nvPr/>
            </p:nvSpPr>
            <p:spPr>
              <a:xfrm>
                <a:off x="3552" y="1150"/>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38" name="Google Shape;2438;p8"/>
              <p:cNvSpPr/>
              <p:nvPr/>
            </p:nvSpPr>
            <p:spPr>
              <a:xfrm>
                <a:off x="3552" y="1150"/>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39" name="Google Shape;2439;p8"/>
              <p:cNvSpPr/>
              <p:nvPr/>
            </p:nvSpPr>
            <p:spPr>
              <a:xfrm>
                <a:off x="3552" y="1197"/>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40" name="Google Shape;2440;p8"/>
              <p:cNvSpPr/>
              <p:nvPr/>
            </p:nvSpPr>
            <p:spPr>
              <a:xfrm>
                <a:off x="3552" y="1197"/>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41" name="Google Shape;2441;p8"/>
              <p:cNvSpPr/>
              <p:nvPr/>
            </p:nvSpPr>
            <p:spPr>
              <a:xfrm>
                <a:off x="3552" y="1169"/>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42" name="Google Shape;2442;p8"/>
              <p:cNvSpPr/>
              <p:nvPr/>
            </p:nvSpPr>
            <p:spPr>
              <a:xfrm>
                <a:off x="3552" y="1169"/>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43" name="Google Shape;2443;p8"/>
              <p:cNvSpPr/>
              <p:nvPr/>
            </p:nvSpPr>
            <p:spPr>
              <a:xfrm>
                <a:off x="3675" y="1041"/>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44" name="Google Shape;2444;p8"/>
              <p:cNvSpPr/>
              <p:nvPr/>
            </p:nvSpPr>
            <p:spPr>
              <a:xfrm>
                <a:off x="3675" y="1041"/>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45" name="Google Shape;2445;p8"/>
              <p:cNvSpPr/>
              <p:nvPr/>
            </p:nvSpPr>
            <p:spPr>
              <a:xfrm>
                <a:off x="3675" y="1112"/>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46" name="Google Shape;2446;p8"/>
              <p:cNvSpPr/>
              <p:nvPr/>
            </p:nvSpPr>
            <p:spPr>
              <a:xfrm>
                <a:off x="3675" y="1112"/>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47" name="Google Shape;2447;p8"/>
              <p:cNvSpPr/>
              <p:nvPr/>
            </p:nvSpPr>
            <p:spPr>
              <a:xfrm>
                <a:off x="3675" y="1150"/>
                <a:ext cx="284" cy="23"/>
              </a:xfrm>
              <a:custGeom>
                <a:avLst/>
                <a:gdLst/>
                <a:ahLst/>
                <a:cxnLst/>
                <a:rect l="l" t="t" r="r" b="b"/>
                <a:pathLst>
                  <a:path w="284" h="23" extrusionOk="0">
                    <a:moveTo>
                      <a:pt x="71" y="0"/>
                    </a:moveTo>
                    <a:lnTo>
                      <a:pt x="0" y="0"/>
                    </a:lnTo>
                    <a:lnTo>
                      <a:pt x="0" y="23"/>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48" name="Google Shape;2448;p8"/>
              <p:cNvSpPr/>
              <p:nvPr/>
            </p:nvSpPr>
            <p:spPr>
              <a:xfrm>
                <a:off x="3675" y="1150"/>
                <a:ext cx="284" cy="23"/>
              </a:xfrm>
              <a:custGeom>
                <a:avLst/>
                <a:gdLst/>
                <a:ahLst/>
                <a:cxnLst/>
                <a:rect l="l" t="t" r="r" b="b"/>
                <a:pathLst>
                  <a:path w="284" h="23" extrusionOk="0">
                    <a:moveTo>
                      <a:pt x="71" y="0"/>
                    </a:moveTo>
                    <a:lnTo>
                      <a:pt x="0" y="0"/>
                    </a:lnTo>
                    <a:lnTo>
                      <a:pt x="0" y="23"/>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49" name="Google Shape;2449;p8"/>
              <p:cNvSpPr/>
              <p:nvPr/>
            </p:nvSpPr>
            <p:spPr>
              <a:xfrm>
                <a:off x="3675"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50" name="Google Shape;2450;p8"/>
              <p:cNvSpPr/>
              <p:nvPr/>
            </p:nvSpPr>
            <p:spPr>
              <a:xfrm>
                <a:off x="3675"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51" name="Google Shape;2451;p8"/>
              <p:cNvSpPr/>
              <p:nvPr/>
            </p:nvSpPr>
            <p:spPr>
              <a:xfrm>
                <a:off x="3746" y="1041"/>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52" name="Google Shape;2452;p8"/>
              <p:cNvSpPr/>
              <p:nvPr/>
            </p:nvSpPr>
            <p:spPr>
              <a:xfrm>
                <a:off x="3746" y="1041"/>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53" name="Google Shape;2453;p8"/>
              <p:cNvSpPr/>
              <p:nvPr/>
            </p:nvSpPr>
            <p:spPr>
              <a:xfrm>
                <a:off x="3746" y="1112"/>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54" name="Google Shape;2454;p8"/>
              <p:cNvSpPr/>
              <p:nvPr/>
            </p:nvSpPr>
            <p:spPr>
              <a:xfrm>
                <a:off x="3746" y="1112"/>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55" name="Google Shape;2455;p8"/>
              <p:cNvSpPr/>
              <p:nvPr/>
            </p:nvSpPr>
            <p:spPr>
              <a:xfrm>
                <a:off x="3746" y="1150"/>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56" name="Google Shape;2456;p8"/>
              <p:cNvSpPr/>
              <p:nvPr/>
            </p:nvSpPr>
            <p:spPr>
              <a:xfrm>
                <a:off x="3746" y="1150"/>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57" name="Google Shape;2457;p8"/>
              <p:cNvSpPr/>
              <p:nvPr/>
            </p:nvSpPr>
            <p:spPr>
              <a:xfrm>
                <a:off x="3746" y="1197"/>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58" name="Google Shape;2458;p8"/>
              <p:cNvSpPr/>
              <p:nvPr/>
            </p:nvSpPr>
            <p:spPr>
              <a:xfrm>
                <a:off x="3746" y="1197"/>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59" name="Google Shape;2459;p8"/>
              <p:cNvSpPr/>
              <p:nvPr/>
            </p:nvSpPr>
            <p:spPr>
              <a:xfrm>
                <a:off x="3746" y="1169"/>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60" name="Google Shape;2460;p8"/>
              <p:cNvSpPr/>
              <p:nvPr/>
            </p:nvSpPr>
            <p:spPr>
              <a:xfrm>
                <a:off x="3746" y="1169"/>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61" name="Google Shape;2461;p8"/>
              <p:cNvSpPr/>
              <p:nvPr/>
            </p:nvSpPr>
            <p:spPr>
              <a:xfrm>
                <a:off x="3836" y="1041"/>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62" name="Google Shape;2462;p8"/>
              <p:cNvSpPr/>
              <p:nvPr/>
            </p:nvSpPr>
            <p:spPr>
              <a:xfrm>
                <a:off x="3836" y="1041"/>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63" name="Google Shape;2463;p8"/>
              <p:cNvSpPr/>
              <p:nvPr/>
            </p:nvSpPr>
            <p:spPr>
              <a:xfrm>
                <a:off x="3836" y="1112"/>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64" name="Google Shape;2464;p8"/>
              <p:cNvSpPr/>
              <p:nvPr/>
            </p:nvSpPr>
            <p:spPr>
              <a:xfrm>
                <a:off x="3836" y="1112"/>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65" name="Google Shape;2465;p8"/>
              <p:cNvSpPr/>
              <p:nvPr/>
            </p:nvSpPr>
            <p:spPr>
              <a:xfrm>
                <a:off x="3836" y="1150"/>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66" name="Google Shape;2466;p8"/>
              <p:cNvSpPr/>
              <p:nvPr/>
            </p:nvSpPr>
            <p:spPr>
              <a:xfrm>
                <a:off x="3836" y="1150"/>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67" name="Google Shape;2467;p8"/>
              <p:cNvSpPr/>
              <p:nvPr/>
            </p:nvSpPr>
            <p:spPr>
              <a:xfrm>
                <a:off x="3836" y="1197"/>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68" name="Google Shape;2468;p8"/>
              <p:cNvSpPr/>
              <p:nvPr/>
            </p:nvSpPr>
            <p:spPr>
              <a:xfrm>
                <a:off x="3836" y="1197"/>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69" name="Google Shape;2469;p8"/>
              <p:cNvSpPr/>
              <p:nvPr/>
            </p:nvSpPr>
            <p:spPr>
              <a:xfrm>
                <a:off x="3836" y="1169"/>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70" name="Google Shape;2470;p8"/>
              <p:cNvSpPr/>
              <p:nvPr/>
            </p:nvSpPr>
            <p:spPr>
              <a:xfrm>
                <a:off x="3836" y="1169"/>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71" name="Google Shape;2471;p8"/>
              <p:cNvSpPr/>
              <p:nvPr/>
            </p:nvSpPr>
            <p:spPr>
              <a:xfrm>
                <a:off x="3959" y="1041"/>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72" name="Google Shape;2472;p8"/>
              <p:cNvSpPr/>
              <p:nvPr/>
            </p:nvSpPr>
            <p:spPr>
              <a:xfrm>
                <a:off x="3959" y="1041"/>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73" name="Google Shape;2473;p8"/>
              <p:cNvSpPr/>
              <p:nvPr/>
            </p:nvSpPr>
            <p:spPr>
              <a:xfrm>
                <a:off x="3959" y="1112"/>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grpSp>
        <p:grpSp>
          <p:nvGrpSpPr>
            <p:cNvPr id="2474" name="Google Shape;2474;p8"/>
            <p:cNvGrpSpPr/>
            <p:nvPr/>
          </p:nvGrpSpPr>
          <p:grpSpPr>
            <a:xfrm>
              <a:off x="1589088" y="1200150"/>
              <a:ext cx="5995988" cy="903288"/>
              <a:chOff x="1001" y="756"/>
              <a:chExt cx="3777" cy="569"/>
            </a:xfrm>
          </p:grpSpPr>
          <p:sp>
            <p:nvSpPr>
              <p:cNvPr id="2475" name="Google Shape;2475;p8"/>
              <p:cNvSpPr/>
              <p:nvPr/>
            </p:nvSpPr>
            <p:spPr>
              <a:xfrm>
                <a:off x="3959" y="1112"/>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76" name="Google Shape;2476;p8"/>
              <p:cNvSpPr/>
              <p:nvPr/>
            </p:nvSpPr>
            <p:spPr>
              <a:xfrm>
                <a:off x="3959" y="1150"/>
                <a:ext cx="284" cy="23"/>
              </a:xfrm>
              <a:custGeom>
                <a:avLst/>
                <a:gdLst/>
                <a:ahLst/>
                <a:cxnLst/>
                <a:rect l="l" t="t" r="r" b="b"/>
                <a:pathLst>
                  <a:path w="284" h="23" extrusionOk="0">
                    <a:moveTo>
                      <a:pt x="71" y="0"/>
                    </a:moveTo>
                    <a:lnTo>
                      <a:pt x="0" y="0"/>
                    </a:lnTo>
                    <a:lnTo>
                      <a:pt x="0" y="23"/>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77" name="Google Shape;2477;p8"/>
              <p:cNvSpPr/>
              <p:nvPr/>
            </p:nvSpPr>
            <p:spPr>
              <a:xfrm>
                <a:off x="3959" y="1150"/>
                <a:ext cx="284" cy="23"/>
              </a:xfrm>
              <a:custGeom>
                <a:avLst/>
                <a:gdLst/>
                <a:ahLst/>
                <a:cxnLst/>
                <a:rect l="l" t="t" r="r" b="b"/>
                <a:pathLst>
                  <a:path w="284" h="23" extrusionOk="0">
                    <a:moveTo>
                      <a:pt x="71" y="0"/>
                    </a:moveTo>
                    <a:lnTo>
                      <a:pt x="0" y="0"/>
                    </a:lnTo>
                    <a:lnTo>
                      <a:pt x="0" y="23"/>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78" name="Google Shape;2478;p8"/>
              <p:cNvSpPr/>
              <p:nvPr/>
            </p:nvSpPr>
            <p:spPr>
              <a:xfrm>
                <a:off x="3959"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79" name="Google Shape;2479;p8"/>
              <p:cNvSpPr/>
              <p:nvPr/>
            </p:nvSpPr>
            <p:spPr>
              <a:xfrm>
                <a:off x="3959"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80" name="Google Shape;2480;p8"/>
              <p:cNvSpPr/>
              <p:nvPr/>
            </p:nvSpPr>
            <p:spPr>
              <a:xfrm>
                <a:off x="4030" y="1041"/>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81" name="Google Shape;2481;p8"/>
              <p:cNvSpPr/>
              <p:nvPr/>
            </p:nvSpPr>
            <p:spPr>
              <a:xfrm>
                <a:off x="4030" y="1041"/>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82" name="Google Shape;2482;p8"/>
              <p:cNvSpPr/>
              <p:nvPr/>
            </p:nvSpPr>
            <p:spPr>
              <a:xfrm>
                <a:off x="4030" y="1112"/>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83" name="Google Shape;2483;p8"/>
              <p:cNvSpPr/>
              <p:nvPr/>
            </p:nvSpPr>
            <p:spPr>
              <a:xfrm>
                <a:off x="4030" y="1112"/>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84" name="Google Shape;2484;p8"/>
              <p:cNvSpPr/>
              <p:nvPr/>
            </p:nvSpPr>
            <p:spPr>
              <a:xfrm>
                <a:off x="4030" y="1150"/>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85" name="Google Shape;2485;p8"/>
              <p:cNvSpPr/>
              <p:nvPr/>
            </p:nvSpPr>
            <p:spPr>
              <a:xfrm>
                <a:off x="4030" y="1150"/>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86" name="Google Shape;2486;p8"/>
              <p:cNvSpPr/>
              <p:nvPr/>
            </p:nvSpPr>
            <p:spPr>
              <a:xfrm>
                <a:off x="4030" y="1197"/>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87" name="Google Shape;2487;p8"/>
              <p:cNvSpPr/>
              <p:nvPr/>
            </p:nvSpPr>
            <p:spPr>
              <a:xfrm>
                <a:off x="4030" y="1197"/>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88" name="Google Shape;2488;p8"/>
              <p:cNvSpPr/>
              <p:nvPr/>
            </p:nvSpPr>
            <p:spPr>
              <a:xfrm>
                <a:off x="4030" y="1169"/>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89" name="Google Shape;2489;p8"/>
              <p:cNvSpPr/>
              <p:nvPr/>
            </p:nvSpPr>
            <p:spPr>
              <a:xfrm>
                <a:off x="4030" y="1169"/>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90" name="Google Shape;2490;p8"/>
              <p:cNvSpPr/>
              <p:nvPr/>
            </p:nvSpPr>
            <p:spPr>
              <a:xfrm>
                <a:off x="4120" y="1041"/>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91" name="Google Shape;2491;p8"/>
              <p:cNvSpPr/>
              <p:nvPr/>
            </p:nvSpPr>
            <p:spPr>
              <a:xfrm>
                <a:off x="4120" y="1041"/>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92" name="Google Shape;2492;p8"/>
              <p:cNvSpPr/>
              <p:nvPr/>
            </p:nvSpPr>
            <p:spPr>
              <a:xfrm>
                <a:off x="4120" y="1112"/>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93" name="Google Shape;2493;p8"/>
              <p:cNvSpPr/>
              <p:nvPr/>
            </p:nvSpPr>
            <p:spPr>
              <a:xfrm>
                <a:off x="4120" y="1112"/>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94" name="Google Shape;2494;p8"/>
              <p:cNvSpPr/>
              <p:nvPr/>
            </p:nvSpPr>
            <p:spPr>
              <a:xfrm>
                <a:off x="4120" y="1150"/>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95" name="Google Shape;2495;p8"/>
              <p:cNvSpPr/>
              <p:nvPr/>
            </p:nvSpPr>
            <p:spPr>
              <a:xfrm>
                <a:off x="4120" y="1150"/>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96" name="Google Shape;2496;p8"/>
              <p:cNvSpPr/>
              <p:nvPr/>
            </p:nvSpPr>
            <p:spPr>
              <a:xfrm>
                <a:off x="4120" y="1197"/>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97" name="Google Shape;2497;p8"/>
              <p:cNvSpPr/>
              <p:nvPr/>
            </p:nvSpPr>
            <p:spPr>
              <a:xfrm>
                <a:off x="4120" y="1197"/>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98" name="Google Shape;2498;p8"/>
              <p:cNvSpPr/>
              <p:nvPr/>
            </p:nvSpPr>
            <p:spPr>
              <a:xfrm>
                <a:off x="4120" y="1169"/>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499" name="Google Shape;2499;p8"/>
              <p:cNvSpPr/>
              <p:nvPr/>
            </p:nvSpPr>
            <p:spPr>
              <a:xfrm>
                <a:off x="4120" y="1169"/>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00" name="Google Shape;2500;p8"/>
              <p:cNvSpPr/>
              <p:nvPr/>
            </p:nvSpPr>
            <p:spPr>
              <a:xfrm>
                <a:off x="4243" y="1041"/>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01" name="Google Shape;2501;p8"/>
              <p:cNvSpPr/>
              <p:nvPr/>
            </p:nvSpPr>
            <p:spPr>
              <a:xfrm>
                <a:off x="4243" y="1041"/>
                <a:ext cx="284" cy="284"/>
              </a:xfrm>
              <a:custGeom>
                <a:avLst/>
                <a:gdLst/>
                <a:ahLst/>
                <a:cxnLst/>
                <a:rect l="l" t="t" r="r" b="b"/>
                <a:pathLst>
                  <a:path w="284" h="284" extrusionOk="0">
                    <a:moveTo>
                      <a:pt x="71" y="0"/>
                    </a:moveTo>
                    <a:lnTo>
                      <a:pt x="0" y="0"/>
                    </a:lnTo>
                    <a:lnTo>
                      <a:pt x="0" y="284"/>
                    </a:lnTo>
                    <a:lnTo>
                      <a:pt x="284" y="284"/>
                    </a:lnTo>
                    <a:lnTo>
                      <a:pt x="284" y="156"/>
                    </a:lnTo>
                    <a:lnTo>
                      <a:pt x="189" y="156"/>
                    </a:lnTo>
                    <a:lnTo>
                      <a:pt x="189" y="284"/>
                    </a:lnTo>
                    <a:lnTo>
                      <a:pt x="161" y="284"/>
                    </a:lnTo>
                    <a:lnTo>
                      <a:pt x="161" y="156"/>
                    </a:lnTo>
                    <a:lnTo>
                      <a:pt x="161" y="284"/>
                    </a:lnTo>
                    <a:lnTo>
                      <a:pt x="71" y="284"/>
                    </a:lnTo>
                    <a:lnTo>
                      <a:pt x="71" y="156"/>
                    </a:lnTo>
                    <a:lnTo>
                      <a:pt x="0" y="156"/>
                    </a:lnTo>
                    <a:lnTo>
                      <a:pt x="0" y="137"/>
                    </a:lnTo>
                    <a:lnTo>
                      <a:pt x="0" y="132"/>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02" name="Google Shape;2502;p8"/>
              <p:cNvSpPr/>
              <p:nvPr/>
            </p:nvSpPr>
            <p:spPr>
              <a:xfrm>
                <a:off x="4243" y="1112"/>
                <a:ext cx="284" cy="61"/>
              </a:xfrm>
              <a:custGeom>
                <a:avLst/>
                <a:gdLst/>
                <a:ahLst/>
                <a:cxnLst/>
                <a:rect l="l" t="t" r="r" b="b"/>
                <a:pathLst>
                  <a:path w="284" h="61" extrusionOk="0">
                    <a:moveTo>
                      <a:pt x="71" y="0"/>
                    </a:moveTo>
                    <a:lnTo>
                      <a:pt x="0" y="0"/>
                    </a:lnTo>
                    <a:lnTo>
                      <a:pt x="0" y="61"/>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03" name="Google Shape;2503;p8"/>
              <p:cNvSpPr/>
              <p:nvPr/>
            </p:nvSpPr>
            <p:spPr>
              <a:xfrm>
                <a:off x="4243" y="1112"/>
                <a:ext cx="284" cy="61"/>
              </a:xfrm>
              <a:custGeom>
                <a:avLst/>
                <a:gdLst/>
                <a:ahLst/>
                <a:cxnLst/>
                <a:rect l="l" t="t" r="r" b="b"/>
                <a:pathLst>
                  <a:path w="284" h="61" extrusionOk="0">
                    <a:moveTo>
                      <a:pt x="71" y="0"/>
                    </a:moveTo>
                    <a:lnTo>
                      <a:pt x="0" y="0"/>
                    </a:lnTo>
                    <a:lnTo>
                      <a:pt x="0" y="61"/>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04" name="Google Shape;2504;p8"/>
              <p:cNvSpPr/>
              <p:nvPr/>
            </p:nvSpPr>
            <p:spPr>
              <a:xfrm>
                <a:off x="4243" y="1150"/>
                <a:ext cx="284" cy="23"/>
              </a:xfrm>
              <a:custGeom>
                <a:avLst/>
                <a:gdLst/>
                <a:ahLst/>
                <a:cxnLst/>
                <a:rect l="l" t="t" r="r" b="b"/>
                <a:pathLst>
                  <a:path w="284" h="23" extrusionOk="0">
                    <a:moveTo>
                      <a:pt x="71" y="0"/>
                    </a:moveTo>
                    <a:lnTo>
                      <a:pt x="0" y="0"/>
                    </a:lnTo>
                    <a:lnTo>
                      <a:pt x="0" y="23"/>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05" name="Google Shape;2505;p8"/>
              <p:cNvSpPr/>
              <p:nvPr/>
            </p:nvSpPr>
            <p:spPr>
              <a:xfrm>
                <a:off x="4243" y="1150"/>
                <a:ext cx="284" cy="23"/>
              </a:xfrm>
              <a:custGeom>
                <a:avLst/>
                <a:gdLst/>
                <a:ahLst/>
                <a:cxnLst/>
                <a:rect l="l" t="t" r="r" b="b"/>
                <a:pathLst>
                  <a:path w="284" h="23" extrusionOk="0">
                    <a:moveTo>
                      <a:pt x="71" y="0"/>
                    </a:moveTo>
                    <a:lnTo>
                      <a:pt x="0" y="0"/>
                    </a:lnTo>
                    <a:lnTo>
                      <a:pt x="0" y="23"/>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06" name="Google Shape;2506;p8"/>
              <p:cNvSpPr/>
              <p:nvPr/>
            </p:nvSpPr>
            <p:spPr>
              <a:xfrm>
                <a:off x="4243"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07" name="Google Shape;2507;p8"/>
              <p:cNvSpPr/>
              <p:nvPr/>
            </p:nvSpPr>
            <p:spPr>
              <a:xfrm>
                <a:off x="4243" y="1169"/>
                <a:ext cx="284" cy="28"/>
              </a:xfrm>
              <a:custGeom>
                <a:avLst/>
                <a:gdLst/>
                <a:ahLst/>
                <a:cxnLst/>
                <a:rect l="l" t="t" r="r" b="b"/>
                <a:pathLst>
                  <a:path w="284" h="28" extrusionOk="0">
                    <a:moveTo>
                      <a:pt x="71" y="0"/>
                    </a:moveTo>
                    <a:lnTo>
                      <a:pt x="0" y="0"/>
                    </a:lnTo>
                    <a:lnTo>
                      <a:pt x="0" y="4"/>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08" name="Google Shape;2508;p8"/>
              <p:cNvSpPr/>
              <p:nvPr/>
            </p:nvSpPr>
            <p:spPr>
              <a:xfrm>
                <a:off x="4314" y="1041"/>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09" name="Google Shape;2509;p8"/>
              <p:cNvSpPr/>
              <p:nvPr/>
            </p:nvSpPr>
            <p:spPr>
              <a:xfrm>
                <a:off x="4314" y="1041"/>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10" name="Google Shape;2510;p8"/>
              <p:cNvSpPr/>
              <p:nvPr/>
            </p:nvSpPr>
            <p:spPr>
              <a:xfrm>
                <a:off x="4314" y="1112"/>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11" name="Google Shape;2511;p8"/>
              <p:cNvSpPr/>
              <p:nvPr/>
            </p:nvSpPr>
            <p:spPr>
              <a:xfrm>
                <a:off x="4314" y="1112"/>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12" name="Google Shape;2512;p8"/>
              <p:cNvSpPr/>
              <p:nvPr/>
            </p:nvSpPr>
            <p:spPr>
              <a:xfrm>
                <a:off x="4314" y="1150"/>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13" name="Google Shape;2513;p8"/>
              <p:cNvSpPr/>
              <p:nvPr/>
            </p:nvSpPr>
            <p:spPr>
              <a:xfrm>
                <a:off x="4314" y="1150"/>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14" name="Google Shape;2514;p8"/>
              <p:cNvSpPr/>
              <p:nvPr/>
            </p:nvSpPr>
            <p:spPr>
              <a:xfrm>
                <a:off x="4314" y="1197"/>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15" name="Google Shape;2515;p8"/>
              <p:cNvSpPr/>
              <p:nvPr/>
            </p:nvSpPr>
            <p:spPr>
              <a:xfrm>
                <a:off x="4314" y="1197"/>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16" name="Google Shape;2516;p8"/>
              <p:cNvSpPr/>
              <p:nvPr/>
            </p:nvSpPr>
            <p:spPr>
              <a:xfrm>
                <a:off x="4314" y="1169"/>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17" name="Google Shape;2517;p8"/>
              <p:cNvSpPr/>
              <p:nvPr/>
            </p:nvSpPr>
            <p:spPr>
              <a:xfrm>
                <a:off x="4314" y="1169"/>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18" name="Google Shape;2518;p8"/>
              <p:cNvSpPr/>
              <p:nvPr/>
            </p:nvSpPr>
            <p:spPr>
              <a:xfrm>
                <a:off x="4404" y="1041"/>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19" name="Google Shape;2519;p8"/>
              <p:cNvSpPr/>
              <p:nvPr/>
            </p:nvSpPr>
            <p:spPr>
              <a:xfrm>
                <a:off x="4404" y="1041"/>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20" name="Google Shape;2520;p8"/>
              <p:cNvSpPr/>
              <p:nvPr/>
            </p:nvSpPr>
            <p:spPr>
              <a:xfrm>
                <a:off x="4404" y="1112"/>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21" name="Google Shape;2521;p8"/>
              <p:cNvSpPr/>
              <p:nvPr/>
            </p:nvSpPr>
            <p:spPr>
              <a:xfrm>
                <a:off x="4404" y="1112"/>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22" name="Google Shape;2522;p8"/>
              <p:cNvSpPr/>
              <p:nvPr/>
            </p:nvSpPr>
            <p:spPr>
              <a:xfrm>
                <a:off x="4404" y="1150"/>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23" name="Google Shape;2523;p8"/>
              <p:cNvSpPr/>
              <p:nvPr/>
            </p:nvSpPr>
            <p:spPr>
              <a:xfrm>
                <a:off x="4404" y="1150"/>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24" name="Google Shape;2524;p8"/>
              <p:cNvSpPr/>
              <p:nvPr/>
            </p:nvSpPr>
            <p:spPr>
              <a:xfrm>
                <a:off x="4404" y="1197"/>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25" name="Google Shape;2525;p8"/>
              <p:cNvSpPr/>
              <p:nvPr/>
            </p:nvSpPr>
            <p:spPr>
              <a:xfrm>
                <a:off x="4404" y="1197"/>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26" name="Google Shape;2526;p8"/>
              <p:cNvSpPr/>
              <p:nvPr/>
            </p:nvSpPr>
            <p:spPr>
              <a:xfrm>
                <a:off x="4404" y="1169"/>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27" name="Google Shape;2527;p8"/>
              <p:cNvSpPr/>
              <p:nvPr/>
            </p:nvSpPr>
            <p:spPr>
              <a:xfrm>
                <a:off x="4404" y="1169"/>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28" name="Google Shape;2528;p8"/>
              <p:cNvSpPr/>
              <p:nvPr/>
            </p:nvSpPr>
            <p:spPr>
              <a:xfrm>
                <a:off x="4527" y="1041"/>
                <a:ext cx="246" cy="284"/>
              </a:xfrm>
              <a:custGeom>
                <a:avLst/>
                <a:gdLst/>
                <a:ahLst/>
                <a:cxnLst/>
                <a:rect l="l" t="t" r="r" b="b"/>
                <a:pathLst>
                  <a:path w="104" h="120" extrusionOk="0">
                    <a:moveTo>
                      <a:pt x="30" y="0"/>
                    </a:moveTo>
                    <a:cubicBezTo>
                      <a:pt x="0" y="0"/>
                      <a:pt x="0" y="0"/>
                      <a:pt x="0" y="0"/>
                    </a:cubicBezTo>
                    <a:cubicBezTo>
                      <a:pt x="0" y="120"/>
                      <a:pt x="0" y="120"/>
                      <a:pt x="0" y="120"/>
                    </a:cubicBezTo>
                    <a:cubicBezTo>
                      <a:pt x="101" y="120"/>
                      <a:pt x="101" y="120"/>
                      <a:pt x="101" y="120"/>
                    </a:cubicBezTo>
                    <a:cubicBezTo>
                      <a:pt x="101" y="99"/>
                      <a:pt x="101" y="86"/>
                      <a:pt x="101" y="86"/>
                    </a:cubicBezTo>
                    <a:cubicBezTo>
                      <a:pt x="104" y="100"/>
                      <a:pt x="104" y="100"/>
                      <a:pt x="104" y="100"/>
                    </a:cubicBezTo>
                    <a:cubicBezTo>
                      <a:pt x="102" y="89"/>
                      <a:pt x="100" y="77"/>
                      <a:pt x="99" y="66"/>
                    </a:cubicBezTo>
                    <a:cubicBezTo>
                      <a:pt x="80" y="66"/>
                      <a:pt x="80" y="66"/>
                      <a:pt x="80" y="66"/>
                    </a:cubicBezTo>
                    <a:cubicBezTo>
                      <a:pt x="80" y="120"/>
                      <a:pt x="80" y="120"/>
                      <a:pt x="80" y="120"/>
                    </a:cubicBezTo>
                    <a:cubicBezTo>
                      <a:pt x="68" y="120"/>
                      <a:pt x="68" y="120"/>
                      <a:pt x="68" y="120"/>
                    </a:cubicBezTo>
                    <a:cubicBezTo>
                      <a:pt x="68" y="66"/>
                      <a:pt x="68" y="66"/>
                      <a:pt x="68" y="66"/>
                    </a:cubicBezTo>
                    <a:cubicBezTo>
                      <a:pt x="68" y="120"/>
                      <a:pt x="68" y="120"/>
                      <a:pt x="68" y="120"/>
                    </a:cubicBezTo>
                    <a:cubicBezTo>
                      <a:pt x="30" y="120"/>
                      <a:pt x="30" y="120"/>
                      <a:pt x="30" y="120"/>
                    </a:cubicBezTo>
                    <a:cubicBezTo>
                      <a:pt x="30" y="66"/>
                      <a:pt x="30" y="66"/>
                      <a:pt x="30" y="66"/>
                    </a:cubicBezTo>
                    <a:cubicBezTo>
                      <a:pt x="0" y="66"/>
                      <a:pt x="0" y="66"/>
                      <a:pt x="0" y="66"/>
                    </a:cubicBezTo>
                    <a:cubicBezTo>
                      <a:pt x="0" y="58"/>
                      <a:pt x="0" y="58"/>
                      <a:pt x="0" y="58"/>
                    </a:cubicBezTo>
                    <a:cubicBezTo>
                      <a:pt x="0" y="56"/>
                      <a:pt x="0" y="56"/>
                      <a:pt x="0" y="56"/>
                    </a:cubicBezTo>
                    <a:cubicBezTo>
                      <a:pt x="0" y="30"/>
                      <a:pt x="0" y="30"/>
                      <a:pt x="0" y="30"/>
                    </a:cubicBezTo>
                    <a:cubicBezTo>
                      <a:pt x="30" y="30"/>
                      <a:pt x="30" y="30"/>
                      <a:pt x="30" y="30"/>
                    </a:cubicBezTo>
                    <a:cubicBezTo>
                      <a:pt x="30" y="0"/>
                      <a:pt x="30" y="0"/>
                      <a:pt x="30" y="0"/>
                    </a:cubicBezTo>
                    <a:moveTo>
                      <a:pt x="88" y="0"/>
                    </a:moveTo>
                    <a:cubicBezTo>
                      <a:pt x="80" y="0"/>
                      <a:pt x="80" y="0"/>
                      <a:pt x="80" y="0"/>
                    </a:cubicBezTo>
                    <a:cubicBezTo>
                      <a:pt x="80" y="30"/>
                      <a:pt x="80" y="30"/>
                      <a:pt x="80" y="30"/>
                    </a:cubicBezTo>
                    <a:cubicBezTo>
                      <a:pt x="94" y="30"/>
                      <a:pt x="94" y="30"/>
                      <a:pt x="94" y="30"/>
                    </a:cubicBezTo>
                    <a:cubicBezTo>
                      <a:pt x="92" y="20"/>
                      <a:pt x="90" y="10"/>
                      <a:pt x="88"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29" name="Google Shape;2529;p8"/>
              <p:cNvSpPr/>
              <p:nvPr/>
            </p:nvSpPr>
            <p:spPr>
              <a:xfrm>
                <a:off x="4766" y="1244"/>
                <a:ext cx="12" cy="81"/>
              </a:xfrm>
              <a:custGeom>
                <a:avLst/>
                <a:gdLst/>
                <a:ahLst/>
                <a:cxnLst/>
                <a:rect l="l" t="t" r="r" b="b"/>
                <a:pathLst>
                  <a:path w="5" h="34" extrusionOk="0">
                    <a:moveTo>
                      <a:pt x="0" y="0"/>
                    </a:moveTo>
                    <a:cubicBezTo>
                      <a:pt x="0" y="0"/>
                      <a:pt x="0" y="13"/>
                      <a:pt x="0" y="34"/>
                    </a:cubicBezTo>
                    <a:cubicBezTo>
                      <a:pt x="5" y="34"/>
                      <a:pt x="5" y="34"/>
                      <a:pt x="5" y="34"/>
                    </a:cubicBezTo>
                    <a:cubicBezTo>
                      <a:pt x="4" y="27"/>
                      <a:pt x="3" y="21"/>
                      <a:pt x="3" y="14"/>
                    </a:cubicBezTo>
                    <a:cubicBezTo>
                      <a:pt x="0" y="0"/>
                      <a:pt x="0" y="0"/>
                      <a:pt x="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30" name="Google Shape;2530;p8"/>
              <p:cNvSpPr/>
              <p:nvPr/>
            </p:nvSpPr>
            <p:spPr>
              <a:xfrm>
                <a:off x="4527" y="1112"/>
                <a:ext cx="227" cy="61"/>
              </a:xfrm>
              <a:custGeom>
                <a:avLst/>
                <a:gdLst/>
                <a:ahLst/>
                <a:cxnLst/>
                <a:rect l="l" t="t" r="r" b="b"/>
                <a:pathLst>
                  <a:path w="96" h="26" extrusionOk="0">
                    <a:moveTo>
                      <a:pt x="30" y="0"/>
                    </a:moveTo>
                    <a:cubicBezTo>
                      <a:pt x="0" y="0"/>
                      <a:pt x="0" y="0"/>
                      <a:pt x="0" y="0"/>
                    </a:cubicBezTo>
                    <a:cubicBezTo>
                      <a:pt x="0" y="26"/>
                      <a:pt x="0" y="26"/>
                      <a:pt x="0" y="26"/>
                    </a:cubicBezTo>
                    <a:cubicBezTo>
                      <a:pt x="0" y="16"/>
                      <a:pt x="0" y="16"/>
                      <a:pt x="0" y="16"/>
                    </a:cubicBezTo>
                    <a:cubicBezTo>
                      <a:pt x="30" y="16"/>
                      <a:pt x="30" y="16"/>
                      <a:pt x="30" y="16"/>
                    </a:cubicBezTo>
                    <a:cubicBezTo>
                      <a:pt x="30" y="0"/>
                      <a:pt x="30" y="0"/>
                      <a:pt x="30" y="0"/>
                    </a:cubicBezTo>
                    <a:moveTo>
                      <a:pt x="94" y="0"/>
                    </a:moveTo>
                    <a:cubicBezTo>
                      <a:pt x="80" y="0"/>
                      <a:pt x="80" y="0"/>
                      <a:pt x="80" y="0"/>
                    </a:cubicBezTo>
                    <a:cubicBezTo>
                      <a:pt x="80" y="16"/>
                      <a:pt x="80" y="16"/>
                      <a:pt x="80" y="16"/>
                    </a:cubicBezTo>
                    <a:cubicBezTo>
                      <a:pt x="96" y="16"/>
                      <a:pt x="96" y="16"/>
                      <a:pt x="96" y="16"/>
                    </a:cubicBezTo>
                    <a:cubicBezTo>
                      <a:pt x="95" y="11"/>
                      <a:pt x="94" y="5"/>
                      <a:pt x="94"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31" name="Google Shape;2531;p8"/>
              <p:cNvSpPr/>
              <p:nvPr/>
            </p:nvSpPr>
            <p:spPr>
              <a:xfrm>
                <a:off x="4527" y="1150"/>
                <a:ext cx="230" cy="23"/>
              </a:xfrm>
              <a:custGeom>
                <a:avLst/>
                <a:gdLst/>
                <a:ahLst/>
                <a:cxnLst/>
                <a:rect l="l" t="t" r="r" b="b"/>
                <a:pathLst>
                  <a:path w="97" h="10" extrusionOk="0">
                    <a:moveTo>
                      <a:pt x="30" y="0"/>
                    </a:moveTo>
                    <a:cubicBezTo>
                      <a:pt x="0" y="0"/>
                      <a:pt x="0" y="0"/>
                      <a:pt x="0" y="0"/>
                    </a:cubicBezTo>
                    <a:cubicBezTo>
                      <a:pt x="0" y="10"/>
                      <a:pt x="0" y="10"/>
                      <a:pt x="0" y="10"/>
                    </a:cubicBezTo>
                    <a:cubicBezTo>
                      <a:pt x="0" y="8"/>
                      <a:pt x="0" y="8"/>
                      <a:pt x="0" y="8"/>
                    </a:cubicBezTo>
                    <a:cubicBezTo>
                      <a:pt x="30" y="8"/>
                      <a:pt x="30" y="8"/>
                      <a:pt x="30" y="8"/>
                    </a:cubicBezTo>
                    <a:cubicBezTo>
                      <a:pt x="30" y="0"/>
                      <a:pt x="30" y="0"/>
                      <a:pt x="30" y="0"/>
                    </a:cubicBezTo>
                    <a:moveTo>
                      <a:pt x="96" y="0"/>
                    </a:moveTo>
                    <a:cubicBezTo>
                      <a:pt x="80" y="0"/>
                      <a:pt x="80" y="0"/>
                      <a:pt x="80" y="0"/>
                    </a:cubicBezTo>
                    <a:cubicBezTo>
                      <a:pt x="80" y="8"/>
                      <a:pt x="80" y="8"/>
                      <a:pt x="80" y="8"/>
                    </a:cubicBezTo>
                    <a:cubicBezTo>
                      <a:pt x="97" y="8"/>
                      <a:pt x="97" y="8"/>
                      <a:pt x="97" y="8"/>
                    </a:cubicBezTo>
                    <a:cubicBezTo>
                      <a:pt x="97" y="6"/>
                      <a:pt x="96" y="3"/>
                      <a:pt x="96"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32" name="Google Shape;2532;p8"/>
              <p:cNvSpPr/>
              <p:nvPr/>
            </p:nvSpPr>
            <p:spPr>
              <a:xfrm>
                <a:off x="4527" y="1169"/>
                <a:ext cx="234" cy="28"/>
              </a:xfrm>
              <a:custGeom>
                <a:avLst/>
                <a:gdLst/>
                <a:ahLst/>
                <a:cxnLst/>
                <a:rect l="l" t="t" r="r" b="b"/>
                <a:pathLst>
                  <a:path w="99" h="12" extrusionOk="0">
                    <a:moveTo>
                      <a:pt x="30" y="0"/>
                    </a:moveTo>
                    <a:cubicBezTo>
                      <a:pt x="0" y="0"/>
                      <a:pt x="0" y="0"/>
                      <a:pt x="0" y="0"/>
                    </a:cubicBezTo>
                    <a:cubicBezTo>
                      <a:pt x="0" y="2"/>
                      <a:pt x="0" y="2"/>
                      <a:pt x="0" y="2"/>
                    </a:cubicBezTo>
                    <a:cubicBezTo>
                      <a:pt x="0" y="4"/>
                      <a:pt x="0" y="4"/>
                      <a:pt x="0" y="4"/>
                    </a:cubicBezTo>
                    <a:cubicBezTo>
                      <a:pt x="0" y="12"/>
                      <a:pt x="0" y="12"/>
                      <a:pt x="0" y="12"/>
                    </a:cubicBezTo>
                    <a:cubicBezTo>
                      <a:pt x="30" y="12"/>
                      <a:pt x="30" y="12"/>
                      <a:pt x="30" y="12"/>
                    </a:cubicBezTo>
                    <a:cubicBezTo>
                      <a:pt x="30" y="0"/>
                      <a:pt x="30" y="0"/>
                      <a:pt x="30" y="0"/>
                    </a:cubicBezTo>
                    <a:moveTo>
                      <a:pt x="97" y="0"/>
                    </a:moveTo>
                    <a:cubicBezTo>
                      <a:pt x="80" y="0"/>
                      <a:pt x="80" y="0"/>
                      <a:pt x="80" y="0"/>
                    </a:cubicBezTo>
                    <a:cubicBezTo>
                      <a:pt x="80" y="12"/>
                      <a:pt x="80" y="12"/>
                      <a:pt x="80" y="12"/>
                    </a:cubicBezTo>
                    <a:cubicBezTo>
                      <a:pt x="99" y="12"/>
                      <a:pt x="99" y="12"/>
                      <a:pt x="99" y="12"/>
                    </a:cubicBezTo>
                    <a:cubicBezTo>
                      <a:pt x="98" y="8"/>
                      <a:pt x="98" y="4"/>
                      <a:pt x="97"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33" name="Google Shape;2533;p8"/>
              <p:cNvSpPr/>
              <p:nvPr/>
            </p:nvSpPr>
            <p:spPr>
              <a:xfrm>
                <a:off x="4598" y="1041"/>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34" name="Google Shape;2534;p8"/>
              <p:cNvSpPr/>
              <p:nvPr/>
            </p:nvSpPr>
            <p:spPr>
              <a:xfrm>
                <a:off x="4598" y="1041"/>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35" name="Google Shape;2535;p8"/>
              <p:cNvSpPr/>
              <p:nvPr/>
            </p:nvSpPr>
            <p:spPr>
              <a:xfrm>
                <a:off x="4598" y="1112"/>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36" name="Google Shape;2536;p8"/>
              <p:cNvSpPr/>
              <p:nvPr/>
            </p:nvSpPr>
            <p:spPr>
              <a:xfrm>
                <a:off x="4598" y="1112"/>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37" name="Google Shape;2537;p8"/>
              <p:cNvSpPr/>
              <p:nvPr/>
            </p:nvSpPr>
            <p:spPr>
              <a:xfrm>
                <a:off x="4598" y="1150"/>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38" name="Google Shape;2538;p8"/>
              <p:cNvSpPr/>
              <p:nvPr/>
            </p:nvSpPr>
            <p:spPr>
              <a:xfrm>
                <a:off x="4598" y="1150"/>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39" name="Google Shape;2539;p8"/>
              <p:cNvSpPr/>
              <p:nvPr/>
            </p:nvSpPr>
            <p:spPr>
              <a:xfrm>
                <a:off x="4598" y="1197"/>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40" name="Google Shape;2540;p8"/>
              <p:cNvSpPr/>
              <p:nvPr/>
            </p:nvSpPr>
            <p:spPr>
              <a:xfrm>
                <a:off x="4598" y="1197"/>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41" name="Google Shape;2541;p8"/>
              <p:cNvSpPr/>
              <p:nvPr/>
            </p:nvSpPr>
            <p:spPr>
              <a:xfrm>
                <a:off x="4598" y="1169"/>
                <a:ext cx="90" cy="28"/>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42" name="Google Shape;2542;p8"/>
              <p:cNvSpPr/>
              <p:nvPr/>
            </p:nvSpPr>
            <p:spPr>
              <a:xfrm>
                <a:off x="4598" y="1169"/>
                <a:ext cx="90"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43" name="Google Shape;2543;p8"/>
              <p:cNvSpPr/>
              <p:nvPr/>
            </p:nvSpPr>
            <p:spPr>
              <a:xfrm>
                <a:off x="4688" y="1041"/>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44" name="Google Shape;2544;p8"/>
              <p:cNvSpPr/>
              <p:nvPr/>
            </p:nvSpPr>
            <p:spPr>
              <a:xfrm>
                <a:off x="4688" y="1041"/>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45" name="Google Shape;2545;p8"/>
              <p:cNvSpPr/>
              <p:nvPr/>
            </p:nvSpPr>
            <p:spPr>
              <a:xfrm>
                <a:off x="4688" y="1112"/>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46" name="Google Shape;2546;p8"/>
              <p:cNvSpPr/>
              <p:nvPr/>
            </p:nvSpPr>
            <p:spPr>
              <a:xfrm>
                <a:off x="4688" y="1112"/>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47" name="Google Shape;2547;p8"/>
              <p:cNvSpPr/>
              <p:nvPr/>
            </p:nvSpPr>
            <p:spPr>
              <a:xfrm>
                <a:off x="4688" y="1150"/>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48" name="Google Shape;2548;p8"/>
              <p:cNvSpPr/>
              <p:nvPr/>
            </p:nvSpPr>
            <p:spPr>
              <a:xfrm>
                <a:off x="4688" y="1150"/>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49" name="Google Shape;2549;p8"/>
              <p:cNvSpPr/>
              <p:nvPr/>
            </p:nvSpPr>
            <p:spPr>
              <a:xfrm>
                <a:off x="4688" y="1197"/>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50" name="Google Shape;2550;p8"/>
              <p:cNvSpPr/>
              <p:nvPr/>
            </p:nvSpPr>
            <p:spPr>
              <a:xfrm>
                <a:off x="4688" y="1197"/>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51" name="Google Shape;2551;p8"/>
              <p:cNvSpPr/>
              <p:nvPr/>
            </p:nvSpPr>
            <p:spPr>
              <a:xfrm>
                <a:off x="4688" y="1169"/>
                <a:ext cx="28" cy="28"/>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52" name="Google Shape;2552;p8"/>
              <p:cNvSpPr/>
              <p:nvPr/>
            </p:nvSpPr>
            <p:spPr>
              <a:xfrm>
                <a:off x="4688" y="1169"/>
                <a:ext cx="28" cy="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53" name="Google Shape;2553;p8"/>
              <p:cNvSpPr/>
              <p:nvPr/>
            </p:nvSpPr>
            <p:spPr>
              <a:xfrm>
                <a:off x="1001" y="967"/>
                <a:ext cx="118" cy="74"/>
              </a:xfrm>
              <a:custGeom>
                <a:avLst/>
                <a:gdLst/>
                <a:ahLst/>
                <a:cxnLst/>
                <a:rect l="l" t="t" r="r" b="b"/>
                <a:pathLst>
                  <a:path w="50" h="31" extrusionOk="0">
                    <a:moveTo>
                      <a:pt x="50" y="0"/>
                    </a:moveTo>
                    <a:cubicBezTo>
                      <a:pt x="36" y="6"/>
                      <a:pt x="23" y="14"/>
                      <a:pt x="10" y="23"/>
                    </a:cubicBezTo>
                    <a:cubicBezTo>
                      <a:pt x="10" y="31"/>
                      <a:pt x="10" y="31"/>
                      <a:pt x="10" y="31"/>
                    </a:cubicBezTo>
                    <a:cubicBezTo>
                      <a:pt x="0" y="31"/>
                      <a:pt x="0" y="31"/>
                      <a:pt x="0" y="31"/>
                    </a:cubicBezTo>
                    <a:cubicBezTo>
                      <a:pt x="0" y="31"/>
                      <a:pt x="0" y="31"/>
                      <a:pt x="0" y="31"/>
                    </a:cubicBezTo>
                    <a:cubicBezTo>
                      <a:pt x="50" y="31"/>
                      <a:pt x="50" y="31"/>
                      <a:pt x="50" y="31"/>
                    </a:cubicBezTo>
                    <a:cubicBezTo>
                      <a:pt x="50" y="0"/>
                      <a:pt x="50" y="0"/>
                      <a:pt x="5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54" name="Google Shape;2554;p8"/>
              <p:cNvSpPr/>
              <p:nvPr/>
            </p:nvSpPr>
            <p:spPr>
              <a:xfrm>
                <a:off x="1001" y="1022"/>
                <a:ext cx="24" cy="19"/>
              </a:xfrm>
              <a:custGeom>
                <a:avLst/>
                <a:gdLst/>
                <a:ahLst/>
                <a:cxnLst/>
                <a:rect l="l" t="t" r="r" b="b"/>
                <a:pathLst>
                  <a:path w="10" h="8" extrusionOk="0">
                    <a:moveTo>
                      <a:pt x="10" y="0"/>
                    </a:moveTo>
                    <a:cubicBezTo>
                      <a:pt x="7" y="3"/>
                      <a:pt x="3" y="5"/>
                      <a:pt x="0" y="8"/>
                    </a:cubicBezTo>
                    <a:cubicBezTo>
                      <a:pt x="10" y="8"/>
                      <a:pt x="10" y="8"/>
                      <a:pt x="10" y="8"/>
                    </a:cubicBezTo>
                    <a:cubicBezTo>
                      <a:pt x="10" y="0"/>
                      <a:pt x="10" y="0"/>
                      <a:pt x="10"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55" name="Google Shape;2555;p8"/>
              <p:cNvSpPr/>
              <p:nvPr/>
            </p:nvSpPr>
            <p:spPr>
              <a:xfrm>
                <a:off x="1119" y="913"/>
                <a:ext cx="284" cy="128"/>
              </a:xfrm>
              <a:custGeom>
                <a:avLst/>
                <a:gdLst/>
                <a:ahLst/>
                <a:cxnLst/>
                <a:rect l="l" t="t" r="r" b="b"/>
                <a:pathLst>
                  <a:path w="120" h="54" extrusionOk="0">
                    <a:moveTo>
                      <a:pt x="120" y="0"/>
                    </a:moveTo>
                    <a:cubicBezTo>
                      <a:pt x="80" y="0"/>
                      <a:pt x="80" y="0"/>
                      <a:pt x="80" y="0"/>
                    </a:cubicBezTo>
                    <a:cubicBezTo>
                      <a:pt x="80" y="54"/>
                      <a:pt x="80" y="54"/>
                      <a:pt x="80" y="54"/>
                    </a:cubicBezTo>
                    <a:cubicBezTo>
                      <a:pt x="68" y="54"/>
                      <a:pt x="68" y="54"/>
                      <a:pt x="68" y="54"/>
                    </a:cubicBezTo>
                    <a:cubicBezTo>
                      <a:pt x="68" y="1"/>
                      <a:pt x="68" y="1"/>
                      <a:pt x="68" y="1"/>
                    </a:cubicBezTo>
                    <a:cubicBezTo>
                      <a:pt x="68" y="1"/>
                      <a:pt x="68" y="1"/>
                      <a:pt x="68" y="1"/>
                    </a:cubicBezTo>
                    <a:cubicBezTo>
                      <a:pt x="68" y="54"/>
                      <a:pt x="68" y="54"/>
                      <a:pt x="68" y="54"/>
                    </a:cubicBezTo>
                    <a:cubicBezTo>
                      <a:pt x="30" y="54"/>
                      <a:pt x="30" y="54"/>
                      <a:pt x="30" y="54"/>
                    </a:cubicBezTo>
                    <a:cubicBezTo>
                      <a:pt x="30" y="12"/>
                      <a:pt x="30" y="12"/>
                      <a:pt x="30" y="12"/>
                    </a:cubicBezTo>
                    <a:cubicBezTo>
                      <a:pt x="20" y="15"/>
                      <a:pt x="10" y="19"/>
                      <a:pt x="0" y="23"/>
                    </a:cubicBezTo>
                    <a:cubicBezTo>
                      <a:pt x="0" y="54"/>
                      <a:pt x="0" y="54"/>
                      <a:pt x="0" y="54"/>
                    </a:cubicBezTo>
                    <a:cubicBezTo>
                      <a:pt x="120" y="54"/>
                      <a:pt x="120" y="54"/>
                      <a:pt x="120" y="54"/>
                    </a:cubicBezTo>
                    <a:cubicBezTo>
                      <a:pt x="120" y="0"/>
                      <a:pt x="120" y="0"/>
                      <a:pt x="12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56" name="Google Shape;2556;p8"/>
              <p:cNvSpPr/>
              <p:nvPr/>
            </p:nvSpPr>
            <p:spPr>
              <a:xfrm>
                <a:off x="1309" y="898"/>
                <a:ext cx="94" cy="15"/>
              </a:xfrm>
              <a:custGeom>
                <a:avLst/>
                <a:gdLst/>
                <a:ahLst/>
                <a:cxnLst/>
                <a:rect l="l" t="t" r="r" b="b"/>
                <a:pathLst>
                  <a:path w="40" h="6" extrusionOk="0">
                    <a:moveTo>
                      <a:pt x="40" y="0"/>
                    </a:moveTo>
                    <a:cubicBezTo>
                      <a:pt x="8" y="4"/>
                      <a:pt x="8" y="4"/>
                      <a:pt x="8" y="4"/>
                    </a:cubicBezTo>
                    <a:cubicBezTo>
                      <a:pt x="8" y="4"/>
                      <a:pt x="5" y="4"/>
                      <a:pt x="0" y="5"/>
                    </a:cubicBezTo>
                    <a:cubicBezTo>
                      <a:pt x="0" y="6"/>
                      <a:pt x="0" y="6"/>
                      <a:pt x="0" y="6"/>
                    </a:cubicBezTo>
                    <a:cubicBezTo>
                      <a:pt x="40" y="6"/>
                      <a:pt x="40" y="6"/>
                      <a:pt x="40" y="6"/>
                    </a:cubicBezTo>
                    <a:cubicBezTo>
                      <a:pt x="40" y="0"/>
                      <a:pt x="40" y="0"/>
                      <a:pt x="40"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57" name="Google Shape;2557;p8"/>
              <p:cNvSpPr/>
              <p:nvPr/>
            </p:nvSpPr>
            <p:spPr>
              <a:xfrm>
                <a:off x="1190" y="915"/>
                <a:ext cx="90" cy="126"/>
              </a:xfrm>
              <a:custGeom>
                <a:avLst/>
                <a:gdLst/>
                <a:ahLst/>
                <a:cxnLst/>
                <a:rect l="l" t="t" r="r" b="b"/>
                <a:pathLst>
                  <a:path w="38" h="53" extrusionOk="0">
                    <a:moveTo>
                      <a:pt x="38" y="0"/>
                    </a:moveTo>
                    <a:cubicBezTo>
                      <a:pt x="28" y="2"/>
                      <a:pt x="15" y="6"/>
                      <a:pt x="0" y="11"/>
                    </a:cubicBezTo>
                    <a:cubicBezTo>
                      <a:pt x="0" y="53"/>
                      <a:pt x="0" y="53"/>
                      <a:pt x="0" y="53"/>
                    </a:cubicBezTo>
                    <a:cubicBezTo>
                      <a:pt x="38" y="53"/>
                      <a:pt x="38" y="53"/>
                      <a:pt x="38" y="53"/>
                    </a:cubicBezTo>
                    <a:cubicBezTo>
                      <a:pt x="38" y="0"/>
                      <a:pt x="38" y="0"/>
                      <a:pt x="38"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58" name="Google Shape;2558;p8"/>
              <p:cNvSpPr/>
              <p:nvPr/>
            </p:nvSpPr>
            <p:spPr>
              <a:xfrm>
                <a:off x="1280" y="913"/>
                <a:ext cx="29" cy="128"/>
              </a:xfrm>
              <a:custGeom>
                <a:avLst/>
                <a:gdLst/>
                <a:ahLst/>
                <a:cxnLst/>
                <a:rect l="l" t="t" r="r" b="b"/>
                <a:pathLst>
                  <a:path w="12" h="54" extrusionOk="0">
                    <a:moveTo>
                      <a:pt x="12" y="0"/>
                    </a:moveTo>
                    <a:cubicBezTo>
                      <a:pt x="7" y="0"/>
                      <a:pt x="7" y="0"/>
                      <a:pt x="7" y="0"/>
                    </a:cubicBezTo>
                    <a:cubicBezTo>
                      <a:pt x="5" y="0"/>
                      <a:pt x="3" y="1"/>
                      <a:pt x="0" y="1"/>
                    </a:cubicBezTo>
                    <a:cubicBezTo>
                      <a:pt x="0" y="54"/>
                      <a:pt x="0" y="54"/>
                      <a:pt x="0" y="54"/>
                    </a:cubicBezTo>
                    <a:cubicBezTo>
                      <a:pt x="12" y="54"/>
                      <a:pt x="12" y="54"/>
                      <a:pt x="12" y="54"/>
                    </a:cubicBezTo>
                    <a:cubicBezTo>
                      <a:pt x="12" y="0"/>
                      <a:pt x="12" y="0"/>
                      <a:pt x="12"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59" name="Google Shape;2559;p8"/>
              <p:cNvSpPr/>
              <p:nvPr/>
            </p:nvSpPr>
            <p:spPr>
              <a:xfrm>
                <a:off x="1297" y="910"/>
                <a:ext cx="12" cy="3"/>
              </a:xfrm>
              <a:custGeom>
                <a:avLst/>
                <a:gdLst/>
                <a:ahLst/>
                <a:cxnLst/>
                <a:rect l="l" t="t" r="r" b="b"/>
                <a:pathLst>
                  <a:path w="5" h="1" extrusionOk="0">
                    <a:moveTo>
                      <a:pt x="5" y="0"/>
                    </a:moveTo>
                    <a:cubicBezTo>
                      <a:pt x="4" y="0"/>
                      <a:pt x="2" y="0"/>
                      <a:pt x="0" y="1"/>
                    </a:cubicBezTo>
                    <a:cubicBezTo>
                      <a:pt x="5" y="1"/>
                      <a:pt x="5" y="1"/>
                      <a:pt x="5" y="1"/>
                    </a:cubicBezTo>
                    <a:cubicBezTo>
                      <a:pt x="5" y="0"/>
                      <a:pt x="5" y="0"/>
                      <a:pt x="5"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60" name="Google Shape;2560;p8"/>
              <p:cNvSpPr/>
              <p:nvPr/>
            </p:nvSpPr>
            <p:spPr>
              <a:xfrm>
                <a:off x="1403" y="898"/>
                <a:ext cx="284" cy="143"/>
              </a:xfrm>
              <a:custGeom>
                <a:avLst/>
                <a:gdLst/>
                <a:ahLst/>
                <a:cxnLst/>
                <a:rect l="l" t="t" r="r" b="b"/>
                <a:pathLst>
                  <a:path w="284" h="143" extrusionOk="0">
                    <a:moveTo>
                      <a:pt x="0" y="0"/>
                    </a:moveTo>
                    <a:lnTo>
                      <a:pt x="0" y="0"/>
                    </a:lnTo>
                    <a:lnTo>
                      <a:pt x="0" y="143"/>
                    </a:lnTo>
                    <a:lnTo>
                      <a:pt x="284" y="143"/>
                    </a:lnTo>
                    <a:lnTo>
                      <a:pt x="284" y="15"/>
                    </a:lnTo>
                    <a:lnTo>
                      <a:pt x="190" y="15"/>
                    </a:lnTo>
                    <a:lnTo>
                      <a:pt x="190" y="143"/>
                    </a:lnTo>
                    <a:lnTo>
                      <a:pt x="161" y="143"/>
                    </a:lnTo>
                    <a:lnTo>
                      <a:pt x="161" y="15"/>
                    </a:lnTo>
                    <a:lnTo>
                      <a:pt x="161" y="143"/>
                    </a:lnTo>
                    <a:lnTo>
                      <a:pt x="71" y="143"/>
                    </a:lnTo>
                    <a:lnTo>
                      <a:pt x="71" y="15"/>
                    </a:lnTo>
                    <a:lnTo>
                      <a:pt x="0" y="15"/>
                    </a:lnTo>
                    <a:lnTo>
                      <a:pt x="0"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61" name="Google Shape;2561;p8"/>
              <p:cNvSpPr/>
              <p:nvPr/>
            </p:nvSpPr>
            <p:spPr>
              <a:xfrm>
                <a:off x="1403" y="898"/>
                <a:ext cx="284" cy="143"/>
              </a:xfrm>
              <a:custGeom>
                <a:avLst/>
                <a:gdLst/>
                <a:ahLst/>
                <a:cxnLst/>
                <a:rect l="l" t="t" r="r" b="b"/>
                <a:pathLst>
                  <a:path w="284" h="143" extrusionOk="0">
                    <a:moveTo>
                      <a:pt x="0" y="0"/>
                    </a:moveTo>
                    <a:lnTo>
                      <a:pt x="0" y="0"/>
                    </a:lnTo>
                    <a:lnTo>
                      <a:pt x="0" y="143"/>
                    </a:lnTo>
                    <a:lnTo>
                      <a:pt x="284" y="143"/>
                    </a:lnTo>
                    <a:lnTo>
                      <a:pt x="284" y="15"/>
                    </a:lnTo>
                    <a:lnTo>
                      <a:pt x="190" y="15"/>
                    </a:lnTo>
                    <a:lnTo>
                      <a:pt x="190" y="143"/>
                    </a:lnTo>
                    <a:lnTo>
                      <a:pt x="161" y="143"/>
                    </a:lnTo>
                    <a:lnTo>
                      <a:pt x="161" y="15"/>
                    </a:lnTo>
                    <a:lnTo>
                      <a:pt x="161" y="143"/>
                    </a:lnTo>
                    <a:lnTo>
                      <a:pt x="71" y="143"/>
                    </a:lnTo>
                    <a:lnTo>
                      <a:pt x="71" y="15"/>
                    </a:lnTo>
                    <a:lnTo>
                      <a:pt x="0" y="15"/>
                    </a:lnTo>
                    <a:lnTo>
                      <a:pt x="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62" name="Google Shape;2562;p8"/>
              <p:cNvSpPr/>
              <p:nvPr/>
            </p:nvSpPr>
            <p:spPr>
              <a:xfrm>
                <a:off x="1678" y="865"/>
                <a:ext cx="9" cy="0"/>
              </a:xfrm>
              <a:custGeom>
                <a:avLst/>
                <a:gdLst/>
                <a:ahLst/>
                <a:cxnLst/>
                <a:rect l="l" t="t" r="r" b="b"/>
                <a:pathLst>
                  <a:path w="9" h="120000" extrusionOk="0">
                    <a:moveTo>
                      <a:pt x="9" y="0"/>
                    </a:moveTo>
                    <a:lnTo>
                      <a:pt x="0" y="0"/>
                    </a:lnTo>
                    <a:lnTo>
                      <a:pt x="9" y="0"/>
                    </a:lnTo>
                    <a:lnTo>
                      <a:pt x="9"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63" name="Google Shape;2563;p8"/>
              <p:cNvSpPr/>
              <p:nvPr/>
            </p:nvSpPr>
            <p:spPr>
              <a:xfrm>
                <a:off x="1678" y="865"/>
                <a:ext cx="9" cy="0"/>
              </a:xfrm>
              <a:custGeom>
                <a:avLst/>
                <a:gdLst/>
                <a:ahLst/>
                <a:cxnLst/>
                <a:rect l="l" t="t" r="r" b="b"/>
                <a:pathLst>
                  <a:path w="9" h="120000" extrusionOk="0">
                    <a:moveTo>
                      <a:pt x="9" y="0"/>
                    </a:moveTo>
                    <a:lnTo>
                      <a:pt x="0" y="0"/>
                    </a:lnTo>
                    <a:lnTo>
                      <a:pt x="9" y="0"/>
                    </a:lnTo>
                    <a:lnTo>
                      <a:pt x="9"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64" name="Google Shape;2564;p8"/>
              <p:cNvSpPr/>
              <p:nvPr/>
            </p:nvSpPr>
            <p:spPr>
              <a:xfrm>
                <a:off x="1593" y="865"/>
                <a:ext cx="94" cy="19"/>
              </a:xfrm>
              <a:custGeom>
                <a:avLst/>
                <a:gdLst/>
                <a:ahLst/>
                <a:cxnLst/>
                <a:rect l="l" t="t" r="r" b="b"/>
                <a:pathLst>
                  <a:path w="94" h="19" extrusionOk="0">
                    <a:moveTo>
                      <a:pt x="94" y="0"/>
                    </a:moveTo>
                    <a:lnTo>
                      <a:pt x="85" y="0"/>
                    </a:lnTo>
                    <a:lnTo>
                      <a:pt x="0" y="10"/>
                    </a:lnTo>
                    <a:lnTo>
                      <a:pt x="0" y="19"/>
                    </a:lnTo>
                    <a:lnTo>
                      <a:pt x="94" y="19"/>
                    </a:lnTo>
                    <a:lnTo>
                      <a:pt x="9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65" name="Google Shape;2565;p8"/>
              <p:cNvSpPr/>
              <p:nvPr/>
            </p:nvSpPr>
            <p:spPr>
              <a:xfrm>
                <a:off x="1593" y="865"/>
                <a:ext cx="94" cy="19"/>
              </a:xfrm>
              <a:custGeom>
                <a:avLst/>
                <a:gdLst/>
                <a:ahLst/>
                <a:cxnLst/>
                <a:rect l="l" t="t" r="r" b="b"/>
                <a:pathLst>
                  <a:path w="94" h="19" extrusionOk="0">
                    <a:moveTo>
                      <a:pt x="94" y="0"/>
                    </a:moveTo>
                    <a:lnTo>
                      <a:pt x="85" y="0"/>
                    </a:lnTo>
                    <a:lnTo>
                      <a:pt x="0" y="10"/>
                    </a:lnTo>
                    <a:lnTo>
                      <a:pt x="0" y="19"/>
                    </a:lnTo>
                    <a:lnTo>
                      <a:pt x="94" y="19"/>
                    </a:lnTo>
                    <a:lnTo>
                      <a:pt x="9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66" name="Google Shape;2566;p8"/>
              <p:cNvSpPr/>
              <p:nvPr/>
            </p:nvSpPr>
            <p:spPr>
              <a:xfrm>
                <a:off x="1403" y="884"/>
                <a:ext cx="284" cy="29"/>
              </a:xfrm>
              <a:custGeom>
                <a:avLst/>
                <a:gdLst/>
                <a:ahLst/>
                <a:cxnLst/>
                <a:rect l="l" t="t" r="r" b="b"/>
                <a:pathLst>
                  <a:path w="284" h="29" extrusionOk="0">
                    <a:moveTo>
                      <a:pt x="71" y="5"/>
                    </a:moveTo>
                    <a:lnTo>
                      <a:pt x="0" y="14"/>
                    </a:lnTo>
                    <a:lnTo>
                      <a:pt x="0" y="29"/>
                    </a:lnTo>
                    <a:lnTo>
                      <a:pt x="71" y="29"/>
                    </a:lnTo>
                    <a:lnTo>
                      <a:pt x="71" y="5"/>
                    </a:lnTo>
                    <a:close/>
                    <a:moveTo>
                      <a:pt x="284" y="0"/>
                    </a:moveTo>
                    <a:lnTo>
                      <a:pt x="190" y="0"/>
                    </a:lnTo>
                    <a:lnTo>
                      <a:pt x="190"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67" name="Google Shape;2567;p8"/>
              <p:cNvSpPr/>
              <p:nvPr/>
            </p:nvSpPr>
            <p:spPr>
              <a:xfrm>
                <a:off x="1403" y="884"/>
                <a:ext cx="284" cy="29"/>
              </a:xfrm>
              <a:custGeom>
                <a:avLst/>
                <a:gdLst/>
                <a:ahLst/>
                <a:cxnLst/>
                <a:rect l="l" t="t" r="r" b="b"/>
                <a:pathLst>
                  <a:path w="284" h="29" extrusionOk="0">
                    <a:moveTo>
                      <a:pt x="71" y="5"/>
                    </a:moveTo>
                    <a:lnTo>
                      <a:pt x="0" y="14"/>
                    </a:lnTo>
                    <a:lnTo>
                      <a:pt x="0" y="29"/>
                    </a:lnTo>
                    <a:lnTo>
                      <a:pt x="71" y="29"/>
                    </a:lnTo>
                    <a:lnTo>
                      <a:pt x="71" y="5"/>
                    </a:lnTo>
                    <a:moveTo>
                      <a:pt x="284" y="0"/>
                    </a:moveTo>
                    <a:lnTo>
                      <a:pt x="190" y="0"/>
                    </a:lnTo>
                    <a:lnTo>
                      <a:pt x="190"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68" name="Google Shape;2568;p8"/>
              <p:cNvSpPr/>
              <p:nvPr/>
            </p:nvSpPr>
            <p:spPr>
              <a:xfrm>
                <a:off x="1517" y="879"/>
                <a:ext cx="47" cy="5"/>
              </a:xfrm>
              <a:custGeom>
                <a:avLst/>
                <a:gdLst/>
                <a:ahLst/>
                <a:cxnLst/>
                <a:rect l="l" t="t" r="r" b="b"/>
                <a:pathLst>
                  <a:path w="47" h="5" extrusionOk="0">
                    <a:moveTo>
                      <a:pt x="47" y="0"/>
                    </a:moveTo>
                    <a:lnTo>
                      <a:pt x="0" y="5"/>
                    </a:lnTo>
                    <a:lnTo>
                      <a:pt x="47" y="5"/>
                    </a:lnTo>
                    <a:lnTo>
                      <a:pt x="47" y="0"/>
                    </a:lnTo>
                    <a:close/>
                  </a:path>
                </a:pathLst>
              </a:cu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69" name="Google Shape;2569;p8"/>
              <p:cNvSpPr/>
              <p:nvPr/>
            </p:nvSpPr>
            <p:spPr>
              <a:xfrm>
                <a:off x="1517" y="879"/>
                <a:ext cx="47" cy="5"/>
              </a:xfrm>
              <a:custGeom>
                <a:avLst/>
                <a:gdLst/>
                <a:ahLst/>
                <a:cxnLst/>
                <a:rect l="l" t="t" r="r" b="b"/>
                <a:pathLst>
                  <a:path w="47" h="5" extrusionOk="0">
                    <a:moveTo>
                      <a:pt x="47" y="0"/>
                    </a:moveTo>
                    <a:lnTo>
                      <a:pt x="0" y="5"/>
                    </a:lnTo>
                    <a:lnTo>
                      <a:pt x="47" y="5"/>
                    </a:lnTo>
                    <a:lnTo>
                      <a:pt x="47"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70" name="Google Shape;2570;p8"/>
              <p:cNvSpPr/>
              <p:nvPr/>
            </p:nvSpPr>
            <p:spPr>
              <a:xfrm>
                <a:off x="1474" y="913"/>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71" name="Google Shape;2571;p8"/>
              <p:cNvSpPr/>
              <p:nvPr/>
            </p:nvSpPr>
            <p:spPr>
              <a:xfrm>
                <a:off x="1474" y="913"/>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72" name="Google Shape;2572;p8"/>
              <p:cNvSpPr/>
              <p:nvPr/>
            </p:nvSpPr>
            <p:spPr>
              <a:xfrm>
                <a:off x="1474" y="884"/>
                <a:ext cx="90" cy="29"/>
              </a:xfrm>
              <a:custGeom>
                <a:avLst/>
                <a:gdLst/>
                <a:ahLst/>
                <a:cxnLst/>
                <a:rect l="l" t="t" r="r" b="b"/>
                <a:pathLst>
                  <a:path w="90" h="29" extrusionOk="0">
                    <a:moveTo>
                      <a:pt x="90" y="0"/>
                    </a:moveTo>
                    <a:lnTo>
                      <a:pt x="43" y="0"/>
                    </a:lnTo>
                    <a:lnTo>
                      <a:pt x="0" y="5"/>
                    </a:lnTo>
                    <a:lnTo>
                      <a:pt x="0" y="29"/>
                    </a:lnTo>
                    <a:lnTo>
                      <a:pt x="90" y="29"/>
                    </a:lnTo>
                    <a:lnTo>
                      <a:pt x="90" y="0"/>
                    </a:lnTo>
                    <a:close/>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73" name="Google Shape;2573;p8"/>
              <p:cNvSpPr/>
              <p:nvPr/>
            </p:nvSpPr>
            <p:spPr>
              <a:xfrm>
                <a:off x="1474" y="884"/>
                <a:ext cx="90" cy="29"/>
              </a:xfrm>
              <a:custGeom>
                <a:avLst/>
                <a:gdLst/>
                <a:ahLst/>
                <a:cxnLst/>
                <a:rect l="l" t="t" r="r" b="b"/>
                <a:pathLst>
                  <a:path w="90" h="29" extrusionOk="0">
                    <a:moveTo>
                      <a:pt x="90" y="0"/>
                    </a:moveTo>
                    <a:lnTo>
                      <a:pt x="43" y="0"/>
                    </a:lnTo>
                    <a:lnTo>
                      <a:pt x="0" y="5"/>
                    </a:lnTo>
                    <a:lnTo>
                      <a:pt x="0" y="29"/>
                    </a:lnTo>
                    <a:lnTo>
                      <a:pt x="90" y="29"/>
                    </a:lnTo>
                    <a:lnTo>
                      <a:pt x="9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74" name="Google Shape;2574;p8"/>
              <p:cNvSpPr/>
              <p:nvPr/>
            </p:nvSpPr>
            <p:spPr>
              <a:xfrm>
                <a:off x="1564" y="875"/>
                <a:ext cx="29" cy="9"/>
              </a:xfrm>
              <a:custGeom>
                <a:avLst/>
                <a:gdLst/>
                <a:ahLst/>
                <a:cxnLst/>
                <a:rect l="l" t="t" r="r" b="b"/>
                <a:pathLst>
                  <a:path w="29" h="9" extrusionOk="0">
                    <a:moveTo>
                      <a:pt x="29" y="0"/>
                    </a:moveTo>
                    <a:lnTo>
                      <a:pt x="0" y="4"/>
                    </a:lnTo>
                    <a:lnTo>
                      <a:pt x="0" y="9"/>
                    </a:lnTo>
                    <a:lnTo>
                      <a:pt x="29" y="9"/>
                    </a:lnTo>
                    <a:lnTo>
                      <a:pt x="29" y="0"/>
                    </a:lnTo>
                    <a:close/>
                  </a:path>
                </a:pathLst>
              </a:cu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75" name="Google Shape;2575;p8"/>
              <p:cNvSpPr/>
              <p:nvPr/>
            </p:nvSpPr>
            <p:spPr>
              <a:xfrm>
                <a:off x="1564" y="875"/>
                <a:ext cx="29" cy="9"/>
              </a:xfrm>
              <a:custGeom>
                <a:avLst/>
                <a:gdLst/>
                <a:ahLst/>
                <a:cxnLst/>
                <a:rect l="l" t="t" r="r" b="b"/>
                <a:pathLst>
                  <a:path w="29" h="9" extrusionOk="0">
                    <a:moveTo>
                      <a:pt x="29" y="0"/>
                    </a:moveTo>
                    <a:lnTo>
                      <a:pt x="0" y="4"/>
                    </a:lnTo>
                    <a:lnTo>
                      <a:pt x="0" y="9"/>
                    </a:lnTo>
                    <a:lnTo>
                      <a:pt x="29" y="9"/>
                    </a:lnTo>
                    <a:lnTo>
                      <a:pt x="29"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76" name="Google Shape;2576;p8"/>
              <p:cNvSpPr/>
              <p:nvPr/>
            </p:nvSpPr>
            <p:spPr>
              <a:xfrm>
                <a:off x="1564" y="913"/>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77" name="Google Shape;2577;p8"/>
              <p:cNvSpPr/>
              <p:nvPr/>
            </p:nvSpPr>
            <p:spPr>
              <a:xfrm>
                <a:off x="1564" y="913"/>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78" name="Google Shape;2578;p8"/>
              <p:cNvSpPr/>
              <p:nvPr/>
            </p:nvSpPr>
            <p:spPr>
              <a:xfrm>
                <a:off x="1564" y="884"/>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79" name="Google Shape;2579;p8"/>
              <p:cNvSpPr/>
              <p:nvPr/>
            </p:nvSpPr>
            <p:spPr>
              <a:xfrm>
                <a:off x="1564" y="884"/>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80" name="Google Shape;2580;p8"/>
              <p:cNvSpPr/>
              <p:nvPr/>
            </p:nvSpPr>
            <p:spPr>
              <a:xfrm>
                <a:off x="1687" y="865"/>
                <a:ext cx="284" cy="176"/>
              </a:xfrm>
              <a:custGeom>
                <a:avLst/>
                <a:gdLst/>
                <a:ahLst/>
                <a:cxnLst/>
                <a:rect l="l" t="t" r="r" b="b"/>
                <a:pathLst>
                  <a:path w="284" h="176" extrusionOk="0">
                    <a:moveTo>
                      <a:pt x="0" y="0"/>
                    </a:moveTo>
                    <a:lnTo>
                      <a:pt x="0" y="0"/>
                    </a:lnTo>
                    <a:lnTo>
                      <a:pt x="0" y="176"/>
                    </a:lnTo>
                    <a:lnTo>
                      <a:pt x="284" y="176"/>
                    </a:lnTo>
                    <a:lnTo>
                      <a:pt x="284" y="48"/>
                    </a:lnTo>
                    <a:lnTo>
                      <a:pt x="190" y="48"/>
                    </a:lnTo>
                    <a:lnTo>
                      <a:pt x="190" y="176"/>
                    </a:lnTo>
                    <a:lnTo>
                      <a:pt x="161" y="176"/>
                    </a:lnTo>
                    <a:lnTo>
                      <a:pt x="161" y="48"/>
                    </a:lnTo>
                    <a:lnTo>
                      <a:pt x="161" y="176"/>
                    </a:lnTo>
                    <a:lnTo>
                      <a:pt x="71" y="176"/>
                    </a:lnTo>
                    <a:lnTo>
                      <a:pt x="71" y="48"/>
                    </a:lnTo>
                    <a:lnTo>
                      <a:pt x="0" y="48"/>
                    </a:lnTo>
                    <a:lnTo>
                      <a:pt x="0" y="29"/>
                    </a:lnTo>
                    <a:lnTo>
                      <a:pt x="0" y="24"/>
                    </a:lnTo>
                    <a:lnTo>
                      <a:pt x="0"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81" name="Google Shape;2581;p8"/>
              <p:cNvSpPr/>
              <p:nvPr/>
            </p:nvSpPr>
            <p:spPr>
              <a:xfrm>
                <a:off x="1687" y="865"/>
                <a:ext cx="284" cy="176"/>
              </a:xfrm>
              <a:custGeom>
                <a:avLst/>
                <a:gdLst/>
                <a:ahLst/>
                <a:cxnLst/>
                <a:rect l="l" t="t" r="r" b="b"/>
                <a:pathLst>
                  <a:path w="284" h="176" extrusionOk="0">
                    <a:moveTo>
                      <a:pt x="0" y="0"/>
                    </a:moveTo>
                    <a:lnTo>
                      <a:pt x="0" y="0"/>
                    </a:lnTo>
                    <a:lnTo>
                      <a:pt x="0" y="176"/>
                    </a:lnTo>
                    <a:lnTo>
                      <a:pt x="284" y="176"/>
                    </a:lnTo>
                    <a:lnTo>
                      <a:pt x="284" y="48"/>
                    </a:lnTo>
                    <a:lnTo>
                      <a:pt x="190" y="48"/>
                    </a:lnTo>
                    <a:lnTo>
                      <a:pt x="190" y="176"/>
                    </a:lnTo>
                    <a:lnTo>
                      <a:pt x="161" y="176"/>
                    </a:lnTo>
                    <a:lnTo>
                      <a:pt x="161" y="48"/>
                    </a:lnTo>
                    <a:lnTo>
                      <a:pt x="161" y="176"/>
                    </a:lnTo>
                    <a:lnTo>
                      <a:pt x="71" y="176"/>
                    </a:lnTo>
                    <a:lnTo>
                      <a:pt x="71" y="48"/>
                    </a:lnTo>
                    <a:lnTo>
                      <a:pt x="0" y="48"/>
                    </a:lnTo>
                    <a:lnTo>
                      <a:pt x="0" y="29"/>
                    </a:lnTo>
                    <a:lnTo>
                      <a:pt x="0" y="24"/>
                    </a:lnTo>
                    <a:lnTo>
                      <a:pt x="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82" name="Google Shape;2582;p8"/>
              <p:cNvSpPr/>
              <p:nvPr/>
            </p:nvSpPr>
            <p:spPr>
              <a:xfrm>
                <a:off x="1687" y="830"/>
                <a:ext cx="284" cy="59"/>
              </a:xfrm>
              <a:custGeom>
                <a:avLst/>
                <a:gdLst/>
                <a:ahLst/>
                <a:cxnLst/>
                <a:rect l="l" t="t" r="r" b="b"/>
                <a:pathLst>
                  <a:path w="284" h="59" extrusionOk="0">
                    <a:moveTo>
                      <a:pt x="71" y="26"/>
                    </a:moveTo>
                    <a:lnTo>
                      <a:pt x="0" y="35"/>
                    </a:lnTo>
                    <a:lnTo>
                      <a:pt x="0" y="59"/>
                    </a:lnTo>
                    <a:lnTo>
                      <a:pt x="0" y="35"/>
                    </a:lnTo>
                    <a:lnTo>
                      <a:pt x="71" y="35"/>
                    </a:lnTo>
                    <a:lnTo>
                      <a:pt x="71" y="26"/>
                    </a:lnTo>
                    <a:close/>
                    <a:moveTo>
                      <a:pt x="284" y="0"/>
                    </a:moveTo>
                    <a:lnTo>
                      <a:pt x="190" y="11"/>
                    </a:lnTo>
                    <a:lnTo>
                      <a:pt x="190" y="35"/>
                    </a:lnTo>
                    <a:lnTo>
                      <a:pt x="284" y="35"/>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83" name="Google Shape;2583;p8"/>
              <p:cNvSpPr/>
              <p:nvPr/>
            </p:nvSpPr>
            <p:spPr>
              <a:xfrm>
                <a:off x="1687" y="830"/>
                <a:ext cx="284" cy="59"/>
              </a:xfrm>
              <a:custGeom>
                <a:avLst/>
                <a:gdLst/>
                <a:ahLst/>
                <a:cxnLst/>
                <a:rect l="l" t="t" r="r" b="b"/>
                <a:pathLst>
                  <a:path w="284" h="59" extrusionOk="0">
                    <a:moveTo>
                      <a:pt x="71" y="26"/>
                    </a:moveTo>
                    <a:lnTo>
                      <a:pt x="0" y="35"/>
                    </a:lnTo>
                    <a:lnTo>
                      <a:pt x="0" y="59"/>
                    </a:lnTo>
                    <a:lnTo>
                      <a:pt x="0" y="35"/>
                    </a:lnTo>
                    <a:lnTo>
                      <a:pt x="71" y="35"/>
                    </a:lnTo>
                    <a:lnTo>
                      <a:pt x="71" y="26"/>
                    </a:lnTo>
                    <a:moveTo>
                      <a:pt x="284" y="0"/>
                    </a:moveTo>
                    <a:lnTo>
                      <a:pt x="190" y="11"/>
                    </a:lnTo>
                    <a:lnTo>
                      <a:pt x="190" y="35"/>
                    </a:lnTo>
                    <a:lnTo>
                      <a:pt x="284" y="35"/>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84" name="Google Shape;2584;p8"/>
              <p:cNvSpPr/>
              <p:nvPr/>
            </p:nvSpPr>
            <p:spPr>
              <a:xfrm>
                <a:off x="1687" y="865"/>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85" name="Google Shape;2585;p8"/>
              <p:cNvSpPr/>
              <p:nvPr/>
            </p:nvSpPr>
            <p:spPr>
              <a:xfrm>
                <a:off x="1687" y="865"/>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86" name="Google Shape;2586;p8"/>
              <p:cNvSpPr/>
              <p:nvPr/>
            </p:nvSpPr>
            <p:spPr>
              <a:xfrm>
                <a:off x="1687"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90" y="0"/>
                    </a:lnTo>
                    <a:lnTo>
                      <a:pt x="190"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87" name="Google Shape;2587;p8"/>
              <p:cNvSpPr/>
              <p:nvPr/>
            </p:nvSpPr>
            <p:spPr>
              <a:xfrm>
                <a:off x="1687"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90" y="0"/>
                    </a:lnTo>
                    <a:lnTo>
                      <a:pt x="190"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88" name="Google Shape;2588;p8"/>
              <p:cNvSpPr/>
              <p:nvPr/>
            </p:nvSpPr>
            <p:spPr>
              <a:xfrm>
                <a:off x="1758" y="846"/>
                <a:ext cx="90" cy="19"/>
              </a:xfrm>
              <a:custGeom>
                <a:avLst/>
                <a:gdLst/>
                <a:ahLst/>
                <a:cxnLst/>
                <a:rect l="l" t="t" r="r" b="b"/>
                <a:pathLst>
                  <a:path w="90" h="19" extrusionOk="0">
                    <a:moveTo>
                      <a:pt x="90" y="0"/>
                    </a:moveTo>
                    <a:lnTo>
                      <a:pt x="0" y="10"/>
                    </a:lnTo>
                    <a:lnTo>
                      <a:pt x="0" y="19"/>
                    </a:lnTo>
                    <a:lnTo>
                      <a:pt x="90" y="19"/>
                    </a:lnTo>
                    <a:lnTo>
                      <a:pt x="90" y="0"/>
                    </a:lnTo>
                    <a:close/>
                  </a:path>
                </a:pathLst>
              </a:cu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89" name="Google Shape;2589;p8"/>
              <p:cNvSpPr/>
              <p:nvPr/>
            </p:nvSpPr>
            <p:spPr>
              <a:xfrm>
                <a:off x="1758" y="846"/>
                <a:ext cx="90" cy="19"/>
              </a:xfrm>
              <a:custGeom>
                <a:avLst/>
                <a:gdLst/>
                <a:ahLst/>
                <a:cxnLst/>
                <a:rect l="l" t="t" r="r" b="b"/>
                <a:pathLst>
                  <a:path w="90" h="19" extrusionOk="0">
                    <a:moveTo>
                      <a:pt x="90" y="0"/>
                    </a:moveTo>
                    <a:lnTo>
                      <a:pt x="0" y="10"/>
                    </a:lnTo>
                    <a:lnTo>
                      <a:pt x="0" y="19"/>
                    </a:lnTo>
                    <a:lnTo>
                      <a:pt x="90" y="19"/>
                    </a:lnTo>
                    <a:lnTo>
                      <a:pt x="9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90" name="Google Shape;2590;p8"/>
              <p:cNvSpPr/>
              <p:nvPr/>
            </p:nvSpPr>
            <p:spPr>
              <a:xfrm>
                <a:off x="1758" y="865"/>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91" name="Google Shape;2591;p8"/>
              <p:cNvSpPr/>
              <p:nvPr/>
            </p:nvSpPr>
            <p:spPr>
              <a:xfrm>
                <a:off x="1758" y="865"/>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92" name="Google Shape;2592;p8"/>
              <p:cNvSpPr/>
              <p:nvPr/>
            </p:nvSpPr>
            <p:spPr>
              <a:xfrm>
                <a:off x="1758" y="913"/>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93" name="Google Shape;2593;p8"/>
              <p:cNvSpPr/>
              <p:nvPr/>
            </p:nvSpPr>
            <p:spPr>
              <a:xfrm>
                <a:off x="1758" y="913"/>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94" name="Google Shape;2594;p8"/>
              <p:cNvSpPr/>
              <p:nvPr/>
            </p:nvSpPr>
            <p:spPr>
              <a:xfrm>
                <a:off x="1758" y="884"/>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95" name="Google Shape;2595;p8"/>
              <p:cNvSpPr/>
              <p:nvPr/>
            </p:nvSpPr>
            <p:spPr>
              <a:xfrm>
                <a:off x="1758" y="884"/>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96" name="Google Shape;2596;p8"/>
              <p:cNvSpPr/>
              <p:nvPr/>
            </p:nvSpPr>
            <p:spPr>
              <a:xfrm>
                <a:off x="1848" y="841"/>
                <a:ext cx="29" cy="24"/>
              </a:xfrm>
              <a:custGeom>
                <a:avLst/>
                <a:gdLst/>
                <a:ahLst/>
                <a:cxnLst/>
                <a:rect l="l" t="t" r="r" b="b"/>
                <a:pathLst>
                  <a:path w="29" h="24" extrusionOk="0">
                    <a:moveTo>
                      <a:pt x="29" y="0"/>
                    </a:moveTo>
                    <a:lnTo>
                      <a:pt x="0" y="5"/>
                    </a:lnTo>
                    <a:lnTo>
                      <a:pt x="0" y="24"/>
                    </a:lnTo>
                    <a:lnTo>
                      <a:pt x="29" y="24"/>
                    </a:lnTo>
                    <a:lnTo>
                      <a:pt x="29" y="0"/>
                    </a:lnTo>
                    <a:close/>
                  </a:path>
                </a:pathLst>
              </a:cu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97" name="Google Shape;2597;p8"/>
              <p:cNvSpPr/>
              <p:nvPr/>
            </p:nvSpPr>
            <p:spPr>
              <a:xfrm>
                <a:off x="1848" y="841"/>
                <a:ext cx="29" cy="24"/>
              </a:xfrm>
              <a:custGeom>
                <a:avLst/>
                <a:gdLst/>
                <a:ahLst/>
                <a:cxnLst/>
                <a:rect l="l" t="t" r="r" b="b"/>
                <a:pathLst>
                  <a:path w="29" h="24" extrusionOk="0">
                    <a:moveTo>
                      <a:pt x="29" y="0"/>
                    </a:moveTo>
                    <a:lnTo>
                      <a:pt x="0" y="5"/>
                    </a:lnTo>
                    <a:lnTo>
                      <a:pt x="0" y="24"/>
                    </a:lnTo>
                    <a:lnTo>
                      <a:pt x="29" y="24"/>
                    </a:lnTo>
                    <a:lnTo>
                      <a:pt x="29"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98" name="Google Shape;2598;p8"/>
              <p:cNvSpPr/>
              <p:nvPr/>
            </p:nvSpPr>
            <p:spPr>
              <a:xfrm>
                <a:off x="1848" y="865"/>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599" name="Google Shape;2599;p8"/>
              <p:cNvSpPr/>
              <p:nvPr/>
            </p:nvSpPr>
            <p:spPr>
              <a:xfrm>
                <a:off x="1848" y="865"/>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00" name="Google Shape;2600;p8"/>
              <p:cNvSpPr/>
              <p:nvPr/>
            </p:nvSpPr>
            <p:spPr>
              <a:xfrm>
                <a:off x="1848" y="913"/>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01" name="Google Shape;2601;p8"/>
              <p:cNvSpPr/>
              <p:nvPr/>
            </p:nvSpPr>
            <p:spPr>
              <a:xfrm>
                <a:off x="1848" y="913"/>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02" name="Google Shape;2602;p8"/>
              <p:cNvSpPr/>
              <p:nvPr/>
            </p:nvSpPr>
            <p:spPr>
              <a:xfrm>
                <a:off x="1848" y="884"/>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03" name="Google Shape;2603;p8"/>
              <p:cNvSpPr/>
              <p:nvPr/>
            </p:nvSpPr>
            <p:spPr>
              <a:xfrm>
                <a:off x="1848" y="884"/>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04" name="Google Shape;2604;p8"/>
              <p:cNvSpPr/>
              <p:nvPr/>
            </p:nvSpPr>
            <p:spPr>
              <a:xfrm>
                <a:off x="1971" y="796"/>
                <a:ext cx="284" cy="245"/>
              </a:xfrm>
              <a:custGeom>
                <a:avLst/>
                <a:gdLst/>
                <a:ahLst/>
                <a:cxnLst/>
                <a:rect l="l" t="t" r="r" b="b"/>
                <a:pathLst>
                  <a:path w="284" h="245" extrusionOk="0">
                    <a:moveTo>
                      <a:pt x="0" y="34"/>
                    </a:moveTo>
                    <a:lnTo>
                      <a:pt x="0" y="34"/>
                    </a:lnTo>
                    <a:lnTo>
                      <a:pt x="0" y="245"/>
                    </a:lnTo>
                    <a:lnTo>
                      <a:pt x="284" y="245"/>
                    </a:lnTo>
                    <a:lnTo>
                      <a:pt x="284" y="117"/>
                    </a:lnTo>
                    <a:lnTo>
                      <a:pt x="190" y="117"/>
                    </a:lnTo>
                    <a:lnTo>
                      <a:pt x="190" y="245"/>
                    </a:lnTo>
                    <a:lnTo>
                      <a:pt x="161" y="245"/>
                    </a:lnTo>
                    <a:lnTo>
                      <a:pt x="161" y="117"/>
                    </a:lnTo>
                    <a:lnTo>
                      <a:pt x="161" y="245"/>
                    </a:lnTo>
                    <a:lnTo>
                      <a:pt x="71" y="245"/>
                    </a:lnTo>
                    <a:lnTo>
                      <a:pt x="71" y="117"/>
                    </a:lnTo>
                    <a:lnTo>
                      <a:pt x="0" y="117"/>
                    </a:lnTo>
                    <a:lnTo>
                      <a:pt x="0" y="98"/>
                    </a:lnTo>
                    <a:lnTo>
                      <a:pt x="0" y="93"/>
                    </a:lnTo>
                    <a:lnTo>
                      <a:pt x="0" y="34"/>
                    </a:lnTo>
                    <a:close/>
                    <a:moveTo>
                      <a:pt x="71" y="26"/>
                    </a:moveTo>
                    <a:lnTo>
                      <a:pt x="29" y="31"/>
                    </a:lnTo>
                    <a:lnTo>
                      <a:pt x="71" y="31"/>
                    </a:lnTo>
                    <a:lnTo>
                      <a:pt x="71" y="26"/>
                    </a:lnTo>
                    <a:close/>
                    <a:moveTo>
                      <a:pt x="284" y="0"/>
                    </a:moveTo>
                    <a:lnTo>
                      <a:pt x="190" y="12"/>
                    </a:lnTo>
                    <a:lnTo>
                      <a:pt x="190" y="31"/>
                    </a:lnTo>
                    <a:lnTo>
                      <a:pt x="284" y="3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05" name="Google Shape;2605;p8"/>
              <p:cNvSpPr/>
              <p:nvPr/>
            </p:nvSpPr>
            <p:spPr>
              <a:xfrm>
                <a:off x="1971" y="796"/>
                <a:ext cx="284" cy="245"/>
              </a:xfrm>
              <a:custGeom>
                <a:avLst/>
                <a:gdLst/>
                <a:ahLst/>
                <a:cxnLst/>
                <a:rect l="l" t="t" r="r" b="b"/>
                <a:pathLst>
                  <a:path w="284" h="245" extrusionOk="0">
                    <a:moveTo>
                      <a:pt x="0" y="34"/>
                    </a:moveTo>
                    <a:lnTo>
                      <a:pt x="0" y="34"/>
                    </a:lnTo>
                    <a:lnTo>
                      <a:pt x="0" y="245"/>
                    </a:lnTo>
                    <a:lnTo>
                      <a:pt x="284" y="245"/>
                    </a:lnTo>
                    <a:lnTo>
                      <a:pt x="284" y="117"/>
                    </a:lnTo>
                    <a:lnTo>
                      <a:pt x="190" y="117"/>
                    </a:lnTo>
                    <a:lnTo>
                      <a:pt x="190" y="245"/>
                    </a:lnTo>
                    <a:lnTo>
                      <a:pt x="161" y="245"/>
                    </a:lnTo>
                    <a:lnTo>
                      <a:pt x="161" y="117"/>
                    </a:lnTo>
                    <a:lnTo>
                      <a:pt x="161" y="245"/>
                    </a:lnTo>
                    <a:lnTo>
                      <a:pt x="71" y="245"/>
                    </a:lnTo>
                    <a:lnTo>
                      <a:pt x="71" y="117"/>
                    </a:lnTo>
                    <a:lnTo>
                      <a:pt x="0" y="117"/>
                    </a:lnTo>
                    <a:lnTo>
                      <a:pt x="0" y="98"/>
                    </a:lnTo>
                    <a:lnTo>
                      <a:pt x="0" y="93"/>
                    </a:lnTo>
                    <a:lnTo>
                      <a:pt x="0" y="34"/>
                    </a:lnTo>
                    <a:moveTo>
                      <a:pt x="71" y="26"/>
                    </a:moveTo>
                    <a:lnTo>
                      <a:pt x="29" y="31"/>
                    </a:lnTo>
                    <a:lnTo>
                      <a:pt x="71" y="31"/>
                    </a:lnTo>
                    <a:lnTo>
                      <a:pt x="71" y="26"/>
                    </a:lnTo>
                    <a:moveTo>
                      <a:pt x="284" y="0"/>
                    </a:moveTo>
                    <a:lnTo>
                      <a:pt x="190" y="12"/>
                    </a:lnTo>
                    <a:lnTo>
                      <a:pt x="190" y="31"/>
                    </a:lnTo>
                    <a:lnTo>
                      <a:pt x="284" y="3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06" name="Google Shape;2606;p8"/>
              <p:cNvSpPr/>
              <p:nvPr/>
            </p:nvSpPr>
            <p:spPr>
              <a:xfrm>
                <a:off x="1971" y="827"/>
                <a:ext cx="284" cy="62"/>
              </a:xfrm>
              <a:custGeom>
                <a:avLst/>
                <a:gdLst/>
                <a:ahLst/>
                <a:cxnLst/>
                <a:rect l="l" t="t" r="r" b="b"/>
                <a:pathLst>
                  <a:path w="284" h="62" extrusionOk="0">
                    <a:moveTo>
                      <a:pt x="71" y="0"/>
                    </a:moveTo>
                    <a:lnTo>
                      <a:pt x="29" y="0"/>
                    </a:lnTo>
                    <a:lnTo>
                      <a:pt x="0" y="3"/>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07" name="Google Shape;2607;p8"/>
              <p:cNvSpPr/>
              <p:nvPr/>
            </p:nvSpPr>
            <p:spPr>
              <a:xfrm>
                <a:off x="1971" y="827"/>
                <a:ext cx="284" cy="62"/>
              </a:xfrm>
              <a:custGeom>
                <a:avLst/>
                <a:gdLst/>
                <a:ahLst/>
                <a:cxnLst/>
                <a:rect l="l" t="t" r="r" b="b"/>
                <a:pathLst>
                  <a:path w="284" h="62" extrusionOk="0">
                    <a:moveTo>
                      <a:pt x="71" y="0"/>
                    </a:moveTo>
                    <a:lnTo>
                      <a:pt x="29" y="0"/>
                    </a:lnTo>
                    <a:lnTo>
                      <a:pt x="0" y="3"/>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08" name="Google Shape;2608;p8"/>
              <p:cNvSpPr/>
              <p:nvPr/>
            </p:nvSpPr>
            <p:spPr>
              <a:xfrm>
                <a:off x="1971" y="865"/>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09" name="Google Shape;2609;p8"/>
              <p:cNvSpPr/>
              <p:nvPr/>
            </p:nvSpPr>
            <p:spPr>
              <a:xfrm>
                <a:off x="1971" y="865"/>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10" name="Google Shape;2610;p8"/>
              <p:cNvSpPr/>
              <p:nvPr/>
            </p:nvSpPr>
            <p:spPr>
              <a:xfrm>
                <a:off x="1971"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90" y="0"/>
                    </a:lnTo>
                    <a:lnTo>
                      <a:pt x="190"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11" name="Google Shape;2611;p8"/>
              <p:cNvSpPr/>
              <p:nvPr/>
            </p:nvSpPr>
            <p:spPr>
              <a:xfrm>
                <a:off x="1971"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90" y="0"/>
                    </a:lnTo>
                    <a:lnTo>
                      <a:pt x="190"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12" name="Google Shape;2612;p8"/>
              <p:cNvSpPr/>
              <p:nvPr/>
            </p:nvSpPr>
            <p:spPr>
              <a:xfrm>
                <a:off x="2042" y="811"/>
                <a:ext cx="90" cy="16"/>
              </a:xfrm>
              <a:custGeom>
                <a:avLst/>
                <a:gdLst/>
                <a:ahLst/>
                <a:cxnLst/>
                <a:rect l="l" t="t" r="r" b="b"/>
                <a:pathLst>
                  <a:path w="90" h="16" extrusionOk="0">
                    <a:moveTo>
                      <a:pt x="90" y="0"/>
                    </a:moveTo>
                    <a:lnTo>
                      <a:pt x="0" y="11"/>
                    </a:lnTo>
                    <a:lnTo>
                      <a:pt x="0" y="16"/>
                    </a:lnTo>
                    <a:lnTo>
                      <a:pt x="90" y="16"/>
                    </a:lnTo>
                    <a:lnTo>
                      <a:pt x="90" y="0"/>
                    </a:lnTo>
                    <a:close/>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13" name="Google Shape;2613;p8"/>
              <p:cNvSpPr/>
              <p:nvPr/>
            </p:nvSpPr>
            <p:spPr>
              <a:xfrm>
                <a:off x="2042" y="811"/>
                <a:ext cx="90" cy="16"/>
              </a:xfrm>
              <a:custGeom>
                <a:avLst/>
                <a:gdLst/>
                <a:ahLst/>
                <a:cxnLst/>
                <a:rect l="l" t="t" r="r" b="b"/>
                <a:pathLst>
                  <a:path w="90" h="16" extrusionOk="0">
                    <a:moveTo>
                      <a:pt x="90" y="0"/>
                    </a:moveTo>
                    <a:lnTo>
                      <a:pt x="0" y="11"/>
                    </a:lnTo>
                    <a:lnTo>
                      <a:pt x="0" y="16"/>
                    </a:lnTo>
                    <a:lnTo>
                      <a:pt x="90" y="16"/>
                    </a:lnTo>
                    <a:lnTo>
                      <a:pt x="9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14" name="Google Shape;2614;p8"/>
              <p:cNvSpPr/>
              <p:nvPr/>
            </p:nvSpPr>
            <p:spPr>
              <a:xfrm>
                <a:off x="2042" y="827"/>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15" name="Google Shape;2615;p8"/>
              <p:cNvSpPr/>
              <p:nvPr/>
            </p:nvSpPr>
            <p:spPr>
              <a:xfrm>
                <a:off x="2042" y="827"/>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16" name="Google Shape;2616;p8"/>
              <p:cNvSpPr/>
              <p:nvPr/>
            </p:nvSpPr>
            <p:spPr>
              <a:xfrm>
                <a:off x="2042" y="865"/>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17" name="Google Shape;2617;p8"/>
              <p:cNvSpPr/>
              <p:nvPr/>
            </p:nvSpPr>
            <p:spPr>
              <a:xfrm>
                <a:off x="2042" y="865"/>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18" name="Google Shape;2618;p8"/>
              <p:cNvSpPr/>
              <p:nvPr/>
            </p:nvSpPr>
            <p:spPr>
              <a:xfrm>
                <a:off x="2042" y="913"/>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19" name="Google Shape;2619;p8"/>
              <p:cNvSpPr/>
              <p:nvPr/>
            </p:nvSpPr>
            <p:spPr>
              <a:xfrm>
                <a:off x="2042" y="913"/>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20" name="Google Shape;2620;p8"/>
              <p:cNvSpPr/>
              <p:nvPr/>
            </p:nvSpPr>
            <p:spPr>
              <a:xfrm>
                <a:off x="2042" y="884"/>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21" name="Google Shape;2621;p8"/>
              <p:cNvSpPr/>
              <p:nvPr/>
            </p:nvSpPr>
            <p:spPr>
              <a:xfrm>
                <a:off x="2042" y="884"/>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22" name="Google Shape;2622;p8"/>
              <p:cNvSpPr/>
              <p:nvPr/>
            </p:nvSpPr>
            <p:spPr>
              <a:xfrm>
                <a:off x="2132" y="808"/>
                <a:ext cx="29" cy="19"/>
              </a:xfrm>
              <a:custGeom>
                <a:avLst/>
                <a:gdLst/>
                <a:ahLst/>
                <a:cxnLst/>
                <a:rect l="l" t="t" r="r" b="b"/>
                <a:pathLst>
                  <a:path w="29" h="19" extrusionOk="0">
                    <a:moveTo>
                      <a:pt x="29" y="0"/>
                    </a:moveTo>
                    <a:lnTo>
                      <a:pt x="0" y="3"/>
                    </a:lnTo>
                    <a:lnTo>
                      <a:pt x="0" y="19"/>
                    </a:lnTo>
                    <a:lnTo>
                      <a:pt x="29" y="19"/>
                    </a:lnTo>
                    <a:lnTo>
                      <a:pt x="29" y="0"/>
                    </a:lnTo>
                    <a:close/>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23" name="Google Shape;2623;p8"/>
              <p:cNvSpPr/>
              <p:nvPr/>
            </p:nvSpPr>
            <p:spPr>
              <a:xfrm>
                <a:off x="2132" y="808"/>
                <a:ext cx="29" cy="19"/>
              </a:xfrm>
              <a:custGeom>
                <a:avLst/>
                <a:gdLst/>
                <a:ahLst/>
                <a:cxnLst/>
                <a:rect l="l" t="t" r="r" b="b"/>
                <a:pathLst>
                  <a:path w="29" h="19" extrusionOk="0">
                    <a:moveTo>
                      <a:pt x="29" y="0"/>
                    </a:moveTo>
                    <a:lnTo>
                      <a:pt x="0" y="3"/>
                    </a:lnTo>
                    <a:lnTo>
                      <a:pt x="0" y="19"/>
                    </a:lnTo>
                    <a:lnTo>
                      <a:pt x="29" y="19"/>
                    </a:lnTo>
                    <a:lnTo>
                      <a:pt x="29"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24" name="Google Shape;2624;p8"/>
              <p:cNvSpPr/>
              <p:nvPr/>
            </p:nvSpPr>
            <p:spPr>
              <a:xfrm>
                <a:off x="2132" y="827"/>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25" name="Google Shape;2625;p8"/>
              <p:cNvSpPr/>
              <p:nvPr/>
            </p:nvSpPr>
            <p:spPr>
              <a:xfrm>
                <a:off x="2132" y="827"/>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26" name="Google Shape;2626;p8"/>
              <p:cNvSpPr/>
              <p:nvPr/>
            </p:nvSpPr>
            <p:spPr>
              <a:xfrm>
                <a:off x="2132" y="865"/>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27" name="Google Shape;2627;p8"/>
              <p:cNvSpPr/>
              <p:nvPr/>
            </p:nvSpPr>
            <p:spPr>
              <a:xfrm>
                <a:off x="2132" y="865"/>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28" name="Google Shape;2628;p8"/>
              <p:cNvSpPr/>
              <p:nvPr/>
            </p:nvSpPr>
            <p:spPr>
              <a:xfrm>
                <a:off x="2132" y="913"/>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29" name="Google Shape;2629;p8"/>
              <p:cNvSpPr/>
              <p:nvPr/>
            </p:nvSpPr>
            <p:spPr>
              <a:xfrm>
                <a:off x="2132" y="913"/>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30" name="Google Shape;2630;p8"/>
              <p:cNvSpPr/>
              <p:nvPr/>
            </p:nvSpPr>
            <p:spPr>
              <a:xfrm>
                <a:off x="2132" y="884"/>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31" name="Google Shape;2631;p8"/>
              <p:cNvSpPr/>
              <p:nvPr/>
            </p:nvSpPr>
            <p:spPr>
              <a:xfrm>
                <a:off x="2132" y="884"/>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32" name="Google Shape;2632;p8"/>
              <p:cNvSpPr/>
              <p:nvPr/>
            </p:nvSpPr>
            <p:spPr>
              <a:xfrm>
                <a:off x="2255" y="763"/>
                <a:ext cx="284" cy="278"/>
              </a:xfrm>
              <a:custGeom>
                <a:avLst/>
                <a:gdLst/>
                <a:ahLst/>
                <a:cxnLst/>
                <a:rect l="l" t="t" r="r" b="b"/>
                <a:pathLst>
                  <a:path w="284" h="278" extrusionOk="0">
                    <a:moveTo>
                      <a:pt x="71" y="26"/>
                    </a:moveTo>
                    <a:lnTo>
                      <a:pt x="0" y="33"/>
                    </a:lnTo>
                    <a:lnTo>
                      <a:pt x="0" y="278"/>
                    </a:lnTo>
                    <a:lnTo>
                      <a:pt x="284" y="278"/>
                    </a:lnTo>
                    <a:lnTo>
                      <a:pt x="284" y="150"/>
                    </a:lnTo>
                    <a:lnTo>
                      <a:pt x="190" y="150"/>
                    </a:lnTo>
                    <a:lnTo>
                      <a:pt x="190" y="278"/>
                    </a:lnTo>
                    <a:lnTo>
                      <a:pt x="161" y="278"/>
                    </a:lnTo>
                    <a:lnTo>
                      <a:pt x="161" y="150"/>
                    </a:lnTo>
                    <a:lnTo>
                      <a:pt x="161" y="278"/>
                    </a:lnTo>
                    <a:lnTo>
                      <a:pt x="71" y="278"/>
                    </a:lnTo>
                    <a:lnTo>
                      <a:pt x="71" y="150"/>
                    </a:lnTo>
                    <a:lnTo>
                      <a:pt x="0" y="150"/>
                    </a:lnTo>
                    <a:lnTo>
                      <a:pt x="0" y="131"/>
                    </a:lnTo>
                    <a:lnTo>
                      <a:pt x="0" y="126"/>
                    </a:lnTo>
                    <a:lnTo>
                      <a:pt x="0" y="64"/>
                    </a:lnTo>
                    <a:lnTo>
                      <a:pt x="71" y="64"/>
                    </a:lnTo>
                    <a:lnTo>
                      <a:pt x="71" y="26"/>
                    </a:lnTo>
                    <a:close/>
                    <a:moveTo>
                      <a:pt x="284" y="0"/>
                    </a:moveTo>
                    <a:lnTo>
                      <a:pt x="190" y="12"/>
                    </a:lnTo>
                    <a:lnTo>
                      <a:pt x="190" y="64"/>
                    </a:lnTo>
                    <a:lnTo>
                      <a:pt x="284" y="64"/>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33" name="Google Shape;2633;p8"/>
              <p:cNvSpPr/>
              <p:nvPr/>
            </p:nvSpPr>
            <p:spPr>
              <a:xfrm>
                <a:off x="2255" y="763"/>
                <a:ext cx="284" cy="278"/>
              </a:xfrm>
              <a:custGeom>
                <a:avLst/>
                <a:gdLst/>
                <a:ahLst/>
                <a:cxnLst/>
                <a:rect l="l" t="t" r="r" b="b"/>
                <a:pathLst>
                  <a:path w="284" h="278" extrusionOk="0">
                    <a:moveTo>
                      <a:pt x="71" y="26"/>
                    </a:moveTo>
                    <a:lnTo>
                      <a:pt x="0" y="33"/>
                    </a:lnTo>
                    <a:lnTo>
                      <a:pt x="0" y="278"/>
                    </a:lnTo>
                    <a:lnTo>
                      <a:pt x="284" y="278"/>
                    </a:lnTo>
                    <a:lnTo>
                      <a:pt x="284" y="150"/>
                    </a:lnTo>
                    <a:lnTo>
                      <a:pt x="190" y="150"/>
                    </a:lnTo>
                    <a:lnTo>
                      <a:pt x="190" y="278"/>
                    </a:lnTo>
                    <a:lnTo>
                      <a:pt x="161" y="278"/>
                    </a:lnTo>
                    <a:lnTo>
                      <a:pt x="161" y="150"/>
                    </a:lnTo>
                    <a:lnTo>
                      <a:pt x="161" y="278"/>
                    </a:lnTo>
                    <a:lnTo>
                      <a:pt x="71" y="278"/>
                    </a:lnTo>
                    <a:lnTo>
                      <a:pt x="71" y="150"/>
                    </a:lnTo>
                    <a:lnTo>
                      <a:pt x="0" y="150"/>
                    </a:lnTo>
                    <a:lnTo>
                      <a:pt x="0" y="131"/>
                    </a:lnTo>
                    <a:lnTo>
                      <a:pt x="0" y="126"/>
                    </a:lnTo>
                    <a:lnTo>
                      <a:pt x="0" y="64"/>
                    </a:lnTo>
                    <a:lnTo>
                      <a:pt x="71" y="64"/>
                    </a:lnTo>
                    <a:lnTo>
                      <a:pt x="71" y="26"/>
                    </a:lnTo>
                    <a:moveTo>
                      <a:pt x="284" y="0"/>
                    </a:moveTo>
                    <a:lnTo>
                      <a:pt x="190" y="12"/>
                    </a:lnTo>
                    <a:lnTo>
                      <a:pt x="190" y="64"/>
                    </a:lnTo>
                    <a:lnTo>
                      <a:pt x="284" y="64"/>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34" name="Google Shape;2634;p8"/>
              <p:cNvSpPr/>
              <p:nvPr/>
            </p:nvSpPr>
            <p:spPr>
              <a:xfrm>
                <a:off x="2255" y="827"/>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90" y="0"/>
                    </a:lnTo>
                    <a:lnTo>
                      <a:pt x="190"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35" name="Google Shape;2635;p8"/>
              <p:cNvSpPr/>
              <p:nvPr/>
            </p:nvSpPr>
            <p:spPr>
              <a:xfrm>
                <a:off x="2255" y="827"/>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90" y="0"/>
                    </a:lnTo>
                    <a:lnTo>
                      <a:pt x="190"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36" name="Google Shape;2636;p8"/>
              <p:cNvSpPr/>
              <p:nvPr/>
            </p:nvSpPr>
            <p:spPr>
              <a:xfrm>
                <a:off x="2255" y="865"/>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90" y="0"/>
                    </a:lnTo>
                    <a:lnTo>
                      <a:pt x="190"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37" name="Google Shape;2637;p8"/>
              <p:cNvSpPr/>
              <p:nvPr/>
            </p:nvSpPr>
            <p:spPr>
              <a:xfrm>
                <a:off x="2255" y="865"/>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90" y="0"/>
                    </a:lnTo>
                    <a:lnTo>
                      <a:pt x="190"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38" name="Google Shape;2638;p8"/>
              <p:cNvSpPr/>
              <p:nvPr/>
            </p:nvSpPr>
            <p:spPr>
              <a:xfrm>
                <a:off x="2255"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90" y="0"/>
                    </a:lnTo>
                    <a:lnTo>
                      <a:pt x="190"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39" name="Google Shape;2639;p8"/>
              <p:cNvSpPr/>
              <p:nvPr/>
            </p:nvSpPr>
            <p:spPr>
              <a:xfrm>
                <a:off x="2255"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90" y="0"/>
                    </a:lnTo>
                    <a:lnTo>
                      <a:pt x="190"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40" name="Google Shape;2640;p8"/>
              <p:cNvSpPr/>
              <p:nvPr/>
            </p:nvSpPr>
            <p:spPr>
              <a:xfrm>
                <a:off x="2326" y="777"/>
                <a:ext cx="90" cy="50"/>
              </a:xfrm>
              <a:custGeom>
                <a:avLst/>
                <a:gdLst/>
                <a:ahLst/>
                <a:cxnLst/>
                <a:rect l="l" t="t" r="r" b="b"/>
                <a:pathLst>
                  <a:path w="90" h="50" extrusionOk="0">
                    <a:moveTo>
                      <a:pt x="90" y="0"/>
                    </a:moveTo>
                    <a:lnTo>
                      <a:pt x="0" y="12"/>
                    </a:lnTo>
                    <a:lnTo>
                      <a:pt x="0" y="50"/>
                    </a:lnTo>
                    <a:lnTo>
                      <a:pt x="90" y="50"/>
                    </a:lnTo>
                    <a:lnTo>
                      <a:pt x="90" y="0"/>
                    </a:lnTo>
                    <a:close/>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41" name="Google Shape;2641;p8"/>
              <p:cNvSpPr/>
              <p:nvPr/>
            </p:nvSpPr>
            <p:spPr>
              <a:xfrm>
                <a:off x="2326" y="777"/>
                <a:ext cx="90" cy="50"/>
              </a:xfrm>
              <a:custGeom>
                <a:avLst/>
                <a:gdLst/>
                <a:ahLst/>
                <a:cxnLst/>
                <a:rect l="l" t="t" r="r" b="b"/>
                <a:pathLst>
                  <a:path w="90" h="50" extrusionOk="0">
                    <a:moveTo>
                      <a:pt x="90" y="0"/>
                    </a:moveTo>
                    <a:lnTo>
                      <a:pt x="0" y="12"/>
                    </a:lnTo>
                    <a:lnTo>
                      <a:pt x="0" y="50"/>
                    </a:lnTo>
                    <a:lnTo>
                      <a:pt x="90" y="50"/>
                    </a:lnTo>
                    <a:lnTo>
                      <a:pt x="9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42" name="Google Shape;2642;p8"/>
              <p:cNvSpPr/>
              <p:nvPr/>
            </p:nvSpPr>
            <p:spPr>
              <a:xfrm>
                <a:off x="2326" y="827"/>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43" name="Google Shape;2643;p8"/>
              <p:cNvSpPr/>
              <p:nvPr/>
            </p:nvSpPr>
            <p:spPr>
              <a:xfrm>
                <a:off x="2326" y="827"/>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44" name="Google Shape;2644;p8"/>
              <p:cNvSpPr/>
              <p:nvPr/>
            </p:nvSpPr>
            <p:spPr>
              <a:xfrm>
                <a:off x="2326" y="865"/>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45" name="Google Shape;2645;p8"/>
              <p:cNvSpPr/>
              <p:nvPr/>
            </p:nvSpPr>
            <p:spPr>
              <a:xfrm>
                <a:off x="2326" y="865"/>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46" name="Google Shape;2646;p8"/>
              <p:cNvSpPr/>
              <p:nvPr/>
            </p:nvSpPr>
            <p:spPr>
              <a:xfrm>
                <a:off x="2326" y="913"/>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47" name="Google Shape;2647;p8"/>
              <p:cNvSpPr/>
              <p:nvPr/>
            </p:nvSpPr>
            <p:spPr>
              <a:xfrm>
                <a:off x="2326" y="913"/>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48" name="Google Shape;2648;p8"/>
              <p:cNvSpPr/>
              <p:nvPr/>
            </p:nvSpPr>
            <p:spPr>
              <a:xfrm>
                <a:off x="2326" y="884"/>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49" name="Google Shape;2649;p8"/>
              <p:cNvSpPr/>
              <p:nvPr/>
            </p:nvSpPr>
            <p:spPr>
              <a:xfrm>
                <a:off x="2326" y="884"/>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50" name="Google Shape;2650;p8"/>
              <p:cNvSpPr/>
              <p:nvPr/>
            </p:nvSpPr>
            <p:spPr>
              <a:xfrm>
                <a:off x="2416" y="775"/>
                <a:ext cx="29" cy="52"/>
              </a:xfrm>
              <a:custGeom>
                <a:avLst/>
                <a:gdLst/>
                <a:ahLst/>
                <a:cxnLst/>
                <a:rect l="l" t="t" r="r" b="b"/>
                <a:pathLst>
                  <a:path w="29" h="52" extrusionOk="0">
                    <a:moveTo>
                      <a:pt x="29" y="0"/>
                    </a:moveTo>
                    <a:lnTo>
                      <a:pt x="0" y="2"/>
                    </a:lnTo>
                    <a:lnTo>
                      <a:pt x="0" y="52"/>
                    </a:lnTo>
                    <a:lnTo>
                      <a:pt x="29" y="52"/>
                    </a:lnTo>
                    <a:lnTo>
                      <a:pt x="29" y="0"/>
                    </a:lnTo>
                    <a:close/>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51" name="Google Shape;2651;p8"/>
              <p:cNvSpPr/>
              <p:nvPr/>
            </p:nvSpPr>
            <p:spPr>
              <a:xfrm>
                <a:off x="2416" y="775"/>
                <a:ext cx="29" cy="52"/>
              </a:xfrm>
              <a:custGeom>
                <a:avLst/>
                <a:gdLst/>
                <a:ahLst/>
                <a:cxnLst/>
                <a:rect l="l" t="t" r="r" b="b"/>
                <a:pathLst>
                  <a:path w="29" h="52" extrusionOk="0">
                    <a:moveTo>
                      <a:pt x="29" y="0"/>
                    </a:moveTo>
                    <a:lnTo>
                      <a:pt x="0" y="2"/>
                    </a:lnTo>
                    <a:lnTo>
                      <a:pt x="0" y="52"/>
                    </a:lnTo>
                    <a:lnTo>
                      <a:pt x="29" y="52"/>
                    </a:lnTo>
                    <a:lnTo>
                      <a:pt x="29"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52" name="Google Shape;2652;p8"/>
              <p:cNvSpPr/>
              <p:nvPr/>
            </p:nvSpPr>
            <p:spPr>
              <a:xfrm>
                <a:off x="2416" y="827"/>
                <a:ext cx="29"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53" name="Google Shape;2653;p8"/>
              <p:cNvSpPr/>
              <p:nvPr/>
            </p:nvSpPr>
            <p:spPr>
              <a:xfrm>
                <a:off x="2416" y="827"/>
                <a:ext cx="29"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54" name="Google Shape;2654;p8"/>
              <p:cNvSpPr/>
              <p:nvPr/>
            </p:nvSpPr>
            <p:spPr>
              <a:xfrm>
                <a:off x="2416" y="865"/>
                <a:ext cx="29"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55" name="Google Shape;2655;p8"/>
              <p:cNvSpPr/>
              <p:nvPr/>
            </p:nvSpPr>
            <p:spPr>
              <a:xfrm>
                <a:off x="2416" y="865"/>
                <a:ext cx="29"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56" name="Google Shape;2656;p8"/>
              <p:cNvSpPr/>
              <p:nvPr/>
            </p:nvSpPr>
            <p:spPr>
              <a:xfrm>
                <a:off x="2416" y="913"/>
                <a:ext cx="29"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57" name="Google Shape;2657;p8"/>
              <p:cNvSpPr/>
              <p:nvPr/>
            </p:nvSpPr>
            <p:spPr>
              <a:xfrm>
                <a:off x="2416" y="913"/>
                <a:ext cx="29"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58" name="Google Shape;2658;p8"/>
              <p:cNvSpPr/>
              <p:nvPr/>
            </p:nvSpPr>
            <p:spPr>
              <a:xfrm>
                <a:off x="2416" y="884"/>
                <a:ext cx="29"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59" name="Google Shape;2659;p8"/>
              <p:cNvSpPr/>
              <p:nvPr/>
            </p:nvSpPr>
            <p:spPr>
              <a:xfrm>
                <a:off x="2416" y="884"/>
                <a:ext cx="29"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60" name="Google Shape;2660;p8"/>
              <p:cNvSpPr/>
              <p:nvPr/>
            </p:nvSpPr>
            <p:spPr>
              <a:xfrm>
                <a:off x="2539" y="756"/>
                <a:ext cx="284" cy="285"/>
              </a:xfrm>
              <a:custGeom>
                <a:avLst/>
                <a:gdLst/>
                <a:ahLst/>
                <a:cxnLst/>
                <a:rect l="l" t="t" r="r" b="b"/>
                <a:pathLst>
                  <a:path w="284" h="285" extrusionOk="0">
                    <a:moveTo>
                      <a:pt x="71" y="0"/>
                    </a:moveTo>
                    <a:lnTo>
                      <a:pt x="59" y="0"/>
                    </a:lnTo>
                    <a:lnTo>
                      <a:pt x="0" y="7"/>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61" name="Google Shape;2661;p8"/>
              <p:cNvSpPr/>
              <p:nvPr/>
            </p:nvSpPr>
            <p:spPr>
              <a:xfrm>
                <a:off x="2539" y="756"/>
                <a:ext cx="284" cy="285"/>
              </a:xfrm>
              <a:custGeom>
                <a:avLst/>
                <a:gdLst/>
                <a:ahLst/>
                <a:cxnLst/>
                <a:rect l="l" t="t" r="r" b="b"/>
                <a:pathLst>
                  <a:path w="284" h="285" extrusionOk="0">
                    <a:moveTo>
                      <a:pt x="71" y="0"/>
                    </a:moveTo>
                    <a:lnTo>
                      <a:pt x="59" y="0"/>
                    </a:lnTo>
                    <a:lnTo>
                      <a:pt x="0" y="7"/>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62" name="Google Shape;2662;p8"/>
              <p:cNvSpPr/>
              <p:nvPr/>
            </p:nvSpPr>
            <p:spPr>
              <a:xfrm>
                <a:off x="2539" y="827"/>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63" name="Google Shape;2663;p8"/>
              <p:cNvSpPr/>
              <p:nvPr/>
            </p:nvSpPr>
            <p:spPr>
              <a:xfrm>
                <a:off x="2539" y="827"/>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64" name="Google Shape;2664;p8"/>
              <p:cNvSpPr/>
              <p:nvPr/>
            </p:nvSpPr>
            <p:spPr>
              <a:xfrm>
                <a:off x="2539" y="865"/>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65" name="Google Shape;2665;p8"/>
              <p:cNvSpPr/>
              <p:nvPr/>
            </p:nvSpPr>
            <p:spPr>
              <a:xfrm>
                <a:off x="2539" y="865"/>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66" name="Google Shape;2666;p8"/>
              <p:cNvSpPr/>
              <p:nvPr/>
            </p:nvSpPr>
            <p:spPr>
              <a:xfrm>
                <a:off x="2539"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67" name="Google Shape;2667;p8"/>
              <p:cNvSpPr/>
              <p:nvPr/>
            </p:nvSpPr>
            <p:spPr>
              <a:xfrm>
                <a:off x="2539"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68" name="Google Shape;2668;p8"/>
              <p:cNvSpPr/>
              <p:nvPr/>
            </p:nvSpPr>
            <p:spPr>
              <a:xfrm>
                <a:off x="2610" y="756"/>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69" name="Google Shape;2669;p8"/>
              <p:cNvSpPr/>
              <p:nvPr/>
            </p:nvSpPr>
            <p:spPr>
              <a:xfrm>
                <a:off x="2610" y="756"/>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70" name="Google Shape;2670;p8"/>
              <p:cNvSpPr/>
              <p:nvPr/>
            </p:nvSpPr>
            <p:spPr>
              <a:xfrm>
                <a:off x="2610" y="827"/>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71" name="Google Shape;2671;p8"/>
              <p:cNvSpPr/>
              <p:nvPr/>
            </p:nvSpPr>
            <p:spPr>
              <a:xfrm>
                <a:off x="2610" y="827"/>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72" name="Google Shape;2672;p8"/>
              <p:cNvSpPr/>
              <p:nvPr/>
            </p:nvSpPr>
            <p:spPr>
              <a:xfrm>
                <a:off x="2610" y="865"/>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73" name="Google Shape;2673;p8"/>
              <p:cNvSpPr/>
              <p:nvPr/>
            </p:nvSpPr>
            <p:spPr>
              <a:xfrm>
                <a:off x="2610" y="865"/>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74" name="Google Shape;2674;p8"/>
              <p:cNvSpPr/>
              <p:nvPr/>
            </p:nvSpPr>
            <p:spPr>
              <a:xfrm>
                <a:off x="2610" y="913"/>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grpSp>
        <p:grpSp>
          <p:nvGrpSpPr>
            <p:cNvPr id="2675" name="Google Shape;2675;p8"/>
            <p:cNvGrpSpPr/>
            <p:nvPr/>
          </p:nvGrpSpPr>
          <p:grpSpPr>
            <a:xfrm>
              <a:off x="4143375" y="1200150"/>
              <a:ext cx="3373438" cy="452438"/>
              <a:chOff x="2610" y="756"/>
              <a:chExt cx="2125" cy="285"/>
            </a:xfrm>
          </p:grpSpPr>
          <p:sp>
            <p:nvSpPr>
              <p:cNvPr id="2676" name="Google Shape;2676;p8"/>
              <p:cNvSpPr/>
              <p:nvPr/>
            </p:nvSpPr>
            <p:spPr>
              <a:xfrm>
                <a:off x="2610" y="913"/>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77" name="Google Shape;2677;p8"/>
              <p:cNvSpPr/>
              <p:nvPr/>
            </p:nvSpPr>
            <p:spPr>
              <a:xfrm>
                <a:off x="2610" y="884"/>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78" name="Google Shape;2678;p8"/>
              <p:cNvSpPr/>
              <p:nvPr/>
            </p:nvSpPr>
            <p:spPr>
              <a:xfrm>
                <a:off x="2610" y="884"/>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79" name="Google Shape;2679;p8"/>
              <p:cNvSpPr/>
              <p:nvPr/>
            </p:nvSpPr>
            <p:spPr>
              <a:xfrm>
                <a:off x="2700" y="756"/>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80" name="Google Shape;2680;p8"/>
              <p:cNvSpPr/>
              <p:nvPr/>
            </p:nvSpPr>
            <p:spPr>
              <a:xfrm>
                <a:off x="2700" y="756"/>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81" name="Google Shape;2681;p8"/>
              <p:cNvSpPr/>
              <p:nvPr/>
            </p:nvSpPr>
            <p:spPr>
              <a:xfrm>
                <a:off x="2700" y="827"/>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82" name="Google Shape;2682;p8"/>
              <p:cNvSpPr/>
              <p:nvPr/>
            </p:nvSpPr>
            <p:spPr>
              <a:xfrm>
                <a:off x="2700" y="827"/>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83" name="Google Shape;2683;p8"/>
              <p:cNvSpPr/>
              <p:nvPr/>
            </p:nvSpPr>
            <p:spPr>
              <a:xfrm>
                <a:off x="2700" y="865"/>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84" name="Google Shape;2684;p8"/>
              <p:cNvSpPr/>
              <p:nvPr/>
            </p:nvSpPr>
            <p:spPr>
              <a:xfrm>
                <a:off x="2700" y="865"/>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85" name="Google Shape;2685;p8"/>
              <p:cNvSpPr/>
              <p:nvPr/>
            </p:nvSpPr>
            <p:spPr>
              <a:xfrm>
                <a:off x="2700" y="913"/>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86" name="Google Shape;2686;p8"/>
              <p:cNvSpPr/>
              <p:nvPr/>
            </p:nvSpPr>
            <p:spPr>
              <a:xfrm>
                <a:off x="2700" y="913"/>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87" name="Google Shape;2687;p8"/>
              <p:cNvSpPr/>
              <p:nvPr/>
            </p:nvSpPr>
            <p:spPr>
              <a:xfrm>
                <a:off x="2700" y="884"/>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88" name="Google Shape;2688;p8"/>
              <p:cNvSpPr/>
              <p:nvPr/>
            </p:nvSpPr>
            <p:spPr>
              <a:xfrm>
                <a:off x="2700" y="884"/>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89" name="Google Shape;2689;p8"/>
              <p:cNvSpPr/>
              <p:nvPr/>
            </p:nvSpPr>
            <p:spPr>
              <a:xfrm>
                <a:off x="2823" y="756"/>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90" name="Google Shape;2690;p8"/>
              <p:cNvSpPr/>
              <p:nvPr/>
            </p:nvSpPr>
            <p:spPr>
              <a:xfrm>
                <a:off x="2823" y="756"/>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91" name="Google Shape;2691;p8"/>
              <p:cNvSpPr/>
              <p:nvPr/>
            </p:nvSpPr>
            <p:spPr>
              <a:xfrm>
                <a:off x="2823" y="827"/>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92" name="Google Shape;2692;p8"/>
              <p:cNvSpPr/>
              <p:nvPr/>
            </p:nvSpPr>
            <p:spPr>
              <a:xfrm>
                <a:off x="2823" y="827"/>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93" name="Google Shape;2693;p8"/>
              <p:cNvSpPr/>
              <p:nvPr/>
            </p:nvSpPr>
            <p:spPr>
              <a:xfrm>
                <a:off x="2823" y="865"/>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94" name="Google Shape;2694;p8"/>
              <p:cNvSpPr/>
              <p:nvPr/>
            </p:nvSpPr>
            <p:spPr>
              <a:xfrm>
                <a:off x="2823" y="865"/>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95" name="Google Shape;2695;p8"/>
              <p:cNvSpPr/>
              <p:nvPr/>
            </p:nvSpPr>
            <p:spPr>
              <a:xfrm>
                <a:off x="2823"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96" name="Google Shape;2696;p8"/>
              <p:cNvSpPr/>
              <p:nvPr/>
            </p:nvSpPr>
            <p:spPr>
              <a:xfrm>
                <a:off x="2823"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97" name="Google Shape;2697;p8"/>
              <p:cNvSpPr/>
              <p:nvPr/>
            </p:nvSpPr>
            <p:spPr>
              <a:xfrm>
                <a:off x="2894" y="756"/>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98" name="Google Shape;2698;p8"/>
              <p:cNvSpPr/>
              <p:nvPr/>
            </p:nvSpPr>
            <p:spPr>
              <a:xfrm>
                <a:off x="2894" y="756"/>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699" name="Google Shape;2699;p8"/>
              <p:cNvSpPr/>
              <p:nvPr/>
            </p:nvSpPr>
            <p:spPr>
              <a:xfrm>
                <a:off x="2894" y="827"/>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00" name="Google Shape;2700;p8"/>
              <p:cNvSpPr/>
              <p:nvPr/>
            </p:nvSpPr>
            <p:spPr>
              <a:xfrm>
                <a:off x="2894" y="827"/>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01" name="Google Shape;2701;p8"/>
              <p:cNvSpPr/>
              <p:nvPr/>
            </p:nvSpPr>
            <p:spPr>
              <a:xfrm>
                <a:off x="2894" y="865"/>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02" name="Google Shape;2702;p8"/>
              <p:cNvSpPr/>
              <p:nvPr/>
            </p:nvSpPr>
            <p:spPr>
              <a:xfrm>
                <a:off x="2894" y="865"/>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03" name="Google Shape;2703;p8"/>
              <p:cNvSpPr/>
              <p:nvPr/>
            </p:nvSpPr>
            <p:spPr>
              <a:xfrm>
                <a:off x="2894" y="913"/>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04" name="Google Shape;2704;p8"/>
              <p:cNvSpPr/>
              <p:nvPr/>
            </p:nvSpPr>
            <p:spPr>
              <a:xfrm>
                <a:off x="2894" y="913"/>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05" name="Google Shape;2705;p8"/>
              <p:cNvSpPr/>
              <p:nvPr/>
            </p:nvSpPr>
            <p:spPr>
              <a:xfrm>
                <a:off x="2894" y="884"/>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06" name="Google Shape;2706;p8"/>
              <p:cNvSpPr/>
              <p:nvPr/>
            </p:nvSpPr>
            <p:spPr>
              <a:xfrm>
                <a:off x="2894" y="884"/>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07" name="Google Shape;2707;p8"/>
              <p:cNvSpPr/>
              <p:nvPr/>
            </p:nvSpPr>
            <p:spPr>
              <a:xfrm>
                <a:off x="2984" y="756"/>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08" name="Google Shape;2708;p8"/>
              <p:cNvSpPr/>
              <p:nvPr/>
            </p:nvSpPr>
            <p:spPr>
              <a:xfrm>
                <a:off x="2984" y="756"/>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09" name="Google Shape;2709;p8"/>
              <p:cNvSpPr/>
              <p:nvPr/>
            </p:nvSpPr>
            <p:spPr>
              <a:xfrm>
                <a:off x="2984" y="827"/>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10" name="Google Shape;2710;p8"/>
              <p:cNvSpPr/>
              <p:nvPr/>
            </p:nvSpPr>
            <p:spPr>
              <a:xfrm>
                <a:off x="2984" y="827"/>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11" name="Google Shape;2711;p8"/>
              <p:cNvSpPr/>
              <p:nvPr/>
            </p:nvSpPr>
            <p:spPr>
              <a:xfrm>
                <a:off x="2984" y="865"/>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12" name="Google Shape;2712;p8"/>
              <p:cNvSpPr/>
              <p:nvPr/>
            </p:nvSpPr>
            <p:spPr>
              <a:xfrm>
                <a:off x="2984" y="865"/>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13" name="Google Shape;2713;p8"/>
              <p:cNvSpPr/>
              <p:nvPr/>
            </p:nvSpPr>
            <p:spPr>
              <a:xfrm>
                <a:off x="2984" y="913"/>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14" name="Google Shape;2714;p8"/>
              <p:cNvSpPr/>
              <p:nvPr/>
            </p:nvSpPr>
            <p:spPr>
              <a:xfrm>
                <a:off x="2984" y="913"/>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15" name="Google Shape;2715;p8"/>
              <p:cNvSpPr/>
              <p:nvPr/>
            </p:nvSpPr>
            <p:spPr>
              <a:xfrm>
                <a:off x="2984" y="884"/>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16" name="Google Shape;2716;p8"/>
              <p:cNvSpPr/>
              <p:nvPr/>
            </p:nvSpPr>
            <p:spPr>
              <a:xfrm>
                <a:off x="2984" y="884"/>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17" name="Google Shape;2717;p8"/>
              <p:cNvSpPr/>
              <p:nvPr/>
            </p:nvSpPr>
            <p:spPr>
              <a:xfrm>
                <a:off x="3107" y="756"/>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18" name="Google Shape;2718;p8"/>
              <p:cNvSpPr/>
              <p:nvPr/>
            </p:nvSpPr>
            <p:spPr>
              <a:xfrm>
                <a:off x="3107" y="756"/>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19" name="Google Shape;2719;p8"/>
              <p:cNvSpPr/>
              <p:nvPr/>
            </p:nvSpPr>
            <p:spPr>
              <a:xfrm>
                <a:off x="3107" y="827"/>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20" name="Google Shape;2720;p8"/>
              <p:cNvSpPr/>
              <p:nvPr/>
            </p:nvSpPr>
            <p:spPr>
              <a:xfrm>
                <a:off x="3107" y="827"/>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21" name="Google Shape;2721;p8"/>
              <p:cNvSpPr/>
              <p:nvPr/>
            </p:nvSpPr>
            <p:spPr>
              <a:xfrm>
                <a:off x="3107" y="865"/>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22" name="Google Shape;2722;p8"/>
              <p:cNvSpPr/>
              <p:nvPr/>
            </p:nvSpPr>
            <p:spPr>
              <a:xfrm>
                <a:off x="3107" y="865"/>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23" name="Google Shape;2723;p8"/>
              <p:cNvSpPr/>
              <p:nvPr/>
            </p:nvSpPr>
            <p:spPr>
              <a:xfrm>
                <a:off x="3107"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24" name="Google Shape;2724;p8"/>
              <p:cNvSpPr/>
              <p:nvPr/>
            </p:nvSpPr>
            <p:spPr>
              <a:xfrm>
                <a:off x="3107"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25" name="Google Shape;2725;p8"/>
              <p:cNvSpPr/>
              <p:nvPr/>
            </p:nvSpPr>
            <p:spPr>
              <a:xfrm>
                <a:off x="3178" y="756"/>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26" name="Google Shape;2726;p8"/>
              <p:cNvSpPr/>
              <p:nvPr/>
            </p:nvSpPr>
            <p:spPr>
              <a:xfrm>
                <a:off x="3178" y="756"/>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27" name="Google Shape;2727;p8"/>
              <p:cNvSpPr/>
              <p:nvPr/>
            </p:nvSpPr>
            <p:spPr>
              <a:xfrm>
                <a:off x="3178" y="827"/>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28" name="Google Shape;2728;p8"/>
              <p:cNvSpPr/>
              <p:nvPr/>
            </p:nvSpPr>
            <p:spPr>
              <a:xfrm>
                <a:off x="3178" y="827"/>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29" name="Google Shape;2729;p8"/>
              <p:cNvSpPr/>
              <p:nvPr/>
            </p:nvSpPr>
            <p:spPr>
              <a:xfrm>
                <a:off x="3178" y="865"/>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30" name="Google Shape;2730;p8"/>
              <p:cNvSpPr/>
              <p:nvPr/>
            </p:nvSpPr>
            <p:spPr>
              <a:xfrm>
                <a:off x="3178" y="865"/>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31" name="Google Shape;2731;p8"/>
              <p:cNvSpPr/>
              <p:nvPr/>
            </p:nvSpPr>
            <p:spPr>
              <a:xfrm>
                <a:off x="3178" y="913"/>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32" name="Google Shape;2732;p8"/>
              <p:cNvSpPr/>
              <p:nvPr/>
            </p:nvSpPr>
            <p:spPr>
              <a:xfrm>
                <a:off x="3178" y="913"/>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33" name="Google Shape;2733;p8"/>
              <p:cNvSpPr/>
              <p:nvPr/>
            </p:nvSpPr>
            <p:spPr>
              <a:xfrm>
                <a:off x="3178" y="884"/>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34" name="Google Shape;2734;p8"/>
              <p:cNvSpPr/>
              <p:nvPr/>
            </p:nvSpPr>
            <p:spPr>
              <a:xfrm>
                <a:off x="3178" y="884"/>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35" name="Google Shape;2735;p8"/>
              <p:cNvSpPr/>
              <p:nvPr/>
            </p:nvSpPr>
            <p:spPr>
              <a:xfrm>
                <a:off x="3268" y="756"/>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36" name="Google Shape;2736;p8"/>
              <p:cNvSpPr/>
              <p:nvPr/>
            </p:nvSpPr>
            <p:spPr>
              <a:xfrm>
                <a:off x="3268" y="756"/>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37" name="Google Shape;2737;p8"/>
              <p:cNvSpPr/>
              <p:nvPr/>
            </p:nvSpPr>
            <p:spPr>
              <a:xfrm>
                <a:off x="3268" y="827"/>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38" name="Google Shape;2738;p8"/>
              <p:cNvSpPr/>
              <p:nvPr/>
            </p:nvSpPr>
            <p:spPr>
              <a:xfrm>
                <a:off x="3268" y="827"/>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39" name="Google Shape;2739;p8"/>
              <p:cNvSpPr/>
              <p:nvPr/>
            </p:nvSpPr>
            <p:spPr>
              <a:xfrm>
                <a:off x="3268" y="865"/>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40" name="Google Shape;2740;p8"/>
              <p:cNvSpPr/>
              <p:nvPr/>
            </p:nvSpPr>
            <p:spPr>
              <a:xfrm>
                <a:off x="3268" y="865"/>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41" name="Google Shape;2741;p8"/>
              <p:cNvSpPr/>
              <p:nvPr/>
            </p:nvSpPr>
            <p:spPr>
              <a:xfrm>
                <a:off x="3268" y="913"/>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42" name="Google Shape;2742;p8"/>
              <p:cNvSpPr/>
              <p:nvPr/>
            </p:nvSpPr>
            <p:spPr>
              <a:xfrm>
                <a:off x="3268" y="913"/>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43" name="Google Shape;2743;p8"/>
              <p:cNvSpPr/>
              <p:nvPr/>
            </p:nvSpPr>
            <p:spPr>
              <a:xfrm>
                <a:off x="3268" y="884"/>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44" name="Google Shape;2744;p8"/>
              <p:cNvSpPr/>
              <p:nvPr/>
            </p:nvSpPr>
            <p:spPr>
              <a:xfrm>
                <a:off x="3268" y="884"/>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45" name="Google Shape;2745;p8"/>
              <p:cNvSpPr/>
              <p:nvPr/>
            </p:nvSpPr>
            <p:spPr>
              <a:xfrm>
                <a:off x="3391" y="756"/>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46" name="Google Shape;2746;p8"/>
              <p:cNvSpPr/>
              <p:nvPr/>
            </p:nvSpPr>
            <p:spPr>
              <a:xfrm>
                <a:off x="3391" y="756"/>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47" name="Google Shape;2747;p8"/>
              <p:cNvSpPr/>
              <p:nvPr/>
            </p:nvSpPr>
            <p:spPr>
              <a:xfrm>
                <a:off x="3391" y="827"/>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48" name="Google Shape;2748;p8"/>
              <p:cNvSpPr/>
              <p:nvPr/>
            </p:nvSpPr>
            <p:spPr>
              <a:xfrm>
                <a:off x="3391" y="827"/>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49" name="Google Shape;2749;p8"/>
              <p:cNvSpPr/>
              <p:nvPr/>
            </p:nvSpPr>
            <p:spPr>
              <a:xfrm>
                <a:off x="3391" y="865"/>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50" name="Google Shape;2750;p8"/>
              <p:cNvSpPr/>
              <p:nvPr/>
            </p:nvSpPr>
            <p:spPr>
              <a:xfrm>
                <a:off x="3391" y="865"/>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51" name="Google Shape;2751;p8"/>
              <p:cNvSpPr/>
              <p:nvPr/>
            </p:nvSpPr>
            <p:spPr>
              <a:xfrm>
                <a:off x="3391"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52" name="Google Shape;2752;p8"/>
              <p:cNvSpPr/>
              <p:nvPr/>
            </p:nvSpPr>
            <p:spPr>
              <a:xfrm>
                <a:off x="3391"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53" name="Google Shape;2753;p8"/>
              <p:cNvSpPr/>
              <p:nvPr/>
            </p:nvSpPr>
            <p:spPr>
              <a:xfrm>
                <a:off x="3462" y="756"/>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54" name="Google Shape;2754;p8"/>
              <p:cNvSpPr/>
              <p:nvPr/>
            </p:nvSpPr>
            <p:spPr>
              <a:xfrm>
                <a:off x="3462" y="756"/>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55" name="Google Shape;2755;p8"/>
              <p:cNvSpPr/>
              <p:nvPr/>
            </p:nvSpPr>
            <p:spPr>
              <a:xfrm>
                <a:off x="3462" y="827"/>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56" name="Google Shape;2756;p8"/>
              <p:cNvSpPr/>
              <p:nvPr/>
            </p:nvSpPr>
            <p:spPr>
              <a:xfrm>
                <a:off x="3462" y="827"/>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57" name="Google Shape;2757;p8"/>
              <p:cNvSpPr/>
              <p:nvPr/>
            </p:nvSpPr>
            <p:spPr>
              <a:xfrm>
                <a:off x="3462" y="865"/>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58" name="Google Shape;2758;p8"/>
              <p:cNvSpPr/>
              <p:nvPr/>
            </p:nvSpPr>
            <p:spPr>
              <a:xfrm>
                <a:off x="3462" y="865"/>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59" name="Google Shape;2759;p8"/>
              <p:cNvSpPr/>
              <p:nvPr/>
            </p:nvSpPr>
            <p:spPr>
              <a:xfrm>
                <a:off x="3462" y="913"/>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60" name="Google Shape;2760;p8"/>
              <p:cNvSpPr/>
              <p:nvPr/>
            </p:nvSpPr>
            <p:spPr>
              <a:xfrm>
                <a:off x="3462" y="913"/>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61" name="Google Shape;2761;p8"/>
              <p:cNvSpPr/>
              <p:nvPr/>
            </p:nvSpPr>
            <p:spPr>
              <a:xfrm>
                <a:off x="3462" y="884"/>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62" name="Google Shape;2762;p8"/>
              <p:cNvSpPr/>
              <p:nvPr/>
            </p:nvSpPr>
            <p:spPr>
              <a:xfrm>
                <a:off x="3462" y="884"/>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63" name="Google Shape;2763;p8"/>
              <p:cNvSpPr/>
              <p:nvPr/>
            </p:nvSpPr>
            <p:spPr>
              <a:xfrm>
                <a:off x="3552" y="756"/>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64" name="Google Shape;2764;p8"/>
              <p:cNvSpPr/>
              <p:nvPr/>
            </p:nvSpPr>
            <p:spPr>
              <a:xfrm>
                <a:off x="3552" y="756"/>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65" name="Google Shape;2765;p8"/>
              <p:cNvSpPr/>
              <p:nvPr/>
            </p:nvSpPr>
            <p:spPr>
              <a:xfrm>
                <a:off x="3552" y="827"/>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66" name="Google Shape;2766;p8"/>
              <p:cNvSpPr/>
              <p:nvPr/>
            </p:nvSpPr>
            <p:spPr>
              <a:xfrm>
                <a:off x="3552" y="827"/>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67" name="Google Shape;2767;p8"/>
              <p:cNvSpPr/>
              <p:nvPr/>
            </p:nvSpPr>
            <p:spPr>
              <a:xfrm>
                <a:off x="3552" y="865"/>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68" name="Google Shape;2768;p8"/>
              <p:cNvSpPr/>
              <p:nvPr/>
            </p:nvSpPr>
            <p:spPr>
              <a:xfrm>
                <a:off x="3552" y="865"/>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69" name="Google Shape;2769;p8"/>
              <p:cNvSpPr/>
              <p:nvPr/>
            </p:nvSpPr>
            <p:spPr>
              <a:xfrm>
                <a:off x="3552" y="913"/>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70" name="Google Shape;2770;p8"/>
              <p:cNvSpPr/>
              <p:nvPr/>
            </p:nvSpPr>
            <p:spPr>
              <a:xfrm>
                <a:off x="3552" y="913"/>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71" name="Google Shape;2771;p8"/>
              <p:cNvSpPr/>
              <p:nvPr/>
            </p:nvSpPr>
            <p:spPr>
              <a:xfrm>
                <a:off x="3552" y="884"/>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72" name="Google Shape;2772;p8"/>
              <p:cNvSpPr/>
              <p:nvPr/>
            </p:nvSpPr>
            <p:spPr>
              <a:xfrm>
                <a:off x="3552" y="884"/>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73" name="Google Shape;2773;p8"/>
              <p:cNvSpPr/>
              <p:nvPr/>
            </p:nvSpPr>
            <p:spPr>
              <a:xfrm>
                <a:off x="3675" y="756"/>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74" name="Google Shape;2774;p8"/>
              <p:cNvSpPr/>
              <p:nvPr/>
            </p:nvSpPr>
            <p:spPr>
              <a:xfrm>
                <a:off x="3675" y="756"/>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75" name="Google Shape;2775;p8"/>
              <p:cNvSpPr/>
              <p:nvPr/>
            </p:nvSpPr>
            <p:spPr>
              <a:xfrm>
                <a:off x="3675" y="827"/>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76" name="Google Shape;2776;p8"/>
              <p:cNvSpPr/>
              <p:nvPr/>
            </p:nvSpPr>
            <p:spPr>
              <a:xfrm>
                <a:off x="3675" y="827"/>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77" name="Google Shape;2777;p8"/>
              <p:cNvSpPr/>
              <p:nvPr/>
            </p:nvSpPr>
            <p:spPr>
              <a:xfrm>
                <a:off x="3675" y="865"/>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78" name="Google Shape;2778;p8"/>
              <p:cNvSpPr/>
              <p:nvPr/>
            </p:nvSpPr>
            <p:spPr>
              <a:xfrm>
                <a:off x="3675" y="865"/>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79" name="Google Shape;2779;p8"/>
              <p:cNvSpPr/>
              <p:nvPr/>
            </p:nvSpPr>
            <p:spPr>
              <a:xfrm>
                <a:off x="3675"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80" name="Google Shape;2780;p8"/>
              <p:cNvSpPr/>
              <p:nvPr/>
            </p:nvSpPr>
            <p:spPr>
              <a:xfrm>
                <a:off x="3675"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81" name="Google Shape;2781;p8"/>
              <p:cNvSpPr/>
              <p:nvPr/>
            </p:nvSpPr>
            <p:spPr>
              <a:xfrm>
                <a:off x="3746" y="756"/>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82" name="Google Shape;2782;p8"/>
              <p:cNvSpPr/>
              <p:nvPr/>
            </p:nvSpPr>
            <p:spPr>
              <a:xfrm>
                <a:off x="3746" y="756"/>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83" name="Google Shape;2783;p8"/>
              <p:cNvSpPr/>
              <p:nvPr/>
            </p:nvSpPr>
            <p:spPr>
              <a:xfrm>
                <a:off x="3746" y="827"/>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84" name="Google Shape;2784;p8"/>
              <p:cNvSpPr/>
              <p:nvPr/>
            </p:nvSpPr>
            <p:spPr>
              <a:xfrm>
                <a:off x="3746" y="827"/>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85" name="Google Shape;2785;p8"/>
              <p:cNvSpPr/>
              <p:nvPr/>
            </p:nvSpPr>
            <p:spPr>
              <a:xfrm>
                <a:off x="3746" y="865"/>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86" name="Google Shape;2786;p8"/>
              <p:cNvSpPr/>
              <p:nvPr/>
            </p:nvSpPr>
            <p:spPr>
              <a:xfrm>
                <a:off x="3746" y="865"/>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87" name="Google Shape;2787;p8"/>
              <p:cNvSpPr/>
              <p:nvPr/>
            </p:nvSpPr>
            <p:spPr>
              <a:xfrm>
                <a:off x="3746" y="913"/>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88" name="Google Shape;2788;p8"/>
              <p:cNvSpPr/>
              <p:nvPr/>
            </p:nvSpPr>
            <p:spPr>
              <a:xfrm>
                <a:off x="3746" y="913"/>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89" name="Google Shape;2789;p8"/>
              <p:cNvSpPr/>
              <p:nvPr/>
            </p:nvSpPr>
            <p:spPr>
              <a:xfrm>
                <a:off x="3746" y="884"/>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90" name="Google Shape;2790;p8"/>
              <p:cNvSpPr/>
              <p:nvPr/>
            </p:nvSpPr>
            <p:spPr>
              <a:xfrm>
                <a:off x="3746" y="884"/>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91" name="Google Shape;2791;p8"/>
              <p:cNvSpPr/>
              <p:nvPr/>
            </p:nvSpPr>
            <p:spPr>
              <a:xfrm>
                <a:off x="3836" y="756"/>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92" name="Google Shape;2792;p8"/>
              <p:cNvSpPr/>
              <p:nvPr/>
            </p:nvSpPr>
            <p:spPr>
              <a:xfrm>
                <a:off x="3836" y="756"/>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93" name="Google Shape;2793;p8"/>
              <p:cNvSpPr/>
              <p:nvPr/>
            </p:nvSpPr>
            <p:spPr>
              <a:xfrm>
                <a:off x="3836" y="827"/>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94" name="Google Shape;2794;p8"/>
              <p:cNvSpPr/>
              <p:nvPr/>
            </p:nvSpPr>
            <p:spPr>
              <a:xfrm>
                <a:off x="3836" y="827"/>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95" name="Google Shape;2795;p8"/>
              <p:cNvSpPr/>
              <p:nvPr/>
            </p:nvSpPr>
            <p:spPr>
              <a:xfrm>
                <a:off x="3836" y="865"/>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96" name="Google Shape;2796;p8"/>
              <p:cNvSpPr/>
              <p:nvPr/>
            </p:nvSpPr>
            <p:spPr>
              <a:xfrm>
                <a:off x="3836" y="865"/>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97" name="Google Shape;2797;p8"/>
              <p:cNvSpPr/>
              <p:nvPr/>
            </p:nvSpPr>
            <p:spPr>
              <a:xfrm>
                <a:off x="3836" y="913"/>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98" name="Google Shape;2798;p8"/>
              <p:cNvSpPr/>
              <p:nvPr/>
            </p:nvSpPr>
            <p:spPr>
              <a:xfrm>
                <a:off x="3836" y="913"/>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799" name="Google Shape;2799;p8"/>
              <p:cNvSpPr/>
              <p:nvPr/>
            </p:nvSpPr>
            <p:spPr>
              <a:xfrm>
                <a:off x="3836" y="884"/>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00" name="Google Shape;2800;p8"/>
              <p:cNvSpPr/>
              <p:nvPr/>
            </p:nvSpPr>
            <p:spPr>
              <a:xfrm>
                <a:off x="3836" y="884"/>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01" name="Google Shape;2801;p8"/>
              <p:cNvSpPr/>
              <p:nvPr/>
            </p:nvSpPr>
            <p:spPr>
              <a:xfrm>
                <a:off x="3959" y="756"/>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02" name="Google Shape;2802;p8"/>
              <p:cNvSpPr/>
              <p:nvPr/>
            </p:nvSpPr>
            <p:spPr>
              <a:xfrm>
                <a:off x="3959" y="756"/>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03" name="Google Shape;2803;p8"/>
              <p:cNvSpPr/>
              <p:nvPr/>
            </p:nvSpPr>
            <p:spPr>
              <a:xfrm>
                <a:off x="3959" y="827"/>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04" name="Google Shape;2804;p8"/>
              <p:cNvSpPr/>
              <p:nvPr/>
            </p:nvSpPr>
            <p:spPr>
              <a:xfrm>
                <a:off x="3959" y="827"/>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05" name="Google Shape;2805;p8"/>
              <p:cNvSpPr/>
              <p:nvPr/>
            </p:nvSpPr>
            <p:spPr>
              <a:xfrm>
                <a:off x="3959" y="865"/>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06" name="Google Shape;2806;p8"/>
              <p:cNvSpPr/>
              <p:nvPr/>
            </p:nvSpPr>
            <p:spPr>
              <a:xfrm>
                <a:off x="3959" y="865"/>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07" name="Google Shape;2807;p8"/>
              <p:cNvSpPr/>
              <p:nvPr/>
            </p:nvSpPr>
            <p:spPr>
              <a:xfrm>
                <a:off x="3959"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08" name="Google Shape;2808;p8"/>
              <p:cNvSpPr/>
              <p:nvPr/>
            </p:nvSpPr>
            <p:spPr>
              <a:xfrm>
                <a:off x="3959"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09" name="Google Shape;2809;p8"/>
              <p:cNvSpPr/>
              <p:nvPr/>
            </p:nvSpPr>
            <p:spPr>
              <a:xfrm>
                <a:off x="4030" y="756"/>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10" name="Google Shape;2810;p8"/>
              <p:cNvSpPr/>
              <p:nvPr/>
            </p:nvSpPr>
            <p:spPr>
              <a:xfrm>
                <a:off x="4030" y="756"/>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11" name="Google Shape;2811;p8"/>
              <p:cNvSpPr/>
              <p:nvPr/>
            </p:nvSpPr>
            <p:spPr>
              <a:xfrm>
                <a:off x="4030" y="827"/>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12" name="Google Shape;2812;p8"/>
              <p:cNvSpPr/>
              <p:nvPr/>
            </p:nvSpPr>
            <p:spPr>
              <a:xfrm>
                <a:off x="4030" y="827"/>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13" name="Google Shape;2813;p8"/>
              <p:cNvSpPr/>
              <p:nvPr/>
            </p:nvSpPr>
            <p:spPr>
              <a:xfrm>
                <a:off x="4030" y="865"/>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14" name="Google Shape;2814;p8"/>
              <p:cNvSpPr/>
              <p:nvPr/>
            </p:nvSpPr>
            <p:spPr>
              <a:xfrm>
                <a:off x="4030" y="865"/>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15" name="Google Shape;2815;p8"/>
              <p:cNvSpPr/>
              <p:nvPr/>
            </p:nvSpPr>
            <p:spPr>
              <a:xfrm>
                <a:off x="4030" y="913"/>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16" name="Google Shape;2816;p8"/>
              <p:cNvSpPr/>
              <p:nvPr/>
            </p:nvSpPr>
            <p:spPr>
              <a:xfrm>
                <a:off x="4030" y="913"/>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17" name="Google Shape;2817;p8"/>
              <p:cNvSpPr/>
              <p:nvPr/>
            </p:nvSpPr>
            <p:spPr>
              <a:xfrm>
                <a:off x="4030" y="884"/>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18" name="Google Shape;2818;p8"/>
              <p:cNvSpPr/>
              <p:nvPr/>
            </p:nvSpPr>
            <p:spPr>
              <a:xfrm>
                <a:off x="4030" y="884"/>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19" name="Google Shape;2819;p8"/>
              <p:cNvSpPr/>
              <p:nvPr/>
            </p:nvSpPr>
            <p:spPr>
              <a:xfrm>
                <a:off x="4120" y="756"/>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20" name="Google Shape;2820;p8"/>
              <p:cNvSpPr/>
              <p:nvPr/>
            </p:nvSpPr>
            <p:spPr>
              <a:xfrm>
                <a:off x="4120" y="756"/>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21" name="Google Shape;2821;p8"/>
              <p:cNvSpPr/>
              <p:nvPr/>
            </p:nvSpPr>
            <p:spPr>
              <a:xfrm>
                <a:off x="4120" y="827"/>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22" name="Google Shape;2822;p8"/>
              <p:cNvSpPr/>
              <p:nvPr/>
            </p:nvSpPr>
            <p:spPr>
              <a:xfrm>
                <a:off x="4120" y="827"/>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23" name="Google Shape;2823;p8"/>
              <p:cNvSpPr/>
              <p:nvPr/>
            </p:nvSpPr>
            <p:spPr>
              <a:xfrm>
                <a:off x="4120" y="865"/>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24" name="Google Shape;2824;p8"/>
              <p:cNvSpPr/>
              <p:nvPr/>
            </p:nvSpPr>
            <p:spPr>
              <a:xfrm>
                <a:off x="4120" y="865"/>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25" name="Google Shape;2825;p8"/>
              <p:cNvSpPr/>
              <p:nvPr/>
            </p:nvSpPr>
            <p:spPr>
              <a:xfrm>
                <a:off x="4120" y="913"/>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26" name="Google Shape;2826;p8"/>
              <p:cNvSpPr/>
              <p:nvPr/>
            </p:nvSpPr>
            <p:spPr>
              <a:xfrm>
                <a:off x="4120" y="913"/>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27" name="Google Shape;2827;p8"/>
              <p:cNvSpPr/>
              <p:nvPr/>
            </p:nvSpPr>
            <p:spPr>
              <a:xfrm>
                <a:off x="4120" y="884"/>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28" name="Google Shape;2828;p8"/>
              <p:cNvSpPr/>
              <p:nvPr/>
            </p:nvSpPr>
            <p:spPr>
              <a:xfrm>
                <a:off x="4120" y="884"/>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29" name="Google Shape;2829;p8"/>
              <p:cNvSpPr/>
              <p:nvPr/>
            </p:nvSpPr>
            <p:spPr>
              <a:xfrm>
                <a:off x="4243" y="756"/>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close/>
                    <a:moveTo>
                      <a:pt x="284" y="0"/>
                    </a:moveTo>
                    <a:lnTo>
                      <a:pt x="189" y="0"/>
                    </a:lnTo>
                    <a:lnTo>
                      <a:pt x="189" y="71"/>
                    </a:lnTo>
                    <a:lnTo>
                      <a:pt x="284" y="71"/>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30" name="Google Shape;2830;p8"/>
              <p:cNvSpPr/>
              <p:nvPr/>
            </p:nvSpPr>
            <p:spPr>
              <a:xfrm>
                <a:off x="4243" y="756"/>
                <a:ext cx="284" cy="285"/>
              </a:xfrm>
              <a:custGeom>
                <a:avLst/>
                <a:gdLst/>
                <a:ahLst/>
                <a:cxnLst/>
                <a:rect l="l" t="t" r="r" b="b"/>
                <a:pathLst>
                  <a:path w="284" h="285" extrusionOk="0">
                    <a:moveTo>
                      <a:pt x="71" y="0"/>
                    </a:moveTo>
                    <a:lnTo>
                      <a:pt x="0" y="0"/>
                    </a:lnTo>
                    <a:lnTo>
                      <a:pt x="0" y="285"/>
                    </a:lnTo>
                    <a:lnTo>
                      <a:pt x="284" y="285"/>
                    </a:lnTo>
                    <a:lnTo>
                      <a:pt x="284" y="157"/>
                    </a:lnTo>
                    <a:lnTo>
                      <a:pt x="189" y="157"/>
                    </a:lnTo>
                    <a:lnTo>
                      <a:pt x="189" y="285"/>
                    </a:lnTo>
                    <a:lnTo>
                      <a:pt x="161" y="285"/>
                    </a:lnTo>
                    <a:lnTo>
                      <a:pt x="161" y="157"/>
                    </a:lnTo>
                    <a:lnTo>
                      <a:pt x="161" y="285"/>
                    </a:lnTo>
                    <a:lnTo>
                      <a:pt x="71" y="285"/>
                    </a:lnTo>
                    <a:lnTo>
                      <a:pt x="71" y="157"/>
                    </a:lnTo>
                    <a:lnTo>
                      <a:pt x="0" y="157"/>
                    </a:lnTo>
                    <a:lnTo>
                      <a:pt x="0" y="138"/>
                    </a:lnTo>
                    <a:lnTo>
                      <a:pt x="0" y="133"/>
                    </a:lnTo>
                    <a:lnTo>
                      <a:pt x="0" y="71"/>
                    </a:lnTo>
                    <a:lnTo>
                      <a:pt x="71" y="71"/>
                    </a:lnTo>
                    <a:lnTo>
                      <a:pt x="71" y="0"/>
                    </a:lnTo>
                    <a:moveTo>
                      <a:pt x="284" y="0"/>
                    </a:moveTo>
                    <a:lnTo>
                      <a:pt x="189" y="0"/>
                    </a:lnTo>
                    <a:lnTo>
                      <a:pt x="189" y="71"/>
                    </a:lnTo>
                    <a:lnTo>
                      <a:pt x="284" y="71"/>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31" name="Google Shape;2831;p8"/>
              <p:cNvSpPr/>
              <p:nvPr/>
            </p:nvSpPr>
            <p:spPr>
              <a:xfrm>
                <a:off x="4243" y="827"/>
                <a:ext cx="284" cy="62"/>
              </a:xfrm>
              <a:custGeom>
                <a:avLst/>
                <a:gdLst/>
                <a:ahLst/>
                <a:cxnLst/>
                <a:rect l="l" t="t" r="r" b="b"/>
                <a:pathLst>
                  <a:path w="284" h="62" extrusionOk="0">
                    <a:moveTo>
                      <a:pt x="71" y="0"/>
                    </a:moveTo>
                    <a:lnTo>
                      <a:pt x="0" y="0"/>
                    </a:lnTo>
                    <a:lnTo>
                      <a:pt x="0" y="62"/>
                    </a:lnTo>
                    <a:lnTo>
                      <a:pt x="0" y="38"/>
                    </a:lnTo>
                    <a:lnTo>
                      <a:pt x="71" y="38"/>
                    </a:lnTo>
                    <a:lnTo>
                      <a:pt x="71" y="0"/>
                    </a:lnTo>
                    <a:close/>
                    <a:moveTo>
                      <a:pt x="284" y="0"/>
                    </a:moveTo>
                    <a:lnTo>
                      <a:pt x="189" y="0"/>
                    </a:lnTo>
                    <a:lnTo>
                      <a:pt x="189" y="38"/>
                    </a:lnTo>
                    <a:lnTo>
                      <a:pt x="284" y="38"/>
                    </a:lnTo>
                    <a:lnTo>
                      <a:pt x="284"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32" name="Google Shape;2832;p8"/>
              <p:cNvSpPr/>
              <p:nvPr/>
            </p:nvSpPr>
            <p:spPr>
              <a:xfrm>
                <a:off x="4243" y="827"/>
                <a:ext cx="284" cy="62"/>
              </a:xfrm>
              <a:custGeom>
                <a:avLst/>
                <a:gdLst/>
                <a:ahLst/>
                <a:cxnLst/>
                <a:rect l="l" t="t" r="r" b="b"/>
                <a:pathLst>
                  <a:path w="284" h="62" extrusionOk="0">
                    <a:moveTo>
                      <a:pt x="71" y="0"/>
                    </a:moveTo>
                    <a:lnTo>
                      <a:pt x="0" y="0"/>
                    </a:lnTo>
                    <a:lnTo>
                      <a:pt x="0" y="62"/>
                    </a:lnTo>
                    <a:lnTo>
                      <a:pt x="0" y="38"/>
                    </a:lnTo>
                    <a:lnTo>
                      <a:pt x="71" y="38"/>
                    </a:lnTo>
                    <a:lnTo>
                      <a:pt x="71" y="0"/>
                    </a:lnTo>
                    <a:moveTo>
                      <a:pt x="284" y="0"/>
                    </a:moveTo>
                    <a:lnTo>
                      <a:pt x="189" y="0"/>
                    </a:lnTo>
                    <a:lnTo>
                      <a:pt x="189" y="38"/>
                    </a:lnTo>
                    <a:lnTo>
                      <a:pt x="284" y="3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33" name="Google Shape;2833;p8"/>
              <p:cNvSpPr/>
              <p:nvPr/>
            </p:nvSpPr>
            <p:spPr>
              <a:xfrm>
                <a:off x="4243" y="865"/>
                <a:ext cx="284" cy="24"/>
              </a:xfrm>
              <a:custGeom>
                <a:avLst/>
                <a:gdLst/>
                <a:ahLst/>
                <a:cxnLst/>
                <a:rect l="l" t="t" r="r" b="b"/>
                <a:pathLst>
                  <a:path w="284" h="24" extrusionOk="0">
                    <a:moveTo>
                      <a:pt x="71" y="0"/>
                    </a:moveTo>
                    <a:lnTo>
                      <a:pt x="0" y="0"/>
                    </a:lnTo>
                    <a:lnTo>
                      <a:pt x="0" y="24"/>
                    </a:lnTo>
                    <a:lnTo>
                      <a:pt x="0" y="19"/>
                    </a:lnTo>
                    <a:lnTo>
                      <a:pt x="71" y="19"/>
                    </a:lnTo>
                    <a:lnTo>
                      <a:pt x="71" y="0"/>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34" name="Google Shape;2834;p8"/>
              <p:cNvSpPr/>
              <p:nvPr/>
            </p:nvSpPr>
            <p:spPr>
              <a:xfrm>
                <a:off x="4243" y="865"/>
                <a:ext cx="284" cy="24"/>
              </a:xfrm>
              <a:custGeom>
                <a:avLst/>
                <a:gdLst/>
                <a:ahLst/>
                <a:cxnLst/>
                <a:rect l="l" t="t" r="r" b="b"/>
                <a:pathLst>
                  <a:path w="284" h="24" extrusionOk="0">
                    <a:moveTo>
                      <a:pt x="71" y="0"/>
                    </a:moveTo>
                    <a:lnTo>
                      <a:pt x="0" y="0"/>
                    </a:lnTo>
                    <a:lnTo>
                      <a:pt x="0" y="24"/>
                    </a:lnTo>
                    <a:lnTo>
                      <a:pt x="0" y="19"/>
                    </a:lnTo>
                    <a:lnTo>
                      <a:pt x="71" y="19"/>
                    </a:lnTo>
                    <a:lnTo>
                      <a:pt x="71" y="0"/>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35" name="Google Shape;2835;p8"/>
              <p:cNvSpPr/>
              <p:nvPr/>
            </p:nvSpPr>
            <p:spPr>
              <a:xfrm>
                <a:off x="4243"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close/>
                    <a:moveTo>
                      <a:pt x="284" y="0"/>
                    </a:moveTo>
                    <a:lnTo>
                      <a:pt x="189" y="0"/>
                    </a:lnTo>
                    <a:lnTo>
                      <a:pt x="189" y="29"/>
                    </a:lnTo>
                    <a:lnTo>
                      <a:pt x="284" y="29"/>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36" name="Google Shape;2836;p8"/>
              <p:cNvSpPr/>
              <p:nvPr/>
            </p:nvSpPr>
            <p:spPr>
              <a:xfrm>
                <a:off x="4243" y="884"/>
                <a:ext cx="284" cy="29"/>
              </a:xfrm>
              <a:custGeom>
                <a:avLst/>
                <a:gdLst/>
                <a:ahLst/>
                <a:cxnLst/>
                <a:rect l="l" t="t" r="r" b="b"/>
                <a:pathLst>
                  <a:path w="284" h="29" extrusionOk="0">
                    <a:moveTo>
                      <a:pt x="71" y="0"/>
                    </a:moveTo>
                    <a:lnTo>
                      <a:pt x="0" y="0"/>
                    </a:lnTo>
                    <a:lnTo>
                      <a:pt x="0" y="5"/>
                    </a:lnTo>
                    <a:lnTo>
                      <a:pt x="0" y="10"/>
                    </a:lnTo>
                    <a:lnTo>
                      <a:pt x="0" y="29"/>
                    </a:lnTo>
                    <a:lnTo>
                      <a:pt x="71" y="29"/>
                    </a:lnTo>
                    <a:lnTo>
                      <a:pt x="71" y="0"/>
                    </a:lnTo>
                    <a:moveTo>
                      <a:pt x="284" y="0"/>
                    </a:moveTo>
                    <a:lnTo>
                      <a:pt x="189" y="0"/>
                    </a:lnTo>
                    <a:lnTo>
                      <a:pt x="189" y="29"/>
                    </a:lnTo>
                    <a:lnTo>
                      <a:pt x="284" y="2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37" name="Google Shape;2837;p8"/>
              <p:cNvSpPr/>
              <p:nvPr/>
            </p:nvSpPr>
            <p:spPr>
              <a:xfrm>
                <a:off x="4314" y="756"/>
                <a:ext cx="90" cy="71"/>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38" name="Google Shape;2838;p8"/>
              <p:cNvSpPr/>
              <p:nvPr/>
            </p:nvSpPr>
            <p:spPr>
              <a:xfrm>
                <a:off x="4314" y="756"/>
                <a:ext cx="90"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39" name="Google Shape;2839;p8"/>
              <p:cNvSpPr/>
              <p:nvPr/>
            </p:nvSpPr>
            <p:spPr>
              <a:xfrm>
                <a:off x="4314" y="827"/>
                <a:ext cx="90" cy="38"/>
              </a:xfrm>
              <a:prstGeom prst="rect">
                <a:avLst/>
              </a:pr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40" name="Google Shape;2840;p8"/>
              <p:cNvSpPr/>
              <p:nvPr/>
            </p:nvSpPr>
            <p:spPr>
              <a:xfrm>
                <a:off x="4314" y="827"/>
                <a:ext cx="90"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41" name="Google Shape;2841;p8"/>
              <p:cNvSpPr/>
              <p:nvPr/>
            </p:nvSpPr>
            <p:spPr>
              <a:xfrm>
                <a:off x="4314" y="865"/>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42" name="Google Shape;2842;p8"/>
              <p:cNvSpPr/>
              <p:nvPr/>
            </p:nvSpPr>
            <p:spPr>
              <a:xfrm>
                <a:off x="4314" y="865"/>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43" name="Google Shape;2843;p8"/>
              <p:cNvSpPr/>
              <p:nvPr/>
            </p:nvSpPr>
            <p:spPr>
              <a:xfrm>
                <a:off x="4314" y="913"/>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44" name="Google Shape;2844;p8"/>
              <p:cNvSpPr/>
              <p:nvPr/>
            </p:nvSpPr>
            <p:spPr>
              <a:xfrm>
                <a:off x="4314" y="913"/>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45" name="Google Shape;2845;p8"/>
              <p:cNvSpPr/>
              <p:nvPr/>
            </p:nvSpPr>
            <p:spPr>
              <a:xfrm>
                <a:off x="4314" y="884"/>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46" name="Google Shape;2846;p8"/>
              <p:cNvSpPr/>
              <p:nvPr/>
            </p:nvSpPr>
            <p:spPr>
              <a:xfrm>
                <a:off x="4314" y="884"/>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47" name="Google Shape;2847;p8"/>
              <p:cNvSpPr/>
              <p:nvPr/>
            </p:nvSpPr>
            <p:spPr>
              <a:xfrm>
                <a:off x="4404" y="756"/>
                <a:ext cx="28" cy="71"/>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48" name="Google Shape;2848;p8"/>
              <p:cNvSpPr/>
              <p:nvPr/>
            </p:nvSpPr>
            <p:spPr>
              <a:xfrm>
                <a:off x="4404" y="756"/>
                <a:ext cx="28" cy="7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49" name="Google Shape;2849;p8"/>
              <p:cNvSpPr/>
              <p:nvPr/>
            </p:nvSpPr>
            <p:spPr>
              <a:xfrm>
                <a:off x="4404" y="827"/>
                <a:ext cx="28" cy="38"/>
              </a:xfrm>
              <a:prstGeom prst="rect">
                <a:avLst/>
              </a:pr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50" name="Google Shape;2850;p8"/>
              <p:cNvSpPr/>
              <p:nvPr/>
            </p:nvSpPr>
            <p:spPr>
              <a:xfrm>
                <a:off x="4404" y="827"/>
                <a:ext cx="28" cy="3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51" name="Google Shape;2851;p8"/>
              <p:cNvSpPr/>
              <p:nvPr/>
            </p:nvSpPr>
            <p:spPr>
              <a:xfrm>
                <a:off x="4404" y="865"/>
                <a:ext cx="28" cy="19"/>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52" name="Google Shape;2852;p8"/>
              <p:cNvSpPr/>
              <p:nvPr/>
            </p:nvSpPr>
            <p:spPr>
              <a:xfrm>
                <a:off x="4404" y="865"/>
                <a:ext cx="28"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53" name="Google Shape;2853;p8"/>
              <p:cNvSpPr/>
              <p:nvPr/>
            </p:nvSpPr>
            <p:spPr>
              <a:xfrm>
                <a:off x="4404" y="913"/>
                <a:ext cx="28" cy="128"/>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54" name="Google Shape;2854;p8"/>
              <p:cNvSpPr/>
              <p:nvPr/>
            </p:nvSpPr>
            <p:spPr>
              <a:xfrm>
                <a:off x="4404" y="913"/>
                <a:ext cx="28"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55" name="Google Shape;2855;p8"/>
              <p:cNvSpPr/>
              <p:nvPr/>
            </p:nvSpPr>
            <p:spPr>
              <a:xfrm>
                <a:off x="4404" y="884"/>
                <a:ext cx="28" cy="29"/>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56" name="Google Shape;2856;p8"/>
              <p:cNvSpPr/>
              <p:nvPr/>
            </p:nvSpPr>
            <p:spPr>
              <a:xfrm>
                <a:off x="4404" y="884"/>
                <a:ext cx="28"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57" name="Google Shape;2857;p8"/>
              <p:cNvSpPr/>
              <p:nvPr/>
            </p:nvSpPr>
            <p:spPr>
              <a:xfrm>
                <a:off x="4527" y="756"/>
                <a:ext cx="208" cy="285"/>
              </a:xfrm>
              <a:custGeom>
                <a:avLst/>
                <a:gdLst/>
                <a:ahLst/>
                <a:cxnLst/>
                <a:rect l="l" t="t" r="r" b="b"/>
                <a:pathLst>
                  <a:path w="88" h="120" extrusionOk="0">
                    <a:moveTo>
                      <a:pt x="30" y="0"/>
                    </a:moveTo>
                    <a:cubicBezTo>
                      <a:pt x="0" y="0"/>
                      <a:pt x="0" y="0"/>
                      <a:pt x="0" y="0"/>
                    </a:cubicBezTo>
                    <a:cubicBezTo>
                      <a:pt x="0" y="120"/>
                      <a:pt x="0" y="120"/>
                      <a:pt x="0" y="120"/>
                    </a:cubicBezTo>
                    <a:cubicBezTo>
                      <a:pt x="88" y="120"/>
                      <a:pt x="88" y="120"/>
                      <a:pt x="88" y="120"/>
                    </a:cubicBezTo>
                    <a:cubicBezTo>
                      <a:pt x="86" y="105"/>
                      <a:pt x="83" y="90"/>
                      <a:pt x="80" y="77"/>
                    </a:cubicBezTo>
                    <a:cubicBezTo>
                      <a:pt x="80" y="120"/>
                      <a:pt x="80" y="120"/>
                      <a:pt x="80" y="120"/>
                    </a:cubicBezTo>
                    <a:cubicBezTo>
                      <a:pt x="68" y="120"/>
                      <a:pt x="68" y="120"/>
                      <a:pt x="68" y="120"/>
                    </a:cubicBezTo>
                    <a:cubicBezTo>
                      <a:pt x="68" y="66"/>
                      <a:pt x="68" y="66"/>
                      <a:pt x="68" y="66"/>
                    </a:cubicBezTo>
                    <a:cubicBezTo>
                      <a:pt x="68" y="120"/>
                      <a:pt x="68" y="120"/>
                      <a:pt x="68" y="120"/>
                    </a:cubicBezTo>
                    <a:cubicBezTo>
                      <a:pt x="30" y="120"/>
                      <a:pt x="30" y="120"/>
                      <a:pt x="30" y="120"/>
                    </a:cubicBezTo>
                    <a:cubicBezTo>
                      <a:pt x="30" y="66"/>
                      <a:pt x="30" y="66"/>
                      <a:pt x="30" y="66"/>
                    </a:cubicBezTo>
                    <a:cubicBezTo>
                      <a:pt x="0" y="66"/>
                      <a:pt x="0" y="66"/>
                      <a:pt x="0" y="66"/>
                    </a:cubicBezTo>
                    <a:cubicBezTo>
                      <a:pt x="0" y="58"/>
                      <a:pt x="0" y="58"/>
                      <a:pt x="0" y="58"/>
                    </a:cubicBezTo>
                    <a:cubicBezTo>
                      <a:pt x="0" y="56"/>
                      <a:pt x="0" y="56"/>
                      <a:pt x="0" y="56"/>
                    </a:cubicBezTo>
                    <a:cubicBezTo>
                      <a:pt x="0" y="30"/>
                      <a:pt x="0" y="30"/>
                      <a:pt x="0" y="30"/>
                    </a:cubicBezTo>
                    <a:cubicBezTo>
                      <a:pt x="30" y="30"/>
                      <a:pt x="30" y="30"/>
                      <a:pt x="30" y="30"/>
                    </a:cubicBezTo>
                    <a:cubicBezTo>
                      <a:pt x="30" y="0"/>
                      <a:pt x="30" y="0"/>
                      <a:pt x="3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58" name="Google Shape;2858;p8"/>
              <p:cNvSpPr/>
              <p:nvPr/>
            </p:nvSpPr>
            <p:spPr>
              <a:xfrm>
                <a:off x="4527" y="827"/>
                <a:ext cx="71" cy="62"/>
              </a:xfrm>
              <a:custGeom>
                <a:avLst/>
                <a:gdLst/>
                <a:ahLst/>
                <a:cxnLst/>
                <a:rect l="l" t="t" r="r" b="b"/>
                <a:pathLst>
                  <a:path w="71" h="62" extrusionOk="0">
                    <a:moveTo>
                      <a:pt x="71" y="0"/>
                    </a:moveTo>
                    <a:lnTo>
                      <a:pt x="0" y="0"/>
                    </a:lnTo>
                    <a:lnTo>
                      <a:pt x="0" y="62"/>
                    </a:lnTo>
                    <a:lnTo>
                      <a:pt x="0" y="38"/>
                    </a:lnTo>
                    <a:lnTo>
                      <a:pt x="71" y="38"/>
                    </a:lnTo>
                    <a:lnTo>
                      <a:pt x="71" y="0"/>
                    </a:lnTo>
                    <a:close/>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59" name="Google Shape;2859;p8"/>
              <p:cNvSpPr/>
              <p:nvPr/>
            </p:nvSpPr>
            <p:spPr>
              <a:xfrm>
                <a:off x="4527" y="827"/>
                <a:ext cx="71" cy="62"/>
              </a:xfrm>
              <a:custGeom>
                <a:avLst/>
                <a:gdLst/>
                <a:ahLst/>
                <a:cxnLst/>
                <a:rect l="l" t="t" r="r" b="b"/>
                <a:pathLst>
                  <a:path w="71" h="62" extrusionOk="0">
                    <a:moveTo>
                      <a:pt x="71" y="0"/>
                    </a:moveTo>
                    <a:lnTo>
                      <a:pt x="0" y="0"/>
                    </a:lnTo>
                    <a:lnTo>
                      <a:pt x="0" y="62"/>
                    </a:lnTo>
                    <a:lnTo>
                      <a:pt x="0" y="38"/>
                    </a:lnTo>
                    <a:lnTo>
                      <a:pt x="71" y="38"/>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60" name="Google Shape;2860;p8"/>
              <p:cNvSpPr/>
              <p:nvPr/>
            </p:nvSpPr>
            <p:spPr>
              <a:xfrm>
                <a:off x="4527" y="865"/>
                <a:ext cx="71" cy="24"/>
              </a:xfrm>
              <a:custGeom>
                <a:avLst/>
                <a:gdLst/>
                <a:ahLst/>
                <a:cxnLst/>
                <a:rect l="l" t="t" r="r" b="b"/>
                <a:pathLst>
                  <a:path w="71" h="24" extrusionOk="0">
                    <a:moveTo>
                      <a:pt x="71" y="0"/>
                    </a:moveTo>
                    <a:lnTo>
                      <a:pt x="0" y="0"/>
                    </a:lnTo>
                    <a:lnTo>
                      <a:pt x="0" y="24"/>
                    </a:lnTo>
                    <a:lnTo>
                      <a:pt x="0" y="19"/>
                    </a:lnTo>
                    <a:lnTo>
                      <a:pt x="71" y="19"/>
                    </a:lnTo>
                    <a:lnTo>
                      <a:pt x="71"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61" name="Google Shape;2861;p8"/>
              <p:cNvSpPr/>
              <p:nvPr/>
            </p:nvSpPr>
            <p:spPr>
              <a:xfrm>
                <a:off x="4527" y="865"/>
                <a:ext cx="71" cy="24"/>
              </a:xfrm>
              <a:custGeom>
                <a:avLst/>
                <a:gdLst/>
                <a:ahLst/>
                <a:cxnLst/>
                <a:rect l="l" t="t" r="r" b="b"/>
                <a:pathLst>
                  <a:path w="71" h="24" extrusionOk="0">
                    <a:moveTo>
                      <a:pt x="71" y="0"/>
                    </a:moveTo>
                    <a:lnTo>
                      <a:pt x="0" y="0"/>
                    </a:lnTo>
                    <a:lnTo>
                      <a:pt x="0" y="24"/>
                    </a:lnTo>
                    <a:lnTo>
                      <a:pt x="0" y="19"/>
                    </a:lnTo>
                    <a:lnTo>
                      <a:pt x="71" y="19"/>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62" name="Google Shape;2862;p8"/>
              <p:cNvSpPr/>
              <p:nvPr/>
            </p:nvSpPr>
            <p:spPr>
              <a:xfrm>
                <a:off x="4527" y="884"/>
                <a:ext cx="71" cy="29"/>
              </a:xfrm>
              <a:custGeom>
                <a:avLst/>
                <a:gdLst/>
                <a:ahLst/>
                <a:cxnLst/>
                <a:rect l="l" t="t" r="r" b="b"/>
                <a:pathLst>
                  <a:path w="71" h="29" extrusionOk="0">
                    <a:moveTo>
                      <a:pt x="71" y="0"/>
                    </a:moveTo>
                    <a:lnTo>
                      <a:pt x="0" y="0"/>
                    </a:lnTo>
                    <a:lnTo>
                      <a:pt x="0" y="5"/>
                    </a:lnTo>
                    <a:lnTo>
                      <a:pt x="0" y="10"/>
                    </a:lnTo>
                    <a:lnTo>
                      <a:pt x="0" y="29"/>
                    </a:lnTo>
                    <a:lnTo>
                      <a:pt x="71" y="29"/>
                    </a:lnTo>
                    <a:lnTo>
                      <a:pt x="71"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63" name="Google Shape;2863;p8"/>
              <p:cNvSpPr/>
              <p:nvPr/>
            </p:nvSpPr>
            <p:spPr>
              <a:xfrm>
                <a:off x="4527" y="884"/>
                <a:ext cx="71" cy="29"/>
              </a:xfrm>
              <a:custGeom>
                <a:avLst/>
                <a:gdLst/>
                <a:ahLst/>
                <a:cxnLst/>
                <a:rect l="l" t="t" r="r" b="b"/>
                <a:pathLst>
                  <a:path w="71" h="29" extrusionOk="0">
                    <a:moveTo>
                      <a:pt x="71" y="0"/>
                    </a:moveTo>
                    <a:lnTo>
                      <a:pt x="0" y="0"/>
                    </a:lnTo>
                    <a:lnTo>
                      <a:pt x="0" y="5"/>
                    </a:lnTo>
                    <a:lnTo>
                      <a:pt x="0" y="10"/>
                    </a:lnTo>
                    <a:lnTo>
                      <a:pt x="0" y="29"/>
                    </a:lnTo>
                    <a:lnTo>
                      <a:pt x="71" y="29"/>
                    </a:lnTo>
                    <a:lnTo>
                      <a:pt x="71"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64" name="Google Shape;2864;p8"/>
              <p:cNvSpPr/>
              <p:nvPr/>
            </p:nvSpPr>
            <p:spPr>
              <a:xfrm>
                <a:off x="4598" y="756"/>
                <a:ext cx="90" cy="71"/>
              </a:xfrm>
              <a:custGeom>
                <a:avLst/>
                <a:gdLst/>
                <a:ahLst/>
                <a:cxnLst/>
                <a:rect l="l" t="t" r="r" b="b"/>
                <a:pathLst>
                  <a:path w="38" h="30" extrusionOk="0">
                    <a:moveTo>
                      <a:pt x="26" y="0"/>
                    </a:moveTo>
                    <a:cubicBezTo>
                      <a:pt x="0" y="0"/>
                      <a:pt x="0" y="0"/>
                      <a:pt x="0" y="0"/>
                    </a:cubicBezTo>
                    <a:cubicBezTo>
                      <a:pt x="0" y="30"/>
                      <a:pt x="0" y="30"/>
                      <a:pt x="0" y="30"/>
                    </a:cubicBezTo>
                    <a:cubicBezTo>
                      <a:pt x="38" y="30"/>
                      <a:pt x="38" y="30"/>
                      <a:pt x="38" y="30"/>
                    </a:cubicBezTo>
                    <a:cubicBezTo>
                      <a:pt x="35" y="20"/>
                      <a:pt x="32" y="12"/>
                      <a:pt x="29" y="4"/>
                    </a:cubicBezTo>
                    <a:cubicBezTo>
                      <a:pt x="28" y="3"/>
                      <a:pt x="27" y="1"/>
                      <a:pt x="26"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65" name="Google Shape;2865;p8"/>
              <p:cNvSpPr/>
              <p:nvPr/>
            </p:nvSpPr>
            <p:spPr>
              <a:xfrm>
                <a:off x="4598" y="827"/>
                <a:ext cx="90" cy="38"/>
              </a:xfrm>
              <a:custGeom>
                <a:avLst/>
                <a:gdLst/>
                <a:ahLst/>
                <a:cxnLst/>
                <a:rect l="l" t="t" r="r" b="b"/>
                <a:pathLst>
                  <a:path w="38" h="16" extrusionOk="0">
                    <a:moveTo>
                      <a:pt x="38" y="0"/>
                    </a:moveTo>
                    <a:cubicBezTo>
                      <a:pt x="0" y="0"/>
                      <a:pt x="0" y="0"/>
                      <a:pt x="0" y="0"/>
                    </a:cubicBezTo>
                    <a:cubicBezTo>
                      <a:pt x="0" y="16"/>
                      <a:pt x="0" y="16"/>
                      <a:pt x="0" y="16"/>
                    </a:cubicBezTo>
                    <a:cubicBezTo>
                      <a:pt x="38" y="16"/>
                      <a:pt x="38" y="16"/>
                      <a:pt x="38" y="16"/>
                    </a:cubicBezTo>
                    <a:cubicBezTo>
                      <a:pt x="38" y="0"/>
                      <a:pt x="38" y="0"/>
                      <a:pt x="38" y="0"/>
                    </a:cubicBezTo>
                    <a:cubicBezTo>
                      <a:pt x="38" y="0"/>
                      <a:pt x="38" y="0"/>
                      <a:pt x="38" y="0"/>
                    </a:cubicBezTo>
                  </a:path>
                </a:pathLst>
              </a:cu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66" name="Google Shape;2866;p8"/>
              <p:cNvSpPr/>
              <p:nvPr/>
            </p:nvSpPr>
            <p:spPr>
              <a:xfrm>
                <a:off x="4598" y="865"/>
                <a:ext cx="90" cy="19"/>
              </a:xfrm>
              <a:prstGeom prst="rect">
                <a:avLst/>
              </a:pr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67" name="Google Shape;2867;p8"/>
              <p:cNvSpPr/>
              <p:nvPr/>
            </p:nvSpPr>
            <p:spPr>
              <a:xfrm>
                <a:off x="4598" y="865"/>
                <a:ext cx="90" cy="1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68" name="Google Shape;2868;p8"/>
              <p:cNvSpPr/>
              <p:nvPr/>
            </p:nvSpPr>
            <p:spPr>
              <a:xfrm>
                <a:off x="4598" y="913"/>
                <a:ext cx="90" cy="128"/>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69" name="Google Shape;2869;p8"/>
              <p:cNvSpPr/>
              <p:nvPr/>
            </p:nvSpPr>
            <p:spPr>
              <a:xfrm>
                <a:off x="4598" y="913"/>
                <a:ext cx="90" cy="128"/>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70" name="Google Shape;2870;p8"/>
              <p:cNvSpPr/>
              <p:nvPr/>
            </p:nvSpPr>
            <p:spPr>
              <a:xfrm>
                <a:off x="4598" y="884"/>
                <a:ext cx="90" cy="29"/>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71" name="Google Shape;2871;p8"/>
              <p:cNvSpPr/>
              <p:nvPr/>
            </p:nvSpPr>
            <p:spPr>
              <a:xfrm>
                <a:off x="4598" y="884"/>
                <a:ext cx="90" cy="29"/>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72" name="Google Shape;2872;p8"/>
              <p:cNvSpPr/>
              <p:nvPr/>
            </p:nvSpPr>
            <p:spPr>
              <a:xfrm>
                <a:off x="4688" y="827"/>
                <a:ext cx="12" cy="38"/>
              </a:xfrm>
              <a:custGeom>
                <a:avLst/>
                <a:gdLst/>
                <a:ahLst/>
                <a:cxnLst/>
                <a:rect l="l" t="t" r="r" b="b"/>
                <a:pathLst>
                  <a:path w="5" h="16" extrusionOk="0">
                    <a:moveTo>
                      <a:pt x="0" y="0"/>
                    </a:moveTo>
                    <a:cubicBezTo>
                      <a:pt x="0" y="16"/>
                      <a:pt x="0" y="16"/>
                      <a:pt x="0" y="16"/>
                    </a:cubicBezTo>
                    <a:cubicBezTo>
                      <a:pt x="5" y="16"/>
                      <a:pt x="5" y="16"/>
                      <a:pt x="5" y="16"/>
                    </a:cubicBezTo>
                    <a:cubicBezTo>
                      <a:pt x="3" y="11"/>
                      <a:pt x="2" y="5"/>
                      <a:pt x="0" y="0"/>
                    </a:cubicBezTo>
                  </a:path>
                </a:pathLst>
              </a:cu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73" name="Google Shape;2873;p8"/>
              <p:cNvSpPr/>
              <p:nvPr/>
            </p:nvSpPr>
            <p:spPr>
              <a:xfrm>
                <a:off x="4688" y="865"/>
                <a:ext cx="16" cy="19"/>
              </a:xfrm>
              <a:custGeom>
                <a:avLst/>
                <a:gdLst/>
                <a:ahLst/>
                <a:cxnLst/>
                <a:rect l="l" t="t" r="r" b="b"/>
                <a:pathLst>
                  <a:path w="7" h="8" extrusionOk="0">
                    <a:moveTo>
                      <a:pt x="5" y="0"/>
                    </a:moveTo>
                    <a:cubicBezTo>
                      <a:pt x="0" y="0"/>
                      <a:pt x="0" y="0"/>
                      <a:pt x="0" y="0"/>
                    </a:cubicBezTo>
                    <a:cubicBezTo>
                      <a:pt x="0" y="8"/>
                      <a:pt x="0" y="8"/>
                      <a:pt x="0" y="8"/>
                    </a:cubicBezTo>
                    <a:cubicBezTo>
                      <a:pt x="7" y="8"/>
                      <a:pt x="7" y="8"/>
                      <a:pt x="7" y="8"/>
                    </a:cubicBezTo>
                    <a:cubicBezTo>
                      <a:pt x="6" y="5"/>
                      <a:pt x="5" y="3"/>
                      <a:pt x="5" y="0"/>
                    </a:cubicBezTo>
                  </a:path>
                </a:pathLst>
              </a:cu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74" name="Google Shape;2874;p8"/>
              <p:cNvSpPr/>
              <p:nvPr/>
            </p:nvSpPr>
            <p:spPr>
              <a:xfrm>
                <a:off x="4688" y="913"/>
                <a:ext cx="28" cy="128"/>
              </a:xfrm>
              <a:custGeom>
                <a:avLst/>
                <a:gdLst/>
                <a:ahLst/>
                <a:cxnLst/>
                <a:rect l="l" t="t" r="r" b="b"/>
                <a:pathLst>
                  <a:path w="12" h="54" extrusionOk="0">
                    <a:moveTo>
                      <a:pt x="10" y="0"/>
                    </a:moveTo>
                    <a:cubicBezTo>
                      <a:pt x="0" y="0"/>
                      <a:pt x="0" y="0"/>
                      <a:pt x="0" y="0"/>
                    </a:cubicBezTo>
                    <a:cubicBezTo>
                      <a:pt x="0" y="54"/>
                      <a:pt x="0" y="54"/>
                      <a:pt x="0" y="54"/>
                    </a:cubicBezTo>
                    <a:cubicBezTo>
                      <a:pt x="12" y="54"/>
                      <a:pt x="12" y="54"/>
                      <a:pt x="12" y="54"/>
                    </a:cubicBezTo>
                    <a:cubicBezTo>
                      <a:pt x="12" y="11"/>
                      <a:pt x="12" y="11"/>
                      <a:pt x="12" y="11"/>
                    </a:cubicBezTo>
                    <a:cubicBezTo>
                      <a:pt x="11" y="7"/>
                      <a:pt x="10" y="3"/>
                      <a:pt x="10" y="0"/>
                    </a:cubicBezTo>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75" name="Google Shape;2875;p8"/>
              <p:cNvSpPr/>
              <p:nvPr/>
            </p:nvSpPr>
            <p:spPr>
              <a:xfrm>
                <a:off x="4688" y="884"/>
                <a:ext cx="24" cy="29"/>
              </a:xfrm>
              <a:custGeom>
                <a:avLst/>
                <a:gdLst/>
                <a:ahLst/>
                <a:cxnLst/>
                <a:rect l="l" t="t" r="r" b="b"/>
                <a:pathLst>
                  <a:path w="10" h="12" extrusionOk="0">
                    <a:moveTo>
                      <a:pt x="7" y="0"/>
                    </a:moveTo>
                    <a:cubicBezTo>
                      <a:pt x="0" y="0"/>
                      <a:pt x="0" y="0"/>
                      <a:pt x="0" y="0"/>
                    </a:cubicBezTo>
                    <a:cubicBezTo>
                      <a:pt x="0" y="12"/>
                      <a:pt x="0" y="12"/>
                      <a:pt x="0" y="12"/>
                    </a:cubicBezTo>
                    <a:cubicBezTo>
                      <a:pt x="10" y="12"/>
                      <a:pt x="10" y="12"/>
                      <a:pt x="10" y="12"/>
                    </a:cubicBezTo>
                    <a:cubicBezTo>
                      <a:pt x="9" y="8"/>
                      <a:pt x="8" y="4"/>
                      <a:pt x="7"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grpSp>
        <p:sp>
          <p:nvSpPr>
            <p:cNvPr id="2876" name="Google Shape;2876;p8"/>
            <p:cNvSpPr/>
            <p:nvPr/>
          </p:nvSpPr>
          <p:spPr>
            <a:xfrm>
              <a:off x="4124325" y="1158875"/>
              <a:ext cx="357188" cy="41275"/>
            </a:xfrm>
            <a:custGeom>
              <a:avLst/>
              <a:gdLst/>
              <a:ahLst/>
              <a:cxnLst/>
              <a:rect l="l" t="t" r="r" b="b"/>
              <a:pathLst>
                <a:path w="225" h="26" extrusionOk="0">
                  <a:moveTo>
                    <a:pt x="225" y="0"/>
                  </a:moveTo>
                  <a:lnTo>
                    <a:pt x="192" y="2"/>
                  </a:lnTo>
                  <a:lnTo>
                    <a:pt x="130" y="12"/>
                  </a:lnTo>
                  <a:lnTo>
                    <a:pt x="130" y="26"/>
                  </a:lnTo>
                  <a:lnTo>
                    <a:pt x="102" y="26"/>
                  </a:lnTo>
                  <a:lnTo>
                    <a:pt x="102" y="14"/>
                  </a:lnTo>
                  <a:lnTo>
                    <a:pt x="102" y="26"/>
                  </a:lnTo>
                  <a:lnTo>
                    <a:pt x="12" y="26"/>
                  </a:lnTo>
                  <a:lnTo>
                    <a:pt x="12" y="24"/>
                  </a:lnTo>
                  <a:lnTo>
                    <a:pt x="0" y="26"/>
                  </a:lnTo>
                  <a:lnTo>
                    <a:pt x="225" y="26"/>
                  </a:lnTo>
                  <a:lnTo>
                    <a:pt x="225"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77" name="Google Shape;2877;p8"/>
            <p:cNvSpPr/>
            <p:nvPr/>
          </p:nvSpPr>
          <p:spPr>
            <a:xfrm>
              <a:off x="4124325" y="1158875"/>
              <a:ext cx="357188" cy="41275"/>
            </a:xfrm>
            <a:custGeom>
              <a:avLst/>
              <a:gdLst/>
              <a:ahLst/>
              <a:cxnLst/>
              <a:rect l="l" t="t" r="r" b="b"/>
              <a:pathLst>
                <a:path w="225" h="26" extrusionOk="0">
                  <a:moveTo>
                    <a:pt x="225" y="0"/>
                  </a:moveTo>
                  <a:lnTo>
                    <a:pt x="192" y="2"/>
                  </a:lnTo>
                  <a:lnTo>
                    <a:pt x="130" y="12"/>
                  </a:lnTo>
                  <a:lnTo>
                    <a:pt x="130" y="26"/>
                  </a:lnTo>
                  <a:lnTo>
                    <a:pt x="102" y="26"/>
                  </a:lnTo>
                  <a:lnTo>
                    <a:pt x="102" y="14"/>
                  </a:lnTo>
                  <a:lnTo>
                    <a:pt x="102" y="26"/>
                  </a:lnTo>
                  <a:lnTo>
                    <a:pt x="12" y="26"/>
                  </a:lnTo>
                  <a:lnTo>
                    <a:pt x="12" y="24"/>
                  </a:lnTo>
                  <a:lnTo>
                    <a:pt x="0" y="26"/>
                  </a:lnTo>
                  <a:lnTo>
                    <a:pt x="225" y="26"/>
                  </a:lnTo>
                  <a:lnTo>
                    <a:pt x="225"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78" name="Google Shape;2878;p8"/>
            <p:cNvSpPr/>
            <p:nvPr/>
          </p:nvSpPr>
          <p:spPr>
            <a:xfrm>
              <a:off x="4143375" y="1181100"/>
              <a:ext cx="142875" cy="19050"/>
            </a:xfrm>
            <a:custGeom>
              <a:avLst/>
              <a:gdLst/>
              <a:ahLst/>
              <a:cxnLst/>
              <a:rect l="l" t="t" r="r" b="b"/>
              <a:pathLst>
                <a:path w="90" h="12" extrusionOk="0">
                  <a:moveTo>
                    <a:pt x="90" y="0"/>
                  </a:moveTo>
                  <a:lnTo>
                    <a:pt x="0" y="10"/>
                  </a:lnTo>
                  <a:lnTo>
                    <a:pt x="0" y="12"/>
                  </a:lnTo>
                  <a:lnTo>
                    <a:pt x="90" y="12"/>
                  </a:lnTo>
                  <a:lnTo>
                    <a:pt x="90" y="0"/>
                  </a:lnTo>
                  <a:close/>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79" name="Google Shape;2879;p8"/>
            <p:cNvSpPr/>
            <p:nvPr/>
          </p:nvSpPr>
          <p:spPr>
            <a:xfrm>
              <a:off x="4143375" y="1181100"/>
              <a:ext cx="142875" cy="19050"/>
            </a:xfrm>
            <a:custGeom>
              <a:avLst/>
              <a:gdLst/>
              <a:ahLst/>
              <a:cxnLst/>
              <a:rect l="l" t="t" r="r" b="b"/>
              <a:pathLst>
                <a:path w="90" h="12" extrusionOk="0">
                  <a:moveTo>
                    <a:pt x="90" y="0"/>
                  </a:moveTo>
                  <a:lnTo>
                    <a:pt x="0" y="10"/>
                  </a:lnTo>
                  <a:lnTo>
                    <a:pt x="0" y="12"/>
                  </a:lnTo>
                  <a:lnTo>
                    <a:pt x="90" y="12"/>
                  </a:lnTo>
                  <a:lnTo>
                    <a:pt x="9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80" name="Google Shape;2880;p8"/>
            <p:cNvSpPr/>
            <p:nvPr/>
          </p:nvSpPr>
          <p:spPr>
            <a:xfrm>
              <a:off x="4286250" y="1177925"/>
              <a:ext cx="44450" cy="22225"/>
            </a:xfrm>
            <a:custGeom>
              <a:avLst/>
              <a:gdLst/>
              <a:ahLst/>
              <a:cxnLst/>
              <a:rect l="l" t="t" r="r" b="b"/>
              <a:pathLst>
                <a:path w="28" h="14" extrusionOk="0">
                  <a:moveTo>
                    <a:pt x="28" y="0"/>
                  </a:moveTo>
                  <a:lnTo>
                    <a:pt x="10" y="0"/>
                  </a:lnTo>
                  <a:lnTo>
                    <a:pt x="0" y="2"/>
                  </a:lnTo>
                  <a:lnTo>
                    <a:pt x="0" y="14"/>
                  </a:lnTo>
                  <a:lnTo>
                    <a:pt x="28" y="14"/>
                  </a:lnTo>
                  <a:lnTo>
                    <a:pt x="28" y="0"/>
                  </a:lnTo>
                  <a:close/>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81" name="Google Shape;2881;p8"/>
            <p:cNvSpPr/>
            <p:nvPr/>
          </p:nvSpPr>
          <p:spPr>
            <a:xfrm>
              <a:off x="4286250" y="1177925"/>
              <a:ext cx="44450" cy="22225"/>
            </a:xfrm>
            <a:custGeom>
              <a:avLst/>
              <a:gdLst/>
              <a:ahLst/>
              <a:cxnLst/>
              <a:rect l="l" t="t" r="r" b="b"/>
              <a:pathLst>
                <a:path w="28" h="14" extrusionOk="0">
                  <a:moveTo>
                    <a:pt x="28" y="0"/>
                  </a:moveTo>
                  <a:lnTo>
                    <a:pt x="10" y="0"/>
                  </a:lnTo>
                  <a:lnTo>
                    <a:pt x="0" y="2"/>
                  </a:lnTo>
                  <a:lnTo>
                    <a:pt x="0" y="14"/>
                  </a:lnTo>
                  <a:lnTo>
                    <a:pt x="28" y="14"/>
                  </a:lnTo>
                  <a:lnTo>
                    <a:pt x="28"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82" name="Google Shape;2882;p8"/>
            <p:cNvSpPr/>
            <p:nvPr/>
          </p:nvSpPr>
          <p:spPr>
            <a:xfrm>
              <a:off x="4481513" y="1106488"/>
              <a:ext cx="450850" cy="93663"/>
            </a:xfrm>
            <a:custGeom>
              <a:avLst/>
              <a:gdLst/>
              <a:ahLst/>
              <a:cxnLst/>
              <a:rect l="l" t="t" r="r" b="b"/>
              <a:pathLst>
                <a:path w="284" h="59" extrusionOk="0">
                  <a:moveTo>
                    <a:pt x="284" y="0"/>
                  </a:moveTo>
                  <a:lnTo>
                    <a:pt x="189" y="9"/>
                  </a:lnTo>
                  <a:lnTo>
                    <a:pt x="189" y="59"/>
                  </a:lnTo>
                  <a:lnTo>
                    <a:pt x="161" y="59"/>
                  </a:lnTo>
                  <a:lnTo>
                    <a:pt x="161" y="14"/>
                  </a:lnTo>
                  <a:lnTo>
                    <a:pt x="161" y="59"/>
                  </a:lnTo>
                  <a:lnTo>
                    <a:pt x="71" y="59"/>
                  </a:lnTo>
                  <a:lnTo>
                    <a:pt x="71" y="24"/>
                  </a:lnTo>
                  <a:lnTo>
                    <a:pt x="0" y="33"/>
                  </a:lnTo>
                  <a:lnTo>
                    <a:pt x="0" y="59"/>
                  </a:lnTo>
                  <a:lnTo>
                    <a:pt x="284" y="59"/>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83" name="Google Shape;2883;p8"/>
            <p:cNvSpPr/>
            <p:nvPr/>
          </p:nvSpPr>
          <p:spPr>
            <a:xfrm>
              <a:off x="4481513" y="1106488"/>
              <a:ext cx="450850" cy="93663"/>
            </a:xfrm>
            <a:custGeom>
              <a:avLst/>
              <a:gdLst/>
              <a:ahLst/>
              <a:cxnLst/>
              <a:rect l="l" t="t" r="r" b="b"/>
              <a:pathLst>
                <a:path w="284" h="59" extrusionOk="0">
                  <a:moveTo>
                    <a:pt x="284" y="0"/>
                  </a:moveTo>
                  <a:lnTo>
                    <a:pt x="189" y="9"/>
                  </a:lnTo>
                  <a:lnTo>
                    <a:pt x="189" y="59"/>
                  </a:lnTo>
                  <a:lnTo>
                    <a:pt x="161" y="59"/>
                  </a:lnTo>
                  <a:lnTo>
                    <a:pt x="161" y="14"/>
                  </a:lnTo>
                  <a:lnTo>
                    <a:pt x="161" y="59"/>
                  </a:lnTo>
                  <a:lnTo>
                    <a:pt x="71" y="59"/>
                  </a:lnTo>
                  <a:lnTo>
                    <a:pt x="71" y="24"/>
                  </a:lnTo>
                  <a:lnTo>
                    <a:pt x="0" y="33"/>
                  </a:lnTo>
                  <a:lnTo>
                    <a:pt x="0" y="59"/>
                  </a:lnTo>
                  <a:lnTo>
                    <a:pt x="284" y="5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84" name="Google Shape;2884;p8"/>
            <p:cNvSpPr/>
            <p:nvPr/>
          </p:nvSpPr>
          <p:spPr>
            <a:xfrm>
              <a:off x="4594225" y="1128713"/>
              <a:ext cx="142875" cy="71438"/>
            </a:xfrm>
            <a:custGeom>
              <a:avLst/>
              <a:gdLst/>
              <a:ahLst/>
              <a:cxnLst/>
              <a:rect l="l" t="t" r="r" b="b"/>
              <a:pathLst>
                <a:path w="90" h="45" extrusionOk="0">
                  <a:moveTo>
                    <a:pt x="90" y="0"/>
                  </a:moveTo>
                  <a:lnTo>
                    <a:pt x="0" y="10"/>
                  </a:lnTo>
                  <a:lnTo>
                    <a:pt x="0" y="45"/>
                  </a:lnTo>
                  <a:lnTo>
                    <a:pt x="90" y="45"/>
                  </a:lnTo>
                  <a:lnTo>
                    <a:pt x="90" y="0"/>
                  </a:lnTo>
                  <a:close/>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85" name="Google Shape;2885;p8"/>
            <p:cNvSpPr/>
            <p:nvPr/>
          </p:nvSpPr>
          <p:spPr>
            <a:xfrm>
              <a:off x="4594225" y="1128713"/>
              <a:ext cx="142875" cy="71438"/>
            </a:xfrm>
            <a:custGeom>
              <a:avLst/>
              <a:gdLst/>
              <a:ahLst/>
              <a:cxnLst/>
              <a:rect l="l" t="t" r="r" b="b"/>
              <a:pathLst>
                <a:path w="90" h="45" extrusionOk="0">
                  <a:moveTo>
                    <a:pt x="90" y="0"/>
                  </a:moveTo>
                  <a:lnTo>
                    <a:pt x="0" y="10"/>
                  </a:lnTo>
                  <a:lnTo>
                    <a:pt x="0" y="45"/>
                  </a:lnTo>
                  <a:lnTo>
                    <a:pt x="90" y="45"/>
                  </a:lnTo>
                  <a:lnTo>
                    <a:pt x="9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86" name="Google Shape;2886;p8"/>
            <p:cNvSpPr/>
            <p:nvPr/>
          </p:nvSpPr>
          <p:spPr>
            <a:xfrm>
              <a:off x="4737100" y="1120775"/>
              <a:ext cx="44450" cy="79375"/>
            </a:xfrm>
            <a:custGeom>
              <a:avLst/>
              <a:gdLst/>
              <a:ahLst/>
              <a:cxnLst/>
              <a:rect l="l" t="t" r="r" b="b"/>
              <a:pathLst>
                <a:path w="28" h="50" extrusionOk="0">
                  <a:moveTo>
                    <a:pt x="28" y="0"/>
                  </a:moveTo>
                  <a:lnTo>
                    <a:pt x="0" y="5"/>
                  </a:lnTo>
                  <a:lnTo>
                    <a:pt x="0" y="50"/>
                  </a:lnTo>
                  <a:lnTo>
                    <a:pt x="28" y="50"/>
                  </a:lnTo>
                  <a:lnTo>
                    <a:pt x="28" y="0"/>
                  </a:lnTo>
                  <a:close/>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87" name="Google Shape;2887;p8"/>
            <p:cNvSpPr/>
            <p:nvPr/>
          </p:nvSpPr>
          <p:spPr>
            <a:xfrm>
              <a:off x="4737100" y="1120775"/>
              <a:ext cx="44450" cy="79375"/>
            </a:xfrm>
            <a:custGeom>
              <a:avLst/>
              <a:gdLst/>
              <a:ahLst/>
              <a:cxnLst/>
              <a:rect l="l" t="t" r="r" b="b"/>
              <a:pathLst>
                <a:path w="28" h="50" extrusionOk="0">
                  <a:moveTo>
                    <a:pt x="28" y="0"/>
                  </a:moveTo>
                  <a:lnTo>
                    <a:pt x="0" y="5"/>
                  </a:lnTo>
                  <a:lnTo>
                    <a:pt x="0" y="50"/>
                  </a:lnTo>
                  <a:lnTo>
                    <a:pt x="28" y="50"/>
                  </a:lnTo>
                  <a:lnTo>
                    <a:pt x="28"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88" name="Google Shape;2888;p8"/>
            <p:cNvSpPr/>
            <p:nvPr/>
          </p:nvSpPr>
          <p:spPr>
            <a:xfrm>
              <a:off x="4932363" y="1049338"/>
              <a:ext cx="450850" cy="150813"/>
            </a:xfrm>
            <a:custGeom>
              <a:avLst/>
              <a:gdLst/>
              <a:ahLst/>
              <a:cxnLst/>
              <a:rect l="l" t="t" r="r" b="b"/>
              <a:pathLst>
                <a:path w="284" h="95" extrusionOk="0">
                  <a:moveTo>
                    <a:pt x="284" y="0"/>
                  </a:moveTo>
                  <a:lnTo>
                    <a:pt x="189" y="12"/>
                  </a:lnTo>
                  <a:lnTo>
                    <a:pt x="189" y="95"/>
                  </a:lnTo>
                  <a:lnTo>
                    <a:pt x="161" y="95"/>
                  </a:lnTo>
                  <a:lnTo>
                    <a:pt x="161" y="15"/>
                  </a:lnTo>
                  <a:lnTo>
                    <a:pt x="161" y="95"/>
                  </a:lnTo>
                  <a:lnTo>
                    <a:pt x="71" y="95"/>
                  </a:lnTo>
                  <a:lnTo>
                    <a:pt x="71" y="26"/>
                  </a:lnTo>
                  <a:lnTo>
                    <a:pt x="0" y="36"/>
                  </a:lnTo>
                  <a:lnTo>
                    <a:pt x="0" y="95"/>
                  </a:lnTo>
                  <a:lnTo>
                    <a:pt x="284" y="95"/>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89" name="Google Shape;2889;p8"/>
            <p:cNvSpPr/>
            <p:nvPr/>
          </p:nvSpPr>
          <p:spPr>
            <a:xfrm>
              <a:off x="4932363" y="1049338"/>
              <a:ext cx="450850" cy="150813"/>
            </a:xfrm>
            <a:custGeom>
              <a:avLst/>
              <a:gdLst/>
              <a:ahLst/>
              <a:cxnLst/>
              <a:rect l="l" t="t" r="r" b="b"/>
              <a:pathLst>
                <a:path w="284" h="95" extrusionOk="0">
                  <a:moveTo>
                    <a:pt x="284" y="0"/>
                  </a:moveTo>
                  <a:lnTo>
                    <a:pt x="189" y="12"/>
                  </a:lnTo>
                  <a:lnTo>
                    <a:pt x="189" y="95"/>
                  </a:lnTo>
                  <a:lnTo>
                    <a:pt x="161" y="95"/>
                  </a:lnTo>
                  <a:lnTo>
                    <a:pt x="161" y="15"/>
                  </a:lnTo>
                  <a:lnTo>
                    <a:pt x="161" y="95"/>
                  </a:lnTo>
                  <a:lnTo>
                    <a:pt x="71" y="95"/>
                  </a:lnTo>
                  <a:lnTo>
                    <a:pt x="71" y="26"/>
                  </a:lnTo>
                  <a:lnTo>
                    <a:pt x="0" y="36"/>
                  </a:lnTo>
                  <a:lnTo>
                    <a:pt x="0" y="95"/>
                  </a:lnTo>
                  <a:lnTo>
                    <a:pt x="284" y="95"/>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90" name="Google Shape;2890;p8"/>
            <p:cNvSpPr/>
            <p:nvPr/>
          </p:nvSpPr>
          <p:spPr>
            <a:xfrm>
              <a:off x="5045075" y="1073150"/>
              <a:ext cx="142875" cy="127000"/>
            </a:xfrm>
            <a:custGeom>
              <a:avLst/>
              <a:gdLst/>
              <a:ahLst/>
              <a:cxnLst/>
              <a:rect l="l" t="t" r="r" b="b"/>
              <a:pathLst>
                <a:path w="90" h="80" extrusionOk="0">
                  <a:moveTo>
                    <a:pt x="90" y="0"/>
                  </a:moveTo>
                  <a:lnTo>
                    <a:pt x="0" y="11"/>
                  </a:lnTo>
                  <a:lnTo>
                    <a:pt x="0" y="80"/>
                  </a:lnTo>
                  <a:lnTo>
                    <a:pt x="90" y="80"/>
                  </a:lnTo>
                  <a:lnTo>
                    <a:pt x="90" y="0"/>
                  </a:lnTo>
                  <a:close/>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91" name="Google Shape;2891;p8"/>
            <p:cNvSpPr/>
            <p:nvPr/>
          </p:nvSpPr>
          <p:spPr>
            <a:xfrm>
              <a:off x="5045075" y="1073150"/>
              <a:ext cx="142875" cy="127000"/>
            </a:xfrm>
            <a:custGeom>
              <a:avLst/>
              <a:gdLst/>
              <a:ahLst/>
              <a:cxnLst/>
              <a:rect l="l" t="t" r="r" b="b"/>
              <a:pathLst>
                <a:path w="90" h="80" extrusionOk="0">
                  <a:moveTo>
                    <a:pt x="90" y="0"/>
                  </a:moveTo>
                  <a:lnTo>
                    <a:pt x="0" y="11"/>
                  </a:lnTo>
                  <a:lnTo>
                    <a:pt x="0" y="80"/>
                  </a:lnTo>
                  <a:lnTo>
                    <a:pt x="90" y="80"/>
                  </a:lnTo>
                  <a:lnTo>
                    <a:pt x="9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92" name="Google Shape;2892;p8"/>
            <p:cNvSpPr/>
            <p:nvPr/>
          </p:nvSpPr>
          <p:spPr>
            <a:xfrm>
              <a:off x="5187950" y="1068388"/>
              <a:ext cx="44450" cy="131763"/>
            </a:xfrm>
            <a:custGeom>
              <a:avLst/>
              <a:gdLst/>
              <a:ahLst/>
              <a:cxnLst/>
              <a:rect l="l" t="t" r="r" b="b"/>
              <a:pathLst>
                <a:path w="28" h="83" extrusionOk="0">
                  <a:moveTo>
                    <a:pt x="28" y="0"/>
                  </a:moveTo>
                  <a:lnTo>
                    <a:pt x="0" y="3"/>
                  </a:lnTo>
                  <a:lnTo>
                    <a:pt x="0" y="83"/>
                  </a:lnTo>
                  <a:lnTo>
                    <a:pt x="28" y="83"/>
                  </a:lnTo>
                  <a:lnTo>
                    <a:pt x="28" y="0"/>
                  </a:lnTo>
                  <a:close/>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93" name="Google Shape;2893;p8"/>
            <p:cNvSpPr/>
            <p:nvPr/>
          </p:nvSpPr>
          <p:spPr>
            <a:xfrm>
              <a:off x="5187950" y="1068388"/>
              <a:ext cx="44450" cy="131763"/>
            </a:xfrm>
            <a:custGeom>
              <a:avLst/>
              <a:gdLst/>
              <a:ahLst/>
              <a:cxnLst/>
              <a:rect l="l" t="t" r="r" b="b"/>
              <a:pathLst>
                <a:path w="28" h="83" extrusionOk="0">
                  <a:moveTo>
                    <a:pt x="28" y="0"/>
                  </a:moveTo>
                  <a:lnTo>
                    <a:pt x="0" y="3"/>
                  </a:lnTo>
                  <a:lnTo>
                    <a:pt x="0" y="83"/>
                  </a:lnTo>
                  <a:lnTo>
                    <a:pt x="28" y="83"/>
                  </a:lnTo>
                  <a:lnTo>
                    <a:pt x="28"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94" name="Google Shape;2894;p8"/>
            <p:cNvSpPr/>
            <p:nvPr/>
          </p:nvSpPr>
          <p:spPr>
            <a:xfrm>
              <a:off x="5383213" y="996950"/>
              <a:ext cx="450850" cy="203200"/>
            </a:xfrm>
            <a:custGeom>
              <a:avLst/>
              <a:gdLst/>
              <a:ahLst/>
              <a:cxnLst/>
              <a:rect l="l" t="t" r="r" b="b"/>
              <a:pathLst>
                <a:path w="284" h="128" extrusionOk="0">
                  <a:moveTo>
                    <a:pt x="284" y="0"/>
                  </a:moveTo>
                  <a:lnTo>
                    <a:pt x="189" y="12"/>
                  </a:lnTo>
                  <a:lnTo>
                    <a:pt x="189" y="128"/>
                  </a:lnTo>
                  <a:lnTo>
                    <a:pt x="161" y="128"/>
                  </a:lnTo>
                  <a:lnTo>
                    <a:pt x="161" y="14"/>
                  </a:lnTo>
                  <a:lnTo>
                    <a:pt x="161" y="128"/>
                  </a:lnTo>
                  <a:lnTo>
                    <a:pt x="71" y="128"/>
                  </a:lnTo>
                  <a:lnTo>
                    <a:pt x="71" y="26"/>
                  </a:lnTo>
                  <a:lnTo>
                    <a:pt x="0" y="33"/>
                  </a:lnTo>
                  <a:lnTo>
                    <a:pt x="0" y="128"/>
                  </a:lnTo>
                  <a:lnTo>
                    <a:pt x="284" y="128"/>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95" name="Google Shape;2895;p8"/>
            <p:cNvSpPr/>
            <p:nvPr/>
          </p:nvSpPr>
          <p:spPr>
            <a:xfrm>
              <a:off x="5383213" y="996950"/>
              <a:ext cx="450850" cy="203200"/>
            </a:xfrm>
            <a:custGeom>
              <a:avLst/>
              <a:gdLst/>
              <a:ahLst/>
              <a:cxnLst/>
              <a:rect l="l" t="t" r="r" b="b"/>
              <a:pathLst>
                <a:path w="284" h="128" extrusionOk="0">
                  <a:moveTo>
                    <a:pt x="284" y="0"/>
                  </a:moveTo>
                  <a:lnTo>
                    <a:pt x="189" y="12"/>
                  </a:lnTo>
                  <a:lnTo>
                    <a:pt x="189" y="128"/>
                  </a:lnTo>
                  <a:lnTo>
                    <a:pt x="161" y="128"/>
                  </a:lnTo>
                  <a:lnTo>
                    <a:pt x="161" y="14"/>
                  </a:lnTo>
                  <a:lnTo>
                    <a:pt x="161" y="128"/>
                  </a:lnTo>
                  <a:lnTo>
                    <a:pt x="71" y="128"/>
                  </a:lnTo>
                  <a:lnTo>
                    <a:pt x="71" y="26"/>
                  </a:lnTo>
                  <a:lnTo>
                    <a:pt x="0" y="33"/>
                  </a:lnTo>
                  <a:lnTo>
                    <a:pt x="0" y="128"/>
                  </a:lnTo>
                  <a:lnTo>
                    <a:pt x="284" y="1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96" name="Google Shape;2896;p8"/>
            <p:cNvSpPr/>
            <p:nvPr/>
          </p:nvSpPr>
          <p:spPr>
            <a:xfrm>
              <a:off x="5495925" y="1019175"/>
              <a:ext cx="142875" cy="180975"/>
            </a:xfrm>
            <a:custGeom>
              <a:avLst/>
              <a:gdLst/>
              <a:ahLst/>
              <a:cxnLst/>
              <a:rect l="l" t="t" r="r" b="b"/>
              <a:pathLst>
                <a:path w="90" h="114" extrusionOk="0">
                  <a:moveTo>
                    <a:pt x="90" y="0"/>
                  </a:moveTo>
                  <a:lnTo>
                    <a:pt x="0" y="12"/>
                  </a:lnTo>
                  <a:lnTo>
                    <a:pt x="0" y="114"/>
                  </a:lnTo>
                  <a:lnTo>
                    <a:pt x="90" y="114"/>
                  </a:lnTo>
                  <a:lnTo>
                    <a:pt x="90" y="0"/>
                  </a:lnTo>
                  <a:close/>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97" name="Google Shape;2897;p8"/>
            <p:cNvSpPr/>
            <p:nvPr/>
          </p:nvSpPr>
          <p:spPr>
            <a:xfrm>
              <a:off x="5495925" y="1019175"/>
              <a:ext cx="142875" cy="180975"/>
            </a:xfrm>
            <a:custGeom>
              <a:avLst/>
              <a:gdLst/>
              <a:ahLst/>
              <a:cxnLst/>
              <a:rect l="l" t="t" r="r" b="b"/>
              <a:pathLst>
                <a:path w="90" h="114" extrusionOk="0">
                  <a:moveTo>
                    <a:pt x="90" y="0"/>
                  </a:moveTo>
                  <a:lnTo>
                    <a:pt x="0" y="12"/>
                  </a:lnTo>
                  <a:lnTo>
                    <a:pt x="0" y="114"/>
                  </a:lnTo>
                  <a:lnTo>
                    <a:pt x="90" y="114"/>
                  </a:lnTo>
                  <a:lnTo>
                    <a:pt x="9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98" name="Google Shape;2898;p8"/>
            <p:cNvSpPr/>
            <p:nvPr/>
          </p:nvSpPr>
          <p:spPr>
            <a:xfrm>
              <a:off x="5638800" y="1016000"/>
              <a:ext cx="44450" cy="184150"/>
            </a:xfrm>
            <a:custGeom>
              <a:avLst/>
              <a:gdLst/>
              <a:ahLst/>
              <a:cxnLst/>
              <a:rect l="l" t="t" r="r" b="b"/>
              <a:pathLst>
                <a:path w="28" h="116" extrusionOk="0">
                  <a:moveTo>
                    <a:pt x="28" y="0"/>
                  </a:moveTo>
                  <a:lnTo>
                    <a:pt x="0" y="2"/>
                  </a:lnTo>
                  <a:lnTo>
                    <a:pt x="0" y="116"/>
                  </a:lnTo>
                  <a:lnTo>
                    <a:pt x="28" y="116"/>
                  </a:lnTo>
                  <a:lnTo>
                    <a:pt x="28" y="0"/>
                  </a:lnTo>
                  <a:close/>
                </a:path>
              </a:pathLst>
            </a:cu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899" name="Google Shape;2899;p8"/>
            <p:cNvSpPr/>
            <p:nvPr/>
          </p:nvSpPr>
          <p:spPr>
            <a:xfrm>
              <a:off x="5638800" y="1016000"/>
              <a:ext cx="44450" cy="184150"/>
            </a:xfrm>
            <a:custGeom>
              <a:avLst/>
              <a:gdLst/>
              <a:ahLst/>
              <a:cxnLst/>
              <a:rect l="l" t="t" r="r" b="b"/>
              <a:pathLst>
                <a:path w="28" h="116" extrusionOk="0">
                  <a:moveTo>
                    <a:pt x="28" y="0"/>
                  </a:moveTo>
                  <a:lnTo>
                    <a:pt x="0" y="2"/>
                  </a:lnTo>
                  <a:lnTo>
                    <a:pt x="0" y="116"/>
                  </a:lnTo>
                  <a:lnTo>
                    <a:pt x="28" y="116"/>
                  </a:lnTo>
                  <a:lnTo>
                    <a:pt x="28"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00" name="Google Shape;2900;p8"/>
            <p:cNvSpPr/>
            <p:nvPr/>
          </p:nvSpPr>
          <p:spPr>
            <a:xfrm>
              <a:off x="5834063" y="996950"/>
              <a:ext cx="450850" cy="203200"/>
            </a:xfrm>
            <a:custGeom>
              <a:avLst/>
              <a:gdLst/>
              <a:ahLst/>
              <a:cxnLst/>
              <a:rect l="l" t="t" r="r" b="b"/>
              <a:pathLst>
                <a:path w="284" h="128" extrusionOk="0">
                  <a:moveTo>
                    <a:pt x="284" y="0"/>
                  </a:moveTo>
                  <a:lnTo>
                    <a:pt x="189" y="0"/>
                  </a:lnTo>
                  <a:lnTo>
                    <a:pt x="189" y="128"/>
                  </a:lnTo>
                  <a:lnTo>
                    <a:pt x="161" y="128"/>
                  </a:lnTo>
                  <a:lnTo>
                    <a:pt x="161" y="0"/>
                  </a:lnTo>
                  <a:lnTo>
                    <a:pt x="161" y="128"/>
                  </a:lnTo>
                  <a:lnTo>
                    <a:pt x="71" y="128"/>
                  </a:lnTo>
                  <a:lnTo>
                    <a:pt x="71" y="0"/>
                  </a:lnTo>
                  <a:lnTo>
                    <a:pt x="5" y="0"/>
                  </a:lnTo>
                  <a:lnTo>
                    <a:pt x="0" y="0"/>
                  </a:lnTo>
                  <a:lnTo>
                    <a:pt x="0" y="128"/>
                  </a:lnTo>
                  <a:lnTo>
                    <a:pt x="284" y="128"/>
                  </a:lnTo>
                  <a:lnTo>
                    <a:pt x="284"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01" name="Google Shape;2901;p8"/>
            <p:cNvSpPr/>
            <p:nvPr/>
          </p:nvSpPr>
          <p:spPr>
            <a:xfrm>
              <a:off x="5834063" y="996950"/>
              <a:ext cx="450850" cy="203200"/>
            </a:xfrm>
            <a:custGeom>
              <a:avLst/>
              <a:gdLst/>
              <a:ahLst/>
              <a:cxnLst/>
              <a:rect l="l" t="t" r="r" b="b"/>
              <a:pathLst>
                <a:path w="284" h="128" extrusionOk="0">
                  <a:moveTo>
                    <a:pt x="284" y="0"/>
                  </a:moveTo>
                  <a:lnTo>
                    <a:pt x="189" y="0"/>
                  </a:lnTo>
                  <a:lnTo>
                    <a:pt x="189" y="128"/>
                  </a:lnTo>
                  <a:lnTo>
                    <a:pt x="161" y="128"/>
                  </a:lnTo>
                  <a:lnTo>
                    <a:pt x="161" y="0"/>
                  </a:lnTo>
                  <a:lnTo>
                    <a:pt x="161" y="128"/>
                  </a:lnTo>
                  <a:lnTo>
                    <a:pt x="71" y="128"/>
                  </a:lnTo>
                  <a:lnTo>
                    <a:pt x="71" y="0"/>
                  </a:lnTo>
                  <a:lnTo>
                    <a:pt x="5" y="0"/>
                  </a:lnTo>
                  <a:lnTo>
                    <a:pt x="0" y="0"/>
                  </a:lnTo>
                  <a:lnTo>
                    <a:pt x="0" y="128"/>
                  </a:lnTo>
                  <a:lnTo>
                    <a:pt x="284" y="1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02" name="Google Shape;2902;p8"/>
            <p:cNvSpPr/>
            <p:nvPr/>
          </p:nvSpPr>
          <p:spPr>
            <a:xfrm>
              <a:off x="6210300" y="944563"/>
              <a:ext cx="74613" cy="7938"/>
            </a:xfrm>
            <a:custGeom>
              <a:avLst/>
              <a:gdLst/>
              <a:ahLst/>
              <a:cxnLst/>
              <a:rect l="l" t="t" r="r" b="b"/>
              <a:pathLst>
                <a:path w="47" h="5" extrusionOk="0">
                  <a:moveTo>
                    <a:pt x="47" y="0"/>
                  </a:moveTo>
                  <a:lnTo>
                    <a:pt x="0" y="5"/>
                  </a:lnTo>
                  <a:lnTo>
                    <a:pt x="47" y="5"/>
                  </a:lnTo>
                  <a:lnTo>
                    <a:pt x="47"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03" name="Google Shape;2903;p8"/>
            <p:cNvSpPr/>
            <p:nvPr/>
          </p:nvSpPr>
          <p:spPr>
            <a:xfrm>
              <a:off x="6210300" y="944563"/>
              <a:ext cx="74613" cy="7938"/>
            </a:xfrm>
            <a:custGeom>
              <a:avLst/>
              <a:gdLst/>
              <a:ahLst/>
              <a:cxnLst/>
              <a:rect l="l" t="t" r="r" b="b"/>
              <a:pathLst>
                <a:path w="47" h="5" extrusionOk="0">
                  <a:moveTo>
                    <a:pt x="47" y="0"/>
                  </a:moveTo>
                  <a:lnTo>
                    <a:pt x="0" y="5"/>
                  </a:lnTo>
                  <a:lnTo>
                    <a:pt x="47" y="5"/>
                  </a:lnTo>
                  <a:lnTo>
                    <a:pt x="47"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04" name="Google Shape;2904;p8"/>
            <p:cNvSpPr/>
            <p:nvPr/>
          </p:nvSpPr>
          <p:spPr>
            <a:xfrm>
              <a:off x="5842000" y="952500"/>
              <a:ext cx="442913" cy="44450"/>
            </a:xfrm>
            <a:custGeom>
              <a:avLst/>
              <a:gdLst/>
              <a:ahLst/>
              <a:cxnLst/>
              <a:rect l="l" t="t" r="r" b="b"/>
              <a:pathLst>
                <a:path w="279" h="28" extrusionOk="0">
                  <a:moveTo>
                    <a:pt x="66" y="21"/>
                  </a:moveTo>
                  <a:lnTo>
                    <a:pt x="0" y="28"/>
                  </a:lnTo>
                  <a:lnTo>
                    <a:pt x="66" y="28"/>
                  </a:lnTo>
                  <a:lnTo>
                    <a:pt x="66" y="21"/>
                  </a:lnTo>
                  <a:close/>
                  <a:moveTo>
                    <a:pt x="279" y="0"/>
                  </a:moveTo>
                  <a:lnTo>
                    <a:pt x="232" y="0"/>
                  </a:lnTo>
                  <a:lnTo>
                    <a:pt x="184" y="7"/>
                  </a:lnTo>
                  <a:lnTo>
                    <a:pt x="184" y="28"/>
                  </a:lnTo>
                  <a:lnTo>
                    <a:pt x="279" y="28"/>
                  </a:lnTo>
                  <a:lnTo>
                    <a:pt x="279"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05" name="Google Shape;2905;p8"/>
            <p:cNvSpPr/>
            <p:nvPr/>
          </p:nvSpPr>
          <p:spPr>
            <a:xfrm>
              <a:off x="5842000" y="952500"/>
              <a:ext cx="442913" cy="44450"/>
            </a:xfrm>
            <a:custGeom>
              <a:avLst/>
              <a:gdLst/>
              <a:ahLst/>
              <a:cxnLst/>
              <a:rect l="l" t="t" r="r" b="b"/>
              <a:pathLst>
                <a:path w="279" h="28" extrusionOk="0">
                  <a:moveTo>
                    <a:pt x="66" y="21"/>
                  </a:moveTo>
                  <a:lnTo>
                    <a:pt x="0" y="28"/>
                  </a:lnTo>
                  <a:lnTo>
                    <a:pt x="66" y="28"/>
                  </a:lnTo>
                  <a:lnTo>
                    <a:pt x="66" y="21"/>
                  </a:lnTo>
                  <a:moveTo>
                    <a:pt x="279" y="0"/>
                  </a:moveTo>
                  <a:lnTo>
                    <a:pt x="232" y="0"/>
                  </a:lnTo>
                  <a:lnTo>
                    <a:pt x="184" y="7"/>
                  </a:lnTo>
                  <a:lnTo>
                    <a:pt x="184" y="28"/>
                  </a:lnTo>
                  <a:lnTo>
                    <a:pt x="279" y="28"/>
                  </a:lnTo>
                  <a:lnTo>
                    <a:pt x="279"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06" name="Google Shape;2906;p8"/>
            <p:cNvSpPr/>
            <p:nvPr/>
          </p:nvSpPr>
          <p:spPr>
            <a:xfrm>
              <a:off x="5946775" y="996950"/>
              <a:ext cx="142875" cy="203200"/>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07" name="Google Shape;2907;p8"/>
            <p:cNvSpPr/>
            <p:nvPr/>
          </p:nvSpPr>
          <p:spPr>
            <a:xfrm>
              <a:off x="5946775" y="996950"/>
              <a:ext cx="142875" cy="2032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08" name="Google Shape;2908;p8"/>
            <p:cNvSpPr/>
            <p:nvPr/>
          </p:nvSpPr>
          <p:spPr>
            <a:xfrm>
              <a:off x="5946775" y="966788"/>
              <a:ext cx="142875" cy="30163"/>
            </a:xfrm>
            <a:custGeom>
              <a:avLst/>
              <a:gdLst/>
              <a:ahLst/>
              <a:cxnLst/>
              <a:rect l="l" t="t" r="r" b="b"/>
              <a:pathLst>
                <a:path w="90" h="19" extrusionOk="0">
                  <a:moveTo>
                    <a:pt x="90" y="0"/>
                  </a:moveTo>
                  <a:lnTo>
                    <a:pt x="0" y="12"/>
                  </a:lnTo>
                  <a:lnTo>
                    <a:pt x="0" y="19"/>
                  </a:lnTo>
                  <a:lnTo>
                    <a:pt x="90" y="19"/>
                  </a:lnTo>
                  <a:lnTo>
                    <a:pt x="90" y="0"/>
                  </a:lnTo>
                  <a:close/>
                </a:path>
              </a:pathLst>
            </a:cu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09" name="Google Shape;2909;p8"/>
            <p:cNvSpPr/>
            <p:nvPr/>
          </p:nvSpPr>
          <p:spPr>
            <a:xfrm>
              <a:off x="5946775" y="966788"/>
              <a:ext cx="142875" cy="30163"/>
            </a:xfrm>
            <a:custGeom>
              <a:avLst/>
              <a:gdLst/>
              <a:ahLst/>
              <a:cxnLst/>
              <a:rect l="l" t="t" r="r" b="b"/>
              <a:pathLst>
                <a:path w="90" h="19" extrusionOk="0">
                  <a:moveTo>
                    <a:pt x="90" y="0"/>
                  </a:moveTo>
                  <a:lnTo>
                    <a:pt x="0" y="12"/>
                  </a:lnTo>
                  <a:lnTo>
                    <a:pt x="0" y="19"/>
                  </a:lnTo>
                  <a:lnTo>
                    <a:pt x="90" y="19"/>
                  </a:lnTo>
                  <a:lnTo>
                    <a:pt x="9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10" name="Google Shape;2910;p8"/>
            <p:cNvSpPr/>
            <p:nvPr/>
          </p:nvSpPr>
          <p:spPr>
            <a:xfrm>
              <a:off x="6089650" y="996950"/>
              <a:ext cx="44450" cy="203200"/>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11" name="Google Shape;2911;p8"/>
            <p:cNvSpPr/>
            <p:nvPr/>
          </p:nvSpPr>
          <p:spPr>
            <a:xfrm>
              <a:off x="6089650" y="996950"/>
              <a:ext cx="44450" cy="2032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12" name="Google Shape;2912;p8"/>
            <p:cNvSpPr/>
            <p:nvPr/>
          </p:nvSpPr>
          <p:spPr>
            <a:xfrm>
              <a:off x="6089650" y="963613"/>
              <a:ext cx="44450" cy="33338"/>
            </a:xfrm>
            <a:custGeom>
              <a:avLst/>
              <a:gdLst/>
              <a:ahLst/>
              <a:cxnLst/>
              <a:rect l="l" t="t" r="r" b="b"/>
              <a:pathLst>
                <a:path w="28" h="21" extrusionOk="0">
                  <a:moveTo>
                    <a:pt x="28" y="0"/>
                  </a:moveTo>
                  <a:lnTo>
                    <a:pt x="0" y="2"/>
                  </a:lnTo>
                  <a:lnTo>
                    <a:pt x="0" y="21"/>
                  </a:lnTo>
                  <a:lnTo>
                    <a:pt x="28" y="21"/>
                  </a:lnTo>
                  <a:lnTo>
                    <a:pt x="28"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13" name="Google Shape;2913;p8"/>
            <p:cNvSpPr/>
            <p:nvPr/>
          </p:nvSpPr>
          <p:spPr>
            <a:xfrm>
              <a:off x="6089650" y="963613"/>
              <a:ext cx="44450" cy="33338"/>
            </a:xfrm>
            <a:custGeom>
              <a:avLst/>
              <a:gdLst/>
              <a:ahLst/>
              <a:cxnLst/>
              <a:rect l="l" t="t" r="r" b="b"/>
              <a:pathLst>
                <a:path w="28" h="21" extrusionOk="0">
                  <a:moveTo>
                    <a:pt x="28" y="0"/>
                  </a:moveTo>
                  <a:lnTo>
                    <a:pt x="0" y="2"/>
                  </a:lnTo>
                  <a:lnTo>
                    <a:pt x="0" y="21"/>
                  </a:lnTo>
                  <a:lnTo>
                    <a:pt x="28" y="21"/>
                  </a:lnTo>
                  <a:lnTo>
                    <a:pt x="28"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14" name="Google Shape;2914;p8"/>
            <p:cNvSpPr/>
            <p:nvPr/>
          </p:nvSpPr>
          <p:spPr>
            <a:xfrm>
              <a:off x="6284913" y="944563"/>
              <a:ext cx="450850" cy="255588"/>
            </a:xfrm>
            <a:custGeom>
              <a:avLst/>
              <a:gdLst/>
              <a:ahLst/>
              <a:cxnLst/>
              <a:rect l="l" t="t" r="r" b="b"/>
              <a:pathLst>
                <a:path w="284" h="161" extrusionOk="0">
                  <a:moveTo>
                    <a:pt x="0" y="0"/>
                  </a:moveTo>
                  <a:lnTo>
                    <a:pt x="0" y="0"/>
                  </a:lnTo>
                  <a:lnTo>
                    <a:pt x="0" y="161"/>
                  </a:lnTo>
                  <a:lnTo>
                    <a:pt x="284" y="161"/>
                  </a:lnTo>
                  <a:lnTo>
                    <a:pt x="284" y="33"/>
                  </a:lnTo>
                  <a:lnTo>
                    <a:pt x="189" y="33"/>
                  </a:lnTo>
                  <a:lnTo>
                    <a:pt x="189" y="161"/>
                  </a:lnTo>
                  <a:lnTo>
                    <a:pt x="161" y="161"/>
                  </a:lnTo>
                  <a:lnTo>
                    <a:pt x="161" y="33"/>
                  </a:lnTo>
                  <a:lnTo>
                    <a:pt x="161" y="161"/>
                  </a:lnTo>
                  <a:lnTo>
                    <a:pt x="71" y="161"/>
                  </a:lnTo>
                  <a:lnTo>
                    <a:pt x="71" y="33"/>
                  </a:lnTo>
                  <a:lnTo>
                    <a:pt x="0" y="33"/>
                  </a:lnTo>
                  <a:lnTo>
                    <a:pt x="0" y="14"/>
                  </a:lnTo>
                  <a:lnTo>
                    <a:pt x="0" y="9"/>
                  </a:lnTo>
                  <a:lnTo>
                    <a:pt x="0"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15" name="Google Shape;2915;p8"/>
            <p:cNvSpPr/>
            <p:nvPr/>
          </p:nvSpPr>
          <p:spPr>
            <a:xfrm>
              <a:off x="6284913" y="944563"/>
              <a:ext cx="450850" cy="255588"/>
            </a:xfrm>
            <a:custGeom>
              <a:avLst/>
              <a:gdLst/>
              <a:ahLst/>
              <a:cxnLst/>
              <a:rect l="l" t="t" r="r" b="b"/>
              <a:pathLst>
                <a:path w="284" h="161" extrusionOk="0">
                  <a:moveTo>
                    <a:pt x="0" y="0"/>
                  </a:moveTo>
                  <a:lnTo>
                    <a:pt x="0" y="0"/>
                  </a:lnTo>
                  <a:lnTo>
                    <a:pt x="0" y="161"/>
                  </a:lnTo>
                  <a:lnTo>
                    <a:pt x="284" y="161"/>
                  </a:lnTo>
                  <a:lnTo>
                    <a:pt x="284" y="33"/>
                  </a:lnTo>
                  <a:lnTo>
                    <a:pt x="189" y="33"/>
                  </a:lnTo>
                  <a:lnTo>
                    <a:pt x="189" y="161"/>
                  </a:lnTo>
                  <a:lnTo>
                    <a:pt x="161" y="161"/>
                  </a:lnTo>
                  <a:lnTo>
                    <a:pt x="161" y="33"/>
                  </a:lnTo>
                  <a:lnTo>
                    <a:pt x="161" y="161"/>
                  </a:lnTo>
                  <a:lnTo>
                    <a:pt x="71" y="161"/>
                  </a:lnTo>
                  <a:lnTo>
                    <a:pt x="71" y="33"/>
                  </a:lnTo>
                  <a:lnTo>
                    <a:pt x="0" y="33"/>
                  </a:lnTo>
                  <a:lnTo>
                    <a:pt x="0" y="14"/>
                  </a:lnTo>
                  <a:lnTo>
                    <a:pt x="0" y="9"/>
                  </a:lnTo>
                  <a:lnTo>
                    <a:pt x="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16" name="Google Shape;2916;p8"/>
            <p:cNvSpPr/>
            <p:nvPr/>
          </p:nvSpPr>
          <p:spPr>
            <a:xfrm>
              <a:off x="6584950" y="898525"/>
              <a:ext cx="150813" cy="23813"/>
            </a:xfrm>
            <a:custGeom>
              <a:avLst/>
              <a:gdLst/>
              <a:ahLst/>
              <a:cxnLst/>
              <a:rect l="l" t="t" r="r" b="b"/>
              <a:pathLst>
                <a:path w="40" h="6" extrusionOk="0">
                  <a:moveTo>
                    <a:pt x="40" y="0"/>
                  </a:moveTo>
                  <a:cubicBezTo>
                    <a:pt x="22" y="0"/>
                    <a:pt x="10" y="1"/>
                    <a:pt x="10" y="1"/>
                  </a:cubicBezTo>
                  <a:cubicBezTo>
                    <a:pt x="0" y="2"/>
                    <a:pt x="0" y="2"/>
                    <a:pt x="0" y="2"/>
                  </a:cubicBezTo>
                  <a:cubicBezTo>
                    <a:pt x="0" y="6"/>
                    <a:pt x="0" y="6"/>
                    <a:pt x="0" y="6"/>
                  </a:cubicBezTo>
                  <a:cubicBezTo>
                    <a:pt x="40" y="6"/>
                    <a:pt x="40" y="6"/>
                    <a:pt x="40" y="6"/>
                  </a:cubicBezTo>
                  <a:cubicBezTo>
                    <a:pt x="40" y="0"/>
                    <a:pt x="40" y="0"/>
                    <a:pt x="40"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17" name="Google Shape;2917;p8"/>
            <p:cNvSpPr/>
            <p:nvPr/>
          </p:nvSpPr>
          <p:spPr>
            <a:xfrm>
              <a:off x="6284913" y="922338"/>
              <a:ext cx="450850" cy="36513"/>
            </a:xfrm>
            <a:custGeom>
              <a:avLst/>
              <a:gdLst/>
              <a:ahLst/>
              <a:cxnLst/>
              <a:rect l="l" t="t" r="r" b="b"/>
              <a:pathLst>
                <a:path w="284" h="23" extrusionOk="0">
                  <a:moveTo>
                    <a:pt x="71" y="4"/>
                  </a:moveTo>
                  <a:lnTo>
                    <a:pt x="0" y="14"/>
                  </a:lnTo>
                  <a:lnTo>
                    <a:pt x="0" y="23"/>
                  </a:lnTo>
                  <a:lnTo>
                    <a:pt x="0" y="19"/>
                  </a:lnTo>
                  <a:lnTo>
                    <a:pt x="71" y="19"/>
                  </a:lnTo>
                  <a:lnTo>
                    <a:pt x="71" y="4"/>
                  </a:lnTo>
                  <a:close/>
                  <a:moveTo>
                    <a:pt x="284" y="0"/>
                  </a:moveTo>
                  <a:lnTo>
                    <a:pt x="189" y="0"/>
                  </a:lnTo>
                  <a:lnTo>
                    <a:pt x="189" y="19"/>
                  </a:lnTo>
                  <a:lnTo>
                    <a:pt x="284" y="19"/>
                  </a:lnTo>
                  <a:lnTo>
                    <a:pt x="284" y="0"/>
                  </a:lnTo>
                  <a:close/>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18" name="Google Shape;2918;p8"/>
            <p:cNvSpPr/>
            <p:nvPr/>
          </p:nvSpPr>
          <p:spPr>
            <a:xfrm>
              <a:off x="6284913" y="922338"/>
              <a:ext cx="450850" cy="36513"/>
            </a:xfrm>
            <a:custGeom>
              <a:avLst/>
              <a:gdLst/>
              <a:ahLst/>
              <a:cxnLst/>
              <a:rect l="l" t="t" r="r" b="b"/>
              <a:pathLst>
                <a:path w="284" h="23" extrusionOk="0">
                  <a:moveTo>
                    <a:pt x="71" y="4"/>
                  </a:moveTo>
                  <a:lnTo>
                    <a:pt x="0" y="14"/>
                  </a:lnTo>
                  <a:lnTo>
                    <a:pt x="0" y="23"/>
                  </a:lnTo>
                  <a:lnTo>
                    <a:pt x="0" y="19"/>
                  </a:lnTo>
                  <a:lnTo>
                    <a:pt x="71" y="19"/>
                  </a:lnTo>
                  <a:lnTo>
                    <a:pt x="71" y="4"/>
                  </a:lnTo>
                  <a:moveTo>
                    <a:pt x="284" y="0"/>
                  </a:moveTo>
                  <a:lnTo>
                    <a:pt x="189" y="0"/>
                  </a:lnTo>
                  <a:lnTo>
                    <a:pt x="189" y="19"/>
                  </a:lnTo>
                  <a:lnTo>
                    <a:pt x="284" y="19"/>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19" name="Google Shape;2919;p8"/>
            <p:cNvSpPr/>
            <p:nvPr/>
          </p:nvSpPr>
          <p:spPr>
            <a:xfrm>
              <a:off x="6284913" y="952500"/>
              <a:ext cx="450850" cy="44450"/>
            </a:xfrm>
            <a:custGeom>
              <a:avLst/>
              <a:gdLst/>
              <a:ahLst/>
              <a:cxnLst/>
              <a:rect l="l" t="t" r="r" b="b"/>
              <a:pathLst>
                <a:path w="284" h="28" extrusionOk="0">
                  <a:moveTo>
                    <a:pt x="71" y="0"/>
                  </a:moveTo>
                  <a:lnTo>
                    <a:pt x="0" y="0"/>
                  </a:lnTo>
                  <a:lnTo>
                    <a:pt x="0" y="4"/>
                  </a:lnTo>
                  <a:lnTo>
                    <a:pt x="0" y="9"/>
                  </a:lnTo>
                  <a:lnTo>
                    <a:pt x="0" y="28"/>
                  </a:lnTo>
                  <a:lnTo>
                    <a:pt x="71" y="28"/>
                  </a:lnTo>
                  <a:lnTo>
                    <a:pt x="71" y="0"/>
                  </a:lnTo>
                  <a:close/>
                  <a:moveTo>
                    <a:pt x="284" y="0"/>
                  </a:moveTo>
                  <a:lnTo>
                    <a:pt x="189" y="0"/>
                  </a:lnTo>
                  <a:lnTo>
                    <a:pt x="189" y="28"/>
                  </a:lnTo>
                  <a:lnTo>
                    <a:pt x="284" y="28"/>
                  </a:lnTo>
                  <a:lnTo>
                    <a:pt x="284" y="0"/>
                  </a:lnTo>
                  <a:close/>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20" name="Google Shape;2920;p8"/>
            <p:cNvSpPr/>
            <p:nvPr/>
          </p:nvSpPr>
          <p:spPr>
            <a:xfrm>
              <a:off x="6284913" y="952500"/>
              <a:ext cx="450850" cy="44450"/>
            </a:xfrm>
            <a:custGeom>
              <a:avLst/>
              <a:gdLst/>
              <a:ahLst/>
              <a:cxnLst/>
              <a:rect l="l" t="t" r="r" b="b"/>
              <a:pathLst>
                <a:path w="284" h="28" extrusionOk="0">
                  <a:moveTo>
                    <a:pt x="71" y="0"/>
                  </a:moveTo>
                  <a:lnTo>
                    <a:pt x="0" y="0"/>
                  </a:lnTo>
                  <a:lnTo>
                    <a:pt x="0" y="4"/>
                  </a:lnTo>
                  <a:lnTo>
                    <a:pt x="0" y="9"/>
                  </a:lnTo>
                  <a:lnTo>
                    <a:pt x="0" y="28"/>
                  </a:lnTo>
                  <a:lnTo>
                    <a:pt x="71" y="28"/>
                  </a:lnTo>
                  <a:lnTo>
                    <a:pt x="71" y="0"/>
                  </a:lnTo>
                  <a:moveTo>
                    <a:pt x="284" y="0"/>
                  </a:moveTo>
                  <a:lnTo>
                    <a:pt x="189" y="0"/>
                  </a:lnTo>
                  <a:lnTo>
                    <a:pt x="189" y="28"/>
                  </a:lnTo>
                  <a:lnTo>
                    <a:pt x="284" y="28"/>
                  </a:lnTo>
                  <a:lnTo>
                    <a:pt x="284"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21" name="Google Shape;2921;p8"/>
            <p:cNvSpPr/>
            <p:nvPr/>
          </p:nvSpPr>
          <p:spPr>
            <a:xfrm>
              <a:off x="6461125" y="914400"/>
              <a:ext cx="79375" cy="7938"/>
            </a:xfrm>
            <a:custGeom>
              <a:avLst/>
              <a:gdLst/>
              <a:ahLst/>
              <a:cxnLst/>
              <a:rect l="l" t="t" r="r" b="b"/>
              <a:pathLst>
                <a:path w="50" h="5" extrusionOk="0">
                  <a:moveTo>
                    <a:pt x="50" y="0"/>
                  </a:moveTo>
                  <a:lnTo>
                    <a:pt x="0" y="5"/>
                  </a:lnTo>
                  <a:lnTo>
                    <a:pt x="50" y="5"/>
                  </a:lnTo>
                  <a:lnTo>
                    <a:pt x="50" y="0"/>
                  </a:lnTo>
                  <a:close/>
                </a:path>
              </a:pathLst>
            </a:cu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22" name="Google Shape;2922;p8"/>
            <p:cNvSpPr/>
            <p:nvPr/>
          </p:nvSpPr>
          <p:spPr>
            <a:xfrm>
              <a:off x="6461125" y="914400"/>
              <a:ext cx="79375" cy="7938"/>
            </a:xfrm>
            <a:custGeom>
              <a:avLst/>
              <a:gdLst/>
              <a:ahLst/>
              <a:cxnLst/>
              <a:rect l="l" t="t" r="r" b="b"/>
              <a:pathLst>
                <a:path w="50" h="5" extrusionOk="0">
                  <a:moveTo>
                    <a:pt x="50" y="0"/>
                  </a:moveTo>
                  <a:lnTo>
                    <a:pt x="0" y="5"/>
                  </a:lnTo>
                  <a:lnTo>
                    <a:pt x="50" y="5"/>
                  </a:lnTo>
                  <a:lnTo>
                    <a:pt x="5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23" name="Google Shape;2923;p8"/>
            <p:cNvSpPr/>
            <p:nvPr/>
          </p:nvSpPr>
          <p:spPr>
            <a:xfrm>
              <a:off x="6397625" y="922338"/>
              <a:ext cx="142875" cy="30163"/>
            </a:xfrm>
            <a:custGeom>
              <a:avLst/>
              <a:gdLst/>
              <a:ahLst/>
              <a:cxnLst/>
              <a:rect l="l" t="t" r="r" b="b"/>
              <a:pathLst>
                <a:path w="90" h="19" extrusionOk="0">
                  <a:moveTo>
                    <a:pt x="90" y="0"/>
                  </a:moveTo>
                  <a:lnTo>
                    <a:pt x="40" y="0"/>
                  </a:lnTo>
                  <a:lnTo>
                    <a:pt x="0" y="4"/>
                  </a:lnTo>
                  <a:lnTo>
                    <a:pt x="0" y="19"/>
                  </a:lnTo>
                  <a:lnTo>
                    <a:pt x="90" y="19"/>
                  </a:lnTo>
                  <a:lnTo>
                    <a:pt x="90" y="0"/>
                  </a:lnTo>
                  <a:close/>
                </a:path>
              </a:pathLst>
            </a:cu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24" name="Google Shape;2924;p8"/>
            <p:cNvSpPr/>
            <p:nvPr/>
          </p:nvSpPr>
          <p:spPr>
            <a:xfrm>
              <a:off x="6397625" y="922338"/>
              <a:ext cx="142875" cy="30163"/>
            </a:xfrm>
            <a:custGeom>
              <a:avLst/>
              <a:gdLst/>
              <a:ahLst/>
              <a:cxnLst/>
              <a:rect l="l" t="t" r="r" b="b"/>
              <a:pathLst>
                <a:path w="90" h="19" extrusionOk="0">
                  <a:moveTo>
                    <a:pt x="90" y="0"/>
                  </a:moveTo>
                  <a:lnTo>
                    <a:pt x="40" y="0"/>
                  </a:lnTo>
                  <a:lnTo>
                    <a:pt x="0" y="4"/>
                  </a:lnTo>
                  <a:lnTo>
                    <a:pt x="0" y="19"/>
                  </a:lnTo>
                  <a:lnTo>
                    <a:pt x="90" y="19"/>
                  </a:lnTo>
                  <a:lnTo>
                    <a:pt x="9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25" name="Google Shape;2925;p8"/>
            <p:cNvSpPr/>
            <p:nvPr/>
          </p:nvSpPr>
          <p:spPr>
            <a:xfrm>
              <a:off x="6397625" y="996950"/>
              <a:ext cx="142875" cy="203200"/>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26" name="Google Shape;2926;p8"/>
            <p:cNvSpPr/>
            <p:nvPr/>
          </p:nvSpPr>
          <p:spPr>
            <a:xfrm>
              <a:off x="6397625" y="996950"/>
              <a:ext cx="142875" cy="2032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27" name="Google Shape;2927;p8"/>
            <p:cNvSpPr/>
            <p:nvPr/>
          </p:nvSpPr>
          <p:spPr>
            <a:xfrm>
              <a:off x="6397625" y="952500"/>
              <a:ext cx="142875" cy="44450"/>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28" name="Google Shape;2928;p8"/>
            <p:cNvSpPr/>
            <p:nvPr/>
          </p:nvSpPr>
          <p:spPr>
            <a:xfrm>
              <a:off x="6397625" y="952500"/>
              <a:ext cx="142875" cy="4445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29" name="Google Shape;2929;p8"/>
            <p:cNvSpPr/>
            <p:nvPr/>
          </p:nvSpPr>
          <p:spPr>
            <a:xfrm>
              <a:off x="6540500" y="906463"/>
              <a:ext cx="44450" cy="15875"/>
            </a:xfrm>
            <a:custGeom>
              <a:avLst/>
              <a:gdLst/>
              <a:ahLst/>
              <a:cxnLst/>
              <a:rect l="l" t="t" r="r" b="b"/>
              <a:pathLst>
                <a:path w="28" h="10" extrusionOk="0">
                  <a:moveTo>
                    <a:pt x="28" y="0"/>
                  </a:moveTo>
                  <a:lnTo>
                    <a:pt x="0" y="5"/>
                  </a:lnTo>
                  <a:lnTo>
                    <a:pt x="0" y="10"/>
                  </a:lnTo>
                  <a:lnTo>
                    <a:pt x="28" y="10"/>
                  </a:lnTo>
                  <a:lnTo>
                    <a:pt x="28" y="0"/>
                  </a:lnTo>
                  <a:close/>
                </a:path>
              </a:pathLst>
            </a:custGeom>
            <a:solidFill>
              <a:srgbClr val="FFF3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30" name="Google Shape;2930;p8"/>
            <p:cNvSpPr/>
            <p:nvPr/>
          </p:nvSpPr>
          <p:spPr>
            <a:xfrm>
              <a:off x="6540500" y="906463"/>
              <a:ext cx="44450" cy="15875"/>
            </a:xfrm>
            <a:custGeom>
              <a:avLst/>
              <a:gdLst/>
              <a:ahLst/>
              <a:cxnLst/>
              <a:rect l="l" t="t" r="r" b="b"/>
              <a:pathLst>
                <a:path w="28" h="10" extrusionOk="0">
                  <a:moveTo>
                    <a:pt x="28" y="0"/>
                  </a:moveTo>
                  <a:lnTo>
                    <a:pt x="0" y="5"/>
                  </a:lnTo>
                  <a:lnTo>
                    <a:pt x="0" y="10"/>
                  </a:lnTo>
                  <a:lnTo>
                    <a:pt x="28" y="10"/>
                  </a:lnTo>
                  <a:lnTo>
                    <a:pt x="28"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31" name="Google Shape;2931;p8"/>
            <p:cNvSpPr/>
            <p:nvPr/>
          </p:nvSpPr>
          <p:spPr>
            <a:xfrm>
              <a:off x="6540500" y="922338"/>
              <a:ext cx="44450" cy="30163"/>
            </a:xfrm>
            <a:prstGeom prst="rect">
              <a:avLst/>
            </a:pr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32" name="Google Shape;2932;p8"/>
            <p:cNvSpPr/>
            <p:nvPr/>
          </p:nvSpPr>
          <p:spPr>
            <a:xfrm>
              <a:off x="6540500" y="922338"/>
              <a:ext cx="44450" cy="30163"/>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33" name="Google Shape;2933;p8"/>
            <p:cNvSpPr/>
            <p:nvPr/>
          </p:nvSpPr>
          <p:spPr>
            <a:xfrm>
              <a:off x="6540500" y="996950"/>
              <a:ext cx="44450" cy="203200"/>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34" name="Google Shape;2934;p8"/>
            <p:cNvSpPr/>
            <p:nvPr/>
          </p:nvSpPr>
          <p:spPr>
            <a:xfrm>
              <a:off x="6540500" y="996950"/>
              <a:ext cx="44450" cy="2032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35" name="Google Shape;2935;p8"/>
            <p:cNvSpPr/>
            <p:nvPr/>
          </p:nvSpPr>
          <p:spPr>
            <a:xfrm>
              <a:off x="6540500" y="952500"/>
              <a:ext cx="44450" cy="44450"/>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36" name="Google Shape;2936;p8"/>
            <p:cNvSpPr/>
            <p:nvPr/>
          </p:nvSpPr>
          <p:spPr>
            <a:xfrm>
              <a:off x="6540500" y="952500"/>
              <a:ext cx="44450" cy="4445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37" name="Google Shape;2937;p8"/>
            <p:cNvSpPr/>
            <p:nvPr/>
          </p:nvSpPr>
          <p:spPr>
            <a:xfrm>
              <a:off x="6735763" y="898525"/>
              <a:ext cx="450850" cy="301625"/>
            </a:xfrm>
            <a:custGeom>
              <a:avLst/>
              <a:gdLst/>
              <a:ahLst/>
              <a:cxnLst/>
              <a:rect l="l" t="t" r="r" b="b"/>
              <a:pathLst>
                <a:path w="284" h="190" extrusionOk="0">
                  <a:moveTo>
                    <a:pt x="0" y="0"/>
                  </a:moveTo>
                  <a:lnTo>
                    <a:pt x="0" y="0"/>
                  </a:lnTo>
                  <a:lnTo>
                    <a:pt x="0" y="190"/>
                  </a:lnTo>
                  <a:lnTo>
                    <a:pt x="284" y="190"/>
                  </a:lnTo>
                  <a:lnTo>
                    <a:pt x="284" y="62"/>
                  </a:lnTo>
                  <a:lnTo>
                    <a:pt x="189" y="62"/>
                  </a:lnTo>
                  <a:lnTo>
                    <a:pt x="189" y="190"/>
                  </a:lnTo>
                  <a:lnTo>
                    <a:pt x="161" y="190"/>
                  </a:lnTo>
                  <a:lnTo>
                    <a:pt x="161" y="62"/>
                  </a:lnTo>
                  <a:lnTo>
                    <a:pt x="161" y="190"/>
                  </a:lnTo>
                  <a:lnTo>
                    <a:pt x="71" y="190"/>
                  </a:lnTo>
                  <a:lnTo>
                    <a:pt x="71" y="62"/>
                  </a:lnTo>
                  <a:lnTo>
                    <a:pt x="0" y="62"/>
                  </a:lnTo>
                  <a:lnTo>
                    <a:pt x="0" y="43"/>
                  </a:lnTo>
                  <a:lnTo>
                    <a:pt x="0" y="38"/>
                  </a:lnTo>
                  <a:lnTo>
                    <a:pt x="0" y="0"/>
                  </a:lnTo>
                  <a:close/>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38" name="Google Shape;2938;p8"/>
            <p:cNvSpPr/>
            <p:nvPr/>
          </p:nvSpPr>
          <p:spPr>
            <a:xfrm>
              <a:off x="6735763" y="898525"/>
              <a:ext cx="450850" cy="301625"/>
            </a:xfrm>
            <a:custGeom>
              <a:avLst/>
              <a:gdLst/>
              <a:ahLst/>
              <a:cxnLst/>
              <a:rect l="l" t="t" r="r" b="b"/>
              <a:pathLst>
                <a:path w="284" h="190" extrusionOk="0">
                  <a:moveTo>
                    <a:pt x="0" y="0"/>
                  </a:moveTo>
                  <a:lnTo>
                    <a:pt x="0" y="0"/>
                  </a:lnTo>
                  <a:lnTo>
                    <a:pt x="0" y="190"/>
                  </a:lnTo>
                  <a:lnTo>
                    <a:pt x="284" y="190"/>
                  </a:lnTo>
                  <a:lnTo>
                    <a:pt x="284" y="62"/>
                  </a:lnTo>
                  <a:lnTo>
                    <a:pt x="189" y="62"/>
                  </a:lnTo>
                  <a:lnTo>
                    <a:pt x="189" y="190"/>
                  </a:lnTo>
                  <a:lnTo>
                    <a:pt x="161" y="190"/>
                  </a:lnTo>
                  <a:lnTo>
                    <a:pt x="161" y="62"/>
                  </a:lnTo>
                  <a:lnTo>
                    <a:pt x="161" y="190"/>
                  </a:lnTo>
                  <a:lnTo>
                    <a:pt x="71" y="190"/>
                  </a:lnTo>
                  <a:lnTo>
                    <a:pt x="71" y="62"/>
                  </a:lnTo>
                  <a:lnTo>
                    <a:pt x="0" y="62"/>
                  </a:lnTo>
                  <a:lnTo>
                    <a:pt x="0" y="43"/>
                  </a:lnTo>
                  <a:lnTo>
                    <a:pt x="0" y="38"/>
                  </a:lnTo>
                  <a:lnTo>
                    <a:pt x="0" y="0"/>
                  </a:lnTo>
                </a:path>
              </a:pathLst>
            </a:cu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39" name="Google Shape;2939;p8"/>
            <p:cNvSpPr/>
            <p:nvPr/>
          </p:nvSpPr>
          <p:spPr>
            <a:xfrm>
              <a:off x="6735763" y="898525"/>
              <a:ext cx="112713" cy="60325"/>
            </a:xfrm>
            <a:custGeom>
              <a:avLst/>
              <a:gdLst/>
              <a:ahLst/>
              <a:cxnLst/>
              <a:rect l="l" t="t" r="r" b="b"/>
              <a:pathLst>
                <a:path w="30" h="16" extrusionOk="0">
                  <a:moveTo>
                    <a:pt x="0" y="0"/>
                  </a:moveTo>
                  <a:cubicBezTo>
                    <a:pt x="0" y="0"/>
                    <a:pt x="0" y="0"/>
                    <a:pt x="0" y="0"/>
                  </a:cubicBezTo>
                  <a:cubicBezTo>
                    <a:pt x="0" y="16"/>
                    <a:pt x="0" y="16"/>
                    <a:pt x="0" y="16"/>
                  </a:cubicBezTo>
                  <a:cubicBezTo>
                    <a:pt x="0" y="6"/>
                    <a:pt x="0" y="6"/>
                    <a:pt x="0" y="6"/>
                  </a:cubicBezTo>
                  <a:cubicBezTo>
                    <a:pt x="30" y="6"/>
                    <a:pt x="30" y="6"/>
                    <a:pt x="30" y="6"/>
                  </a:cubicBezTo>
                  <a:cubicBezTo>
                    <a:pt x="30" y="1"/>
                    <a:pt x="30" y="1"/>
                    <a:pt x="30" y="1"/>
                  </a:cubicBezTo>
                  <a:cubicBezTo>
                    <a:pt x="19" y="0"/>
                    <a:pt x="9" y="0"/>
                    <a:pt x="0" y="0"/>
                  </a:cubicBezTo>
                </a:path>
              </a:pathLst>
            </a:custGeom>
            <a:solidFill>
              <a:srgbClr val="FFE5D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40" name="Google Shape;2940;p8"/>
            <p:cNvSpPr/>
            <p:nvPr/>
          </p:nvSpPr>
          <p:spPr>
            <a:xfrm>
              <a:off x="6735763" y="922338"/>
              <a:ext cx="357188" cy="36513"/>
            </a:xfrm>
            <a:custGeom>
              <a:avLst/>
              <a:gdLst/>
              <a:ahLst/>
              <a:cxnLst/>
              <a:rect l="l" t="t" r="r" b="b"/>
              <a:pathLst>
                <a:path w="95" h="10" extrusionOk="0">
                  <a:moveTo>
                    <a:pt x="80" y="4"/>
                  </a:moveTo>
                  <a:cubicBezTo>
                    <a:pt x="80" y="8"/>
                    <a:pt x="80" y="8"/>
                    <a:pt x="80" y="8"/>
                  </a:cubicBezTo>
                  <a:cubicBezTo>
                    <a:pt x="95" y="8"/>
                    <a:pt x="95" y="8"/>
                    <a:pt x="95" y="8"/>
                  </a:cubicBezTo>
                  <a:cubicBezTo>
                    <a:pt x="90" y="6"/>
                    <a:pt x="85" y="5"/>
                    <a:pt x="80" y="4"/>
                  </a:cubicBezTo>
                  <a:moveTo>
                    <a:pt x="30" y="0"/>
                  </a:moveTo>
                  <a:cubicBezTo>
                    <a:pt x="0" y="0"/>
                    <a:pt x="0" y="0"/>
                    <a:pt x="0" y="0"/>
                  </a:cubicBezTo>
                  <a:cubicBezTo>
                    <a:pt x="0" y="10"/>
                    <a:pt x="0" y="10"/>
                    <a:pt x="0" y="10"/>
                  </a:cubicBezTo>
                  <a:cubicBezTo>
                    <a:pt x="0" y="8"/>
                    <a:pt x="0" y="8"/>
                    <a:pt x="0" y="8"/>
                  </a:cubicBezTo>
                  <a:cubicBezTo>
                    <a:pt x="30" y="8"/>
                    <a:pt x="30" y="8"/>
                    <a:pt x="30" y="8"/>
                  </a:cubicBezTo>
                  <a:cubicBezTo>
                    <a:pt x="30" y="0"/>
                    <a:pt x="30" y="0"/>
                    <a:pt x="30" y="0"/>
                  </a:cubicBezTo>
                </a:path>
              </a:pathLst>
            </a:custGeom>
            <a:solidFill>
              <a:srgbClr val="FFCEC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41" name="Google Shape;2941;p8"/>
            <p:cNvSpPr/>
            <p:nvPr/>
          </p:nvSpPr>
          <p:spPr>
            <a:xfrm>
              <a:off x="6735763" y="952500"/>
              <a:ext cx="450850" cy="44450"/>
            </a:xfrm>
            <a:custGeom>
              <a:avLst/>
              <a:gdLst/>
              <a:ahLst/>
              <a:cxnLst/>
              <a:rect l="l" t="t" r="r" b="b"/>
              <a:pathLst>
                <a:path w="120" h="12" extrusionOk="0">
                  <a:moveTo>
                    <a:pt x="30" y="0"/>
                  </a:moveTo>
                  <a:cubicBezTo>
                    <a:pt x="0" y="0"/>
                    <a:pt x="0" y="0"/>
                    <a:pt x="0" y="0"/>
                  </a:cubicBezTo>
                  <a:cubicBezTo>
                    <a:pt x="0" y="2"/>
                    <a:pt x="0" y="2"/>
                    <a:pt x="0" y="2"/>
                  </a:cubicBezTo>
                  <a:cubicBezTo>
                    <a:pt x="0" y="4"/>
                    <a:pt x="0" y="4"/>
                    <a:pt x="0" y="4"/>
                  </a:cubicBezTo>
                  <a:cubicBezTo>
                    <a:pt x="0" y="12"/>
                    <a:pt x="0" y="12"/>
                    <a:pt x="0" y="12"/>
                  </a:cubicBezTo>
                  <a:cubicBezTo>
                    <a:pt x="30" y="12"/>
                    <a:pt x="30" y="12"/>
                    <a:pt x="30" y="12"/>
                  </a:cubicBezTo>
                  <a:cubicBezTo>
                    <a:pt x="30" y="0"/>
                    <a:pt x="30" y="0"/>
                    <a:pt x="30" y="0"/>
                  </a:cubicBezTo>
                  <a:moveTo>
                    <a:pt x="95" y="0"/>
                  </a:moveTo>
                  <a:cubicBezTo>
                    <a:pt x="80" y="0"/>
                    <a:pt x="80" y="0"/>
                    <a:pt x="80" y="0"/>
                  </a:cubicBezTo>
                  <a:cubicBezTo>
                    <a:pt x="80" y="12"/>
                    <a:pt x="80" y="12"/>
                    <a:pt x="80" y="12"/>
                  </a:cubicBezTo>
                  <a:cubicBezTo>
                    <a:pt x="120" y="12"/>
                    <a:pt x="120" y="12"/>
                    <a:pt x="120" y="12"/>
                  </a:cubicBezTo>
                  <a:cubicBezTo>
                    <a:pt x="120" y="11"/>
                    <a:pt x="120" y="11"/>
                    <a:pt x="120" y="11"/>
                  </a:cubicBezTo>
                  <a:cubicBezTo>
                    <a:pt x="112" y="7"/>
                    <a:pt x="104" y="3"/>
                    <a:pt x="95"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42" name="Google Shape;2942;p8"/>
            <p:cNvSpPr/>
            <p:nvPr/>
          </p:nvSpPr>
          <p:spPr>
            <a:xfrm>
              <a:off x="6848475" y="903288"/>
              <a:ext cx="134938" cy="19050"/>
            </a:xfrm>
            <a:custGeom>
              <a:avLst/>
              <a:gdLst/>
              <a:ahLst/>
              <a:cxnLst/>
              <a:rect l="l" t="t" r="r" b="b"/>
              <a:pathLst>
                <a:path w="36" h="5" extrusionOk="0">
                  <a:moveTo>
                    <a:pt x="0" y="0"/>
                  </a:moveTo>
                  <a:cubicBezTo>
                    <a:pt x="0" y="5"/>
                    <a:pt x="0" y="5"/>
                    <a:pt x="0" y="5"/>
                  </a:cubicBezTo>
                  <a:cubicBezTo>
                    <a:pt x="36" y="5"/>
                    <a:pt x="36" y="5"/>
                    <a:pt x="36" y="5"/>
                  </a:cubicBezTo>
                  <a:cubicBezTo>
                    <a:pt x="24" y="3"/>
                    <a:pt x="11" y="1"/>
                    <a:pt x="0" y="0"/>
                  </a:cubicBezTo>
                </a:path>
              </a:pathLst>
            </a:custGeom>
            <a:solidFill>
              <a:srgbClr val="FFD3C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43" name="Google Shape;2943;p8"/>
            <p:cNvSpPr/>
            <p:nvPr/>
          </p:nvSpPr>
          <p:spPr>
            <a:xfrm>
              <a:off x="6848475" y="922338"/>
              <a:ext cx="142875" cy="30163"/>
            </a:xfrm>
            <a:custGeom>
              <a:avLst/>
              <a:gdLst/>
              <a:ahLst/>
              <a:cxnLst/>
              <a:rect l="l" t="t" r="r" b="b"/>
              <a:pathLst>
                <a:path w="38" h="8" extrusionOk="0">
                  <a:moveTo>
                    <a:pt x="36" y="0"/>
                  </a:moveTo>
                  <a:cubicBezTo>
                    <a:pt x="0" y="0"/>
                    <a:pt x="0" y="0"/>
                    <a:pt x="0" y="0"/>
                  </a:cubicBezTo>
                  <a:cubicBezTo>
                    <a:pt x="0" y="8"/>
                    <a:pt x="0" y="8"/>
                    <a:pt x="0" y="8"/>
                  </a:cubicBezTo>
                  <a:cubicBezTo>
                    <a:pt x="38" y="8"/>
                    <a:pt x="38" y="8"/>
                    <a:pt x="38" y="8"/>
                  </a:cubicBezTo>
                  <a:cubicBezTo>
                    <a:pt x="38" y="1"/>
                    <a:pt x="38" y="1"/>
                    <a:pt x="38" y="1"/>
                  </a:cubicBezTo>
                  <a:cubicBezTo>
                    <a:pt x="37" y="0"/>
                    <a:pt x="37" y="0"/>
                    <a:pt x="36" y="0"/>
                  </a:cubicBezTo>
                </a:path>
              </a:pathLst>
            </a:custGeom>
            <a:solidFill>
              <a:srgbClr val="FFBDAC"/>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44" name="Google Shape;2944;p8"/>
            <p:cNvSpPr/>
            <p:nvPr/>
          </p:nvSpPr>
          <p:spPr>
            <a:xfrm>
              <a:off x="6848475" y="996950"/>
              <a:ext cx="142875" cy="203200"/>
            </a:xfrm>
            <a:prstGeom prst="rect">
              <a:avLst/>
            </a:pr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45" name="Google Shape;2945;p8"/>
            <p:cNvSpPr/>
            <p:nvPr/>
          </p:nvSpPr>
          <p:spPr>
            <a:xfrm>
              <a:off x="6848475" y="996950"/>
              <a:ext cx="142875" cy="2032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46" name="Google Shape;2946;p8"/>
            <p:cNvSpPr/>
            <p:nvPr/>
          </p:nvSpPr>
          <p:spPr>
            <a:xfrm>
              <a:off x="6848475" y="952500"/>
              <a:ext cx="142875" cy="44450"/>
            </a:xfrm>
            <a:prstGeom prst="rect">
              <a:avLst/>
            </a:prstGeom>
            <a:solidFill>
              <a:srgbClr val="FFE3D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47" name="Google Shape;2947;p8"/>
            <p:cNvSpPr/>
            <p:nvPr/>
          </p:nvSpPr>
          <p:spPr>
            <a:xfrm>
              <a:off x="6848475" y="952500"/>
              <a:ext cx="142875" cy="4445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48" name="Google Shape;2948;p8"/>
            <p:cNvSpPr/>
            <p:nvPr/>
          </p:nvSpPr>
          <p:spPr>
            <a:xfrm>
              <a:off x="6991350" y="925513"/>
              <a:ext cx="44450" cy="26988"/>
            </a:xfrm>
            <a:custGeom>
              <a:avLst/>
              <a:gdLst/>
              <a:ahLst/>
              <a:cxnLst/>
              <a:rect l="l" t="t" r="r" b="b"/>
              <a:pathLst>
                <a:path w="12" h="7" extrusionOk="0">
                  <a:moveTo>
                    <a:pt x="0" y="0"/>
                  </a:moveTo>
                  <a:cubicBezTo>
                    <a:pt x="0" y="7"/>
                    <a:pt x="0" y="7"/>
                    <a:pt x="0" y="7"/>
                  </a:cubicBezTo>
                  <a:cubicBezTo>
                    <a:pt x="12" y="7"/>
                    <a:pt x="12" y="7"/>
                    <a:pt x="12" y="7"/>
                  </a:cubicBezTo>
                  <a:cubicBezTo>
                    <a:pt x="12" y="3"/>
                    <a:pt x="12" y="3"/>
                    <a:pt x="12" y="3"/>
                  </a:cubicBezTo>
                  <a:cubicBezTo>
                    <a:pt x="8" y="1"/>
                    <a:pt x="4" y="0"/>
                    <a:pt x="0" y="0"/>
                  </a:cubicBezTo>
                </a:path>
              </a:pathLst>
            </a:custGeom>
            <a:solidFill>
              <a:srgbClr val="FFEFE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49" name="Google Shape;2949;p8"/>
            <p:cNvSpPr/>
            <p:nvPr/>
          </p:nvSpPr>
          <p:spPr>
            <a:xfrm>
              <a:off x="6991350" y="996950"/>
              <a:ext cx="44450" cy="203200"/>
            </a:xfrm>
            <a:prstGeom prst="rect">
              <a:avLst/>
            </a:prstGeom>
            <a:solidFill>
              <a:srgbClr val="FFF6E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50" name="Google Shape;2950;p8"/>
            <p:cNvSpPr/>
            <p:nvPr/>
          </p:nvSpPr>
          <p:spPr>
            <a:xfrm>
              <a:off x="6991350" y="996950"/>
              <a:ext cx="44450" cy="2032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51" name="Google Shape;2951;p8"/>
            <p:cNvSpPr/>
            <p:nvPr/>
          </p:nvSpPr>
          <p:spPr>
            <a:xfrm>
              <a:off x="6991350" y="952500"/>
              <a:ext cx="44450" cy="44450"/>
            </a:xfrm>
            <a:prstGeom prst="rect">
              <a:avLst/>
            </a:pr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52" name="Google Shape;2952;p8"/>
            <p:cNvSpPr/>
            <p:nvPr/>
          </p:nvSpPr>
          <p:spPr>
            <a:xfrm>
              <a:off x="6991350" y="952500"/>
              <a:ext cx="44450" cy="4445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53" name="Google Shape;2953;p8"/>
            <p:cNvSpPr/>
            <p:nvPr/>
          </p:nvSpPr>
          <p:spPr>
            <a:xfrm>
              <a:off x="7186613" y="993775"/>
              <a:ext cx="211138" cy="206375"/>
            </a:xfrm>
            <a:custGeom>
              <a:avLst/>
              <a:gdLst/>
              <a:ahLst/>
              <a:cxnLst/>
              <a:rect l="l" t="t" r="r" b="b"/>
              <a:pathLst>
                <a:path w="56" h="55" extrusionOk="0">
                  <a:moveTo>
                    <a:pt x="0" y="0"/>
                  </a:moveTo>
                  <a:cubicBezTo>
                    <a:pt x="0" y="55"/>
                    <a:pt x="0" y="55"/>
                    <a:pt x="0" y="55"/>
                  </a:cubicBezTo>
                  <a:cubicBezTo>
                    <a:pt x="56" y="55"/>
                    <a:pt x="56" y="55"/>
                    <a:pt x="56" y="55"/>
                  </a:cubicBezTo>
                  <a:cubicBezTo>
                    <a:pt x="56" y="55"/>
                    <a:pt x="56" y="55"/>
                    <a:pt x="56" y="55"/>
                  </a:cubicBezTo>
                  <a:cubicBezTo>
                    <a:pt x="30" y="55"/>
                    <a:pt x="30" y="55"/>
                    <a:pt x="30" y="55"/>
                  </a:cubicBezTo>
                  <a:cubicBezTo>
                    <a:pt x="30" y="20"/>
                    <a:pt x="30" y="20"/>
                    <a:pt x="30" y="20"/>
                  </a:cubicBezTo>
                  <a:cubicBezTo>
                    <a:pt x="21" y="13"/>
                    <a:pt x="12" y="6"/>
                    <a:pt x="2" y="1"/>
                  </a:cubicBezTo>
                  <a:cubicBezTo>
                    <a:pt x="0" y="1"/>
                    <a:pt x="0" y="1"/>
                    <a:pt x="0" y="1"/>
                  </a:cubicBezTo>
                  <a:cubicBezTo>
                    <a:pt x="0" y="0"/>
                    <a:pt x="0" y="0"/>
                    <a:pt x="0" y="0"/>
                  </a:cubicBezTo>
                  <a:cubicBezTo>
                    <a:pt x="0" y="0"/>
                    <a:pt x="0" y="0"/>
                    <a:pt x="0" y="0"/>
                  </a:cubicBezTo>
                </a:path>
              </a:pathLst>
            </a:custGeom>
            <a:solidFill>
              <a:srgbClr val="FFF1D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54" name="Google Shape;2954;p8"/>
            <p:cNvSpPr/>
            <p:nvPr/>
          </p:nvSpPr>
          <p:spPr>
            <a:xfrm>
              <a:off x="7186613" y="993775"/>
              <a:ext cx="7938" cy="3175"/>
            </a:xfrm>
            <a:custGeom>
              <a:avLst/>
              <a:gdLst/>
              <a:ahLst/>
              <a:cxnLst/>
              <a:rect l="l" t="t" r="r" b="b"/>
              <a:pathLst>
                <a:path w="2" h="1" extrusionOk="0">
                  <a:moveTo>
                    <a:pt x="0" y="0"/>
                  </a:moveTo>
                  <a:cubicBezTo>
                    <a:pt x="0" y="1"/>
                    <a:pt x="0" y="1"/>
                    <a:pt x="0" y="1"/>
                  </a:cubicBezTo>
                  <a:cubicBezTo>
                    <a:pt x="2" y="1"/>
                    <a:pt x="2" y="1"/>
                    <a:pt x="2" y="1"/>
                  </a:cubicBezTo>
                  <a:cubicBezTo>
                    <a:pt x="1" y="0"/>
                    <a:pt x="1" y="0"/>
                    <a:pt x="0" y="0"/>
                  </a:cubicBezTo>
                </a:path>
              </a:pathLst>
            </a:custGeom>
            <a:solidFill>
              <a:srgbClr val="FFF7F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55" name="Google Shape;2955;p8"/>
            <p:cNvSpPr/>
            <p:nvPr/>
          </p:nvSpPr>
          <p:spPr>
            <a:xfrm>
              <a:off x="7299325" y="1068388"/>
              <a:ext cx="98425" cy="131763"/>
            </a:xfrm>
            <a:custGeom>
              <a:avLst/>
              <a:gdLst/>
              <a:ahLst/>
              <a:cxnLst/>
              <a:rect l="l" t="t" r="r" b="b"/>
              <a:pathLst>
                <a:path w="26" h="35" extrusionOk="0">
                  <a:moveTo>
                    <a:pt x="0" y="0"/>
                  </a:moveTo>
                  <a:cubicBezTo>
                    <a:pt x="0" y="35"/>
                    <a:pt x="0" y="35"/>
                    <a:pt x="0" y="35"/>
                  </a:cubicBezTo>
                  <a:cubicBezTo>
                    <a:pt x="26" y="35"/>
                    <a:pt x="26" y="35"/>
                    <a:pt x="26" y="35"/>
                  </a:cubicBezTo>
                  <a:cubicBezTo>
                    <a:pt x="19" y="21"/>
                    <a:pt x="10" y="10"/>
                    <a:pt x="0" y="0"/>
                  </a:cubicBezTo>
                </a:path>
              </a:pathLst>
            </a:custGeom>
            <a:solidFill>
              <a:srgbClr val="FFDDC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56" name="Google Shape;2956;p8"/>
            <p:cNvSpPr/>
            <p:nvPr/>
          </p:nvSpPr>
          <p:spPr>
            <a:xfrm>
              <a:off x="1397000" y="892175"/>
              <a:ext cx="6284913" cy="3352800"/>
            </a:xfrm>
            <a:custGeom>
              <a:avLst/>
              <a:gdLst/>
              <a:ahLst/>
              <a:cxnLst/>
              <a:rect l="l" t="t" r="r" b="b"/>
              <a:pathLst>
                <a:path w="1673" h="891" extrusionOk="0">
                  <a:moveTo>
                    <a:pt x="1600" y="86"/>
                  </a:moveTo>
                  <a:cubicBezTo>
                    <a:pt x="1601" y="86"/>
                    <a:pt x="1601" y="86"/>
                    <a:pt x="1601" y="86"/>
                  </a:cubicBezTo>
                  <a:cubicBezTo>
                    <a:pt x="1584" y="48"/>
                    <a:pt x="1551" y="26"/>
                    <a:pt x="1517" y="14"/>
                  </a:cubicBezTo>
                  <a:cubicBezTo>
                    <a:pt x="1482" y="2"/>
                    <a:pt x="1446" y="0"/>
                    <a:pt x="1421" y="0"/>
                  </a:cubicBezTo>
                  <a:cubicBezTo>
                    <a:pt x="1403" y="0"/>
                    <a:pt x="1391" y="1"/>
                    <a:pt x="1391" y="1"/>
                  </a:cubicBezTo>
                  <a:cubicBezTo>
                    <a:pt x="807" y="70"/>
                    <a:pt x="807" y="70"/>
                    <a:pt x="807" y="70"/>
                  </a:cubicBezTo>
                  <a:cubicBezTo>
                    <a:pt x="773" y="74"/>
                    <a:pt x="773" y="74"/>
                    <a:pt x="773" y="74"/>
                  </a:cubicBezTo>
                  <a:cubicBezTo>
                    <a:pt x="189" y="144"/>
                    <a:pt x="189" y="144"/>
                    <a:pt x="189" y="144"/>
                  </a:cubicBezTo>
                  <a:cubicBezTo>
                    <a:pt x="189" y="144"/>
                    <a:pt x="148" y="149"/>
                    <a:pt x="105" y="167"/>
                  </a:cubicBezTo>
                  <a:cubicBezTo>
                    <a:pt x="83" y="177"/>
                    <a:pt x="61" y="190"/>
                    <a:pt x="42" y="207"/>
                  </a:cubicBezTo>
                  <a:cubicBezTo>
                    <a:pt x="24" y="225"/>
                    <a:pt x="10" y="247"/>
                    <a:pt x="4" y="275"/>
                  </a:cubicBezTo>
                  <a:cubicBezTo>
                    <a:pt x="1" y="290"/>
                    <a:pt x="0" y="311"/>
                    <a:pt x="0" y="335"/>
                  </a:cubicBezTo>
                  <a:cubicBezTo>
                    <a:pt x="0" y="485"/>
                    <a:pt x="50" y="776"/>
                    <a:pt x="50" y="776"/>
                  </a:cubicBezTo>
                  <a:cubicBezTo>
                    <a:pt x="50" y="776"/>
                    <a:pt x="50" y="776"/>
                    <a:pt x="50" y="776"/>
                  </a:cubicBezTo>
                  <a:cubicBezTo>
                    <a:pt x="50" y="776"/>
                    <a:pt x="50" y="776"/>
                    <a:pt x="50" y="776"/>
                  </a:cubicBezTo>
                  <a:cubicBezTo>
                    <a:pt x="51" y="776"/>
                    <a:pt x="58" y="805"/>
                    <a:pt x="82" y="833"/>
                  </a:cubicBezTo>
                  <a:cubicBezTo>
                    <a:pt x="106" y="862"/>
                    <a:pt x="146" y="891"/>
                    <a:pt x="212" y="891"/>
                  </a:cubicBezTo>
                  <a:cubicBezTo>
                    <a:pt x="219" y="891"/>
                    <a:pt x="227" y="891"/>
                    <a:pt x="234" y="890"/>
                  </a:cubicBezTo>
                  <a:cubicBezTo>
                    <a:pt x="336" y="881"/>
                    <a:pt x="431" y="866"/>
                    <a:pt x="532" y="850"/>
                  </a:cubicBezTo>
                  <a:cubicBezTo>
                    <a:pt x="858" y="801"/>
                    <a:pt x="1196" y="785"/>
                    <a:pt x="1521" y="737"/>
                  </a:cubicBezTo>
                  <a:cubicBezTo>
                    <a:pt x="1596" y="726"/>
                    <a:pt x="1634" y="688"/>
                    <a:pt x="1654" y="652"/>
                  </a:cubicBezTo>
                  <a:cubicBezTo>
                    <a:pt x="1673" y="616"/>
                    <a:pt x="1673" y="584"/>
                    <a:pt x="1673" y="583"/>
                  </a:cubicBezTo>
                  <a:cubicBezTo>
                    <a:pt x="1673" y="583"/>
                    <a:pt x="1673" y="583"/>
                    <a:pt x="1673" y="583"/>
                  </a:cubicBezTo>
                  <a:cubicBezTo>
                    <a:pt x="1673" y="583"/>
                    <a:pt x="1673" y="583"/>
                    <a:pt x="1673" y="583"/>
                  </a:cubicBezTo>
                  <a:cubicBezTo>
                    <a:pt x="1673" y="583"/>
                    <a:pt x="1667" y="485"/>
                    <a:pt x="1655" y="373"/>
                  </a:cubicBezTo>
                  <a:cubicBezTo>
                    <a:pt x="1649" y="317"/>
                    <a:pt x="1641" y="258"/>
                    <a:pt x="1632" y="207"/>
                  </a:cubicBezTo>
                  <a:cubicBezTo>
                    <a:pt x="1623" y="156"/>
                    <a:pt x="1613" y="112"/>
                    <a:pt x="1601" y="86"/>
                  </a:cubicBezTo>
                  <a:cubicBezTo>
                    <a:pt x="1600" y="86"/>
                    <a:pt x="1600" y="86"/>
                    <a:pt x="1600" y="86"/>
                  </a:cubicBezTo>
                  <a:cubicBezTo>
                    <a:pt x="1598" y="87"/>
                    <a:pt x="1598" y="87"/>
                    <a:pt x="1598" y="87"/>
                  </a:cubicBezTo>
                  <a:cubicBezTo>
                    <a:pt x="1609" y="113"/>
                    <a:pt x="1620" y="156"/>
                    <a:pt x="1628" y="208"/>
                  </a:cubicBezTo>
                  <a:cubicBezTo>
                    <a:pt x="1642" y="285"/>
                    <a:pt x="1652" y="379"/>
                    <a:pt x="1659" y="453"/>
                  </a:cubicBezTo>
                  <a:cubicBezTo>
                    <a:pt x="1662" y="491"/>
                    <a:pt x="1665" y="523"/>
                    <a:pt x="1667" y="546"/>
                  </a:cubicBezTo>
                  <a:cubicBezTo>
                    <a:pt x="1668" y="558"/>
                    <a:pt x="1668" y="567"/>
                    <a:pt x="1669" y="574"/>
                  </a:cubicBezTo>
                  <a:cubicBezTo>
                    <a:pt x="1669" y="580"/>
                    <a:pt x="1669" y="584"/>
                    <a:pt x="1669" y="584"/>
                  </a:cubicBezTo>
                  <a:cubicBezTo>
                    <a:pt x="1671" y="583"/>
                    <a:pt x="1671" y="583"/>
                    <a:pt x="1671" y="583"/>
                  </a:cubicBezTo>
                  <a:cubicBezTo>
                    <a:pt x="1669" y="583"/>
                    <a:pt x="1669" y="583"/>
                    <a:pt x="1669" y="583"/>
                  </a:cubicBezTo>
                  <a:cubicBezTo>
                    <a:pt x="1669" y="583"/>
                    <a:pt x="1669" y="584"/>
                    <a:pt x="1669" y="585"/>
                  </a:cubicBezTo>
                  <a:cubicBezTo>
                    <a:pt x="1669" y="592"/>
                    <a:pt x="1666" y="624"/>
                    <a:pt x="1646" y="657"/>
                  </a:cubicBezTo>
                  <a:cubicBezTo>
                    <a:pt x="1627" y="689"/>
                    <a:pt x="1590" y="723"/>
                    <a:pt x="1521" y="733"/>
                  </a:cubicBezTo>
                  <a:cubicBezTo>
                    <a:pt x="1195" y="781"/>
                    <a:pt x="858" y="797"/>
                    <a:pt x="532" y="846"/>
                  </a:cubicBezTo>
                  <a:cubicBezTo>
                    <a:pt x="431" y="862"/>
                    <a:pt x="336" y="877"/>
                    <a:pt x="234" y="886"/>
                  </a:cubicBezTo>
                  <a:cubicBezTo>
                    <a:pt x="227" y="887"/>
                    <a:pt x="219" y="887"/>
                    <a:pt x="212" y="887"/>
                  </a:cubicBezTo>
                  <a:cubicBezTo>
                    <a:pt x="148" y="887"/>
                    <a:pt x="108" y="859"/>
                    <a:pt x="85" y="831"/>
                  </a:cubicBezTo>
                  <a:cubicBezTo>
                    <a:pt x="73" y="817"/>
                    <a:pt x="66" y="803"/>
                    <a:pt x="61" y="792"/>
                  </a:cubicBezTo>
                  <a:cubicBezTo>
                    <a:pt x="58" y="787"/>
                    <a:pt x="57" y="783"/>
                    <a:pt x="56" y="780"/>
                  </a:cubicBezTo>
                  <a:cubicBezTo>
                    <a:pt x="55" y="778"/>
                    <a:pt x="55" y="777"/>
                    <a:pt x="55" y="776"/>
                  </a:cubicBezTo>
                  <a:cubicBezTo>
                    <a:pt x="55" y="776"/>
                    <a:pt x="54" y="775"/>
                    <a:pt x="54" y="775"/>
                  </a:cubicBezTo>
                  <a:cubicBezTo>
                    <a:pt x="54" y="775"/>
                    <a:pt x="54" y="775"/>
                    <a:pt x="54" y="775"/>
                  </a:cubicBezTo>
                  <a:cubicBezTo>
                    <a:pt x="52" y="775"/>
                    <a:pt x="52" y="775"/>
                    <a:pt x="52" y="775"/>
                  </a:cubicBezTo>
                  <a:cubicBezTo>
                    <a:pt x="54" y="775"/>
                    <a:pt x="54" y="775"/>
                    <a:pt x="54" y="775"/>
                  </a:cubicBezTo>
                  <a:cubicBezTo>
                    <a:pt x="54" y="775"/>
                    <a:pt x="54" y="771"/>
                    <a:pt x="52" y="762"/>
                  </a:cubicBezTo>
                  <a:cubicBezTo>
                    <a:pt x="43" y="705"/>
                    <a:pt x="4" y="466"/>
                    <a:pt x="4" y="335"/>
                  </a:cubicBezTo>
                  <a:cubicBezTo>
                    <a:pt x="4" y="311"/>
                    <a:pt x="5" y="291"/>
                    <a:pt x="8" y="276"/>
                  </a:cubicBezTo>
                  <a:cubicBezTo>
                    <a:pt x="13" y="249"/>
                    <a:pt x="27" y="227"/>
                    <a:pt x="45" y="210"/>
                  </a:cubicBezTo>
                  <a:cubicBezTo>
                    <a:pt x="72" y="184"/>
                    <a:pt x="108" y="169"/>
                    <a:pt x="138" y="159"/>
                  </a:cubicBezTo>
                  <a:cubicBezTo>
                    <a:pt x="152" y="155"/>
                    <a:pt x="165" y="152"/>
                    <a:pt x="175" y="150"/>
                  </a:cubicBezTo>
                  <a:cubicBezTo>
                    <a:pt x="179" y="149"/>
                    <a:pt x="183" y="149"/>
                    <a:pt x="186" y="148"/>
                  </a:cubicBezTo>
                  <a:cubicBezTo>
                    <a:pt x="187" y="148"/>
                    <a:pt x="188" y="148"/>
                    <a:pt x="189" y="148"/>
                  </a:cubicBezTo>
                  <a:cubicBezTo>
                    <a:pt x="189" y="148"/>
                    <a:pt x="190" y="148"/>
                    <a:pt x="190" y="148"/>
                  </a:cubicBezTo>
                  <a:cubicBezTo>
                    <a:pt x="773" y="78"/>
                    <a:pt x="773" y="78"/>
                    <a:pt x="773" y="78"/>
                  </a:cubicBezTo>
                  <a:cubicBezTo>
                    <a:pt x="807" y="74"/>
                    <a:pt x="807" y="74"/>
                    <a:pt x="807" y="74"/>
                  </a:cubicBezTo>
                  <a:cubicBezTo>
                    <a:pt x="1391" y="5"/>
                    <a:pt x="1391" y="5"/>
                    <a:pt x="1391" y="5"/>
                  </a:cubicBezTo>
                  <a:cubicBezTo>
                    <a:pt x="1391" y="5"/>
                    <a:pt x="1392" y="5"/>
                    <a:pt x="1393" y="5"/>
                  </a:cubicBezTo>
                  <a:cubicBezTo>
                    <a:pt x="1397" y="5"/>
                    <a:pt x="1408" y="4"/>
                    <a:pt x="1421" y="4"/>
                  </a:cubicBezTo>
                  <a:cubicBezTo>
                    <a:pt x="1446" y="4"/>
                    <a:pt x="1482" y="6"/>
                    <a:pt x="1515" y="18"/>
                  </a:cubicBezTo>
                  <a:cubicBezTo>
                    <a:pt x="1549" y="30"/>
                    <a:pt x="1581" y="51"/>
                    <a:pt x="1598" y="87"/>
                  </a:cubicBezTo>
                  <a:lnTo>
                    <a:pt x="1600" y="86"/>
                  </a:lnTo>
                  <a:close/>
                </a:path>
              </a:pathLst>
            </a:custGeom>
            <a:solidFill>
              <a:srgbClr val="49321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sp>
          <p:nvSpPr>
            <p:cNvPr id="2957" name="Google Shape;2957;p8"/>
            <p:cNvSpPr/>
            <p:nvPr/>
          </p:nvSpPr>
          <p:spPr>
            <a:xfrm>
              <a:off x="1698625" y="1106488"/>
              <a:ext cx="5683250" cy="2924175"/>
            </a:xfrm>
            <a:custGeom>
              <a:avLst/>
              <a:gdLst/>
              <a:ahLst/>
              <a:cxnLst/>
              <a:rect l="l" t="t" r="r" b="b"/>
              <a:pathLst>
                <a:path w="1513" h="777" extrusionOk="0">
                  <a:moveTo>
                    <a:pt x="1448" y="74"/>
                  </a:moveTo>
                  <a:cubicBezTo>
                    <a:pt x="1450" y="73"/>
                    <a:pt x="1450" y="73"/>
                    <a:pt x="1450" y="73"/>
                  </a:cubicBezTo>
                  <a:cubicBezTo>
                    <a:pt x="1435" y="41"/>
                    <a:pt x="1405" y="23"/>
                    <a:pt x="1375" y="12"/>
                  </a:cubicBezTo>
                  <a:cubicBezTo>
                    <a:pt x="1344" y="2"/>
                    <a:pt x="1312" y="0"/>
                    <a:pt x="1289" y="0"/>
                  </a:cubicBezTo>
                  <a:cubicBezTo>
                    <a:pt x="1271" y="0"/>
                    <a:pt x="1260" y="1"/>
                    <a:pt x="1260" y="1"/>
                  </a:cubicBezTo>
                  <a:cubicBezTo>
                    <a:pt x="731" y="64"/>
                    <a:pt x="731" y="64"/>
                    <a:pt x="731" y="64"/>
                  </a:cubicBezTo>
                  <a:cubicBezTo>
                    <a:pt x="700" y="67"/>
                    <a:pt x="700" y="67"/>
                    <a:pt x="700" y="67"/>
                  </a:cubicBezTo>
                  <a:cubicBezTo>
                    <a:pt x="172" y="130"/>
                    <a:pt x="172" y="130"/>
                    <a:pt x="172" y="130"/>
                  </a:cubicBezTo>
                  <a:cubicBezTo>
                    <a:pt x="172" y="130"/>
                    <a:pt x="135" y="134"/>
                    <a:pt x="96" y="151"/>
                  </a:cubicBezTo>
                  <a:cubicBezTo>
                    <a:pt x="76" y="159"/>
                    <a:pt x="56" y="170"/>
                    <a:pt x="39" y="186"/>
                  </a:cubicBezTo>
                  <a:cubicBezTo>
                    <a:pt x="22" y="201"/>
                    <a:pt x="9" y="220"/>
                    <a:pt x="4" y="245"/>
                  </a:cubicBezTo>
                  <a:cubicBezTo>
                    <a:pt x="1" y="259"/>
                    <a:pt x="0" y="278"/>
                    <a:pt x="0" y="300"/>
                  </a:cubicBezTo>
                  <a:cubicBezTo>
                    <a:pt x="0" y="431"/>
                    <a:pt x="43" y="678"/>
                    <a:pt x="44" y="678"/>
                  </a:cubicBezTo>
                  <a:cubicBezTo>
                    <a:pt x="44" y="678"/>
                    <a:pt x="44" y="678"/>
                    <a:pt x="44" y="678"/>
                  </a:cubicBezTo>
                  <a:cubicBezTo>
                    <a:pt x="44" y="678"/>
                    <a:pt x="44" y="678"/>
                    <a:pt x="44" y="678"/>
                  </a:cubicBezTo>
                  <a:cubicBezTo>
                    <a:pt x="44" y="678"/>
                    <a:pt x="50" y="703"/>
                    <a:pt x="71" y="727"/>
                  </a:cubicBezTo>
                  <a:cubicBezTo>
                    <a:pt x="93" y="752"/>
                    <a:pt x="129" y="777"/>
                    <a:pt x="188" y="777"/>
                  </a:cubicBezTo>
                  <a:cubicBezTo>
                    <a:pt x="195" y="777"/>
                    <a:pt x="202" y="776"/>
                    <a:pt x="210" y="776"/>
                  </a:cubicBezTo>
                  <a:cubicBezTo>
                    <a:pt x="302" y="767"/>
                    <a:pt x="388" y="754"/>
                    <a:pt x="479" y="740"/>
                  </a:cubicBezTo>
                  <a:cubicBezTo>
                    <a:pt x="774" y="696"/>
                    <a:pt x="1080" y="681"/>
                    <a:pt x="1374" y="638"/>
                  </a:cubicBezTo>
                  <a:cubicBezTo>
                    <a:pt x="1442" y="628"/>
                    <a:pt x="1477" y="594"/>
                    <a:pt x="1494" y="563"/>
                  </a:cubicBezTo>
                  <a:cubicBezTo>
                    <a:pt x="1512" y="532"/>
                    <a:pt x="1513" y="504"/>
                    <a:pt x="1513" y="504"/>
                  </a:cubicBezTo>
                  <a:cubicBezTo>
                    <a:pt x="1513" y="504"/>
                    <a:pt x="1513" y="504"/>
                    <a:pt x="1513" y="504"/>
                  </a:cubicBezTo>
                  <a:cubicBezTo>
                    <a:pt x="1513" y="503"/>
                    <a:pt x="1513" y="503"/>
                    <a:pt x="1513" y="503"/>
                  </a:cubicBezTo>
                  <a:cubicBezTo>
                    <a:pt x="1513" y="503"/>
                    <a:pt x="1507" y="418"/>
                    <a:pt x="1497" y="322"/>
                  </a:cubicBezTo>
                  <a:cubicBezTo>
                    <a:pt x="1492" y="274"/>
                    <a:pt x="1485" y="223"/>
                    <a:pt x="1477" y="178"/>
                  </a:cubicBezTo>
                  <a:cubicBezTo>
                    <a:pt x="1470" y="134"/>
                    <a:pt x="1460" y="96"/>
                    <a:pt x="1450" y="73"/>
                  </a:cubicBezTo>
                  <a:cubicBezTo>
                    <a:pt x="1448" y="74"/>
                    <a:pt x="1448" y="74"/>
                    <a:pt x="1448" y="74"/>
                  </a:cubicBezTo>
                  <a:cubicBezTo>
                    <a:pt x="1446" y="75"/>
                    <a:pt x="1446" y="75"/>
                    <a:pt x="1446" y="75"/>
                  </a:cubicBezTo>
                  <a:cubicBezTo>
                    <a:pt x="1457" y="97"/>
                    <a:pt x="1466" y="135"/>
                    <a:pt x="1473" y="179"/>
                  </a:cubicBezTo>
                  <a:cubicBezTo>
                    <a:pt x="1485" y="245"/>
                    <a:pt x="1494" y="327"/>
                    <a:pt x="1500" y="391"/>
                  </a:cubicBezTo>
                  <a:cubicBezTo>
                    <a:pt x="1503" y="423"/>
                    <a:pt x="1505" y="452"/>
                    <a:pt x="1507" y="472"/>
                  </a:cubicBezTo>
                  <a:cubicBezTo>
                    <a:pt x="1507" y="482"/>
                    <a:pt x="1508" y="490"/>
                    <a:pt x="1508" y="495"/>
                  </a:cubicBezTo>
                  <a:cubicBezTo>
                    <a:pt x="1509" y="501"/>
                    <a:pt x="1509" y="504"/>
                    <a:pt x="1509" y="504"/>
                  </a:cubicBezTo>
                  <a:cubicBezTo>
                    <a:pt x="1511" y="504"/>
                    <a:pt x="1511" y="504"/>
                    <a:pt x="1511" y="504"/>
                  </a:cubicBezTo>
                  <a:cubicBezTo>
                    <a:pt x="1509" y="504"/>
                    <a:pt x="1509" y="504"/>
                    <a:pt x="1509" y="504"/>
                  </a:cubicBezTo>
                  <a:cubicBezTo>
                    <a:pt x="1509" y="504"/>
                    <a:pt x="1509" y="504"/>
                    <a:pt x="1509" y="505"/>
                  </a:cubicBezTo>
                  <a:cubicBezTo>
                    <a:pt x="1508" y="511"/>
                    <a:pt x="1506" y="538"/>
                    <a:pt x="1488" y="567"/>
                  </a:cubicBezTo>
                  <a:cubicBezTo>
                    <a:pt x="1469" y="595"/>
                    <a:pt x="1436" y="624"/>
                    <a:pt x="1374" y="634"/>
                  </a:cubicBezTo>
                  <a:cubicBezTo>
                    <a:pt x="1079" y="677"/>
                    <a:pt x="774" y="692"/>
                    <a:pt x="479" y="736"/>
                  </a:cubicBezTo>
                  <a:cubicBezTo>
                    <a:pt x="387" y="750"/>
                    <a:pt x="301" y="763"/>
                    <a:pt x="209" y="772"/>
                  </a:cubicBezTo>
                  <a:cubicBezTo>
                    <a:pt x="202" y="772"/>
                    <a:pt x="195" y="773"/>
                    <a:pt x="188" y="773"/>
                  </a:cubicBezTo>
                  <a:cubicBezTo>
                    <a:pt x="130" y="773"/>
                    <a:pt x="95" y="749"/>
                    <a:pt x="74" y="725"/>
                  </a:cubicBezTo>
                  <a:cubicBezTo>
                    <a:pt x="64" y="713"/>
                    <a:pt x="57" y="701"/>
                    <a:pt x="53" y="692"/>
                  </a:cubicBezTo>
                  <a:cubicBezTo>
                    <a:pt x="51" y="687"/>
                    <a:pt x="50" y="684"/>
                    <a:pt x="49" y="681"/>
                  </a:cubicBezTo>
                  <a:cubicBezTo>
                    <a:pt x="48" y="680"/>
                    <a:pt x="48" y="679"/>
                    <a:pt x="48" y="678"/>
                  </a:cubicBezTo>
                  <a:cubicBezTo>
                    <a:pt x="47" y="677"/>
                    <a:pt x="47" y="677"/>
                    <a:pt x="47" y="677"/>
                  </a:cubicBezTo>
                  <a:cubicBezTo>
                    <a:pt x="47" y="677"/>
                    <a:pt x="47" y="677"/>
                    <a:pt x="47" y="677"/>
                  </a:cubicBezTo>
                  <a:cubicBezTo>
                    <a:pt x="45" y="677"/>
                    <a:pt x="45" y="677"/>
                    <a:pt x="45" y="677"/>
                  </a:cubicBezTo>
                  <a:cubicBezTo>
                    <a:pt x="47" y="677"/>
                    <a:pt x="47" y="677"/>
                    <a:pt x="47" y="677"/>
                  </a:cubicBezTo>
                  <a:cubicBezTo>
                    <a:pt x="47" y="677"/>
                    <a:pt x="47" y="673"/>
                    <a:pt x="46" y="666"/>
                  </a:cubicBezTo>
                  <a:cubicBezTo>
                    <a:pt x="37" y="617"/>
                    <a:pt x="4" y="414"/>
                    <a:pt x="4" y="300"/>
                  </a:cubicBezTo>
                  <a:cubicBezTo>
                    <a:pt x="4" y="278"/>
                    <a:pt x="5" y="259"/>
                    <a:pt x="8" y="246"/>
                  </a:cubicBezTo>
                  <a:cubicBezTo>
                    <a:pt x="13" y="222"/>
                    <a:pt x="25" y="204"/>
                    <a:pt x="42" y="189"/>
                  </a:cubicBezTo>
                  <a:cubicBezTo>
                    <a:pt x="66" y="166"/>
                    <a:pt x="99" y="153"/>
                    <a:pt x="126" y="145"/>
                  </a:cubicBezTo>
                  <a:cubicBezTo>
                    <a:pt x="139" y="141"/>
                    <a:pt x="151" y="138"/>
                    <a:pt x="159" y="136"/>
                  </a:cubicBezTo>
                  <a:cubicBezTo>
                    <a:pt x="163" y="135"/>
                    <a:pt x="167" y="135"/>
                    <a:pt x="169" y="135"/>
                  </a:cubicBezTo>
                  <a:cubicBezTo>
                    <a:pt x="171" y="134"/>
                    <a:pt x="173" y="134"/>
                    <a:pt x="173" y="134"/>
                  </a:cubicBezTo>
                  <a:cubicBezTo>
                    <a:pt x="701" y="71"/>
                    <a:pt x="701" y="71"/>
                    <a:pt x="701" y="71"/>
                  </a:cubicBezTo>
                  <a:cubicBezTo>
                    <a:pt x="732" y="68"/>
                    <a:pt x="732" y="68"/>
                    <a:pt x="732" y="68"/>
                  </a:cubicBezTo>
                  <a:cubicBezTo>
                    <a:pt x="1260" y="5"/>
                    <a:pt x="1260" y="5"/>
                    <a:pt x="1260" y="5"/>
                  </a:cubicBezTo>
                  <a:cubicBezTo>
                    <a:pt x="1260" y="5"/>
                    <a:pt x="1261" y="5"/>
                    <a:pt x="1262" y="5"/>
                  </a:cubicBezTo>
                  <a:cubicBezTo>
                    <a:pt x="1266" y="5"/>
                    <a:pt x="1276" y="4"/>
                    <a:pt x="1289" y="4"/>
                  </a:cubicBezTo>
                  <a:cubicBezTo>
                    <a:pt x="1311" y="4"/>
                    <a:pt x="1343" y="6"/>
                    <a:pt x="1374" y="16"/>
                  </a:cubicBezTo>
                  <a:cubicBezTo>
                    <a:pt x="1404" y="26"/>
                    <a:pt x="1432" y="44"/>
                    <a:pt x="1446" y="75"/>
                  </a:cubicBezTo>
                  <a:lnTo>
                    <a:pt x="1448" y="74"/>
                  </a:lnTo>
                  <a:close/>
                </a:path>
              </a:pathLst>
            </a:custGeom>
            <a:solidFill>
              <a:srgbClr val="49321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867"/>
                <a:buFont typeface="Lato Light"/>
                <a:buNone/>
              </a:pPr>
              <a:endParaRPr sz="1867" b="0" i="0" u="none" strike="noStrike" cap="none">
                <a:solidFill>
                  <a:srgbClr val="5F5F5F"/>
                </a:solidFill>
                <a:latin typeface="Lato Light"/>
                <a:ea typeface="Lato Light"/>
                <a:cs typeface="Lato Light"/>
                <a:sym typeface="Lato Light"/>
              </a:endParaRPr>
            </a:p>
          </p:txBody>
        </p:sp>
      </p:grpSp>
      <p:pic>
        <p:nvPicPr>
          <p:cNvPr id="2958" name="Google Shape;2958;p8"/>
          <p:cNvPicPr preferRelativeResize="0"/>
          <p:nvPr/>
        </p:nvPicPr>
        <p:blipFill rotWithShape="1">
          <a:blip r:embed="rId3">
            <a:alphaModFix/>
          </a:blip>
          <a:srcRect/>
          <a:stretch/>
        </p:blipFill>
        <p:spPr>
          <a:xfrm>
            <a:off x="1246257" y="443747"/>
            <a:ext cx="3390000" cy="2325000"/>
          </a:xfrm>
          <a:prstGeom prst="rect">
            <a:avLst/>
          </a:prstGeom>
          <a:noFill/>
          <a:ln>
            <a:noFill/>
          </a:ln>
        </p:spPr>
      </p:pic>
      <p:sp>
        <p:nvSpPr>
          <p:cNvPr id="2959" name="Google Shape;2959;p8"/>
          <p:cNvSpPr txBox="1"/>
          <p:nvPr/>
        </p:nvSpPr>
        <p:spPr>
          <a:xfrm rot="-656716">
            <a:off x="2492633" y="1965789"/>
            <a:ext cx="7224050"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000"/>
              <a:buFont typeface="Arial"/>
              <a:buNone/>
            </a:pPr>
            <a:r>
              <a:rPr lang="en-US" sz="5000" b="1" i="0" u="none" strike="noStrike" cap="none">
                <a:solidFill>
                  <a:srgbClr val="FF0000"/>
                </a:solidFill>
                <a:latin typeface="Arial"/>
                <a:ea typeface="Arial"/>
                <a:cs typeface="Arial"/>
                <a:sym typeface="Arial"/>
              </a:rPr>
              <a:t>2. Mối quan hệ giữa đài phát thanh và máy thu thanh. </a:t>
            </a:r>
            <a:endParaRPr sz="5000" b="1" i="0" u="none" strike="noStrike" cap="none">
              <a:solidFill>
                <a:srgbClr val="FF0000"/>
              </a:solidFill>
              <a:latin typeface="Arial"/>
              <a:ea typeface="Arial"/>
              <a:cs typeface="Arial"/>
              <a:sym typeface="Arial"/>
            </a:endParaRPr>
          </a:p>
        </p:txBody>
      </p:sp>
      <p:pic>
        <p:nvPicPr>
          <p:cNvPr id="2960" name="Google Shape;2960;p8" descr="A picture containing camera, stereo&#10;&#10;Description automatically generated"/>
          <p:cNvPicPr preferRelativeResize="0"/>
          <p:nvPr/>
        </p:nvPicPr>
        <p:blipFill rotWithShape="1">
          <a:blip r:embed="rId4">
            <a:alphaModFix/>
          </a:blip>
          <a:srcRect/>
          <a:stretch/>
        </p:blipFill>
        <p:spPr>
          <a:xfrm>
            <a:off x="9063919" y="3841696"/>
            <a:ext cx="3429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anim calcmode="lin" valueType="num">
                                      <p:cBhvr additive="base">
                                        <p:cTn id="7" dur="500"/>
                                        <p:tgtEl>
                                          <p:spTgt spid="462"/>
                                        </p:tgtEl>
                                        <p:attrNameLst>
                                          <p:attrName>ppt_w</p:attrName>
                                        </p:attrNameLst>
                                      </p:cBhvr>
                                      <p:tavLst>
                                        <p:tav tm="0">
                                          <p:val>
                                            <p:strVal val="0"/>
                                          </p:val>
                                        </p:tav>
                                        <p:tav tm="100000">
                                          <p:val>
                                            <p:strVal val="#ppt_w"/>
                                          </p:val>
                                        </p:tav>
                                      </p:tavLst>
                                    </p:anim>
                                    <p:anim calcmode="lin" valueType="num">
                                      <p:cBhvr additive="base">
                                        <p:cTn id="8" dur="500"/>
                                        <p:tgtEl>
                                          <p:spTgt spid="46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958"/>
                                        </p:tgtEl>
                                        <p:attrNameLst>
                                          <p:attrName>style.visibility</p:attrName>
                                        </p:attrNameLst>
                                      </p:cBhvr>
                                      <p:to>
                                        <p:strVal val="visible"/>
                                      </p:to>
                                    </p:set>
                                    <p:animEffect transition="in" filter="fade">
                                      <p:cBhvr>
                                        <p:cTn id="13" dur="1000"/>
                                        <p:tgtEl>
                                          <p:spTgt spid="29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59"/>
                                        </p:tgtEl>
                                        <p:attrNameLst>
                                          <p:attrName>style.visibility</p:attrName>
                                        </p:attrNameLst>
                                      </p:cBhvr>
                                      <p:to>
                                        <p:strVal val="visible"/>
                                      </p:to>
                                    </p:set>
                                    <p:animEffect transition="in" filter="fade">
                                      <p:cBhvr>
                                        <p:cTn id="18" dur="500"/>
                                        <p:tgtEl>
                                          <p:spTgt spid="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409195D-D8A0-54E3-CB97-B54C0A6252AA}"/>
              </a:ext>
            </a:extLst>
          </p:cNvPr>
          <p:cNvGrpSpPr/>
          <p:nvPr/>
        </p:nvGrpSpPr>
        <p:grpSpPr>
          <a:xfrm>
            <a:off x="9716493" y="1399429"/>
            <a:ext cx="2401609" cy="1084859"/>
            <a:chOff x="791675" y="5235951"/>
            <a:chExt cx="2918012" cy="1828800"/>
          </a:xfrm>
          <a:solidFill>
            <a:srgbClr val="00B0F0"/>
          </a:solidFill>
        </p:grpSpPr>
        <p:sp>
          <p:nvSpPr>
            <p:cNvPr id="14" name="Cloud 13">
              <a:extLst>
                <a:ext uri="{FF2B5EF4-FFF2-40B4-BE49-F238E27FC236}">
                  <a16:creationId xmlns:a16="http://schemas.microsoft.com/office/drawing/2014/main" id="{9C601447-8581-F43E-9EE7-62AA4C7BE914}"/>
                </a:ext>
              </a:extLst>
            </p:cNvPr>
            <p:cNvSpPr/>
            <p:nvPr/>
          </p:nvSpPr>
          <p:spPr>
            <a:xfrm>
              <a:off x="791675" y="5235951"/>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5245F8D-2545-3C05-788C-AD0D427EC25E}"/>
                </a:ext>
              </a:extLst>
            </p:cNvPr>
            <p:cNvSpPr txBox="1"/>
            <p:nvPr/>
          </p:nvSpPr>
          <p:spPr>
            <a:xfrm>
              <a:off x="1157236" y="5644423"/>
              <a:ext cx="2186890" cy="1011856"/>
            </a:xfrm>
            <a:prstGeom prst="roundRect">
              <a:avLst/>
            </a:prstGeom>
            <a:grp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a:t> </a:t>
              </a:r>
              <a:r>
                <a:rPr lang="en-US" sz="2400" b="1">
                  <a:latin typeface="Nunito Black" panose="020B0604020202020204" charset="0"/>
                </a:rPr>
                <a:t>Thảo luận nhóm</a:t>
              </a:r>
              <a:endParaRPr kumimoji="0" lang="en-US" sz="2000" b="1" i="0" u="none" strike="noStrike" kern="1200" cap="none" spc="0" normalizeH="0" baseline="0" noProof="0" dirty="0">
                <a:ln>
                  <a:noFill/>
                </a:ln>
                <a:solidFill>
                  <a:srgbClr val="002060"/>
                </a:solidFill>
                <a:effectLst/>
                <a:uLnTx/>
                <a:uFillTx/>
                <a:latin typeface="Nunito Black" panose="020B0604020202020204" charset="0"/>
              </a:endParaRPr>
            </a:p>
          </p:txBody>
        </p:sp>
      </p:grpSp>
      <p:pic>
        <p:nvPicPr>
          <p:cNvPr id="16" name="Picture 15">
            <a:extLst>
              <a:ext uri="{FF2B5EF4-FFF2-40B4-BE49-F238E27FC236}">
                <a16:creationId xmlns:a16="http://schemas.microsoft.com/office/drawing/2014/main" id="{6AE8A450-DA37-A36D-C042-BF72A13D5FB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814" b="99128" l="4508" r="98164">
                        <a14:foregroundMark x1="72120" y1="50000" x2="86811" y2="54070"/>
                        <a14:foregroundMark x1="92321" y1="50436" x2="95159" y2="55959"/>
                        <a14:foregroundMark x1="81636" y1="79215" x2="81970" y2="89680"/>
                        <a14:foregroundMark x1="81970" y1="89680" x2="81970" y2="89680"/>
                        <a14:foregroundMark x1="71619" y1="81250" x2="72454" y2="91570"/>
                        <a14:foregroundMark x1="72454" y1="91570" x2="72454" y2="91570"/>
                        <a14:foregroundMark x1="70785" y1="93605" x2="73790" y2="99128"/>
                        <a14:foregroundMark x1="95159" y1="92151" x2="98164" y2="95930"/>
                        <a14:foregroundMark x1="9015" y1="87355" x2="4841" y2="94913"/>
                        <a14:foregroundMark x1="4841" y1="94913" x2="6511" y2="96948"/>
                        <a14:foregroundMark x1="33222" y1="21512" x2="41068" y2="23983"/>
                        <a14:foregroundMark x1="41068" y1="23983" x2="41068" y2="23983"/>
                        <a14:foregroundMark x1="39900" y1="15116" x2="45075" y2="22238"/>
                        <a14:foregroundMark x1="49917" y1="12645" x2="51085" y2="25581"/>
                        <a14:foregroundMark x1="60434" y1="14680" x2="56260" y2="21802"/>
                        <a14:foregroundMark x1="56260" y1="21802" x2="56260" y2="21802"/>
                        <a14:foregroundMark x1="69616" y1="22238" x2="58932" y2="26890"/>
                        <a14:foregroundMark x1="53756" y1="25581" x2="53255" y2="26163"/>
                        <a14:foregroundMark x1="56761" y1="28052" x2="54424" y2="29360"/>
                        <a14:foregroundMark x1="45409" y1="27616" x2="47412" y2="28488"/>
                        <a14:foregroundMark x1="40568" y1="5959" x2="60267" y2="7122"/>
                        <a14:foregroundMark x1="60267" y1="7122" x2="63272" y2="6831"/>
                        <a14:foregroundMark x1="42070" y1="7994" x2="53756" y2="7703"/>
                        <a14:foregroundMark x1="53756" y1="7703" x2="62604" y2="8140"/>
                        <a14:foregroundMark x1="40401" y1="5814" x2="54090" y2="6250"/>
                        <a14:foregroundMark x1="54090" y1="6250" x2="60434" y2="5814"/>
                      </a14:backgroundRemoval>
                    </a14:imgEffect>
                  </a14:imgLayer>
                </a14:imgProps>
              </a:ext>
            </a:extLst>
          </a:blip>
          <a:stretch>
            <a:fillRect/>
          </a:stretch>
        </p:blipFill>
        <p:spPr>
          <a:xfrm>
            <a:off x="9874368" y="2241979"/>
            <a:ext cx="2085857" cy="2395776"/>
          </a:xfrm>
          <a:prstGeom prst="rect">
            <a:avLst/>
          </a:prstGeom>
        </p:spPr>
      </p:pic>
      <p:sp>
        <p:nvSpPr>
          <p:cNvPr id="19" name="Rectangle 18">
            <a:extLst>
              <a:ext uri="{FF2B5EF4-FFF2-40B4-BE49-F238E27FC236}">
                <a16:creationId xmlns:a16="http://schemas.microsoft.com/office/drawing/2014/main" id="{5718D74B-12FE-F06F-7A26-DFBB42C45159}"/>
              </a:ext>
            </a:extLst>
          </p:cNvPr>
          <p:cNvSpPr/>
          <p:nvPr/>
        </p:nvSpPr>
        <p:spPr>
          <a:xfrm>
            <a:off x="204281" y="134822"/>
            <a:ext cx="11612953" cy="1384995"/>
          </a:xfrm>
          <a:prstGeom prst="rect">
            <a:avLst/>
          </a:prstGeom>
        </p:spPr>
        <p:txBody>
          <a:bodyPr wrap="square">
            <a:spAutoFit/>
          </a:bodyPr>
          <a:lstStyle/>
          <a:p>
            <a:pPr algn="just"/>
            <a:r>
              <a:rPr lang="en-US" sz="2800">
                <a:solidFill>
                  <a:srgbClr val="0070C0"/>
                </a:solidFill>
                <a:latin typeface="Nunito Black" pitchFamily="2" charset="0"/>
              </a:rPr>
              <a:t>  </a:t>
            </a:r>
            <a:r>
              <a:rPr lang="en-US" sz="2800">
                <a:solidFill>
                  <a:srgbClr val="00B050"/>
                </a:solidFill>
                <a:latin typeface="Nunito Black" pitchFamily="2" charset="0"/>
              </a:rPr>
              <a:t>Em hãy quan sát Hình 2, tìm từ thích hợp và hoàn thiện câu dưới đây để </a:t>
            </a:r>
            <a:r>
              <a:rPr lang="vi-VN" sz="2800">
                <a:solidFill>
                  <a:srgbClr val="00B050"/>
                </a:solidFill>
                <a:latin typeface="Nunito Black" pitchFamily="2" charset="0"/>
              </a:rPr>
              <a:t>dưới đây để thể hiện mối quan hệ giữa máy thu thanh và đài phát thanh.</a:t>
            </a:r>
            <a:endParaRPr lang="en-US" sz="2800" dirty="0">
              <a:solidFill>
                <a:srgbClr val="00B050"/>
              </a:solidFill>
              <a:latin typeface="Nunito Black" pitchFamily="2" charset="0"/>
            </a:endParaRPr>
          </a:p>
        </p:txBody>
      </p:sp>
      <p:pic>
        <p:nvPicPr>
          <p:cNvPr id="20" name="Picture 19">
            <a:extLst>
              <a:ext uri="{FF2B5EF4-FFF2-40B4-BE49-F238E27FC236}">
                <a16:creationId xmlns:a16="http://schemas.microsoft.com/office/drawing/2014/main" id="{767795C7-43C7-AEC0-D4A0-A78E7046599C}"/>
              </a:ext>
            </a:extLst>
          </p:cNvPr>
          <p:cNvPicPr>
            <a:picLocks noChangeAspect="1"/>
          </p:cNvPicPr>
          <p:nvPr/>
        </p:nvPicPr>
        <p:blipFill>
          <a:blip r:embed="rId5"/>
          <a:stretch>
            <a:fillRect/>
          </a:stretch>
        </p:blipFill>
        <p:spPr>
          <a:xfrm>
            <a:off x="1924788" y="1422547"/>
            <a:ext cx="3035599" cy="36598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1" name="Picture 20">
            <a:extLst>
              <a:ext uri="{FF2B5EF4-FFF2-40B4-BE49-F238E27FC236}">
                <a16:creationId xmlns:a16="http://schemas.microsoft.com/office/drawing/2014/main" id="{2195E68F-41C0-4ABC-04CD-0BF3652F74E4}"/>
              </a:ext>
            </a:extLst>
          </p:cNvPr>
          <p:cNvPicPr>
            <a:picLocks noChangeAspect="1"/>
          </p:cNvPicPr>
          <p:nvPr/>
        </p:nvPicPr>
        <p:blipFill>
          <a:blip r:embed="rId6"/>
          <a:stretch>
            <a:fillRect/>
          </a:stretch>
        </p:blipFill>
        <p:spPr>
          <a:xfrm>
            <a:off x="6078342" y="1432280"/>
            <a:ext cx="3066299" cy="37376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Google Shape;2981;p10">
            <a:extLst>
              <a:ext uri="{FF2B5EF4-FFF2-40B4-BE49-F238E27FC236}">
                <a16:creationId xmlns:a16="http://schemas.microsoft.com/office/drawing/2014/main" id="{76C82299-702B-EBF1-D0E5-52A4AE487B18}"/>
              </a:ext>
            </a:extLst>
          </p:cNvPr>
          <p:cNvSpPr txBox="1"/>
          <p:nvPr/>
        </p:nvSpPr>
        <p:spPr>
          <a:xfrm>
            <a:off x="423405" y="5269536"/>
            <a:ext cx="11467038"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200"/>
              <a:buFont typeface="Arial"/>
              <a:buNone/>
            </a:pPr>
            <a:r>
              <a:rPr lang="en-US" sz="2400" b="0" i="0" u="none" strike="noStrike" cap="none">
                <a:solidFill>
                  <a:srgbClr val="002060"/>
                </a:solidFill>
                <a:latin typeface="Arial"/>
                <a:ea typeface="Arial"/>
                <a:cs typeface="Arial"/>
                <a:sym typeface="Arial"/>
              </a:rPr>
              <a:t>…….(1)…….    là nơi sản xuất các chương trình phát thanh và phát tín hiệu truyền thanh qua ăng ten.</a:t>
            </a:r>
            <a:endParaRPr sz="2400">
              <a:solidFill>
                <a:srgbClr val="002060"/>
              </a:solidFill>
            </a:endParaRPr>
          </a:p>
          <a:p>
            <a:pPr marL="0" marR="0" lvl="0" indent="0" algn="just" rtl="0">
              <a:lnSpc>
                <a:spcPct val="100000"/>
              </a:lnSpc>
              <a:spcBef>
                <a:spcPts val="0"/>
              </a:spcBef>
              <a:spcAft>
                <a:spcPts val="0"/>
              </a:spcAft>
              <a:buClr>
                <a:srgbClr val="FFFFFF"/>
              </a:buClr>
              <a:buSzPts val="3200"/>
              <a:buFont typeface="Arial"/>
              <a:buNone/>
            </a:pPr>
            <a:r>
              <a:rPr lang="en-US" sz="2400" b="0" i="0" u="none" strike="noStrike" cap="none">
                <a:solidFill>
                  <a:srgbClr val="002060"/>
                </a:solidFill>
                <a:latin typeface="Arial"/>
                <a:ea typeface="Arial"/>
                <a:cs typeface="Arial"/>
                <a:sym typeface="Arial"/>
              </a:rPr>
              <a:t>….…(2)….…</a:t>
            </a:r>
            <a:r>
              <a:rPr lang="en-US" sz="2400">
                <a:solidFill>
                  <a:srgbClr val="002060"/>
                </a:solidFill>
                <a:latin typeface="Arial"/>
                <a:ea typeface="Arial"/>
                <a:cs typeface="Arial"/>
                <a:sym typeface="Arial"/>
              </a:rPr>
              <a:t>     </a:t>
            </a:r>
            <a:r>
              <a:rPr lang="en-US" sz="2400" b="0" i="0" u="none" strike="noStrike" cap="none">
                <a:solidFill>
                  <a:srgbClr val="002060"/>
                </a:solidFill>
                <a:latin typeface="Arial"/>
                <a:ea typeface="Arial"/>
                <a:cs typeface="Arial"/>
                <a:sym typeface="Arial"/>
              </a:rPr>
              <a:t>là thiết bị thu nhận các tín hiệu truyền thanh qua ăng ten và phát ra loa.</a:t>
            </a:r>
            <a:endParaRPr sz="2400">
              <a:solidFill>
                <a:srgbClr val="002060"/>
              </a:solidFill>
            </a:endParaRPr>
          </a:p>
        </p:txBody>
      </p:sp>
      <p:sp>
        <p:nvSpPr>
          <p:cNvPr id="3" name="Google Shape;2982;p10">
            <a:extLst>
              <a:ext uri="{FF2B5EF4-FFF2-40B4-BE49-F238E27FC236}">
                <a16:creationId xmlns:a16="http://schemas.microsoft.com/office/drawing/2014/main" id="{09D8CF71-74C7-BACD-2C94-4959DFBD3DC6}"/>
              </a:ext>
            </a:extLst>
          </p:cNvPr>
          <p:cNvSpPr/>
          <p:nvPr/>
        </p:nvSpPr>
        <p:spPr>
          <a:xfrm>
            <a:off x="344823" y="5338834"/>
            <a:ext cx="2218123" cy="386404"/>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2400" b="0" i="0" u="none" strike="noStrike" cap="none">
                <a:solidFill>
                  <a:srgbClr val="FF0000"/>
                </a:solidFill>
                <a:latin typeface="Arial"/>
                <a:ea typeface="Arial"/>
                <a:cs typeface="Arial"/>
                <a:sym typeface="Arial"/>
              </a:rPr>
              <a:t>Đài phát thanh</a:t>
            </a:r>
            <a:endParaRPr sz="2400" b="0" i="0" u="none" strike="noStrike" cap="none">
              <a:solidFill>
                <a:srgbClr val="FF0000"/>
              </a:solidFill>
              <a:latin typeface="Arial"/>
              <a:ea typeface="Arial"/>
              <a:cs typeface="Arial"/>
              <a:sym typeface="Arial"/>
            </a:endParaRPr>
          </a:p>
        </p:txBody>
      </p:sp>
      <p:sp>
        <p:nvSpPr>
          <p:cNvPr id="4" name="Google Shape;2983;p10">
            <a:extLst>
              <a:ext uri="{FF2B5EF4-FFF2-40B4-BE49-F238E27FC236}">
                <a16:creationId xmlns:a16="http://schemas.microsoft.com/office/drawing/2014/main" id="{91C91F05-E545-1375-020E-38586B46B69F}"/>
              </a:ext>
            </a:extLst>
          </p:cNvPr>
          <p:cNvSpPr/>
          <p:nvPr/>
        </p:nvSpPr>
        <p:spPr>
          <a:xfrm>
            <a:off x="380139" y="6082866"/>
            <a:ext cx="2277250" cy="386511"/>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2400" b="0" i="0" u="none" strike="noStrike" cap="none">
                <a:solidFill>
                  <a:srgbClr val="FF0000"/>
                </a:solidFill>
                <a:latin typeface="Arial"/>
                <a:ea typeface="Arial"/>
                <a:cs typeface="Arial"/>
                <a:sym typeface="Arial"/>
              </a:rPr>
              <a:t>Máy thu thanh</a:t>
            </a:r>
            <a:endParaRPr sz="2400" b="0" i="0" u="none" strike="noStrike" cap="none">
              <a:solidFill>
                <a:srgbClr val="FF0000"/>
              </a:solidFill>
              <a:latin typeface="Arial"/>
              <a:ea typeface="Arial"/>
              <a:cs typeface="Arial"/>
              <a:sym typeface="Arial"/>
            </a:endParaRPr>
          </a:p>
        </p:txBody>
      </p:sp>
    </p:spTree>
    <p:extLst>
      <p:ext uri="{BB962C8B-B14F-4D97-AF65-F5344CB8AC3E}">
        <p14:creationId xmlns:p14="http://schemas.microsoft.com/office/powerpoint/2010/main" val="16478156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2989" name="Google Shape;2989;p11"/>
          <p:cNvSpPr/>
          <p:nvPr/>
        </p:nvSpPr>
        <p:spPr>
          <a:xfrm flipH="1">
            <a:off x="4898568" y="413657"/>
            <a:ext cx="7151917" cy="4484915"/>
          </a:xfrm>
          <a:prstGeom prst="wedgeRoundRectCallout">
            <a:avLst>
              <a:gd name="adj1" fmla="val 42483"/>
              <a:gd name="adj2" fmla="val 58854"/>
              <a:gd name="adj3" fmla="val 16667"/>
            </a:avLst>
          </a:prstGeom>
          <a:solidFill>
            <a:schemeClr val="lt1"/>
          </a:solid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4000"/>
              <a:buFont typeface="Calibri"/>
              <a:buNone/>
            </a:pPr>
            <a:r>
              <a:rPr lang="en-US" sz="4000" b="1" i="0" u="none" strike="noStrike" cap="none">
                <a:solidFill>
                  <a:srgbClr val="002060"/>
                </a:solidFill>
                <a:latin typeface="Calibri"/>
                <a:ea typeface="Calibri"/>
                <a:cs typeface="Calibri"/>
                <a:sym typeface="Calibri"/>
              </a:rPr>
              <a:t>Đài phát thanh tiếng nói Việt Nam hay còn gọi là Đài Tiếng nói Việt Nam (Tên Tiếng Anh là “Radio The Voice of Vietnam, viết tắt là VOV), được thành lập vào tháng 9 năm 1945, trụ sở đặt tại Hà Nội.</a:t>
            </a:r>
            <a:endParaRPr sz="4000" b="0" i="0" u="none" strike="noStrike" cap="none">
              <a:solidFill>
                <a:srgbClr val="002060"/>
              </a:solidFill>
              <a:latin typeface="Calibri"/>
              <a:ea typeface="Calibri"/>
              <a:cs typeface="Calibri"/>
              <a:sym typeface="Calibri"/>
            </a:endParaRPr>
          </a:p>
        </p:txBody>
      </p:sp>
      <p:pic>
        <p:nvPicPr>
          <p:cNvPr id="2990" name="Google Shape;2990;p11" descr="Đài Tiếng nói Việt Nam thông báo về việc nâng cấp trạm phát sóng - Kênh  truyền hình Đài Tiếng nói Việt Nam - VOVTV"/>
          <p:cNvPicPr preferRelativeResize="0"/>
          <p:nvPr/>
        </p:nvPicPr>
        <p:blipFill rotWithShape="1">
          <a:blip r:embed="rId3">
            <a:alphaModFix/>
          </a:blip>
          <a:srcRect/>
          <a:stretch/>
        </p:blipFill>
        <p:spPr>
          <a:xfrm>
            <a:off x="217714" y="3750129"/>
            <a:ext cx="4572000" cy="2857500"/>
          </a:xfrm>
          <a:prstGeom prst="roundRect">
            <a:avLst>
              <a:gd name="adj" fmla="val 11111"/>
            </a:avLst>
          </a:prstGeom>
          <a:noFill/>
          <a:ln w="190500" cap="rnd" cmpd="sng">
            <a:solidFill>
              <a:srgbClr val="C8C6BD"/>
            </a:solidFill>
            <a:prstDash val="solid"/>
            <a:round/>
            <a:headEnd type="none" w="sm" len="sm"/>
            <a:tailEnd type="none" w="sm" len="sm"/>
          </a:ln>
          <a:effectLst>
            <a:outerShdw blurRad="101600" dist="50800" dir="7200000" algn="tl" rotWithShape="0">
              <a:srgbClr val="000000">
                <a:alpha val="4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0"/>
                                        </p:tgtEl>
                                        <p:attrNameLst>
                                          <p:attrName>style.visibility</p:attrName>
                                        </p:attrNameLst>
                                      </p:cBhvr>
                                      <p:to>
                                        <p:strVal val="visible"/>
                                      </p:to>
                                    </p:set>
                                    <p:animEffect transition="in" filter="fade">
                                      <p:cBhvr>
                                        <p:cTn id="7" dur="500"/>
                                        <p:tgtEl>
                                          <p:spTgt spid="29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9"/>
                                        </p:tgtEl>
                                        <p:attrNameLst>
                                          <p:attrName>style.visibility</p:attrName>
                                        </p:attrNameLst>
                                      </p:cBhvr>
                                      <p:to>
                                        <p:strVal val="visible"/>
                                      </p:to>
                                    </p:set>
                                    <p:animEffect transition="in" filter="fade">
                                      <p:cBhvr>
                                        <p:cTn id="12" dur="500"/>
                                        <p:tgtEl>
                                          <p:spTgt spid="2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D952D5-D452-A736-C988-68538C8169AD}"/>
              </a:ext>
            </a:extLst>
          </p:cNvPr>
          <p:cNvSpPr>
            <a:spLocks noGrp="1" noRot="1" noMove="1" noResize="1" noEditPoints="1" noAdjustHandles="1" noChangeArrowheads="1" noChangeShapeType="1"/>
          </p:cNvSpPr>
          <p:nvPr>
            <p:ph type="title"/>
          </p:nvPr>
        </p:nvSpPr>
        <p:spPr>
          <a:xfrm>
            <a:off x="785654" y="1314751"/>
            <a:ext cx="9232491" cy="2207014"/>
          </a:xfrm>
        </p:spPr>
        <p:txBody>
          <a:bodyPr>
            <a:noAutofit/>
          </a:bodyPr>
          <a:lstStyle/>
          <a:p>
            <a:pPr algn="ctr" eaLnBrk="1" fontAlgn="auto" hangingPunct="1">
              <a:spcAft>
                <a:spcPts val="0"/>
              </a:spcAft>
              <a:defRPr/>
            </a:pPr>
            <a:r>
              <a:rPr lang="en-US" sz="8800" b="1">
                <a:solidFill>
                  <a:srgbClr val="FF3300"/>
                </a:solidFill>
                <a:latin typeface="Gluten" pitchFamily="2" charset="0"/>
              </a:rPr>
              <a:t>  </a:t>
            </a:r>
            <a:r>
              <a:rPr lang="en-US" sz="9600" b="1">
                <a:solidFill>
                  <a:srgbClr val="FF3300"/>
                </a:solidFill>
                <a:latin typeface="Gluten" pitchFamily="2" charset="0"/>
              </a:rPr>
              <a:t>Củng cố - dặn dò</a:t>
            </a:r>
            <a:endParaRPr lang="en-US" sz="8800" b="1">
              <a:solidFill>
                <a:srgbClr val="FF3300"/>
              </a:solidFill>
              <a:latin typeface="Gluten" pitchFamily="2" charset="0"/>
            </a:endParaRPr>
          </a:p>
        </p:txBody>
      </p:sp>
    </p:spTree>
    <p:extLst>
      <p:ext uri="{BB962C8B-B14F-4D97-AF65-F5344CB8AC3E}">
        <p14:creationId xmlns:p14="http://schemas.microsoft.com/office/powerpoint/2010/main" val="237888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ải ngay bộ hình nền Powerpoint đẹp, chuyên nghiệp - QuanTriMang.com">
            <a:extLst>
              <a:ext uri="{FF2B5EF4-FFF2-40B4-BE49-F238E27FC236}">
                <a16:creationId xmlns:a16="http://schemas.microsoft.com/office/drawing/2014/main" id="{7DE38D32-1BD4-5E3F-3413-2B577B7E6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 y="-1677525"/>
            <a:ext cx="12192000" cy="8535525"/>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80336DF7-661B-26FF-8C21-7F56DEB3527A}"/>
              </a:ext>
            </a:extLst>
          </p:cNvPr>
          <p:cNvSpPr/>
          <p:nvPr/>
        </p:nvSpPr>
        <p:spPr>
          <a:xfrm rot="153370">
            <a:off x="163809" y="-693735"/>
            <a:ext cx="11693442" cy="7606799"/>
          </a:xfrm>
          <a:prstGeom prst="cloudCallout">
            <a:avLst>
              <a:gd name="adj1" fmla="val -17457"/>
              <a:gd name="adj2" fmla="val 12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FDD475F-7CA9-79F8-E94D-41764FF2E82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55" b="95636" l="2924" r="89474">
                        <a14:foregroundMark x1="18129" y1="22182" x2="16959" y2="60364"/>
                        <a14:foregroundMark x1="15497" y1="61818" x2="15205" y2="81091"/>
                        <a14:foregroundMark x1="15205" y1="81091" x2="15205" y2="81091"/>
                        <a14:foregroundMark x1="5848" y1="44000" x2="12573" y2="37818"/>
                        <a14:foregroundMark x1="6433" y1="44364" x2="2924" y2="46182"/>
                        <a14:foregroundMark x1="28655" y1="46182" x2="36550" y2="54182"/>
                        <a14:foregroundMark x1="42105" y1="51273" x2="45614" y2="67273"/>
                        <a14:foregroundMark x1="40936" y1="55636" x2="41228" y2="66182"/>
                        <a14:foregroundMark x1="39474" y1="75636" x2="33041" y2="95273"/>
                        <a14:foregroundMark x1="33041" y1="95273" x2="33041" y2="95636"/>
                        <a14:foregroundMark x1="29825" y1="86545" x2="35380" y2="93091"/>
                        <a14:foregroundMark x1="51754" y1="92727" x2="54678" y2="88364"/>
                        <a14:foregroundMark x1="48246" y1="75636" x2="54971" y2="89818"/>
                        <a14:foregroundMark x1="41228" y1="53818" x2="35673" y2="53818"/>
                        <a14:foregroundMark x1="18129" y1="15273" x2="25439" y2="20000"/>
                      </a14:backgroundRemoval>
                    </a14:imgEffect>
                  </a14:imgLayer>
                </a14:imgProps>
              </a:ext>
            </a:extLst>
          </a:blip>
          <a:stretch>
            <a:fillRect/>
          </a:stretch>
        </p:blipFill>
        <p:spPr>
          <a:xfrm>
            <a:off x="8809956" y="4287520"/>
            <a:ext cx="3258005" cy="2619741"/>
          </a:xfrm>
          <a:prstGeom prst="rect">
            <a:avLst/>
          </a:prstGeom>
        </p:spPr>
      </p:pic>
      <p:pic>
        <p:nvPicPr>
          <p:cNvPr id="13" name="Picture 12">
            <a:extLst>
              <a:ext uri="{FF2B5EF4-FFF2-40B4-BE49-F238E27FC236}">
                <a16:creationId xmlns:a16="http://schemas.microsoft.com/office/drawing/2014/main" id="{8A6E450C-0B9B-702D-5717-67E739220CC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55" b="95636" l="2924" r="89474">
                        <a14:foregroundMark x1="18129" y1="22182" x2="16959" y2="60364"/>
                        <a14:foregroundMark x1="15497" y1="61818" x2="15205" y2="81091"/>
                        <a14:foregroundMark x1="15205" y1="81091" x2="15205" y2="81091"/>
                        <a14:foregroundMark x1="5848" y1="44000" x2="12573" y2="37818"/>
                        <a14:foregroundMark x1="6433" y1="44364" x2="2924" y2="46182"/>
                        <a14:foregroundMark x1="28655" y1="46182" x2="36550" y2="54182"/>
                        <a14:foregroundMark x1="42105" y1="51273" x2="45614" y2="67273"/>
                        <a14:foregroundMark x1="40936" y1="55636" x2="41228" y2="66182"/>
                        <a14:foregroundMark x1="39474" y1="75636" x2="33041" y2="95273"/>
                        <a14:foregroundMark x1="33041" y1="95273" x2="33041" y2="95636"/>
                        <a14:foregroundMark x1="29825" y1="86545" x2="35380" y2="93091"/>
                        <a14:foregroundMark x1="51754" y1="92727" x2="54678" y2="88364"/>
                        <a14:foregroundMark x1="48246" y1="75636" x2="54971" y2="89818"/>
                        <a14:foregroundMark x1="41228" y1="53818" x2="35673" y2="53818"/>
                        <a14:foregroundMark x1="18129" y1="15273" x2="25439" y2="20000"/>
                      </a14:backgroundRemoval>
                    </a14:imgEffect>
                  </a14:imgLayer>
                </a14:imgProps>
              </a:ext>
            </a:extLst>
          </a:blip>
          <a:stretch>
            <a:fillRect/>
          </a:stretch>
        </p:blipFill>
        <p:spPr>
          <a:xfrm flipH="1">
            <a:off x="-325120" y="4653280"/>
            <a:ext cx="3711753" cy="2253981"/>
          </a:xfrm>
          <a:prstGeom prst="rect">
            <a:avLst/>
          </a:prstGeom>
        </p:spPr>
      </p:pic>
      <p:sp>
        <p:nvSpPr>
          <p:cNvPr id="14" name="Title 1">
            <a:extLst>
              <a:ext uri="{FF2B5EF4-FFF2-40B4-BE49-F238E27FC236}">
                <a16:creationId xmlns:a16="http://schemas.microsoft.com/office/drawing/2014/main" id="{AE1FCC18-9EB4-43F5-968A-5F6C6729845F}"/>
              </a:ext>
            </a:extLst>
          </p:cNvPr>
          <p:cNvSpPr txBox="1">
            <a:spLocks noGrp="1" noRot="1" noMove="1" noResize="1" noEditPoints="1" noAdjustHandles="1" noChangeArrowheads="1" noChangeShapeType="1"/>
          </p:cNvSpPr>
          <p:nvPr/>
        </p:nvSpPr>
        <p:spPr>
          <a:xfrm>
            <a:off x="170939" y="640227"/>
            <a:ext cx="11056075" cy="22070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8800" b="1" dirty="0">
                <a:solidFill>
                  <a:srgbClr val="FF3300"/>
                </a:solidFill>
                <a:latin typeface="Gluten" pitchFamily="2" charset="0"/>
              </a:rPr>
              <a:t>    </a:t>
            </a:r>
            <a:r>
              <a:rPr lang="en-US" sz="9600" b="1" dirty="0" err="1">
                <a:solidFill>
                  <a:srgbClr val="00B050"/>
                </a:solidFill>
                <a:latin typeface="Gluten" pitchFamily="2" charset="0"/>
              </a:rPr>
              <a:t>Hẹn</a:t>
            </a:r>
            <a:r>
              <a:rPr lang="en-US" sz="9600" b="1" dirty="0">
                <a:solidFill>
                  <a:srgbClr val="00B050"/>
                </a:solidFill>
                <a:latin typeface="Gluten" pitchFamily="2" charset="0"/>
              </a:rPr>
              <a:t> </a:t>
            </a:r>
            <a:r>
              <a:rPr lang="en-US" sz="9600" b="1" dirty="0" err="1">
                <a:solidFill>
                  <a:srgbClr val="00B050"/>
                </a:solidFill>
                <a:latin typeface="Gluten" pitchFamily="2" charset="0"/>
              </a:rPr>
              <a:t>gặp</a:t>
            </a:r>
            <a:r>
              <a:rPr lang="en-US" sz="9600" b="1" dirty="0">
                <a:solidFill>
                  <a:srgbClr val="00B050"/>
                </a:solidFill>
                <a:latin typeface="Gluten" pitchFamily="2" charset="0"/>
              </a:rPr>
              <a:t> </a:t>
            </a:r>
            <a:r>
              <a:rPr lang="en-US" sz="9600" b="1" dirty="0" err="1">
                <a:solidFill>
                  <a:srgbClr val="00B050"/>
                </a:solidFill>
                <a:latin typeface="Gluten" pitchFamily="2" charset="0"/>
              </a:rPr>
              <a:t>lại</a:t>
            </a:r>
            <a:r>
              <a:rPr lang="en-US" sz="9600" b="1" dirty="0">
                <a:solidFill>
                  <a:srgbClr val="00B050"/>
                </a:solidFill>
                <a:latin typeface="Gluten" pitchFamily="2" charset="0"/>
              </a:rPr>
              <a:t> </a:t>
            </a:r>
            <a:r>
              <a:rPr lang="en-US" sz="9600" b="1" dirty="0" err="1">
                <a:solidFill>
                  <a:srgbClr val="00B050"/>
                </a:solidFill>
                <a:latin typeface="Gluten" pitchFamily="2" charset="0"/>
              </a:rPr>
              <a:t>các</a:t>
            </a:r>
            <a:r>
              <a:rPr lang="en-US" sz="9600" b="1" dirty="0">
                <a:solidFill>
                  <a:srgbClr val="00B050"/>
                </a:solidFill>
                <a:latin typeface="Gluten" pitchFamily="2" charset="0"/>
              </a:rPr>
              <a:t> </a:t>
            </a:r>
            <a:r>
              <a:rPr lang="en-US" sz="9600" b="1" dirty="0" err="1">
                <a:solidFill>
                  <a:srgbClr val="00B050"/>
                </a:solidFill>
                <a:latin typeface="Gluten" pitchFamily="2" charset="0"/>
              </a:rPr>
              <a:t>em</a:t>
            </a:r>
            <a:endParaRPr lang="en-US" sz="9600" b="1" dirty="0">
              <a:solidFill>
                <a:srgbClr val="00B050"/>
              </a:solidFill>
              <a:latin typeface="Gluten" pitchFamily="2" charset="0"/>
            </a:endParaRPr>
          </a:p>
        </p:txBody>
      </p:sp>
      <p:pic>
        <p:nvPicPr>
          <p:cNvPr id="2" name="Picture 1"/>
          <p:cNvPicPr>
            <a:picLocks noChangeAspect="1"/>
          </p:cNvPicPr>
          <p:nvPr/>
        </p:nvPicPr>
        <p:blipFill>
          <a:blip r:embed="rId5"/>
          <a:stretch>
            <a:fillRect/>
          </a:stretch>
        </p:blipFill>
        <p:spPr>
          <a:xfrm>
            <a:off x="3601436" y="2606032"/>
            <a:ext cx="5084505" cy="3389670"/>
          </a:xfrm>
          <a:prstGeom prst="rect">
            <a:avLst/>
          </a:prstGeom>
        </p:spPr>
      </p:pic>
    </p:spTree>
    <p:extLst>
      <p:ext uri="{BB962C8B-B14F-4D97-AF65-F5344CB8AC3E}">
        <p14:creationId xmlns:p14="http://schemas.microsoft.com/office/powerpoint/2010/main" val="3140864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433</TotalTime>
  <Words>195</Words>
  <Application>Microsoft Office PowerPoint</Application>
  <PresentationFormat>Widescreen</PresentationFormat>
  <Paragraphs>17</Paragraphs>
  <Slides>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Nunito Black</vt:lpstr>
      <vt:lpstr>Aptos</vt:lpstr>
      <vt:lpstr>Calibri Light</vt:lpstr>
      <vt:lpstr>Arial</vt:lpstr>
      <vt:lpstr>Lato Light</vt:lpstr>
      <vt:lpstr>Gluten</vt:lpstr>
      <vt:lpstr>Calibri</vt:lpstr>
      <vt:lpstr>Office Theme</vt:lpstr>
      <vt:lpstr>Khởi động</vt:lpstr>
      <vt:lpstr>PowerPoint Presentation</vt:lpstr>
      <vt:lpstr>PowerPoint Presentation</vt:lpstr>
      <vt:lpstr>Khám phá</vt:lpstr>
      <vt:lpstr>PowerPoint Presentation</vt:lpstr>
      <vt:lpstr>PowerPoint Presentation</vt:lpstr>
      <vt:lpstr>PowerPoint Presentation</vt:lpstr>
      <vt:lpstr>  Củng cố - dặn dò</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Vip855</cp:lastModifiedBy>
  <cp:revision>12</cp:revision>
  <dcterms:created xsi:type="dcterms:W3CDTF">2022-07-16T14:12:11Z</dcterms:created>
  <dcterms:modified xsi:type="dcterms:W3CDTF">2024-10-26T02:18:54Z</dcterms:modified>
</cp:coreProperties>
</file>