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6.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7.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72" r:id="rId2"/>
    <p:sldMasterId id="2147483691" r:id="rId3"/>
    <p:sldMasterId id="2147483695" r:id="rId4"/>
    <p:sldMasterId id="2147483702" r:id="rId5"/>
    <p:sldMasterId id="2147483709" r:id="rId6"/>
    <p:sldMasterId id="2147483715" r:id="rId7"/>
    <p:sldMasterId id="2147483722" r:id="rId8"/>
  </p:sldMasterIdLst>
  <p:notesMasterIdLst>
    <p:notesMasterId r:id="rId50"/>
  </p:notesMasterIdLst>
  <p:sldIdLst>
    <p:sldId id="256" r:id="rId9"/>
    <p:sldId id="300" r:id="rId10"/>
    <p:sldId id="257" r:id="rId11"/>
    <p:sldId id="351" r:id="rId12"/>
    <p:sldId id="352" r:id="rId13"/>
    <p:sldId id="353" r:id="rId14"/>
    <p:sldId id="262" r:id="rId15"/>
    <p:sldId id="263" r:id="rId16"/>
    <p:sldId id="264"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Lst>
  <p:sldSz cx="12192000" cy="6858000"/>
  <p:notesSz cx="6858000" cy="9144000"/>
  <p:embeddedFontLst>
    <p:embeddedFont>
      <p:font typeface="Microsoft Yahei" panose="020B0503020204020204" pitchFamily="34" charset="-122"/>
      <p:regular r:id="rId51"/>
      <p:bold r:id="rId52"/>
    </p:embeddedFont>
    <p:embeddedFont>
      <p:font typeface="Coiny" panose="020B0604020202020204" charset="0"/>
      <p:regular r:id="rId53"/>
    </p:embeddedFont>
    <p:embeddedFont>
      <p:font typeface="Calibri" panose="020F0502020204030204" pitchFamily="34" charset="0"/>
      <p:regular r:id="rId54"/>
      <p:bold r:id="rId55"/>
      <p:italic r:id="rId56"/>
      <p:boldItalic r:id="rId57"/>
    </p:embeddedFont>
    <p:embeddedFont>
      <p:font typeface="Short Stack" panose="020B0604020202020204" charset="0"/>
      <p:regular r:id="rId58"/>
    </p:embeddedFont>
    <p:embeddedFont>
      <p:font typeface="Gochi Hand" panose="020B0604020202020204" charset="0"/>
      <p:regular r:id="rId59"/>
    </p:embeddedFont>
    <p:embeddedFont>
      <p:font typeface="Cambria" panose="02040503050406030204" pitchFamily="18" charset="0"/>
      <p:regular r:id="rId60"/>
      <p:bold r:id="rId61"/>
      <p:italic r:id="rId62"/>
      <p:boldItalic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4" roundtripDataSignature="AMtx7mjdxpqjkysDOKyJRo+zxDYs9NupZ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146" autoAdjust="0"/>
    <p:restoredTop sz="94660"/>
  </p:normalViewPr>
  <p:slideViewPr>
    <p:cSldViewPr snapToGrid="0">
      <p:cViewPr varScale="1">
        <p:scale>
          <a:sx n="63" d="100"/>
          <a:sy n="63" d="100"/>
        </p:scale>
        <p:origin x="336" y="44"/>
      </p:cViewPr>
      <p:guideLst/>
    </p:cSldViewPr>
  </p:slideViewPr>
  <p:notesTextViewPr>
    <p:cViewPr>
      <p:scale>
        <a:sx n="1" d="1"/>
        <a:sy n="1" d="1"/>
      </p:scale>
      <p:origin x="0" y="0"/>
    </p:cViewPr>
  </p:notesTextViewPr>
  <p:notesViewPr>
    <p:cSldViewPr snapToGrid="0">
      <p:cViewPr varScale="1">
        <p:scale>
          <a:sx n="45" d="100"/>
          <a:sy n="45" d="100"/>
        </p:scale>
        <p:origin x="2828" y="5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notesMaster" Target="notesMasters/notesMaster1.xml"/><Relationship Id="rId55" Type="http://schemas.openxmlformats.org/officeDocument/2006/relationships/font" Target="fonts/font5.fntdata"/><Relationship Id="rId63" Type="http://schemas.openxmlformats.org/officeDocument/2006/relationships/font" Target="fonts/font13.fntdata"/><Relationship Id="rId68"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font" Target="fonts/font7.fntdata"/><Relationship Id="rId61" Type="http://schemas.openxmlformats.org/officeDocument/2006/relationships/font" Target="fonts/font11.fntdata"/><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font" Target="fonts/font6.fntdata"/><Relationship Id="rId64" Type="http://customschemas.google.com/relationships/presentationmetadata" Target="metadata"/><Relationship Id="rId8" Type="http://schemas.openxmlformats.org/officeDocument/2006/relationships/slideMaster" Target="slideMasters/slideMaster8.xml"/><Relationship Id="rId51" Type="http://schemas.openxmlformats.org/officeDocument/2006/relationships/font" Target="fonts/font1.fntdata"/><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font" Target="fonts/font9.fntdata"/><Relationship Id="rId67" Type="http://schemas.openxmlformats.org/officeDocument/2006/relationships/theme" Target="theme/theme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font" Target="fonts/font4.fntdata"/><Relationship Id="rId62"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9" name="Google Shape;42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7" name="Google Shape;607;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9" name="Google Shape;619;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2" name="Google Shape;63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5" name="Google Shape;65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3" name="Google Shape;67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1" name="Google Shape;691;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4" name="Google Shape;714;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3" name="Google Shape;723;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5" name="Google Shape;735;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2" name="Google Shape;762;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2" name="Google Shape;48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Google Shape;778;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9" name="Google Shape;779;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6" name="Google Shape;78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4" name="Google Shape;804;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7" name="Google Shape;827;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3" name="Google Shape;843;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9" name="Google Shape;859;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4" name="Google Shape;874;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9"/>
        <p:cNvGrpSpPr/>
        <p:nvPr/>
      </p:nvGrpSpPr>
      <p:grpSpPr>
        <a:xfrm>
          <a:off x="0" y="0"/>
          <a:ext cx="0" cy="0"/>
          <a:chOff x="0" y="0"/>
          <a:chExt cx="0" cy="0"/>
        </a:xfrm>
      </p:grpSpPr>
      <p:sp>
        <p:nvSpPr>
          <p:cNvPr id="1010" name="Google Shape;1010;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1" name="Google Shape;1011;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8" name="Google Shape;1018;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
        <p:cNvGrpSpPr/>
        <p:nvPr/>
      </p:nvGrpSpPr>
      <p:grpSpPr>
        <a:xfrm>
          <a:off x="0" y="0"/>
          <a:ext cx="0" cy="0"/>
          <a:chOff x="0" y="0"/>
          <a:chExt cx="0" cy="0"/>
        </a:xfrm>
      </p:grpSpPr>
      <p:sp>
        <p:nvSpPr>
          <p:cNvPr id="1030" name="Google Shape;1030;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1" name="Google Shape;1031;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8" name="Google Shape;49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3"/>
        <p:cNvGrpSpPr/>
        <p:nvPr/>
      </p:nvGrpSpPr>
      <p:grpSpPr>
        <a:xfrm>
          <a:off x="0" y="0"/>
          <a:ext cx="0" cy="0"/>
          <a:chOff x="0" y="0"/>
          <a:chExt cx="0" cy="0"/>
        </a:xfrm>
      </p:grpSpPr>
      <p:sp>
        <p:nvSpPr>
          <p:cNvPr id="1044" name="Google Shape;1044;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5" name="Google Shape;1045;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6" name="Google Shape;1046;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35</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2"/>
        <p:cNvGrpSpPr/>
        <p:nvPr/>
      </p:nvGrpSpPr>
      <p:grpSpPr>
        <a:xfrm>
          <a:off x="0" y="0"/>
          <a:ext cx="0" cy="0"/>
          <a:chOff x="0" y="0"/>
          <a:chExt cx="0" cy="0"/>
        </a:xfrm>
      </p:grpSpPr>
      <p:sp>
        <p:nvSpPr>
          <p:cNvPr id="1053" name="Google Shape;1053;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4" name="Google Shape;1054;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3"/>
        <p:cNvGrpSpPr/>
        <p:nvPr/>
      </p:nvGrpSpPr>
      <p:grpSpPr>
        <a:xfrm>
          <a:off x="0" y="0"/>
          <a:ext cx="0" cy="0"/>
          <a:chOff x="0" y="0"/>
          <a:chExt cx="0" cy="0"/>
        </a:xfrm>
      </p:grpSpPr>
      <p:sp>
        <p:nvSpPr>
          <p:cNvPr id="1064" name="Google Shape;1064;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5" name="Google Shape;1065;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SẮM VAI</a:t>
            </a:r>
            <a:endParaRPr/>
          </a:p>
        </p:txBody>
      </p:sp>
      <p:sp>
        <p:nvSpPr>
          <p:cNvPr id="1066" name="Google Shape;1066;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3"/>
        <p:cNvGrpSpPr/>
        <p:nvPr/>
      </p:nvGrpSpPr>
      <p:grpSpPr>
        <a:xfrm>
          <a:off x="0" y="0"/>
          <a:ext cx="0" cy="0"/>
          <a:chOff x="0" y="0"/>
          <a:chExt cx="0" cy="0"/>
        </a:xfrm>
      </p:grpSpPr>
      <p:sp>
        <p:nvSpPr>
          <p:cNvPr id="1074" name="Google Shape;1074;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5" name="Google Shape;1075;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4"/>
        <p:cNvGrpSpPr/>
        <p:nvPr/>
      </p:nvGrpSpPr>
      <p:grpSpPr>
        <a:xfrm>
          <a:off x="0" y="0"/>
          <a:ext cx="0" cy="0"/>
          <a:chOff x="0" y="0"/>
          <a:chExt cx="0" cy="0"/>
        </a:xfrm>
      </p:grpSpPr>
      <p:sp>
        <p:nvSpPr>
          <p:cNvPr id="1095" name="Google Shape;1095;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6" name="Google Shape;1096;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SẮM VAI</a:t>
            </a:r>
            <a:endParaRPr/>
          </a:p>
        </p:txBody>
      </p:sp>
      <p:sp>
        <p:nvSpPr>
          <p:cNvPr id="1097" name="Google Shape;1097;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4"/>
        <p:cNvGrpSpPr/>
        <p:nvPr/>
      </p:nvGrpSpPr>
      <p:grpSpPr>
        <a:xfrm>
          <a:off x="0" y="0"/>
          <a:ext cx="0" cy="0"/>
          <a:chOff x="0" y="0"/>
          <a:chExt cx="0" cy="0"/>
        </a:xfrm>
      </p:grpSpPr>
      <p:sp>
        <p:nvSpPr>
          <p:cNvPr id="1105" name="Google Shape;1105;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6" name="Google Shape;1106;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8"/>
        <p:cNvGrpSpPr/>
        <p:nvPr/>
      </p:nvGrpSpPr>
      <p:grpSpPr>
        <a:xfrm>
          <a:off x="0" y="0"/>
          <a:ext cx="0" cy="0"/>
          <a:chOff x="0" y="0"/>
          <a:chExt cx="0" cy="0"/>
        </a:xfrm>
      </p:grpSpPr>
      <p:sp>
        <p:nvSpPr>
          <p:cNvPr id="1119" name="Google Shape;1119;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0" name="Google Shape;1120;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3" name="Google Shape;51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6" name="Google Shape;53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3" name="Google Shape;54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6" name="Google Shape;55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9" name="Google Shape;569;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0" name="Google Shape;59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Master" Target="../slideMasters/slideMaster6.xml"/><Relationship Id="rId6" Type="http://schemas.openxmlformats.org/officeDocument/2006/relationships/image" Target="../media/image17.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6.xml"/><Relationship Id="rId4" Type="http://schemas.openxmlformats.org/officeDocument/2006/relationships/image" Target="../media/image8.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6.xml"/><Relationship Id="rId5" Type="http://schemas.openxmlformats.org/officeDocument/2006/relationships/image" Target="../media/image19.png"/><Relationship Id="rId4" Type="http://schemas.openxmlformats.org/officeDocument/2006/relationships/image" Target="../media/image8.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15"/>
        <p:cNvGrpSpPr/>
        <p:nvPr/>
      </p:nvGrpSpPr>
      <p:grpSpPr>
        <a:xfrm>
          <a:off x="0" y="0"/>
          <a:ext cx="0" cy="0"/>
          <a:chOff x="0" y="0"/>
          <a:chExt cx="0" cy="0"/>
        </a:xfrm>
      </p:grpSpPr>
      <p:sp>
        <p:nvSpPr>
          <p:cNvPr id="16" name="Google Shape;16;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标题和竖排文字" type="vertTx">
  <p:cSld name="VERTICAL_TEXT">
    <p:spTree>
      <p:nvGrpSpPr>
        <p:cNvPr id="1" name="Shape 72"/>
        <p:cNvGrpSpPr/>
        <p:nvPr/>
      </p:nvGrpSpPr>
      <p:grpSpPr>
        <a:xfrm>
          <a:off x="0" y="0"/>
          <a:ext cx="0" cy="0"/>
          <a:chOff x="0" y="0"/>
          <a:chExt cx="0" cy="0"/>
        </a:xfrm>
      </p:grpSpPr>
      <p:sp>
        <p:nvSpPr>
          <p:cNvPr id="73" name="Google Shape;73;p7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7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7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7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7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垂直排列标题与&#10;文本" type="vertTitleAndTx">
  <p:cSld name="VERTICAL_TITLE_AND_VERTICAL_TEXT">
    <p:spTree>
      <p:nvGrpSpPr>
        <p:cNvPr id="1" name="Shape 78"/>
        <p:cNvGrpSpPr/>
        <p:nvPr/>
      </p:nvGrpSpPr>
      <p:grpSpPr>
        <a:xfrm>
          <a:off x="0" y="0"/>
          <a:ext cx="0" cy="0"/>
          <a:chOff x="0" y="0"/>
          <a:chExt cx="0" cy="0"/>
        </a:xfrm>
      </p:grpSpPr>
      <p:sp>
        <p:nvSpPr>
          <p:cNvPr id="79" name="Google Shape;79;p7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7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7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7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7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6"/>
        <p:cNvGrpSpPr/>
        <p:nvPr/>
      </p:nvGrpSpPr>
      <p:grpSpPr>
        <a:xfrm>
          <a:off x="0" y="0"/>
          <a:ext cx="0" cy="0"/>
          <a:chOff x="0" y="0"/>
          <a:chExt cx="0" cy="0"/>
        </a:xfrm>
      </p:grpSpPr>
      <p:sp>
        <p:nvSpPr>
          <p:cNvPr id="167" name="Google Shape;167;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8" name="Google Shape;168;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9" name="Google Shape;169;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1200"/>
              <a:buFont typeface="Calibri"/>
              <a:buNone/>
              <a:defRPr>
                <a:solidFill>
                  <a:srgbClr val="888888"/>
                </a:solidFill>
                <a:latin typeface="Calibri"/>
                <a:ea typeface="Calibri"/>
                <a:cs typeface="Calibri"/>
                <a:sym typeface="Calibri"/>
              </a:defRPr>
            </a:lvl1pPr>
            <a:lvl2pPr marL="0" lvl="1" indent="0" algn="r">
              <a:spcBef>
                <a:spcPts val="0"/>
              </a:spcBef>
              <a:buClr>
                <a:srgbClr val="888888"/>
              </a:buClr>
              <a:buSzPts val="1200"/>
              <a:buFont typeface="Calibri"/>
              <a:buNone/>
              <a:defRPr>
                <a:solidFill>
                  <a:srgbClr val="888888"/>
                </a:solidFill>
                <a:latin typeface="Calibri"/>
                <a:ea typeface="Calibri"/>
                <a:cs typeface="Calibri"/>
                <a:sym typeface="Calibri"/>
              </a:defRPr>
            </a:lvl2pPr>
            <a:lvl3pPr marL="0" lvl="2" indent="0" algn="r">
              <a:spcBef>
                <a:spcPts val="0"/>
              </a:spcBef>
              <a:buClr>
                <a:srgbClr val="888888"/>
              </a:buClr>
              <a:buSzPts val="1200"/>
              <a:buFont typeface="Calibri"/>
              <a:buNone/>
              <a:defRPr>
                <a:solidFill>
                  <a:srgbClr val="888888"/>
                </a:solidFill>
                <a:latin typeface="Calibri"/>
                <a:ea typeface="Calibri"/>
                <a:cs typeface="Calibri"/>
                <a:sym typeface="Calibri"/>
              </a:defRPr>
            </a:lvl3pPr>
            <a:lvl4pPr marL="0" lvl="3" indent="0" algn="r">
              <a:spcBef>
                <a:spcPts val="0"/>
              </a:spcBef>
              <a:buClr>
                <a:srgbClr val="888888"/>
              </a:buClr>
              <a:buSzPts val="1200"/>
              <a:buFont typeface="Calibri"/>
              <a:buNone/>
              <a:defRPr>
                <a:solidFill>
                  <a:srgbClr val="888888"/>
                </a:solidFill>
                <a:latin typeface="Calibri"/>
                <a:ea typeface="Calibri"/>
                <a:cs typeface="Calibri"/>
                <a:sym typeface="Calibri"/>
              </a:defRPr>
            </a:lvl4pPr>
            <a:lvl5pPr marL="0" lvl="4" indent="0" algn="r">
              <a:spcBef>
                <a:spcPts val="0"/>
              </a:spcBef>
              <a:buClr>
                <a:srgbClr val="888888"/>
              </a:buClr>
              <a:buSzPts val="1200"/>
              <a:buFont typeface="Calibri"/>
              <a:buNone/>
              <a:defRPr>
                <a:solidFill>
                  <a:srgbClr val="888888"/>
                </a:solidFill>
                <a:latin typeface="Calibri"/>
                <a:ea typeface="Calibri"/>
                <a:cs typeface="Calibri"/>
                <a:sym typeface="Calibri"/>
              </a:defRPr>
            </a:lvl5pPr>
            <a:lvl6pPr marL="0" lvl="5" indent="0" algn="r">
              <a:spcBef>
                <a:spcPts val="0"/>
              </a:spcBef>
              <a:buClr>
                <a:srgbClr val="888888"/>
              </a:buClr>
              <a:buSzPts val="1200"/>
              <a:buFont typeface="Calibri"/>
              <a:buNone/>
              <a:defRPr>
                <a:solidFill>
                  <a:srgbClr val="888888"/>
                </a:solidFill>
                <a:latin typeface="Calibri"/>
                <a:ea typeface="Calibri"/>
                <a:cs typeface="Calibri"/>
                <a:sym typeface="Calibri"/>
              </a:defRPr>
            </a:lvl6pPr>
            <a:lvl7pPr marL="0" lvl="6" indent="0" algn="r">
              <a:spcBef>
                <a:spcPts val="0"/>
              </a:spcBef>
              <a:buClr>
                <a:srgbClr val="888888"/>
              </a:buClr>
              <a:buSzPts val="1200"/>
              <a:buFont typeface="Calibri"/>
              <a:buNone/>
              <a:defRPr>
                <a:solidFill>
                  <a:srgbClr val="888888"/>
                </a:solidFill>
                <a:latin typeface="Calibri"/>
                <a:ea typeface="Calibri"/>
                <a:cs typeface="Calibri"/>
                <a:sym typeface="Calibri"/>
              </a:defRPr>
            </a:lvl7pPr>
            <a:lvl8pPr marL="0" lvl="7" indent="0" algn="r">
              <a:spcBef>
                <a:spcPts val="0"/>
              </a:spcBef>
              <a:buClr>
                <a:srgbClr val="888888"/>
              </a:buClr>
              <a:buSzPts val="1200"/>
              <a:buFont typeface="Calibri"/>
              <a:buNone/>
              <a:defRPr>
                <a:solidFill>
                  <a:srgbClr val="888888"/>
                </a:solidFill>
                <a:latin typeface="Calibri"/>
                <a:ea typeface="Calibri"/>
                <a:cs typeface="Calibri"/>
                <a:sym typeface="Calibri"/>
              </a:defRPr>
            </a:lvl8pPr>
            <a:lvl9pPr marL="0" lvl="8" indent="0" algn="r">
              <a:spcBef>
                <a:spcPts val="0"/>
              </a:spcBef>
              <a:buClr>
                <a:srgbClr val="888888"/>
              </a:buClr>
              <a:buSzPts val="1200"/>
              <a:buFont typeface="Calibri"/>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0"/>
        <p:cNvGrpSpPr/>
        <p:nvPr/>
      </p:nvGrpSpPr>
      <p:grpSpPr>
        <a:xfrm>
          <a:off x="0" y="0"/>
          <a:ext cx="0" cy="0"/>
          <a:chOff x="0" y="0"/>
          <a:chExt cx="0" cy="0"/>
        </a:xfrm>
      </p:grpSpPr>
      <p:sp>
        <p:nvSpPr>
          <p:cNvPr id="171" name="Google Shape;171;p7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2" name="Google Shape;172;p7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73" name="Google Shape;173;p7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4" name="Google Shape;174;p7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5" name="Google Shape;175;p7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1200"/>
              <a:buFont typeface="Calibri"/>
              <a:buNone/>
              <a:defRPr>
                <a:solidFill>
                  <a:srgbClr val="888888"/>
                </a:solidFill>
                <a:latin typeface="Calibri"/>
                <a:ea typeface="Calibri"/>
                <a:cs typeface="Calibri"/>
                <a:sym typeface="Calibri"/>
              </a:defRPr>
            </a:lvl1pPr>
            <a:lvl2pPr marL="0" lvl="1" indent="0" algn="r">
              <a:spcBef>
                <a:spcPts val="0"/>
              </a:spcBef>
              <a:buClr>
                <a:srgbClr val="888888"/>
              </a:buClr>
              <a:buSzPts val="1200"/>
              <a:buFont typeface="Calibri"/>
              <a:buNone/>
              <a:defRPr>
                <a:solidFill>
                  <a:srgbClr val="888888"/>
                </a:solidFill>
                <a:latin typeface="Calibri"/>
                <a:ea typeface="Calibri"/>
                <a:cs typeface="Calibri"/>
                <a:sym typeface="Calibri"/>
              </a:defRPr>
            </a:lvl2pPr>
            <a:lvl3pPr marL="0" lvl="2" indent="0" algn="r">
              <a:spcBef>
                <a:spcPts val="0"/>
              </a:spcBef>
              <a:buClr>
                <a:srgbClr val="888888"/>
              </a:buClr>
              <a:buSzPts val="1200"/>
              <a:buFont typeface="Calibri"/>
              <a:buNone/>
              <a:defRPr>
                <a:solidFill>
                  <a:srgbClr val="888888"/>
                </a:solidFill>
                <a:latin typeface="Calibri"/>
                <a:ea typeface="Calibri"/>
                <a:cs typeface="Calibri"/>
                <a:sym typeface="Calibri"/>
              </a:defRPr>
            </a:lvl3pPr>
            <a:lvl4pPr marL="0" lvl="3" indent="0" algn="r">
              <a:spcBef>
                <a:spcPts val="0"/>
              </a:spcBef>
              <a:buClr>
                <a:srgbClr val="888888"/>
              </a:buClr>
              <a:buSzPts val="1200"/>
              <a:buFont typeface="Calibri"/>
              <a:buNone/>
              <a:defRPr>
                <a:solidFill>
                  <a:srgbClr val="888888"/>
                </a:solidFill>
                <a:latin typeface="Calibri"/>
                <a:ea typeface="Calibri"/>
                <a:cs typeface="Calibri"/>
                <a:sym typeface="Calibri"/>
              </a:defRPr>
            </a:lvl4pPr>
            <a:lvl5pPr marL="0" lvl="4" indent="0" algn="r">
              <a:spcBef>
                <a:spcPts val="0"/>
              </a:spcBef>
              <a:buClr>
                <a:srgbClr val="888888"/>
              </a:buClr>
              <a:buSzPts val="1200"/>
              <a:buFont typeface="Calibri"/>
              <a:buNone/>
              <a:defRPr>
                <a:solidFill>
                  <a:srgbClr val="888888"/>
                </a:solidFill>
                <a:latin typeface="Calibri"/>
                <a:ea typeface="Calibri"/>
                <a:cs typeface="Calibri"/>
                <a:sym typeface="Calibri"/>
              </a:defRPr>
            </a:lvl5pPr>
            <a:lvl6pPr marL="0" lvl="5" indent="0" algn="r">
              <a:spcBef>
                <a:spcPts val="0"/>
              </a:spcBef>
              <a:buClr>
                <a:srgbClr val="888888"/>
              </a:buClr>
              <a:buSzPts val="1200"/>
              <a:buFont typeface="Calibri"/>
              <a:buNone/>
              <a:defRPr>
                <a:solidFill>
                  <a:srgbClr val="888888"/>
                </a:solidFill>
                <a:latin typeface="Calibri"/>
                <a:ea typeface="Calibri"/>
                <a:cs typeface="Calibri"/>
                <a:sym typeface="Calibri"/>
              </a:defRPr>
            </a:lvl6pPr>
            <a:lvl7pPr marL="0" lvl="6" indent="0" algn="r">
              <a:spcBef>
                <a:spcPts val="0"/>
              </a:spcBef>
              <a:buClr>
                <a:srgbClr val="888888"/>
              </a:buClr>
              <a:buSzPts val="1200"/>
              <a:buFont typeface="Calibri"/>
              <a:buNone/>
              <a:defRPr>
                <a:solidFill>
                  <a:srgbClr val="888888"/>
                </a:solidFill>
                <a:latin typeface="Calibri"/>
                <a:ea typeface="Calibri"/>
                <a:cs typeface="Calibri"/>
                <a:sym typeface="Calibri"/>
              </a:defRPr>
            </a:lvl7pPr>
            <a:lvl8pPr marL="0" lvl="7" indent="0" algn="r">
              <a:spcBef>
                <a:spcPts val="0"/>
              </a:spcBef>
              <a:buClr>
                <a:srgbClr val="888888"/>
              </a:buClr>
              <a:buSzPts val="1200"/>
              <a:buFont typeface="Calibri"/>
              <a:buNone/>
              <a:defRPr>
                <a:solidFill>
                  <a:srgbClr val="888888"/>
                </a:solidFill>
                <a:latin typeface="Calibri"/>
                <a:ea typeface="Calibri"/>
                <a:cs typeface="Calibri"/>
                <a:sym typeface="Calibri"/>
              </a:defRPr>
            </a:lvl8pPr>
            <a:lvl9pPr marL="0" lvl="8" indent="0" algn="r">
              <a:spcBef>
                <a:spcPts val="0"/>
              </a:spcBef>
              <a:buClr>
                <a:srgbClr val="888888"/>
              </a:buClr>
              <a:buSzPts val="1200"/>
              <a:buFont typeface="Calibri"/>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6"/>
        <p:cNvGrpSpPr/>
        <p:nvPr/>
      </p:nvGrpSpPr>
      <p:grpSpPr>
        <a:xfrm>
          <a:off x="0" y="0"/>
          <a:ext cx="0" cy="0"/>
          <a:chOff x="0" y="0"/>
          <a:chExt cx="0" cy="0"/>
        </a:xfrm>
      </p:grpSpPr>
      <p:sp>
        <p:nvSpPr>
          <p:cNvPr id="177" name="Google Shape;177;p7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8" name="Google Shape;178;p7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9" name="Google Shape;179;p7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0" name="Google Shape;180;p7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7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1200"/>
              <a:buFont typeface="Calibri"/>
              <a:buNone/>
              <a:defRPr>
                <a:solidFill>
                  <a:srgbClr val="888888"/>
                </a:solidFill>
                <a:latin typeface="Calibri"/>
                <a:ea typeface="Calibri"/>
                <a:cs typeface="Calibri"/>
                <a:sym typeface="Calibri"/>
              </a:defRPr>
            </a:lvl1pPr>
            <a:lvl2pPr marL="0" lvl="1" indent="0" algn="r">
              <a:spcBef>
                <a:spcPts val="0"/>
              </a:spcBef>
              <a:buClr>
                <a:srgbClr val="888888"/>
              </a:buClr>
              <a:buSzPts val="1200"/>
              <a:buFont typeface="Calibri"/>
              <a:buNone/>
              <a:defRPr>
                <a:solidFill>
                  <a:srgbClr val="888888"/>
                </a:solidFill>
                <a:latin typeface="Calibri"/>
                <a:ea typeface="Calibri"/>
                <a:cs typeface="Calibri"/>
                <a:sym typeface="Calibri"/>
              </a:defRPr>
            </a:lvl2pPr>
            <a:lvl3pPr marL="0" lvl="2" indent="0" algn="r">
              <a:spcBef>
                <a:spcPts val="0"/>
              </a:spcBef>
              <a:buClr>
                <a:srgbClr val="888888"/>
              </a:buClr>
              <a:buSzPts val="1200"/>
              <a:buFont typeface="Calibri"/>
              <a:buNone/>
              <a:defRPr>
                <a:solidFill>
                  <a:srgbClr val="888888"/>
                </a:solidFill>
                <a:latin typeface="Calibri"/>
                <a:ea typeface="Calibri"/>
                <a:cs typeface="Calibri"/>
                <a:sym typeface="Calibri"/>
              </a:defRPr>
            </a:lvl3pPr>
            <a:lvl4pPr marL="0" lvl="3" indent="0" algn="r">
              <a:spcBef>
                <a:spcPts val="0"/>
              </a:spcBef>
              <a:buClr>
                <a:srgbClr val="888888"/>
              </a:buClr>
              <a:buSzPts val="1200"/>
              <a:buFont typeface="Calibri"/>
              <a:buNone/>
              <a:defRPr>
                <a:solidFill>
                  <a:srgbClr val="888888"/>
                </a:solidFill>
                <a:latin typeface="Calibri"/>
                <a:ea typeface="Calibri"/>
                <a:cs typeface="Calibri"/>
                <a:sym typeface="Calibri"/>
              </a:defRPr>
            </a:lvl4pPr>
            <a:lvl5pPr marL="0" lvl="4" indent="0" algn="r">
              <a:spcBef>
                <a:spcPts val="0"/>
              </a:spcBef>
              <a:buClr>
                <a:srgbClr val="888888"/>
              </a:buClr>
              <a:buSzPts val="1200"/>
              <a:buFont typeface="Calibri"/>
              <a:buNone/>
              <a:defRPr>
                <a:solidFill>
                  <a:srgbClr val="888888"/>
                </a:solidFill>
                <a:latin typeface="Calibri"/>
                <a:ea typeface="Calibri"/>
                <a:cs typeface="Calibri"/>
                <a:sym typeface="Calibri"/>
              </a:defRPr>
            </a:lvl5pPr>
            <a:lvl6pPr marL="0" lvl="5" indent="0" algn="r">
              <a:spcBef>
                <a:spcPts val="0"/>
              </a:spcBef>
              <a:buClr>
                <a:srgbClr val="888888"/>
              </a:buClr>
              <a:buSzPts val="1200"/>
              <a:buFont typeface="Calibri"/>
              <a:buNone/>
              <a:defRPr>
                <a:solidFill>
                  <a:srgbClr val="888888"/>
                </a:solidFill>
                <a:latin typeface="Calibri"/>
                <a:ea typeface="Calibri"/>
                <a:cs typeface="Calibri"/>
                <a:sym typeface="Calibri"/>
              </a:defRPr>
            </a:lvl6pPr>
            <a:lvl7pPr marL="0" lvl="6" indent="0" algn="r">
              <a:spcBef>
                <a:spcPts val="0"/>
              </a:spcBef>
              <a:buClr>
                <a:srgbClr val="888888"/>
              </a:buClr>
              <a:buSzPts val="1200"/>
              <a:buFont typeface="Calibri"/>
              <a:buNone/>
              <a:defRPr>
                <a:solidFill>
                  <a:srgbClr val="888888"/>
                </a:solidFill>
                <a:latin typeface="Calibri"/>
                <a:ea typeface="Calibri"/>
                <a:cs typeface="Calibri"/>
                <a:sym typeface="Calibri"/>
              </a:defRPr>
            </a:lvl7pPr>
            <a:lvl8pPr marL="0" lvl="7" indent="0" algn="r">
              <a:spcBef>
                <a:spcPts val="0"/>
              </a:spcBef>
              <a:buClr>
                <a:srgbClr val="888888"/>
              </a:buClr>
              <a:buSzPts val="1200"/>
              <a:buFont typeface="Calibri"/>
              <a:buNone/>
              <a:defRPr>
                <a:solidFill>
                  <a:srgbClr val="888888"/>
                </a:solidFill>
                <a:latin typeface="Calibri"/>
                <a:ea typeface="Calibri"/>
                <a:cs typeface="Calibri"/>
                <a:sym typeface="Calibri"/>
              </a:defRPr>
            </a:lvl8pPr>
            <a:lvl9pPr marL="0" lvl="8" indent="0" algn="r">
              <a:spcBef>
                <a:spcPts val="0"/>
              </a:spcBef>
              <a:buClr>
                <a:srgbClr val="888888"/>
              </a:buClr>
              <a:buSzPts val="1200"/>
              <a:buFont typeface="Calibri"/>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2"/>
        <p:cNvGrpSpPr/>
        <p:nvPr/>
      </p:nvGrpSpPr>
      <p:grpSpPr>
        <a:xfrm>
          <a:off x="0" y="0"/>
          <a:ext cx="0" cy="0"/>
          <a:chOff x="0" y="0"/>
          <a:chExt cx="0" cy="0"/>
        </a:xfrm>
      </p:grpSpPr>
      <p:sp>
        <p:nvSpPr>
          <p:cNvPr id="183" name="Google Shape;183;p8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4" name="Google Shape;184;p8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85" name="Google Shape;185;p8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6" name="Google Shape;186;p8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7" name="Google Shape;187;p8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1200"/>
              <a:buFont typeface="Calibri"/>
              <a:buNone/>
              <a:defRPr>
                <a:solidFill>
                  <a:srgbClr val="888888"/>
                </a:solidFill>
                <a:latin typeface="Calibri"/>
                <a:ea typeface="Calibri"/>
                <a:cs typeface="Calibri"/>
                <a:sym typeface="Calibri"/>
              </a:defRPr>
            </a:lvl1pPr>
            <a:lvl2pPr marL="0" lvl="1" indent="0" algn="r">
              <a:spcBef>
                <a:spcPts val="0"/>
              </a:spcBef>
              <a:buClr>
                <a:srgbClr val="888888"/>
              </a:buClr>
              <a:buSzPts val="1200"/>
              <a:buFont typeface="Calibri"/>
              <a:buNone/>
              <a:defRPr>
                <a:solidFill>
                  <a:srgbClr val="888888"/>
                </a:solidFill>
                <a:latin typeface="Calibri"/>
                <a:ea typeface="Calibri"/>
                <a:cs typeface="Calibri"/>
                <a:sym typeface="Calibri"/>
              </a:defRPr>
            </a:lvl2pPr>
            <a:lvl3pPr marL="0" lvl="2" indent="0" algn="r">
              <a:spcBef>
                <a:spcPts val="0"/>
              </a:spcBef>
              <a:buClr>
                <a:srgbClr val="888888"/>
              </a:buClr>
              <a:buSzPts val="1200"/>
              <a:buFont typeface="Calibri"/>
              <a:buNone/>
              <a:defRPr>
                <a:solidFill>
                  <a:srgbClr val="888888"/>
                </a:solidFill>
                <a:latin typeface="Calibri"/>
                <a:ea typeface="Calibri"/>
                <a:cs typeface="Calibri"/>
                <a:sym typeface="Calibri"/>
              </a:defRPr>
            </a:lvl3pPr>
            <a:lvl4pPr marL="0" lvl="3" indent="0" algn="r">
              <a:spcBef>
                <a:spcPts val="0"/>
              </a:spcBef>
              <a:buClr>
                <a:srgbClr val="888888"/>
              </a:buClr>
              <a:buSzPts val="1200"/>
              <a:buFont typeface="Calibri"/>
              <a:buNone/>
              <a:defRPr>
                <a:solidFill>
                  <a:srgbClr val="888888"/>
                </a:solidFill>
                <a:latin typeface="Calibri"/>
                <a:ea typeface="Calibri"/>
                <a:cs typeface="Calibri"/>
                <a:sym typeface="Calibri"/>
              </a:defRPr>
            </a:lvl4pPr>
            <a:lvl5pPr marL="0" lvl="4" indent="0" algn="r">
              <a:spcBef>
                <a:spcPts val="0"/>
              </a:spcBef>
              <a:buClr>
                <a:srgbClr val="888888"/>
              </a:buClr>
              <a:buSzPts val="1200"/>
              <a:buFont typeface="Calibri"/>
              <a:buNone/>
              <a:defRPr>
                <a:solidFill>
                  <a:srgbClr val="888888"/>
                </a:solidFill>
                <a:latin typeface="Calibri"/>
                <a:ea typeface="Calibri"/>
                <a:cs typeface="Calibri"/>
                <a:sym typeface="Calibri"/>
              </a:defRPr>
            </a:lvl5pPr>
            <a:lvl6pPr marL="0" lvl="5" indent="0" algn="r">
              <a:spcBef>
                <a:spcPts val="0"/>
              </a:spcBef>
              <a:buClr>
                <a:srgbClr val="888888"/>
              </a:buClr>
              <a:buSzPts val="1200"/>
              <a:buFont typeface="Calibri"/>
              <a:buNone/>
              <a:defRPr>
                <a:solidFill>
                  <a:srgbClr val="888888"/>
                </a:solidFill>
                <a:latin typeface="Calibri"/>
                <a:ea typeface="Calibri"/>
                <a:cs typeface="Calibri"/>
                <a:sym typeface="Calibri"/>
              </a:defRPr>
            </a:lvl6pPr>
            <a:lvl7pPr marL="0" lvl="6" indent="0" algn="r">
              <a:spcBef>
                <a:spcPts val="0"/>
              </a:spcBef>
              <a:buClr>
                <a:srgbClr val="888888"/>
              </a:buClr>
              <a:buSzPts val="1200"/>
              <a:buFont typeface="Calibri"/>
              <a:buNone/>
              <a:defRPr>
                <a:solidFill>
                  <a:srgbClr val="888888"/>
                </a:solidFill>
                <a:latin typeface="Calibri"/>
                <a:ea typeface="Calibri"/>
                <a:cs typeface="Calibri"/>
                <a:sym typeface="Calibri"/>
              </a:defRPr>
            </a:lvl7pPr>
            <a:lvl8pPr marL="0" lvl="7" indent="0" algn="r">
              <a:spcBef>
                <a:spcPts val="0"/>
              </a:spcBef>
              <a:buClr>
                <a:srgbClr val="888888"/>
              </a:buClr>
              <a:buSzPts val="1200"/>
              <a:buFont typeface="Calibri"/>
              <a:buNone/>
              <a:defRPr>
                <a:solidFill>
                  <a:srgbClr val="888888"/>
                </a:solidFill>
                <a:latin typeface="Calibri"/>
                <a:ea typeface="Calibri"/>
                <a:cs typeface="Calibri"/>
                <a:sym typeface="Calibri"/>
              </a:defRPr>
            </a:lvl8pPr>
            <a:lvl9pPr marL="0" lvl="8" indent="0" algn="r">
              <a:spcBef>
                <a:spcPts val="0"/>
              </a:spcBef>
              <a:buClr>
                <a:srgbClr val="888888"/>
              </a:buClr>
              <a:buSzPts val="1200"/>
              <a:buFont typeface="Calibri"/>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88"/>
        <p:cNvGrpSpPr/>
        <p:nvPr/>
      </p:nvGrpSpPr>
      <p:grpSpPr>
        <a:xfrm>
          <a:off x="0" y="0"/>
          <a:ext cx="0" cy="0"/>
          <a:chOff x="0" y="0"/>
          <a:chExt cx="0" cy="0"/>
        </a:xfrm>
      </p:grpSpPr>
      <p:sp>
        <p:nvSpPr>
          <p:cNvPr id="189" name="Google Shape;189;p8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0" name="Google Shape;190;p8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1" name="Google Shape;191;p8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2" name="Google Shape;192;p8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3" name="Google Shape;193;p8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4" name="Google Shape;194;p8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1200"/>
              <a:buFont typeface="Calibri"/>
              <a:buNone/>
              <a:defRPr>
                <a:solidFill>
                  <a:srgbClr val="888888"/>
                </a:solidFill>
                <a:latin typeface="Calibri"/>
                <a:ea typeface="Calibri"/>
                <a:cs typeface="Calibri"/>
                <a:sym typeface="Calibri"/>
              </a:defRPr>
            </a:lvl1pPr>
            <a:lvl2pPr marL="0" lvl="1" indent="0" algn="r">
              <a:spcBef>
                <a:spcPts val="0"/>
              </a:spcBef>
              <a:buClr>
                <a:srgbClr val="888888"/>
              </a:buClr>
              <a:buSzPts val="1200"/>
              <a:buFont typeface="Calibri"/>
              <a:buNone/>
              <a:defRPr>
                <a:solidFill>
                  <a:srgbClr val="888888"/>
                </a:solidFill>
                <a:latin typeface="Calibri"/>
                <a:ea typeface="Calibri"/>
                <a:cs typeface="Calibri"/>
                <a:sym typeface="Calibri"/>
              </a:defRPr>
            </a:lvl2pPr>
            <a:lvl3pPr marL="0" lvl="2" indent="0" algn="r">
              <a:spcBef>
                <a:spcPts val="0"/>
              </a:spcBef>
              <a:buClr>
                <a:srgbClr val="888888"/>
              </a:buClr>
              <a:buSzPts val="1200"/>
              <a:buFont typeface="Calibri"/>
              <a:buNone/>
              <a:defRPr>
                <a:solidFill>
                  <a:srgbClr val="888888"/>
                </a:solidFill>
                <a:latin typeface="Calibri"/>
                <a:ea typeface="Calibri"/>
                <a:cs typeface="Calibri"/>
                <a:sym typeface="Calibri"/>
              </a:defRPr>
            </a:lvl3pPr>
            <a:lvl4pPr marL="0" lvl="3" indent="0" algn="r">
              <a:spcBef>
                <a:spcPts val="0"/>
              </a:spcBef>
              <a:buClr>
                <a:srgbClr val="888888"/>
              </a:buClr>
              <a:buSzPts val="1200"/>
              <a:buFont typeface="Calibri"/>
              <a:buNone/>
              <a:defRPr>
                <a:solidFill>
                  <a:srgbClr val="888888"/>
                </a:solidFill>
                <a:latin typeface="Calibri"/>
                <a:ea typeface="Calibri"/>
                <a:cs typeface="Calibri"/>
                <a:sym typeface="Calibri"/>
              </a:defRPr>
            </a:lvl4pPr>
            <a:lvl5pPr marL="0" lvl="4" indent="0" algn="r">
              <a:spcBef>
                <a:spcPts val="0"/>
              </a:spcBef>
              <a:buClr>
                <a:srgbClr val="888888"/>
              </a:buClr>
              <a:buSzPts val="1200"/>
              <a:buFont typeface="Calibri"/>
              <a:buNone/>
              <a:defRPr>
                <a:solidFill>
                  <a:srgbClr val="888888"/>
                </a:solidFill>
                <a:latin typeface="Calibri"/>
                <a:ea typeface="Calibri"/>
                <a:cs typeface="Calibri"/>
                <a:sym typeface="Calibri"/>
              </a:defRPr>
            </a:lvl5pPr>
            <a:lvl6pPr marL="0" lvl="5" indent="0" algn="r">
              <a:spcBef>
                <a:spcPts val="0"/>
              </a:spcBef>
              <a:buClr>
                <a:srgbClr val="888888"/>
              </a:buClr>
              <a:buSzPts val="1200"/>
              <a:buFont typeface="Calibri"/>
              <a:buNone/>
              <a:defRPr>
                <a:solidFill>
                  <a:srgbClr val="888888"/>
                </a:solidFill>
                <a:latin typeface="Calibri"/>
                <a:ea typeface="Calibri"/>
                <a:cs typeface="Calibri"/>
                <a:sym typeface="Calibri"/>
              </a:defRPr>
            </a:lvl6pPr>
            <a:lvl7pPr marL="0" lvl="6" indent="0" algn="r">
              <a:spcBef>
                <a:spcPts val="0"/>
              </a:spcBef>
              <a:buClr>
                <a:srgbClr val="888888"/>
              </a:buClr>
              <a:buSzPts val="1200"/>
              <a:buFont typeface="Calibri"/>
              <a:buNone/>
              <a:defRPr>
                <a:solidFill>
                  <a:srgbClr val="888888"/>
                </a:solidFill>
                <a:latin typeface="Calibri"/>
                <a:ea typeface="Calibri"/>
                <a:cs typeface="Calibri"/>
                <a:sym typeface="Calibri"/>
              </a:defRPr>
            </a:lvl7pPr>
            <a:lvl8pPr marL="0" lvl="7" indent="0" algn="r">
              <a:spcBef>
                <a:spcPts val="0"/>
              </a:spcBef>
              <a:buClr>
                <a:srgbClr val="888888"/>
              </a:buClr>
              <a:buSzPts val="1200"/>
              <a:buFont typeface="Calibri"/>
              <a:buNone/>
              <a:defRPr>
                <a:solidFill>
                  <a:srgbClr val="888888"/>
                </a:solidFill>
                <a:latin typeface="Calibri"/>
                <a:ea typeface="Calibri"/>
                <a:cs typeface="Calibri"/>
                <a:sym typeface="Calibri"/>
              </a:defRPr>
            </a:lvl8pPr>
            <a:lvl9pPr marL="0" lvl="8" indent="0" algn="r">
              <a:spcBef>
                <a:spcPts val="0"/>
              </a:spcBef>
              <a:buClr>
                <a:srgbClr val="888888"/>
              </a:buClr>
              <a:buSzPts val="1200"/>
              <a:buFont typeface="Calibri"/>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95"/>
        <p:cNvGrpSpPr/>
        <p:nvPr/>
      </p:nvGrpSpPr>
      <p:grpSpPr>
        <a:xfrm>
          <a:off x="0" y="0"/>
          <a:ext cx="0" cy="0"/>
          <a:chOff x="0" y="0"/>
          <a:chExt cx="0" cy="0"/>
        </a:xfrm>
      </p:grpSpPr>
      <p:sp>
        <p:nvSpPr>
          <p:cNvPr id="196" name="Google Shape;196;p8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7" name="Google Shape;197;p8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98" name="Google Shape;198;p8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9" name="Google Shape;199;p8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00" name="Google Shape;200;p8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1" name="Google Shape;201;p8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2" name="Google Shape;202;p8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3" name="Google Shape;203;p8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1200"/>
              <a:buFont typeface="Calibri"/>
              <a:buNone/>
              <a:defRPr>
                <a:solidFill>
                  <a:srgbClr val="888888"/>
                </a:solidFill>
                <a:latin typeface="Calibri"/>
                <a:ea typeface="Calibri"/>
                <a:cs typeface="Calibri"/>
                <a:sym typeface="Calibri"/>
              </a:defRPr>
            </a:lvl1pPr>
            <a:lvl2pPr marL="0" lvl="1" indent="0" algn="r">
              <a:spcBef>
                <a:spcPts val="0"/>
              </a:spcBef>
              <a:buClr>
                <a:srgbClr val="888888"/>
              </a:buClr>
              <a:buSzPts val="1200"/>
              <a:buFont typeface="Calibri"/>
              <a:buNone/>
              <a:defRPr>
                <a:solidFill>
                  <a:srgbClr val="888888"/>
                </a:solidFill>
                <a:latin typeface="Calibri"/>
                <a:ea typeface="Calibri"/>
                <a:cs typeface="Calibri"/>
                <a:sym typeface="Calibri"/>
              </a:defRPr>
            </a:lvl2pPr>
            <a:lvl3pPr marL="0" lvl="2" indent="0" algn="r">
              <a:spcBef>
                <a:spcPts val="0"/>
              </a:spcBef>
              <a:buClr>
                <a:srgbClr val="888888"/>
              </a:buClr>
              <a:buSzPts val="1200"/>
              <a:buFont typeface="Calibri"/>
              <a:buNone/>
              <a:defRPr>
                <a:solidFill>
                  <a:srgbClr val="888888"/>
                </a:solidFill>
                <a:latin typeface="Calibri"/>
                <a:ea typeface="Calibri"/>
                <a:cs typeface="Calibri"/>
                <a:sym typeface="Calibri"/>
              </a:defRPr>
            </a:lvl3pPr>
            <a:lvl4pPr marL="0" lvl="3" indent="0" algn="r">
              <a:spcBef>
                <a:spcPts val="0"/>
              </a:spcBef>
              <a:buClr>
                <a:srgbClr val="888888"/>
              </a:buClr>
              <a:buSzPts val="1200"/>
              <a:buFont typeface="Calibri"/>
              <a:buNone/>
              <a:defRPr>
                <a:solidFill>
                  <a:srgbClr val="888888"/>
                </a:solidFill>
                <a:latin typeface="Calibri"/>
                <a:ea typeface="Calibri"/>
                <a:cs typeface="Calibri"/>
                <a:sym typeface="Calibri"/>
              </a:defRPr>
            </a:lvl4pPr>
            <a:lvl5pPr marL="0" lvl="4" indent="0" algn="r">
              <a:spcBef>
                <a:spcPts val="0"/>
              </a:spcBef>
              <a:buClr>
                <a:srgbClr val="888888"/>
              </a:buClr>
              <a:buSzPts val="1200"/>
              <a:buFont typeface="Calibri"/>
              <a:buNone/>
              <a:defRPr>
                <a:solidFill>
                  <a:srgbClr val="888888"/>
                </a:solidFill>
                <a:latin typeface="Calibri"/>
                <a:ea typeface="Calibri"/>
                <a:cs typeface="Calibri"/>
                <a:sym typeface="Calibri"/>
              </a:defRPr>
            </a:lvl5pPr>
            <a:lvl6pPr marL="0" lvl="5" indent="0" algn="r">
              <a:spcBef>
                <a:spcPts val="0"/>
              </a:spcBef>
              <a:buClr>
                <a:srgbClr val="888888"/>
              </a:buClr>
              <a:buSzPts val="1200"/>
              <a:buFont typeface="Calibri"/>
              <a:buNone/>
              <a:defRPr>
                <a:solidFill>
                  <a:srgbClr val="888888"/>
                </a:solidFill>
                <a:latin typeface="Calibri"/>
                <a:ea typeface="Calibri"/>
                <a:cs typeface="Calibri"/>
                <a:sym typeface="Calibri"/>
              </a:defRPr>
            </a:lvl6pPr>
            <a:lvl7pPr marL="0" lvl="6" indent="0" algn="r">
              <a:spcBef>
                <a:spcPts val="0"/>
              </a:spcBef>
              <a:buClr>
                <a:srgbClr val="888888"/>
              </a:buClr>
              <a:buSzPts val="1200"/>
              <a:buFont typeface="Calibri"/>
              <a:buNone/>
              <a:defRPr>
                <a:solidFill>
                  <a:srgbClr val="888888"/>
                </a:solidFill>
                <a:latin typeface="Calibri"/>
                <a:ea typeface="Calibri"/>
                <a:cs typeface="Calibri"/>
                <a:sym typeface="Calibri"/>
              </a:defRPr>
            </a:lvl7pPr>
            <a:lvl8pPr marL="0" lvl="7" indent="0" algn="r">
              <a:spcBef>
                <a:spcPts val="0"/>
              </a:spcBef>
              <a:buClr>
                <a:srgbClr val="888888"/>
              </a:buClr>
              <a:buSzPts val="1200"/>
              <a:buFont typeface="Calibri"/>
              <a:buNone/>
              <a:defRPr>
                <a:solidFill>
                  <a:srgbClr val="888888"/>
                </a:solidFill>
                <a:latin typeface="Calibri"/>
                <a:ea typeface="Calibri"/>
                <a:cs typeface="Calibri"/>
                <a:sym typeface="Calibri"/>
              </a:defRPr>
            </a:lvl8pPr>
            <a:lvl9pPr marL="0" lvl="8" indent="0" algn="r">
              <a:spcBef>
                <a:spcPts val="0"/>
              </a:spcBef>
              <a:buClr>
                <a:srgbClr val="888888"/>
              </a:buClr>
              <a:buSzPts val="1200"/>
              <a:buFont typeface="Calibri"/>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4"/>
        <p:cNvGrpSpPr/>
        <p:nvPr/>
      </p:nvGrpSpPr>
      <p:grpSpPr>
        <a:xfrm>
          <a:off x="0" y="0"/>
          <a:ext cx="0" cy="0"/>
          <a:chOff x="0" y="0"/>
          <a:chExt cx="0" cy="0"/>
        </a:xfrm>
      </p:grpSpPr>
      <p:sp>
        <p:nvSpPr>
          <p:cNvPr id="205" name="Google Shape;205;p8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6" name="Google Shape;206;p8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7" name="Google Shape;207;p8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8" name="Google Shape;208;p8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1200"/>
              <a:buFont typeface="Calibri"/>
              <a:buNone/>
              <a:defRPr>
                <a:solidFill>
                  <a:srgbClr val="888888"/>
                </a:solidFill>
                <a:latin typeface="Calibri"/>
                <a:ea typeface="Calibri"/>
                <a:cs typeface="Calibri"/>
                <a:sym typeface="Calibri"/>
              </a:defRPr>
            </a:lvl1pPr>
            <a:lvl2pPr marL="0" lvl="1" indent="0" algn="r">
              <a:spcBef>
                <a:spcPts val="0"/>
              </a:spcBef>
              <a:buClr>
                <a:srgbClr val="888888"/>
              </a:buClr>
              <a:buSzPts val="1200"/>
              <a:buFont typeface="Calibri"/>
              <a:buNone/>
              <a:defRPr>
                <a:solidFill>
                  <a:srgbClr val="888888"/>
                </a:solidFill>
                <a:latin typeface="Calibri"/>
                <a:ea typeface="Calibri"/>
                <a:cs typeface="Calibri"/>
                <a:sym typeface="Calibri"/>
              </a:defRPr>
            </a:lvl2pPr>
            <a:lvl3pPr marL="0" lvl="2" indent="0" algn="r">
              <a:spcBef>
                <a:spcPts val="0"/>
              </a:spcBef>
              <a:buClr>
                <a:srgbClr val="888888"/>
              </a:buClr>
              <a:buSzPts val="1200"/>
              <a:buFont typeface="Calibri"/>
              <a:buNone/>
              <a:defRPr>
                <a:solidFill>
                  <a:srgbClr val="888888"/>
                </a:solidFill>
                <a:latin typeface="Calibri"/>
                <a:ea typeface="Calibri"/>
                <a:cs typeface="Calibri"/>
                <a:sym typeface="Calibri"/>
              </a:defRPr>
            </a:lvl3pPr>
            <a:lvl4pPr marL="0" lvl="3" indent="0" algn="r">
              <a:spcBef>
                <a:spcPts val="0"/>
              </a:spcBef>
              <a:buClr>
                <a:srgbClr val="888888"/>
              </a:buClr>
              <a:buSzPts val="1200"/>
              <a:buFont typeface="Calibri"/>
              <a:buNone/>
              <a:defRPr>
                <a:solidFill>
                  <a:srgbClr val="888888"/>
                </a:solidFill>
                <a:latin typeface="Calibri"/>
                <a:ea typeface="Calibri"/>
                <a:cs typeface="Calibri"/>
                <a:sym typeface="Calibri"/>
              </a:defRPr>
            </a:lvl4pPr>
            <a:lvl5pPr marL="0" lvl="4" indent="0" algn="r">
              <a:spcBef>
                <a:spcPts val="0"/>
              </a:spcBef>
              <a:buClr>
                <a:srgbClr val="888888"/>
              </a:buClr>
              <a:buSzPts val="1200"/>
              <a:buFont typeface="Calibri"/>
              <a:buNone/>
              <a:defRPr>
                <a:solidFill>
                  <a:srgbClr val="888888"/>
                </a:solidFill>
                <a:latin typeface="Calibri"/>
                <a:ea typeface="Calibri"/>
                <a:cs typeface="Calibri"/>
                <a:sym typeface="Calibri"/>
              </a:defRPr>
            </a:lvl5pPr>
            <a:lvl6pPr marL="0" lvl="5" indent="0" algn="r">
              <a:spcBef>
                <a:spcPts val="0"/>
              </a:spcBef>
              <a:buClr>
                <a:srgbClr val="888888"/>
              </a:buClr>
              <a:buSzPts val="1200"/>
              <a:buFont typeface="Calibri"/>
              <a:buNone/>
              <a:defRPr>
                <a:solidFill>
                  <a:srgbClr val="888888"/>
                </a:solidFill>
                <a:latin typeface="Calibri"/>
                <a:ea typeface="Calibri"/>
                <a:cs typeface="Calibri"/>
                <a:sym typeface="Calibri"/>
              </a:defRPr>
            </a:lvl6pPr>
            <a:lvl7pPr marL="0" lvl="6" indent="0" algn="r">
              <a:spcBef>
                <a:spcPts val="0"/>
              </a:spcBef>
              <a:buClr>
                <a:srgbClr val="888888"/>
              </a:buClr>
              <a:buSzPts val="1200"/>
              <a:buFont typeface="Calibri"/>
              <a:buNone/>
              <a:defRPr>
                <a:solidFill>
                  <a:srgbClr val="888888"/>
                </a:solidFill>
                <a:latin typeface="Calibri"/>
                <a:ea typeface="Calibri"/>
                <a:cs typeface="Calibri"/>
                <a:sym typeface="Calibri"/>
              </a:defRPr>
            </a:lvl7pPr>
            <a:lvl8pPr marL="0" lvl="7" indent="0" algn="r">
              <a:spcBef>
                <a:spcPts val="0"/>
              </a:spcBef>
              <a:buClr>
                <a:srgbClr val="888888"/>
              </a:buClr>
              <a:buSzPts val="1200"/>
              <a:buFont typeface="Calibri"/>
              <a:buNone/>
              <a:defRPr>
                <a:solidFill>
                  <a:srgbClr val="888888"/>
                </a:solidFill>
                <a:latin typeface="Calibri"/>
                <a:ea typeface="Calibri"/>
                <a:cs typeface="Calibri"/>
                <a:sym typeface="Calibri"/>
              </a:defRPr>
            </a:lvl8pPr>
            <a:lvl9pPr marL="0" lvl="8" indent="0" algn="r">
              <a:spcBef>
                <a:spcPts val="0"/>
              </a:spcBef>
              <a:buClr>
                <a:srgbClr val="888888"/>
              </a:buClr>
              <a:buSzPts val="1200"/>
              <a:buFont typeface="Calibri"/>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09"/>
        <p:cNvGrpSpPr/>
        <p:nvPr/>
      </p:nvGrpSpPr>
      <p:grpSpPr>
        <a:xfrm>
          <a:off x="0" y="0"/>
          <a:ext cx="0" cy="0"/>
          <a:chOff x="0" y="0"/>
          <a:chExt cx="0" cy="0"/>
        </a:xfrm>
      </p:grpSpPr>
      <p:sp>
        <p:nvSpPr>
          <p:cNvPr id="210" name="Google Shape;210;p8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1" name="Google Shape;211;p8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12" name="Google Shape;212;p8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13" name="Google Shape;213;p8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4" name="Google Shape;214;p8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5" name="Google Shape;215;p8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1200"/>
              <a:buFont typeface="Calibri"/>
              <a:buNone/>
              <a:defRPr>
                <a:solidFill>
                  <a:srgbClr val="888888"/>
                </a:solidFill>
                <a:latin typeface="Calibri"/>
                <a:ea typeface="Calibri"/>
                <a:cs typeface="Calibri"/>
                <a:sym typeface="Calibri"/>
              </a:defRPr>
            </a:lvl1pPr>
            <a:lvl2pPr marL="0" lvl="1" indent="0" algn="r">
              <a:spcBef>
                <a:spcPts val="0"/>
              </a:spcBef>
              <a:buClr>
                <a:srgbClr val="888888"/>
              </a:buClr>
              <a:buSzPts val="1200"/>
              <a:buFont typeface="Calibri"/>
              <a:buNone/>
              <a:defRPr>
                <a:solidFill>
                  <a:srgbClr val="888888"/>
                </a:solidFill>
                <a:latin typeface="Calibri"/>
                <a:ea typeface="Calibri"/>
                <a:cs typeface="Calibri"/>
                <a:sym typeface="Calibri"/>
              </a:defRPr>
            </a:lvl2pPr>
            <a:lvl3pPr marL="0" lvl="2" indent="0" algn="r">
              <a:spcBef>
                <a:spcPts val="0"/>
              </a:spcBef>
              <a:buClr>
                <a:srgbClr val="888888"/>
              </a:buClr>
              <a:buSzPts val="1200"/>
              <a:buFont typeface="Calibri"/>
              <a:buNone/>
              <a:defRPr>
                <a:solidFill>
                  <a:srgbClr val="888888"/>
                </a:solidFill>
                <a:latin typeface="Calibri"/>
                <a:ea typeface="Calibri"/>
                <a:cs typeface="Calibri"/>
                <a:sym typeface="Calibri"/>
              </a:defRPr>
            </a:lvl3pPr>
            <a:lvl4pPr marL="0" lvl="3" indent="0" algn="r">
              <a:spcBef>
                <a:spcPts val="0"/>
              </a:spcBef>
              <a:buClr>
                <a:srgbClr val="888888"/>
              </a:buClr>
              <a:buSzPts val="1200"/>
              <a:buFont typeface="Calibri"/>
              <a:buNone/>
              <a:defRPr>
                <a:solidFill>
                  <a:srgbClr val="888888"/>
                </a:solidFill>
                <a:latin typeface="Calibri"/>
                <a:ea typeface="Calibri"/>
                <a:cs typeface="Calibri"/>
                <a:sym typeface="Calibri"/>
              </a:defRPr>
            </a:lvl4pPr>
            <a:lvl5pPr marL="0" lvl="4" indent="0" algn="r">
              <a:spcBef>
                <a:spcPts val="0"/>
              </a:spcBef>
              <a:buClr>
                <a:srgbClr val="888888"/>
              </a:buClr>
              <a:buSzPts val="1200"/>
              <a:buFont typeface="Calibri"/>
              <a:buNone/>
              <a:defRPr>
                <a:solidFill>
                  <a:srgbClr val="888888"/>
                </a:solidFill>
                <a:latin typeface="Calibri"/>
                <a:ea typeface="Calibri"/>
                <a:cs typeface="Calibri"/>
                <a:sym typeface="Calibri"/>
              </a:defRPr>
            </a:lvl5pPr>
            <a:lvl6pPr marL="0" lvl="5" indent="0" algn="r">
              <a:spcBef>
                <a:spcPts val="0"/>
              </a:spcBef>
              <a:buClr>
                <a:srgbClr val="888888"/>
              </a:buClr>
              <a:buSzPts val="1200"/>
              <a:buFont typeface="Calibri"/>
              <a:buNone/>
              <a:defRPr>
                <a:solidFill>
                  <a:srgbClr val="888888"/>
                </a:solidFill>
                <a:latin typeface="Calibri"/>
                <a:ea typeface="Calibri"/>
                <a:cs typeface="Calibri"/>
                <a:sym typeface="Calibri"/>
              </a:defRPr>
            </a:lvl6pPr>
            <a:lvl7pPr marL="0" lvl="6" indent="0" algn="r">
              <a:spcBef>
                <a:spcPts val="0"/>
              </a:spcBef>
              <a:buClr>
                <a:srgbClr val="888888"/>
              </a:buClr>
              <a:buSzPts val="1200"/>
              <a:buFont typeface="Calibri"/>
              <a:buNone/>
              <a:defRPr>
                <a:solidFill>
                  <a:srgbClr val="888888"/>
                </a:solidFill>
                <a:latin typeface="Calibri"/>
                <a:ea typeface="Calibri"/>
                <a:cs typeface="Calibri"/>
                <a:sym typeface="Calibri"/>
              </a:defRPr>
            </a:lvl7pPr>
            <a:lvl8pPr marL="0" lvl="7" indent="0" algn="r">
              <a:spcBef>
                <a:spcPts val="0"/>
              </a:spcBef>
              <a:buClr>
                <a:srgbClr val="888888"/>
              </a:buClr>
              <a:buSzPts val="1200"/>
              <a:buFont typeface="Calibri"/>
              <a:buNone/>
              <a:defRPr>
                <a:solidFill>
                  <a:srgbClr val="888888"/>
                </a:solidFill>
                <a:latin typeface="Calibri"/>
                <a:ea typeface="Calibri"/>
                <a:cs typeface="Calibri"/>
                <a:sym typeface="Calibri"/>
              </a:defRPr>
            </a:lvl8pPr>
            <a:lvl9pPr marL="0" lvl="8" indent="0" algn="r">
              <a:spcBef>
                <a:spcPts val="0"/>
              </a:spcBef>
              <a:buClr>
                <a:srgbClr val="888888"/>
              </a:buClr>
              <a:buSzPts val="1200"/>
              <a:buFont typeface="Calibri"/>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标题幻灯片" type="title">
  <p:cSld name="TITLE">
    <p:spTree>
      <p:nvGrpSpPr>
        <p:cNvPr id="1" name="Shape 19"/>
        <p:cNvGrpSpPr/>
        <p:nvPr/>
      </p:nvGrpSpPr>
      <p:grpSpPr>
        <a:xfrm>
          <a:off x="0" y="0"/>
          <a:ext cx="0" cy="0"/>
          <a:chOff x="0" y="0"/>
          <a:chExt cx="0" cy="0"/>
        </a:xfrm>
      </p:grpSpPr>
      <p:sp>
        <p:nvSpPr>
          <p:cNvPr id="20" name="Google Shape;20;p6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6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2" name="Google Shape;22;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16"/>
        <p:cNvGrpSpPr/>
        <p:nvPr/>
      </p:nvGrpSpPr>
      <p:grpSpPr>
        <a:xfrm>
          <a:off x="0" y="0"/>
          <a:ext cx="0" cy="0"/>
          <a:chOff x="0" y="0"/>
          <a:chExt cx="0" cy="0"/>
        </a:xfrm>
      </p:grpSpPr>
      <p:sp>
        <p:nvSpPr>
          <p:cNvPr id="217" name="Google Shape;217;p8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8" name="Google Shape;218;p85"/>
          <p:cNvSpPr>
            <a:spLocks noGrp="1"/>
          </p:cNvSpPr>
          <p:nvPr>
            <p:ph type="pic" idx="2"/>
          </p:nvPr>
        </p:nvSpPr>
        <p:spPr>
          <a:xfrm>
            <a:off x="5183188" y="987425"/>
            <a:ext cx="6172200" cy="4873625"/>
          </a:xfrm>
          <a:prstGeom prst="rect">
            <a:avLst/>
          </a:prstGeom>
          <a:noFill/>
          <a:ln>
            <a:noFill/>
          </a:ln>
        </p:spPr>
      </p:sp>
      <p:sp>
        <p:nvSpPr>
          <p:cNvPr id="219" name="Google Shape;219;p8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20" name="Google Shape;220;p8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1" name="Google Shape;221;p8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2" name="Google Shape;222;p8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1200"/>
              <a:buFont typeface="Calibri"/>
              <a:buNone/>
              <a:defRPr>
                <a:solidFill>
                  <a:srgbClr val="888888"/>
                </a:solidFill>
                <a:latin typeface="Calibri"/>
                <a:ea typeface="Calibri"/>
                <a:cs typeface="Calibri"/>
                <a:sym typeface="Calibri"/>
              </a:defRPr>
            </a:lvl1pPr>
            <a:lvl2pPr marL="0" lvl="1" indent="0" algn="r">
              <a:spcBef>
                <a:spcPts val="0"/>
              </a:spcBef>
              <a:buClr>
                <a:srgbClr val="888888"/>
              </a:buClr>
              <a:buSzPts val="1200"/>
              <a:buFont typeface="Calibri"/>
              <a:buNone/>
              <a:defRPr>
                <a:solidFill>
                  <a:srgbClr val="888888"/>
                </a:solidFill>
                <a:latin typeface="Calibri"/>
                <a:ea typeface="Calibri"/>
                <a:cs typeface="Calibri"/>
                <a:sym typeface="Calibri"/>
              </a:defRPr>
            </a:lvl2pPr>
            <a:lvl3pPr marL="0" lvl="2" indent="0" algn="r">
              <a:spcBef>
                <a:spcPts val="0"/>
              </a:spcBef>
              <a:buClr>
                <a:srgbClr val="888888"/>
              </a:buClr>
              <a:buSzPts val="1200"/>
              <a:buFont typeface="Calibri"/>
              <a:buNone/>
              <a:defRPr>
                <a:solidFill>
                  <a:srgbClr val="888888"/>
                </a:solidFill>
                <a:latin typeface="Calibri"/>
                <a:ea typeface="Calibri"/>
                <a:cs typeface="Calibri"/>
                <a:sym typeface="Calibri"/>
              </a:defRPr>
            </a:lvl3pPr>
            <a:lvl4pPr marL="0" lvl="3" indent="0" algn="r">
              <a:spcBef>
                <a:spcPts val="0"/>
              </a:spcBef>
              <a:buClr>
                <a:srgbClr val="888888"/>
              </a:buClr>
              <a:buSzPts val="1200"/>
              <a:buFont typeface="Calibri"/>
              <a:buNone/>
              <a:defRPr>
                <a:solidFill>
                  <a:srgbClr val="888888"/>
                </a:solidFill>
                <a:latin typeface="Calibri"/>
                <a:ea typeface="Calibri"/>
                <a:cs typeface="Calibri"/>
                <a:sym typeface="Calibri"/>
              </a:defRPr>
            </a:lvl4pPr>
            <a:lvl5pPr marL="0" lvl="4" indent="0" algn="r">
              <a:spcBef>
                <a:spcPts val="0"/>
              </a:spcBef>
              <a:buClr>
                <a:srgbClr val="888888"/>
              </a:buClr>
              <a:buSzPts val="1200"/>
              <a:buFont typeface="Calibri"/>
              <a:buNone/>
              <a:defRPr>
                <a:solidFill>
                  <a:srgbClr val="888888"/>
                </a:solidFill>
                <a:latin typeface="Calibri"/>
                <a:ea typeface="Calibri"/>
                <a:cs typeface="Calibri"/>
                <a:sym typeface="Calibri"/>
              </a:defRPr>
            </a:lvl5pPr>
            <a:lvl6pPr marL="0" lvl="5" indent="0" algn="r">
              <a:spcBef>
                <a:spcPts val="0"/>
              </a:spcBef>
              <a:buClr>
                <a:srgbClr val="888888"/>
              </a:buClr>
              <a:buSzPts val="1200"/>
              <a:buFont typeface="Calibri"/>
              <a:buNone/>
              <a:defRPr>
                <a:solidFill>
                  <a:srgbClr val="888888"/>
                </a:solidFill>
                <a:latin typeface="Calibri"/>
                <a:ea typeface="Calibri"/>
                <a:cs typeface="Calibri"/>
                <a:sym typeface="Calibri"/>
              </a:defRPr>
            </a:lvl6pPr>
            <a:lvl7pPr marL="0" lvl="6" indent="0" algn="r">
              <a:spcBef>
                <a:spcPts val="0"/>
              </a:spcBef>
              <a:buClr>
                <a:srgbClr val="888888"/>
              </a:buClr>
              <a:buSzPts val="1200"/>
              <a:buFont typeface="Calibri"/>
              <a:buNone/>
              <a:defRPr>
                <a:solidFill>
                  <a:srgbClr val="888888"/>
                </a:solidFill>
                <a:latin typeface="Calibri"/>
                <a:ea typeface="Calibri"/>
                <a:cs typeface="Calibri"/>
                <a:sym typeface="Calibri"/>
              </a:defRPr>
            </a:lvl7pPr>
            <a:lvl8pPr marL="0" lvl="7" indent="0" algn="r">
              <a:spcBef>
                <a:spcPts val="0"/>
              </a:spcBef>
              <a:buClr>
                <a:srgbClr val="888888"/>
              </a:buClr>
              <a:buSzPts val="1200"/>
              <a:buFont typeface="Calibri"/>
              <a:buNone/>
              <a:defRPr>
                <a:solidFill>
                  <a:srgbClr val="888888"/>
                </a:solidFill>
                <a:latin typeface="Calibri"/>
                <a:ea typeface="Calibri"/>
                <a:cs typeface="Calibri"/>
                <a:sym typeface="Calibri"/>
              </a:defRPr>
            </a:lvl8pPr>
            <a:lvl9pPr marL="0" lvl="8" indent="0" algn="r">
              <a:spcBef>
                <a:spcPts val="0"/>
              </a:spcBef>
              <a:buClr>
                <a:srgbClr val="888888"/>
              </a:buClr>
              <a:buSzPts val="1200"/>
              <a:buFont typeface="Calibri"/>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23"/>
        <p:cNvGrpSpPr/>
        <p:nvPr/>
      </p:nvGrpSpPr>
      <p:grpSpPr>
        <a:xfrm>
          <a:off x="0" y="0"/>
          <a:ext cx="0" cy="0"/>
          <a:chOff x="0" y="0"/>
          <a:chExt cx="0" cy="0"/>
        </a:xfrm>
      </p:grpSpPr>
      <p:sp>
        <p:nvSpPr>
          <p:cNvPr id="224" name="Google Shape;224;p8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5" name="Google Shape;225;p8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6" name="Google Shape;226;p8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7" name="Google Shape;227;p8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8" name="Google Shape;228;p8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1200"/>
              <a:buFont typeface="Calibri"/>
              <a:buNone/>
              <a:defRPr>
                <a:solidFill>
                  <a:srgbClr val="888888"/>
                </a:solidFill>
                <a:latin typeface="Calibri"/>
                <a:ea typeface="Calibri"/>
                <a:cs typeface="Calibri"/>
                <a:sym typeface="Calibri"/>
              </a:defRPr>
            </a:lvl1pPr>
            <a:lvl2pPr marL="0" lvl="1" indent="0" algn="r">
              <a:spcBef>
                <a:spcPts val="0"/>
              </a:spcBef>
              <a:buClr>
                <a:srgbClr val="888888"/>
              </a:buClr>
              <a:buSzPts val="1200"/>
              <a:buFont typeface="Calibri"/>
              <a:buNone/>
              <a:defRPr>
                <a:solidFill>
                  <a:srgbClr val="888888"/>
                </a:solidFill>
                <a:latin typeface="Calibri"/>
                <a:ea typeface="Calibri"/>
                <a:cs typeface="Calibri"/>
                <a:sym typeface="Calibri"/>
              </a:defRPr>
            </a:lvl2pPr>
            <a:lvl3pPr marL="0" lvl="2" indent="0" algn="r">
              <a:spcBef>
                <a:spcPts val="0"/>
              </a:spcBef>
              <a:buClr>
                <a:srgbClr val="888888"/>
              </a:buClr>
              <a:buSzPts val="1200"/>
              <a:buFont typeface="Calibri"/>
              <a:buNone/>
              <a:defRPr>
                <a:solidFill>
                  <a:srgbClr val="888888"/>
                </a:solidFill>
                <a:latin typeface="Calibri"/>
                <a:ea typeface="Calibri"/>
                <a:cs typeface="Calibri"/>
                <a:sym typeface="Calibri"/>
              </a:defRPr>
            </a:lvl3pPr>
            <a:lvl4pPr marL="0" lvl="3" indent="0" algn="r">
              <a:spcBef>
                <a:spcPts val="0"/>
              </a:spcBef>
              <a:buClr>
                <a:srgbClr val="888888"/>
              </a:buClr>
              <a:buSzPts val="1200"/>
              <a:buFont typeface="Calibri"/>
              <a:buNone/>
              <a:defRPr>
                <a:solidFill>
                  <a:srgbClr val="888888"/>
                </a:solidFill>
                <a:latin typeface="Calibri"/>
                <a:ea typeface="Calibri"/>
                <a:cs typeface="Calibri"/>
                <a:sym typeface="Calibri"/>
              </a:defRPr>
            </a:lvl4pPr>
            <a:lvl5pPr marL="0" lvl="4" indent="0" algn="r">
              <a:spcBef>
                <a:spcPts val="0"/>
              </a:spcBef>
              <a:buClr>
                <a:srgbClr val="888888"/>
              </a:buClr>
              <a:buSzPts val="1200"/>
              <a:buFont typeface="Calibri"/>
              <a:buNone/>
              <a:defRPr>
                <a:solidFill>
                  <a:srgbClr val="888888"/>
                </a:solidFill>
                <a:latin typeface="Calibri"/>
                <a:ea typeface="Calibri"/>
                <a:cs typeface="Calibri"/>
                <a:sym typeface="Calibri"/>
              </a:defRPr>
            </a:lvl5pPr>
            <a:lvl6pPr marL="0" lvl="5" indent="0" algn="r">
              <a:spcBef>
                <a:spcPts val="0"/>
              </a:spcBef>
              <a:buClr>
                <a:srgbClr val="888888"/>
              </a:buClr>
              <a:buSzPts val="1200"/>
              <a:buFont typeface="Calibri"/>
              <a:buNone/>
              <a:defRPr>
                <a:solidFill>
                  <a:srgbClr val="888888"/>
                </a:solidFill>
                <a:latin typeface="Calibri"/>
                <a:ea typeface="Calibri"/>
                <a:cs typeface="Calibri"/>
                <a:sym typeface="Calibri"/>
              </a:defRPr>
            </a:lvl6pPr>
            <a:lvl7pPr marL="0" lvl="6" indent="0" algn="r">
              <a:spcBef>
                <a:spcPts val="0"/>
              </a:spcBef>
              <a:buClr>
                <a:srgbClr val="888888"/>
              </a:buClr>
              <a:buSzPts val="1200"/>
              <a:buFont typeface="Calibri"/>
              <a:buNone/>
              <a:defRPr>
                <a:solidFill>
                  <a:srgbClr val="888888"/>
                </a:solidFill>
                <a:latin typeface="Calibri"/>
                <a:ea typeface="Calibri"/>
                <a:cs typeface="Calibri"/>
                <a:sym typeface="Calibri"/>
              </a:defRPr>
            </a:lvl7pPr>
            <a:lvl8pPr marL="0" lvl="7" indent="0" algn="r">
              <a:spcBef>
                <a:spcPts val="0"/>
              </a:spcBef>
              <a:buClr>
                <a:srgbClr val="888888"/>
              </a:buClr>
              <a:buSzPts val="1200"/>
              <a:buFont typeface="Calibri"/>
              <a:buNone/>
              <a:defRPr>
                <a:solidFill>
                  <a:srgbClr val="888888"/>
                </a:solidFill>
                <a:latin typeface="Calibri"/>
                <a:ea typeface="Calibri"/>
                <a:cs typeface="Calibri"/>
                <a:sym typeface="Calibri"/>
              </a:defRPr>
            </a:lvl8pPr>
            <a:lvl9pPr marL="0" lvl="8" indent="0" algn="r">
              <a:spcBef>
                <a:spcPts val="0"/>
              </a:spcBef>
              <a:buClr>
                <a:srgbClr val="888888"/>
              </a:buClr>
              <a:buSzPts val="1200"/>
              <a:buFont typeface="Calibri"/>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29"/>
        <p:cNvGrpSpPr/>
        <p:nvPr/>
      </p:nvGrpSpPr>
      <p:grpSpPr>
        <a:xfrm>
          <a:off x="0" y="0"/>
          <a:ext cx="0" cy="0"/>
          <a:chOff x="0" y="0"/>
          <a:chExt cx="0" cy="0"/>
        </a:xfrm>
      </p:grpSpPr>
      <p:sp>
        <p:nvSpPr>
          <p:cNvPr id="230" name="Google Shape;230;p8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1" name="Google Shape;231;p8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2" name="Google Shape;232;p8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3" name="Google Shape;233;p8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4" name="Google Shape;234;p8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1200"/>
              <a:buFont typeface="Calibri"/>
              <a:buNone/>
              <a:defRPr>
                <a:solidFill>
                  <a:srgbClr val="888888"/>
                </a:solidFill>
                <a:latin typeface="Calibri"/>
                <a:ea typeface="Calibri"/>
                <a:cs typeface="Calibri"/>
                <a:sym typeface="Calibri"/>
              </a:defRPr>
            </a:lvl1pPr>
            <a:lvl2pPr marL="0" lvl="1" indent="0" algn="r">
              <a:spcBef>
                <a:spcPts val="0"/>
              </a:spcBef>
              <a:buClr>
                <a:srgbClr val="888888"/>
              </a:buClr>
              <a:buSzPts val="1200"/>
              <a:buFont typeface="Calibri"/>
              <a:buNone/>
              <a:defRPr>
                <a:solidFill>
                  <a:srgbClr val="888888"/>
                </a:solidFill>
                <a:latin typeface="Calibri"/>
                <a:ea typeface="Calibri"/>
                <a:cs typeface="Calibri"/>
                <a:sym typeface="Calibri"/>
              </a:defRPr>
            </a:lvl2pPr>
            <a:lvl3pPr marL="0" lvl="2" indent="0" algn="r">
              <a:spcBef>
                <a:spcPts val="0"/>
              </a:spcBef>
              <a:buClr>
                <a:srgbClr val="888888"/>
              </a:buClr>
              <a:buSzPts val="1200"/>
              <a:buFont typeface="Calibri"/>
              <a:buNone/>
              <a:defRPr>
                <a:solidFill>
                  <a:srgbClr val="888888"/>
                </a:solidFill>
                <a:latin typeface="Calibri"/>
                <a:ea typeface="Calibri"/>
                <a:cs typeface="Calibri"/>
                <a:sym typeface="Calibri"/>
              </a:defRPr>
            </a:lvl3pPr>
            <a:lvl4pPr marL="0" lvl="3" indent="0" algn="r">
              <a:spcBef>
                <a:spcPts val="0"/>
              </a:spcBef>
              <a:buClr>
                <a:srgbClr val="888888"/>
              </a:buClr>
              <a:buSzPts val="1200"/>
              <a:buFont typeface="Calibri"/>
              <a:buNone/>
              <a:defRPr>
                <a:solidFill>
                  <a:srgbClr val="888888"/>
                </a:solidFill>
                <a:latin typeface="Calibri"/>
                <a:ea typeface="Calibri"/>
                <a:cs typeface="Calibri"/>
                <a:sym typeface="Calibri"/>
              </a:defRPr>
            </a:lvl4pPr>
            <a:lvl5pPr marL="0" lvl="4" indent="0" algn="r">
              <a:spcBef>
                <a:spcPts val="0"/>
              </a:spcBef>
              <a:buClr>
                <a:srgbClr val="888888"/>
              </a:buClr>
              <a:buSzPts val="1200"/>
              <a:buFont typeface="Calibri"/>
              <a:buNone/>
              <a:defRPr>
                <a:solidFill>
                  <a:srgbClr val="888888"/>
                </a:solidFill>
                <a:latin typeface="Calibri"/>
                <a:ea typeface="Calibri"/>
                <a:cs typeface="Calibri"/>
                <a:sym typeface="Calibri"/>
              </a:defRPr>
            </a:lvl5pPr>
            <a:lvl6pPr marL="0" lvl="5" indent="0" algn="r">
              <a:spcBef>
                <a:spcPts val="0"/>
              </a:spcBef>
              <a:buClr>
                <a:srgbClr val="888888"/>
              </a:buClr>
              <a:buSzPts val="1200"/>
              <a:buFont typeface="Calibri"/>
              <a:buNone/>
              <a:defRPr>
                <a:solidFill>
                  <a:srgbClr val="888888"/>
                </a:solidFill>
                <a:latin typeface="Calibri"/>
                <a:ea typeface="Calibri"/>
                <a:cs typeface="Calibri"/>
                <a:sym typeface="Calibri"/>
              </a:defRPr>
            </a:lvl6pPr>
            <a:lvl7pPr marL="0" lvl="6" indent="0" algn="r">
              <a:spcBef>
                <a:spcPts val="0"/>
              </a:spcBef>
              <a:buClr>
                <a:srgbClr val="888888"/>
              </a:buClr>
              <a:buSzPts val="1200"/>
              <a:buFont typeface="Calibri"/>
              <a:buNone/>
              <a:defRPr>
                <a:solidFill>
                  <a:srgbClr val="888888"/>
                </a:solidFill>
                <a:latin typeface="Calibri"/>
                <a:ea typeface="Calibri"/>
                <a:cs typeface="Calibri"/>
                <a:sym typeface="Calibri"/>
              </a:defRPr>
            </a:lvl7pPr>
            <a:lvl8pPr marL="0" lvl="7" indent="0" algn="r">
              <a:spcBef>
                <a:spcPts val="0"/>
              </a:spcBef>
              <a:buClr>
                <a:srgbClr val="888888"/>
              </a:buClr>
              <a:buSzPts val="1200"/>
              <a:buFont typeface="Calibri"/>
              <a:buNone/>
              <a:defRPr>
                <a:solidFill>
                  <a:srgbClr val="888888"/>
                </a:solidFill>
                <a:latin typeface="Calibri"/>
                <a:ea typeface="Calibri"/>
                <a:cs typeface="Calibri"/>
                <a:sym typeface="Calibri"/>
              </a:defRPr>
            </a:lvl8pPr>
            <a:lvl9pPr marL="0" lvl="8" indent="0" algn="r">
              <a:spcBef>
                <a:spcPts val="0"/>
              </a:spcBef>
              <a:buClr>
                <a:srgbClr val="888888"/>
              </a:buClr>
              <a:buSzPts val="1200"/>
              <a:buFont typeface="Calibri"/>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62"/>
        <p:cNvGrpSpPr/>
        <p:nvPr/>
      </p:nvGrpSpPr>
      <p:grpSpPr>
        <a:xfrm>
          <a:off x="0" y="0"/>
          <a:ext cx="0" cy="0"/>
          <a:chOff x="0" y="0"/>
          <a:chExt cx="0" cy="0"/>
        </a:xfrm>
      </p:grpSpPr>
      <p:sp>
        <p:nvSpPr>
          <p:cNvPr id="263" name="Google Shape;263;p53"/>
          <p:cNvSpPr txBox="1">
            <a:spLocks noGrp="1"/>
          </p:cNvSpPr>
          <p:nvPr>
            <p:ph type="title"/>
          </p:nvPr>
        </p:nvSpPr>
        <p:spPr>
          <a:xfrm>
            <a:off x="960000" y="1762067"/>
            <a:ext cx="4456400" cy="14872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4200"/>
              <a:buNone/>
              <a:defRPr sz="9333"/>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a:endParaRPr/>
          </a:p>
        </p:txBody>
      </p:sp>
      <p:sp>
        <p:nvSpPr>
          <p:cNvPr id="264" name="Google Shape;264;p53"/>
          <p:cNvSpPr txBox="1">
            <a:spLocks noGrp="1"/>
          </p:cNvSpPr>
          <p:nvPr>
            <p:ph type="subTitle" idx="1"/>
          </p:nvPr>
        </p:nvSpPr>
        <p:spPr>
          <a:xfrm>
            <a:off x="960000" y="3365917"/>
            <a:ext cx="4945600" cy="1730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100"/>
              <a:buNone/>
              <a:defRPr sz="24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grpSp>
        <p:nvGrpSpPr>
          <p:cNvPr id="265" name="Google Shape;265;p53"/>
          <p:cNvGrpSpPr/>
          <p:nvPr/>
        </p:nvGrpSpPr>
        <p:grpSpPr>
          <a:xfrm>
            <a:off x="-1686677" y="-2957187"/>
            <a:ext cx="5293349" cy="4750988"/>
            <a:chOff x="-1265008" y="-2217890"/>
            <a:chExt cx="3970012" cy="3563241"/>
          </a:xfrm>
        </p:grpSpPr>
        <p:sp>
          <p:nvSpPr>
            <p:cNvPr id="266" name="Google Shape;266;p53"/>
            <p:cNvSpPr/>
            <p:nvPr/>
          </p:nvSpPr>
          <p:spPr>
            <a:xfrm rot="8557240" flipH="1">
              <a:off x="-1165805" y="-1237607"/>
              <a:ext cx="3771606" cy="1602675"/>
            </a:xfrm>
            <a:custGeom>
              <a:avLst/>
              <a:gdLst/>
              <a:ahLst/>
              <a:cxnLst/>
              <a:rect l="l" t="t" r="r" b="b"/>
              <a:pathLst>
                <a:path w="13955" h="5930" extrusionOk="0">
                  <a:moveTo>
                    <a:pt x="3807" y="1"/>
                  </a:moveTo>
                  <a:cubicBezTo>
                    <a:pt x="2322" y="1"/>
                    <a:pt x="749" y="401"/>
                    <a:pt x="1" y="1533"/>
                  </a:cubicBezTo>
                  <a:lnTo>
                    <a:pt x="1" y="5930"/>
                  </a:lnTo>
                  <a:lnTo>
                    <a:pt x="13955" y="5930"/>
                  </a:lnTo>
                  <a:cubicBezTo>
                    <a:pt x="13955" y="5930"/>
                    <a:pt x="13755" y="4520"/>
                    <a:pt x="12582" y="4020"/>
                  </a:cubicBezTo>
                  <a:cubicBezTo>
                    <a:pt x="11410" y="3520"/>
                    <a:pt x="10267" y="3753"/>
                    <a:pt x="9162" y="3252"/>
                  </a:cubicBezTo>
                  <a:cubicBezTo>
                    <a:pt x="8054" y="2755"/>
                    <a:pt x="8075" y="1545"/>
                    <a:pt x="6903" y="704"/>
                  </a:cubicBezTo>
                  <a:cubicBezTo>
                    <a:pt x="6352" y="311"/>
                    <a:pt x="5114" y="1"/>
                    <a:pt x="380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89"/>
                <a:buFont typeface="Arial"/>
                <a:buNone/>
              </a:pPr>
              <a:endParaRPr sz="2489">
                <a:solidFill>
                  <a:schemeClr val="dk1"/>
                </a:solidFill>
                <a:latin typeface="Arial"/>
                <a:ea typeface="Arial"/>
                <a:cs typeface="Arial"/>
                <a:sym typeface="Arial"/>
              </a:endParaRPr>
            </a:p>
          </p:txBody>
        </p:sp>
        <p:grpSp>
          <p:nvGrpSpPr>
            <p:cNvPr id="267" name="Google Shape;267;p53"/>
            <p:cNvGrpSpPr/>
            <p:nvPr/>
          </p:nvGrpSpPr>
          <p:grpSpPr>
            <a:xfrm rot="10285502" flipH="1">
              <a:off x="-116652" y="70516"/>
              <a:ext cx="1604775" cy="724526"/>
              <a:chOff x="1246399" y="4061320"/>
              <a:chExt cx="1604810" cy="724542"/>
            </a:xfrm>
          </p:grpSpPr>
          <p:sp>
            <p:nvSpPr>
              <p:cNvPr id="268" name="Google Shape;268;p53"/>
              <p:cNvSpPr/>
              <p:nvPr/>
            </p:nvSpPr>
            <p:spPr>
              <a:xfrm>
                <a:off x="1306710" y="4248223"/>
                <a:ext cx="31852" cy="31310"/>
              </a:xfrm>
              <a:custGeom>
                <a:avLst/>
                <a:gdLst/>
                <a:ahLst/>
                <a:cxnLst/>
                <a:rect l="l" t="t" r="r" b="b"/>
                <a:pathLst>
                  <a:path w="704" h="692" extrusionOk="0">
                    <a:moveTo>
                      <a:pt x="334" y="1"/>
                    </a:moveTo>
                    <a:cubicBezTo>
                      <a:pt x="299" y="1"/>
                      <a:pt x="251" y="13"/>
                      <a:pt x="203" y="37"/>
                    </a:cubicBezTo>
                    <a:cubicBezTo>
                      <a:pt x="156" y="49"/>
                      <a:pt x="132" y="72"/>
                      <a:pt x="96" y="108"/>
                    </a:cubicBezTo>
                    <a:cubicBezTo>
                      <a:pt x="72" y="132"/>
                      <a:pt x="37" y="180"/>
                      <a:pt x="25" y="215"/>
                    </a:cubicBezTo>
                    <a:cubicBezTo>
                      <a:pt x="13" y="251"/>
                      <a:pt x="1" y="299"/>
                      <a:pt x="1" y="346"/>
                    </a:cubicBezTo>
                    <a:cubicBezTo>
                      <a:pt x="1" y="370"/>
                      <a:pt x="13" y="406"/>
                      <a:pt x="13" y="430"/>
                    </a:cubicBezTo>
                    <a:cubicBezTo>
                      <a:pt x="25" y="489"/>
                      <a:pt x="61" y="537"/>
                      <a:pt x="96" y="584"/>
                    </a:cubicBezTo>
                    <a:cubicBezTo>
                      <a:pt x="132" y="596"/>
                      <a:pt x="144" y="608"/>
                      <a:pt x="180" y="644"/>
                    </a:cubicBezTo>
                    <a:cubicBezTo>
                      <a:pt x="239" y="668"/>
                      <a:pt x="299" y="692"/>
                      <a:pt x="358" y="692"/>
                    </a:cubicBezTo>
                    <a:cubicBezTo>
                      <a:pt x="394" y="692"/>
                      <a:pt x="442" y="668"/>
                      <a:pt x="489" y="656"/>
                    </a:cubicBezTo>
                    <a:cubicBezTo>
                      <a:pt x="537" y="644"/>
                      <a:pt x="561" y="608"/>
                      <a:pt x="596" y="584"/>
                    </a:cubicBezTo>
                    <a:cubicBezTo>
                      <a:pt x="620" y="549"/>
                      <a:pt x="656" y="513"/>
                      <a:pt x="668" y="477"/>
                    </a:cubicBezTo>
                    <a:cubicBezTo>
                      <a:pt x="680" y="430"/>
                      <a:pt x="703" y="394"/>
                      <a:pt x="703" y="346"/>
                    </a:cubicBezTo>
                    <a:cubicBezTo>
                      <a:pt x="680" y="311"/>
                      <a:pt x="680" y="287"/>
                      <a:pt x="680" y="251"/>
                    </a:cubicBezTo>
                    <a:cubicBezTo>
                      <a:pt x="668" y="191"/>
                      <a:pt x="644" y="156"/>
                      <a:pt x="596" y="108"/>
                    </a:cubicBezTo>
                    <a:cubicBezTo>
                      <a:pt x="561" y="96"/>
                      <a:pt x="549" y="72"/>
                      <a:pt x="513" y="49"/>
                    </a:cubicBezTo>
                    <a:cubicBezTo>
                      <a:pt x="453" y="13"/>
                      <a:pt x="406" y="1"/>
                      <a:pt x="3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89"/>
                  <a:buFont typeface="Arial"/>
                  <a:buNone/>
                </a:pPr>
                <a:endParaRPr sz="2489">
                  <a:solidFill>
                    <a:schemeClr val="dk1"/>
                  </a:solidFill>
                  <a:latin typeface="Arial"/>
                  <a:ea typeface="Arial"/>
                  <a:cs typeface="Arial"/>
                  <a:sym typeface="Arial"/>
                </a:endParaRPr>
              </a:p>
            </p:txBody>
          </p:sp>
          <p:sp>
            <p:nvSpPr>
              <p:cNvPr id="269" name="Google Shape;269;p53"/>
              <p:cNvSpPr/>
              <p:nvPr/>
            </p:nvSpPr>
            <p:spPr>
              <a:xfrm>
                <a:off x="1290015" y="4302652"/>
                <a:ext cx="18912" cy="14569"/>
              </a:xfrm>
              <a:custGeom>
                <a:avLst/>
                <a:gdLst/>
                <a:ahLst/>
                <a:cxnLst/>
                <a:rect l="l" t="t" r="r" b="b"/>
                <a:pathLst>
                  <a:path w="418" h="322" extrusionOk="0">
                    <a:moveTo>
                      <a:pt x="203" y="1"/>
                    </a:moveTo>
                    <a:cubicBezTo>
                      <a:pt x="1" y="1"/>
                      <a:pt x="1" y="322"/>
                      <a:pt x="203" y="322"/>
                    </a:cubicBezTo>
                    <a:cubicBezTo>
                      <a:pt x="418" y="322"/>
                      <a:pt x="418" y="1"/>
                      <a:pt x="2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89"/>
                  <a:buFont typeface="Arial"/>
                  <a:buNone/>
                </a:pPr>
                <a:endParaRPr sz="2489">
                  <a:solidFill>
                    <a:schemeClr val="dk1"/>
                  </a:solidFill>
                  <a:latin typeface="Arial"/>
                  <a:ea typeface="Arial"/>
                  <a:cs typeface="Arial"/>
                  <a:sym typeface="Arial"/>
                </a:endParaRPr>
              </a:p>
            </p:txBody>
          </p:sp>
          <p:sp>
            <p:nvSpPr>
              <p:cNvPr id="270" name="Google Shape;270;p53"/>
              <p:cNvSpPr/>
              <p:nvPr/>
            </p:nvSpPr>
            <p:spPr>
              <a:xfrm>
                <a:off x="1246399" y="4270347"/>
                <a:ext cx="20496" cy="21582"/>
              </a:xfrm>
              <a:custGeom>
                <a:avLst/>
                <a:gdLst/>
                <a:ahLst/>
                <a:cxnLst/>
                <a:rect l="l" t="t" r="r" b="b"/>
                <a:pathLst>
                  <a:path w="453" h="477" extrusionOk="0">
                    <a:moveTo>
                      <a:pt x="215" y="0"/>
                    </a:moveTo>
                    <a:cubicBezTo>
                      <a:pt x="167" y="0"/>
                      <a:pt x="155" y="24"/>
                      <a:pt x="120" y="36"/>
                    </a:cubicBezTo>
                    <a:cubicBezTo>
                      <a:pt x="108" y="48"/>
                      <a:pt x="96" y="60"/>
                      <a:pt x="84" y="60"/>
                    </a:cubicBezTo>
                    <a:lnTo>
                      <a:pt x="60" y="83"/>
                    </a:lnTo>
                    <a:cubicBezTo>
                      <a:pt x="48" y="95"/>
                      <a:pt x="48" y="107"/>
                      <a:pt x="36" y="119"/>
                    </a:cubicBezTo>
                    <a:cubicBezTo>
                      <a:pt x="36" y="143"/>
                      <a:pt x="24" y="155"/>
                      <a:pt x="24" y="167"/>
                    </a:cubicBezTo>
                    <a:cubicBezTo>
                      <a:pt x="24" y="179"/>
                      <a:pt x="0" y="214"/>
                      <a:pt x="24" y="226"/>
                    </a:cubicBezTo>
                    <a:cubicBezTo>
                      <a:pt x="24" y="238"/>
                      <a:pt x="24" y="274"/>
                      <a:pt x="36" y="286"/>
                    </a:cubicBezTo>
                    <a:lnTo>
                      <a:pt x="36" y="298"/>
                    </a:lnTo>
                    <a:cubicBezTo>
                      <a:pt x="36" y="322"/>
                      <a:pt x="48" y="334"/>
                      <a:pt x="48" y="345"/>
                    </a:cubicBezTo>
                    <a:cubicBezTo>
                      <a:pt x="60" y="357"/>
                      <a:pt x="84" y="393"/>
                      <a:pt x="96" y="405"/>
                    </a:cubicBezTo>
                    <a:cubicBezTo>
                      <a:pt x="108" y="417"/>
                      <a:pt x="120" y="441"/>
                      <a:pt x="155" y="453"/>
                    </a:cubicBezTo>
                    <a:cubicBezTo>
                      <a:pt x="179" y="464"/>
                      <a:pt x="203" y="464"/>
                      <a:pt x="227" y="476"/>
                    </a:cubicBezTo>
                    <a:lnTo>
                      <a:pt x="298" y="476"/>
                    </a:lnTo>
                    <a:cubicBezTo>
                      <a:pt x="322" y="476"/>
                      <a:pt x="334" y="464"/>
                      <a:pt x="346" y="464"/>
                    </a:cubicBezTo>
                    <a:cubicBezTo>
                      <a:pt x="381" y="453"/>
                      <a:pt x="393" y="441"/>
                      <a:pt x="405" y="417"/>
                    </a:cubicBezTo>
                    <a:cubicBezTo>
                      <a:pt x="417" y="405"/>
                      <a:pt x="417" y="393"/>
                      <a:pt x="441" y="381"/>
                    </a:cubicBezTo>
                    <a:cubicBezTo>
                      <a:pt x="453" y="345"/>
                      <a:pt x="453" y="334"/>
                      <a:pt x="453" y="298"/>
                    </a:cubicBezTo>
                    <a:cubicBezTo>
                      <a:pt x="429" y="274"/>
                      <a:pt x="429" y="238"/>
                      <a:pt x="429" y="226"/>
                    </a:cubicBezTo>
                    <a:cubicBezTo>
                      <a:pt x="429" y="214"/>
                      <a:pt x="405" y="203"/>
                      <a:pt x="393" y="179"/>
                    </a:cubicBezTo>
                    <a:cubicBezTo>
                      <a:pt x="393" y="167"/>
                      <a:pt x="381" y="155"/>
                      <a:pt x="381" y="143"/>
                    </a:cubicBezTo>
                    <a:lnTo>
                      <a:pt x="381" y="119"/>
                    </a:lnTo>
                    <a:cubicBezTo>
                      <a:pt x="381" y="107"/>
                      <a:pt x="381" y="107"/>
                      <a:pt x="358" y="83"/>
                    </a:cubicBezTo>
                    <a:cubicBezTo>
                      <a:pt x="346" y="48"/>
                      <a:pt x="298" y="24"/>
                      <a:pt x="26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89"/>
                  <a:buFont typeface="Arial"/>
                  <a:buNone/>
                </a:pPr>
                <a:endParaRPr sz="2489">
                  <a:solidFill>
                    <a:schemeClr val="dk1"/>
                  </a:solidFill>
                  <a:latin typeface="Arial"/>
                  <a:ea typeface="Arial"/>
                  <a:cs typeface="Arial"/>
                  <a:sym typeface="Arial"/>
                </a:endParaRPr>
              </a:p>
            </p:txBody>
          </p:sp>
          <p:grpSp>
            <p:nvGrpSpPr>
              <p:cNvPr id="271" name="Google Shape;271;p53"/>
              <p:cNvGrpSpPr/>
              <p:nvPr/>
            </p:nvGrpSpPr>
            <p:grpSpPr>
              <a:xfrm>
                <a:off x="1314809" y="4061320"/>
                <a:ext cx="1536400" cy="724542"/>
                <a:chOff x="1314809" y="4061320"/>
                <a:chExt cx="1536400" cy="724542"/>
              </a:xfrm>
            </p:grpSpPr>
            <p:sp>
              <p:nvSpPr>
                <p:cNvPr id="272" name="Google Shape;272;p53"/>
                <p:cNvSpPr/>
                <p:nvPr/>
              </p:nvSpPr>
              <p:spPr>
                <a:xfrm>
                  <a:off x="1936278" y="4683429"/>
                  <a:ext cx="24297" cy="18912"/>
                </a:xfrm>
                <a:custGeom>
                  <a:avLst/>
                  <a:gdLst/>
                  <a:ahLst/>
                  <a:cxnLst/>
                  <a:rect l="l" t="t" r="r" b="b"/>
                  <a:pathLst>
                    <a:path w="537" h="418" extrusionOk="0">
                      <a:moveTo>
                        <a:pt x="263" y="1"/>
                      </a:moveTo>
                      <a:cubicBezTo>
                        <a:pt x="1" y="1"/>
                        <a:pt x="1" y="418"/>
                        <a:pt x="263" y="418"/>
                      </a:cubicBezTo>
                      <a:cubicBezTo>
                        <a:pt x="536" y="418"/>
                        <a:pt x="536" y="1"/>
                        <a:pt x="26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89"/>
                    <a:buFont typeface="Arial"/>
                    <a:buNone/>
                  </a:pPr>
                  <a:endParaRPr sz="2489">
                    <a:solidFill>
                      <a:schemeClr val="dk1"/>
                    </a:solidFill>
                    <a:latin typeface="Arial"/>
                    <a:ea typeface="Arial"/>
                    <a:cs typeface="Arial"/>
                    <a:sym typeface="Arial"/>
                  </a:endParaRPr>
                </a:p>
              </p:txBody>
            </p:sp>
            <p:sp>
              <p:nvSpPr>
                <p:cNvPr id="273" name="Google Shape;273;p53"/>
                <p:cNvSpPr/>
                <p:nvPr/>
              </p:nvSpPr>
              <p:spPr>
                <a:xfrm>
                  <a:off x="1787606" y="4766407"/>
                  <a:ext cx="19998" cy="19455"/>
                </a:xfrm>
                <a:custGeom>
                  <a:avLst/>
                  <a:gdLst/>
                  <a:ahLst/>
                  <a:cxnLst/>
                  <a:rect l="l" t="t" r="r" b="b"/>
                  <a:pathLst>
                    <a:path w="442" h="430" extrusionOk="0">
                      <a:moveTo>
                        <a:pt x="215" y="0"/>
                      </a:moveTo>
                      <a:cubicBezTo>
                        <a:pt x="191" y="0"/>
                        <a:pt x="155" y="0"/>
                        <a:pt x="132" y="12"/>
                      </a:cubicBezTo>
                      <a:cubicBezTo>
                        <a:pt x="96" y="24"/>
                        <a:pt x="84" y="36"/>
                        <a:pt x="60" y="60"/>
                      </a:cubicBezTo>
                      <a:cubicBezTo>
                        <a:pt x="36" y="72"/>
                        <a:pt x="24" y="96"/>
                        <a:pt x="12" y="131"/>
                      </a:cubicBezTo>
                      <a:cubicBezTo>
                        <a:pt x="1" y="155"/>
                        <a:pt x="1" y="191"/>
                        <a:pt x="1" y="215"/>
                      </a:cubicBezTo>
                      <a:cubicBezTo>
                        <a:pt x="1" y="239"/>
                        <a:pt x="1" y="262"/>
                        <a:pt x="12" y="274"/>
                      </a:cubicBezTo>
                      <a:cubicBezTo>
                        <a:pt x="24" y="310"/>
                        <a:pt x="36" y="358"/>
                        <a:pt x="72" y="369"/>
                      </a:cubicBezTo>
                      <a:cubicBezTo>
                        <a:pt x="84" y="381"/>
                        <a:pt x="96" y="393"/>
                        <a:pt x="120" y="393"/>
                      </a:cubicBezTo>
                      <a:cubicBezTo>
                        <a:pt x="143" y="417"/>
                        <a:pt x="191" y="429"/>
                        <a:pt x="215" y="429"/>
                      </a:cubicBezTo>
                      <a:cubicBezTo>
                        <a:pt x="251" y="429"/>
                        <a:pt x="274" y="429"/>
                        <a:pt x="310" y="417"/>
                      </a:cubicBezTo>
                      <a:cubicBezTo>
                        <a:pt x="334" y="393"/>
                        <a:pt x="358" y="381"/>
                        <a:pt x="382" y="369"/>
                      </a:cubicBezTo>
                      <a:cubicBezTo>
                        <a:pt x="393" y="358"/>
                        <a:pt x="417" y="322"/>
                        <a:pt x="429" y="298"/>
                      </a:cubicBezTo>
                      <a:cubicBezTo>
                        <a:pt x="441" y="262"/>
                        <a:pt x="441" y="239"/>
                        <a:pt x="441" y="203"/>
                      </a:cubicBezTo>
                      <a:cubicBezTo>
                        <a:pt x="441" y="191"/>
                        <a:pt x="441" y="179"/>
                        <a:pt x="429" y="143"/>
                      </a:cubicBezTo>
                      <a:cubicBezTo>
                        <a:pt x="417" y="119"/>
                        <a:pt x="393" y="72"/>
                        <a:pt x="370" y="60"/>
                      </a:cubicBezTo>
                      <a:cubicBezTo>
                        <a:pt x="358" y="36"/>
                        <a:pt x="334" y="24"/>
                        <a:pt x="322" y="24"/>
                      </a:cubicBezTo>
                      <a:cubicBezTo>
                        <a:pt x="298" y="12"/>
                        <a:pt x="251" y="0"/>
                        <a:pt x="21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89"/>
                    <a:buFont typeface="Arial"/>
                    <a:buNone/>
                  </a:pPr>
                  <a:endParaRPr sz="2489">
                    <a:solidFill>
                      <a:schemeClr val="dk1"/>
                    </a:solidFill>
                    <a:latin typeface="Arial"/>
                    <a:ea typeface="Arial"/>
                    <a:cs typeface="Arial"/>
                    <a:sym typeface="Arial"/>
                  </a:endParaRPr>
                </a:p>
              </p:txBody>
            </p:sp>
            <p:sp>
              <p:nvSpPr>
                <p:cNvPr id="274" name="Google Shape;274;p53"/>
                <p:cNvSpPr/>
                <p:nvPr/>
              </p:nvSpPr>
              <p:spPr>
                <a:xfrm>
                  <a:off x="2055149" y="4412659"/>
                  <a:ext cx="32350" cy="32350"/>
                </a:xfrm>
                <a:custGeom>
                  <a:avLst/>
                  <a:gdLst/>
                  <a:ahLst/>
                  <a:cxnLst/>
                  <a:rect l="l" t="t" r="r" b="b"/>
                  <a:pathLst>
                    <a:path w="715" h="715" extrusionOk="0">
                      <a:moveTo>
                        <a:pt x="358" y="0"/>
                      </a:moveTo>
                      <a:cubicBezTo>
                        <a:pt x="310" y="0"/>
                        <a:pt x="262" y="24"/>
                        <a:pt x="215" y="36"/>
                      </a:cubicBezTo>
                      <a:cubicBezTo>
                        <a:pt x="179" y="48"/>
                        <a:pt x="131" y="83"/>
                        <a:pt x="108" y="107"/>
                      </a:cubicBezTo>
                      <a:cubicBezTo>
                        <a:pt x="72" y="143"/>
                        <a:pt x="48" y="179"/>
                        <a:pt x="24" y="226"/>
                      </a:cubicBezTo>
                      <a:cubicBezTo>
                        <a:pt x="0" y="274"/>
                        <a:pt x="0" y="322"/>
                        <a:pt x="0" y="357"/>
                      </a:cubicBezTo>
                      <a:cubicBezTo>
                        <a:pt x="0" y="393"/>
                        <a:pt x="12" y="417"/>
                        <a:pt x="12" y="453"/>
                      </a:cubicBezTo>
                      <a:cubicBezTo>
                        <a:pt x="24" y="512"/>
                        <a:pt x="60" y="572"/>
                        <a:pt x="108" y="619"/>
                      </a:cubicBezTo>
                      <a:cubicBezTo>
                        <a:pt x="131" y="631"/>
                        <a:pt x="143" y="643"/>
                        <a:pt x="179" y="679"/>
                      </a:cubicBezTo>
                      <a:cubicBezTo>
                        <a:pt x="238" y="703"/>
                        <a:pt x="298" y="715"/>
                        <a:pt x="358" y="715"/>
                      </a:cubicBezTo>
                      <a:cubicBezTo>
                        <a:pt x="405" y="715"/>
                        <a:pt x="441" y="703"/>
                        <a:pt x="489" y="691"/>
                      </a:cubicBezTo>
                      <a:cubicBezTo>
                        <a:pt x="536" y="667"/>
                        <a:pt x="584" y="643"/>
                        <a:pt x="608" y="607"/>
                      </a:cubicBezTo>
                      <a:cubicBezTo>
                        <a:pt x="643" y="584"/>
                        <a:pt x="667" y="536"/>
                        <a:pt x="679" y="500"/>
                      </a:cubicBezTo>
                      <a:cubicBezTo>
                        <a:pt x="715" y="453"/>
                        <a:pt x="715" y="405"/>
                        <a:pt x="715" y="357"/>
                      </a:cubicBezTo>
                      <a:cubicBezTo>
                        <a:pt x="715" y="334"/>
                        <a:pt x="703" y="298"/>
                        <a:pt x="703" y="274"/>
                      </a:cubicBezTo>
                      <a:cubicBezTo>
                        <a:pt x="679" y="214"/>
                        <a:pt x="655" y="155"/>
                        <a:pt x="608" y="107"/>
                      </a:cubicBezTo>
                      <a:cubicBezTo>
                        <a:pt x="572" y="95"/>
                        <a:pt x="560" y="72"/>
                        <a:pt x="536" y="48"/>
                      </a:cubicBezTo>
                      <a:cubicBezTo>
                        <a:pt x="477" y="12"/>
                        <a:pt x="417" y="0"/>
                        <a:pt x="35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89"/>
                    <a:buFont typeface="Arial"/>
                    <a:buNone/>
                  </a:pPr>
                  <a:endParaRPr sz="2489">
                    <a:solidFill>
                      <a:schemeClr val="dk1"/>
                    </a:solidFill>
                    <a:latin typeface="Arial"/>
                    <a:ea typeface="Arial"/>
                    <a:cs typeface="Arial"/>
                    <a:sym typeface="Arial"/>
                  </a:endParaRPr>
                </a:p>
              </p:txBody>
            </p:sp>
            <p:sp>
              <p:nvSpPr>
                <p:cNvPr id="275" name="Google Shape;275;p53"/>
                <p:cNvSpPr/>
                <p:nvPr/>
              </p:nvSpPr>
              <p:spPr>
                <a:xfrm>
                  <a:off x="1519347" y="4097662"/>
                  <a:ext cx="16741" cy="12442"/>
                </a:xfrm>
                <a:custGeom>
                  <a:avLst/>
                  <a:gdLst/>
                  <a:ahLst/>
                  <a:cxnLst/>
                  <a:rect l="l" t="t" r="r" b="b"/>
                  <a:pathLst>
                    <a:path w="370" h="275" extrusionOk="0">
                      <a:moveTo>
                        <a:pt x="191" y="0"/>
                      </a:moveTo>
                      <a:cubicBezTo>
                        <a:pt x="1" y="0"/>
                        <a:pt x="1" y="274"/>
                        <a:pt x="191" y="274"/>
                      </a:cubicBezTo>
                      <a:cubicBezTo>
                        <a:pt x="370" y="274"/>
                        <a:pt x="370" y="0"/>
                        <a:pt x="19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89"/>
                    <a:buFont typeface="Arial"/>
                    <a:buNone/>
                  </a:pPr>
                  <a:endParaRPr sz="2489">
                    <a:solidFill>
                      <a:schemeClr val="dk1"/>
                    </a:solidFill>
                    <a:latin typeface="Arial"/>
                    <a:ea typeface="Arial"/>
                    <a:cs typeface="Arial"/>
                    <a:sym typeface="Arial"/>
                  </a:endParaRPr>
                </a:p>
              </p:txBody>
            </p:sp>
            <p:sp>
              <p:nvSpPr>
                <p:cNvPr id="276" name="Google Shape;276;p53"/>
                <p:cNvSpPr/>
                <p:nvPr/>
              </p:nvSpPr>
              <p:spPr>
                <a:xfrm>
                  <a:off x="2061881" y="4370365"/>
                  <a:ext cx="13528" cy="10814"/>
                </a:xfrm>
                <a:custGeom>
                  <a:avLst/>
                  <a:gdLst/>
                  <a:ahLst/>
                  <a:cxnLst/>
                  <a:rect l="l" t="t" r="r" b="b"/>
                  <a:pathLst>
                    <a:path w="299" h="239" extrusionOk="0">
                      <a:moveTo>
                        <a:pt x="155" y="0"/>
                      </a:moveTo>
                      <a:cubicBezTo>
                        <a:pt x="1" y="0"/>
                        <a:pt x="1" y="238"/>
                        <a:pt x="155" y="238"/>
                      </a:cubicBezTo>
                      <a:cubicBezTo>
                        <a:pt x="298" y="238"/>
                        <a:pt x="298" y="0"/>
                        <a:pt x="15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89"/>
                    <a:buFont typeface="Arial"/>
                    <a:buNone/>
                  </a:pPr>
                  <a:endParaRPr sz="2489">
                    <a:solidFill>
                      <a:schemeClr val="dk1"/>
                    </a:solidFill>
                    <a:latin typeface="Arial"/>
                    <a:ea typeface="Arial"/>
                    <a:cs typeface="Arial"/>
                    <a:sym typeface="Arial"/>
                  </a:endParaRPr>
                </a:p>
              </p:txBody>
            </p:sp>
            <p:sp>
              <p:nvSpPr>
                <p:cNvPr id="277" name="Google Shape;277;p53"/>
                <p:cNvSpPr/>
                <p:nvPr/>
              </p:nvSpPr>
              <p:spPr>
                <a:xfrm>
                  <a:off x="1365980" y="4130272"/>
                  <a:ext cx="24840" cy="21582"/>
                </a:xfrm>
                <a:custGeom>
                  <a:avLst/>
                  <a:gdLst/>
                  <a:ahLst/>
                  <a:cxnLst/>
                  <a:rect l="l" t="t" r="r" b="b"/>
                  <a:pathLst>
                    <a:path w="549" h="477" extrusionOk="0">
                      <a:moveTo>
                        <a:pt x="251" y="1"/>
                      </a:moveTo>
                      <a:cubicBezTo>
                        <a:pt x="203" y="1"/>
                        <a:pt x="167" y="24"/>
                        <a:pt x="120" y="36"/>
                      </a:cubicBezTo>
                      <a:cubicBezTo>
                        <a:pt x="72" y="60"/>
                        <a:pt x="48" y="96"/>
                        <a:pt x="24" y="120"/>
                      </a:cubicBezTo>
                      <a:lnTo>
                        <a:pt x="24" y="143"/>
                      </a:lnTo>
                      <a:cubicBezTo>
                        <a:pt x="13" y="167"/>
                        <a:pt x="1" y="215"/>
                        <a:pt x="1" y="239"/>
                      </a:cubicBezTo>
                      <a:cubicBezTo>
                        <a:pt x="1" y="274"/>
                        <a:pt x="1" y="298"/>
                        <a:pt x="13" y="322"/>
                      </a:cubicBezTo>
                      <a:cubicBezTo>
                        <a:pt x="13" y="334"/>
                        <a:pt x="13" y="334"/>
                        <a:pt x="24" y="346"/>
                      </a:cubicBezTo>
                      <a:lnTo>
                        <a:pt x="24" y="358"/>
                      </a:lnTo>
                      <a:cubicBezTo>
                        <a:pt x="60" y="405"/>
                        <a:pt x="84" y="441"/>
                        <a:pt x="120" y="453"/>
                      </a:cubicBezTo>
                      <a:cubicBezTo>
                        <a:pt x="167" y="477"/>
                        <a:pt x="203" y="477"/>
                        <a:pt x="251" y="477"/>
                      </a:cubicBezTo>
                      <a:lnTo>
                        <a:pt x="298" y="477"/>
                      </a:lnTo>
                      <a:cubicBezTo>
                        <a:pt x="322" y="477"/>
                        <a:pt x="358" y="477"/>
                        <a:pt x="405" y="465"/>
                      </a:cubicBezTo>
                      <a:cubicBezTo>
                        <a:pt x="429" y="453"/>
                        <a:pt x="465" y="441"/>
                        <a:pt x="477" y="417"/>
                      </a:cubicBezTo>
                      <a:cubicBezTo>
                        <a:pt x="501" y="393"/>
                        <a:pt x="525" y="382"/>
                        <a:pt x="525" y="346"/>
                      </a:cubicBezTo>
                      <a:cubicBezTo>
                        <a:pt x="536" y="322"/>
                        <a:pt x="548" y="286"/>
                        <a:pt x="536" y="239"/>
                      </a:cubicBezTo>
                      <a:lnTo>
                        <a:pt x="536" y="179"/>
                      </a:lnTo>
                      <a:cubicBezTo>
                        <a:pt x="525" y="143"/>
                        <a:pt x="501" y="108"/>
                        <a:pt x="477" y="84"/>
                      </a:cubicBezTo>
                      <a:lnTo>
                        <a:pt x="429" y="36"/>
                      </a:lnTo>
                      <a:cubicBezTo>
                        <a:pt x="382" y="1"/>
                        <a:pt x="358" y="1"/>
                        <a:pt x="29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89"/>
                    <a:buFont typeface="Arial"/>
                    <a:buNone/>
                  </a:pPr>
                  <a:endParaRPr sz="2489">
                    <a:solidFill>
                      <a:schemeClr val="dk1"/>
                    </a:solidFill>
                    <a:latin typeface="Arial"/>
                    <a:ea typeface="Arial"/>
                    <a:cs typeface="Arial"/>
                    <a:sym typeface="Arial"/>
                  </a:endParaRPr>
                </a:p>
              </p:txBody>
            </p:sp>
            <p:sp>
              <p:nvSpPr>
                <p:cNvPr id="278" name="Google Shape;278;p53"/>
                <p:cNvSpPr/>
                <p:nvPr/>
              </p:nvSpPr>
              <p:spPr>
                <a:xfrm>
                  <a:off x="1314809" y="4131357"/>
                  <a:ext cx="18912" cy="14569"/>
                </a:xfrm>
                <a:custGeom>
                  <a:avLst/>
                  <a:gdLst/>
                  <a:ahLst/>
                  <a:cxnLst/>
                  <a:rect l="l" t="t" r="r" b="b"/>
                  <a:pathLst>
                    <a:path w="418" h="322" extrusionOk="0">
                      <a:moveTo>
                        <a:pt x="203" y="0"/>
                      </a:moveTo>
                      <a:cubicBezTo>
                        <a:pt x="1" y="0"/>
                        <a:pt x="1" y="322"/>
                        <a:pt x="203" y="322"/>
                      </a:cubicBezTo>
                      <a:cubicBezTo>
                        <a:pt x="417" y="322"/>
                        <a:pt x="417" y="0"/>
                        <a:pt x="2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89"/>
                    <a:buFont typeface="Arial"/>
                    <a:buNone/>
                  </a:pPr>
                  <a:endParaRPr sz="2489">
                    <a:solidFill>
                      <a:schemeClr val="dk1"/>
                    </a:solidFill>
                    <a:latin typeface="Arial"/>
                    <a:ea typeface="Arial"/>
                    <a:cs typeface="Arial"/>
                    <a:sym typeface="Arial"/>
                  </a:endParaRPr>
                </a:p>
              </p:txBody>
            </p:sp>
            <p:sp>
              <p:nvSpPr>
                <p:cNvPr id="279" name="Google Shape;279;p53"/>
                <p:cNvSpPr/>
                <p:nvPr/>
              </p:nvSpPr>
              <p:spPr>
                <a:xfrm>
                  <a:off x="1334761" y="4061320"/>
                  <a:ext cx="17781" cy="13528"/>
                </a:xfrm>
                <a:custGeom>
                  <a:avLst/>
                  <a:gdLst/>
                  <a:ahLst/>
                  <a:cxnLst/>
                  <a:rect l="l" t="t" r="r" b="b"/>
                  <a:pathLst>
                    <a:path w="393" h="299" extrusionOk="0">
                      <a:moveTo>
                        <a:pt x="203" y="1"/>
                      </a:moveTo>
                      <a:cubicBezTo>
                        <a:pt x="0" y="1"/>
                        <a:pt x="0" y="298"/>
                        <a:pt x="203" y="298"/>
                      </a:cubicBezTo>
                      <a:cubicBezTo>
                        <a:pt x="381" y="298"/>
                        <a:pt x="393" y="1"/>
                        <a:pt x="2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89"/>
                    <a:buFont typeface="Arial"/>
                    <a:buNone/>
                  </a:pPr>
                  <a:endParaRPr sz="2489">
                    <a:solidFill>
                      <a:schemeClr val="dk1"/>
                    </a:solidFill>
                    <a:latin typeface="Arial"/>
                    <a:ea typeface="Arial"/>
                    <a:cs typeface="Arial"/>
                    <a:sym typeface="Arial"/>
                  </a:endParaRPr>
                </a:p>
              </p:txBody>
            </p:sp>
            <p:sp>
              <p:nvSpPr>
                <p:cNvPr id="280" name="Google Shape;280;p53"/>
                <p:cNvSpPr/>
                <p:nvPr/>
              </p:nvSpPr>
              <p:spPr>
                <a:xfrm>
                  <a:off x="1805572" y="4366220"/>
                  <a:ext cx="24251" cy="24161"/>
                </a:xfrm>
                <a:custGeom>
                  <a:avLst/>
                  <a:gdLst/>
                  <a:ahLst/>
                  <a:cxnLst/>
                  <a:rect l="l" t="t" r="r" b="b"/>
                  <a:pathLst>
                    <a:path w="536" h="534" extrusionOk="0">
                      <a:moveTo>
                        <a:pt x="214" y="0"/>
                      </a:moveTo>
                      <a:cubicBezTo>
                        <a:pt x="179" y="0"/>
                        <a:pt x="167" y="0"/>
                        <a:pt x="155" y="12"/>
                      </a:cubicBezTo>
                      <a:cubicBezTo>
                        <a:pt x="131" y="12"/>
                        <a:pt x="131" y="24"/>
                        <a:pt x="119" y="24"/>
                      </a:cubicBezTo>
                      <a:lnTo>
                        <a:pt x="72" y="72"/>
                      </a:lnTo>
                      <a:cubicBezTo>
                        <a:pt x="60" y="84"/>
                        <a:pt x="48" y="108"/>
                        <a:pt x="48" y="120"/>
                      </a:cubicBezTo>
                      <a:cubicBezTo>
                        <a:pt x="24" y="131"/>
                        <a:pt x="24" y="167"/>
                        <a:pt x="12" y="179"/>
                      </a:cubicBezTo>
                      <a:cubicBezTo>
                        <a:pt x="0" y="203"/>
                        <a:pt x="0" y="250"/>
                        <a:pt x="12" y="286"/>
                      </a:cubicBezTo>
                      <a:lnTo>
                        <a:pt x="12" y="310"/>
                      </a:lnTo>
                      <a:lnTo>
                        <a:pt x="12" y="322"/>
                      </a:lnTo>
                      <a:cubicBezTo>
                        <a:pt x="24" y="370"/>
                        <a:pt x="48" y="417"/>
                        <a:pt x="84" y="441"/>
                      </a:cubicBezTo>
                      <a:cubicBezTo>
                        <a:pt x="119" y="477"/>
                        <a:pt x="167" y="501"/>
                        <a:pt x="203" y="524"/>
                      </a:cubicBezTo>
                      <a:cubicBezTo>
                        <a:pt x="226" y="530"/>
                        <a:pt x="250" y="533"/>
                        <a:pt x="274" y="533"/>
                      </a:cubicBezTo>
                      <a:cubicBezTo>
                        <a:pt x="298" y="533"/>
                        <a:pt x="322" y="530"/>
                        <a:pt x="345" y="524"/>
                      </a:cubicBezTo>
                      <a:cubicBezTo>
                        <a:pt x="381" y="501"/>
                        <a:pt x="429" y="489"/>
                        <a:pt x="465" y="441"/>
                      </a:cubicBezTo>
                      <a:cubicBezTo>
                        <a:pt x="488" y="417"/>
                        <a:pt x="524" y="370"/>
                        <a:pt x="536" y="322"/>
                      </a:cubicBezTo>
                      <a:cubicBezTo>
                        <a:pt x="536" y="286"/>
                        <a:pt x="536" y="239"/>
                        <a:pt x="524" y="191"/>
                      </a:cubicBezTo>
                      <a:cubicBezTo>
                        <a:pt x="512" y="143"/>
                        <a:pt x="488" y="108"/>
                        <a:pt x="453" y="72"/>
                      </a:cubicBezTo>
                      <a:cubicBezTo>
                        <a:pt x="417" y="48"/>
                        <a:pt x="369" y="12"/>
                        <a:pt x="3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89"/>
                    <a:buFont typeface="Arial"/>
                    <a:buNone/>
                  </a:pPr>
                  <a:endParaRPr sz="2489">
                    <a:solidFill>
                      <a:schemeClr val="dk1"/>
                    </a:solidFill>
                    <a:latin typeface="Arial"/>
                    <a:ea typeface="Arial"/>
                    <a:cs typeface="Arial"/>
                    <a:sym typeface="Arial"/>
                  </a:endParaRPr>
                </a:p>
              </p:txBody>
            </p:sp>
            <p:sp>
              <p:nvSpPr>
                <p:cNvPr id="281" name="Google Shape;281;p53"/>
                <p:cNvSpPr/>
                <p:nvPr/>
              </p:nvSpPr>
              <p:spPr>
                <a:xfrm>
                  <a:off x="1769467" y="4332287"/>
                  <a:ext cx="17284" cy="18234"/>
                </a:xfrm>
                <a:custGeom>
                  <a:avLst/>
                  <a:gdLst/>
                  <a:ahLst/>
                  <a:cxnLst/>
                  <a:rect l="l" t="t" r="r" b="b"/>
                  <a:pathLst>
                    <a:path w="382" h="403" extrusionOk="0">
                      <a:moveTo>
                        <a:pt x="131" y="0"/>
                      </a:moveTo>
                      <a:lnTo>
                        <a:pt x="36" y="48"/>
                      </a:lnTo>
                      <a:cubicBezTo>
                        <a:pt x="12" y="84"/>
                        <a:pt x="0" y="96"/>
                        <a:pt x="0" y="143"/>
                      </a:cubicBezTo>
                      <a:lnTo>
                        <a:pt x="0" y="167"/>
                      </a:lnTo>
                      <a:lnTo>
                        <a:pt x="0" y="238"/>
                      </a:lnTo>
                      <a:lnTo>
                        <a:pt x="0" y="262"/>
                      </a:lnTo>
                      <a:lnTo>
                        <a:pt x="36" y="346"/>
                      </a:lnTo>
                      <a:cubicBezTo>
                        <a:pt x="72" y="381"/>
                        <a:pt x="96" y="393"/>
                        <a:pt x="131" y="393"/>
                      </a:cubicBezTo>
                      <a:cubicBezTo>
                        <a:pt x="143" y="399"/>
                        <a:pt x="161" y="402"/>
                        <a:pt x="181" y="402"/>
                      </a:cubicBezTo>
                      <a:cubicBezTo>
                        <a:pt x="200" y="402"/>
                        <a:pt x="221" y="399"/>
                        <a:pt x="239" y="393"/>
                      </a:cubicBezTo>
                      <a:lnTo>
                        <a:pt x="322" y="346"/>
                      </a:lnTo>
                      <a:cubicBezTo>
                        <a:pt x="358" y="322"/>
                        <a:pt x="370" y="286"/>
                        <a:pt x="370" y="262"/>
                      </a:cubicBezTo>
                      <a:cubicBezTo>
                        <a:pt x="381" y="215"/>
                        <a:pt x="381" y="167"/>
                        <a:pt x="370" y="143"/>
                      </a:cubicBezTo>
                      <a:lnTo>
                        <a:pt x="322" y="48"/>
                      </a:lnTo>
                      <a:cubicBezTo>
                        <a:pt x="298" y="24"/>
                        <a:pt x="262" y="0"/>
                        <a:pt x="2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89"/>
                    <a:buFont typeface="Arial"/>
                    <a:buNone/>
                  </a:pPr>
                  <a:endParaRPr sz="2489">
                    <a:solidFill>
                      <a:schemeClr val="dk1"/>
                    </a:solidFill>
                    <a:latin typeface="Arial"/>
                    <a:ea typeface="Arial"/>
                    <a:cs typeface="Arial"/>
                    <a:sym typeface="Arial"/>
                  </a:endParaRPr>
                </a:p>
              </p:txBody>
            </p:sp>
            <p:sp>
              <p:nvSpPr>
                <p:cNvPr id="282" name="Google Shape;282;p53"/>
                <p:cNvSpPr/>
                <p:nvPr/>
              </p:nvSpPr>
              <p:spPr>
                <a:xfrm>
                  <a:off x="1809870" y="4303738"/>
                  <a:ext cx="12442" cy="9728"/>
                </a:xfrm>
                <a:custGeom>
                  <a:avLst/>
                  <a:gdLst/>
                  <a:ahLst/>
                  <a:cxnLst/>
                  <a:rect l="l" t="t" r="r" b="b"/>
                  <a:pathLst>
                    <a:path w="275" h="215" extrusionOk="0">
                      <a:moveTo>
                        <a:pt x="143" y="0"/>
                      </a:moveTo>
                      <a:cubicBezTo>
                        <a:pt x="0" y="0"/>
                        <a:pt x="0" y="215"/>
                        <a:pt x="143" y="215"/>
                      </a:cubicBezTo>
                      <a:cubicBezTo>
                        <a:pt x="274" y="215"/>
                        <a:pt x="274" y="0"/>
                        <a:pt x="14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89"/>
                    <a:buFont typeface="Arial"/>
                    <a:buNone/>
                  </a:pPr>
                  <a:endParaRPr sz="2489">
                    <a:solidFill>
                      <a:schemeClr val="dk1"/>
                    </a:solidFill>
                    <a:latin typeface="Arial"/>
                    <a:ea typeface="Arial"/>
                    <a:cs typeface="Arial"/>
                    <a:sym typeface="Arial"/>
                  </a:endParaRPr>
                </a:p>
              </p:txBody>
            </p:sp>
            <p:sp>
              <p:nvSpPr>
                <p:cNvPr id="283" name="Google Shape;283;p53"/>
                <p:cNvSpPr/>
                <p:nvPr/>
              </p:nvSpPr>
              <p:spPr>
                <a:xfrm>
                  <a:off x="1819552" y="4264420"/>
                  <a:ext cx="15157" cy="11356"/>
                </a:xfrm>
                <a:custGeom>
                  <a:avLst/>
                  <a:gdLst/>
                  <a:ahLst/>
                  <a:cxnLst/>
                  <a:rect l="l" t="t" r="r" b="b"/>
                  <a:pathLst>
                    <a:path w="335" h="251" extrusionOk="0">
                      <a:moveTo>
                        <a:pt x="167" y="0"/>
                      </a:moveTo>
                      <a:cubicBezTo>
                        <a:pt x="1" y="0"/>
                        <a:pt x="1" y="250"/>
                        <a:pt x="167" y="250"/>
                      </a:cubicBezTo>
                      <a:cubicBezTo>
                        <a:pt x="334" y="250"/>
                        <a:pt x="334" y="0"/>
                        <a:pt x="1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89"/>
                    <a:buFont typeface="Arial"/>
                    <a:buNone/>
                  </a:pPr>
                  <a:endParaRPr sz="2489">
                    <a:solidFill>
                      <a:schemeClr val="dk1"/>
                    </a:solidFill>
                    <a:latin typeface="Arial"/>
                    <a:ea typeface="Arial"/>
                    <a:cs typeface="Arial"/>
                    <a:sym typeface="Arial"/>
                  </a:endParaRPr>
                </a:p>
              </p:txBody>
            </p:sp>
            <p:sp>
              <p:nvSpPr>
                <p:cNvPr id="284" name="Google Shape;284;p53"/>
                <p:cNvSpPr/>
                <p:nvPr/>
              </p:nvSpPr>
              <p:spPr>
                <a:xfrm>
                  <a:off x="1815612" y="4536929"/>
                  <a:ext cx="21582" cy="19953"/>
                </a:xfrm>
                <a:custGeom>
                  <a:avLst/>
                  <a:gdLst/>
                  <a:ahLst/>
                  <a:cxnLst/>
                  <a:rect l="l" t="t" r="r" b="b"/>
                  <a:pathLst>
                    <a:path w="477" h="441" extrusionOk="0">
                      <a:moveTo>
                        <a:pt x="239" y="0"/>
                      </a:moveTo>
                      <a:cubicBezTo>
                        <a:pt x="191" y="0"/>
                        <a:pt x="167" y="12"/>
                        <a:pt x="120" y="24"/>
                      </a:cubicBezTo>
                      <a:cubicBezTo>
                        <a:pt x="96" y="36"/>
                        <a:pt x="60" y="72"/>
                        <a:pt x="48" y="96"/>
                      </a:cubicBezTo>
                      <a:cubicBezTo>
                        <a:pt x="48" y="119"/>
                        <a:pt x="36" y="119"/>
                        <a:pt x="36" y="131"/>
                      </a:cubicBezTo>
                      <a:lnTo>
                        <a:pt x="36" y="143"/>
                      </a:lnTo>
                      <a:cubicBezTo>
                        <a:pt x="13" y="155"/>
                        <a:pt x="13" y="179"/>
                        <a:pt x="13" y="191"/>
                      </a:cubicBezTo>
                      <a:cubicBezTo>
                        <a:pt x="1" y="215"/>
                        <a:pt x="1" y="238"/>
                        <a:pt x="13" y="262"/>
                      </a:cubicBezTo>
                      <a:cubicBezTo>
                        <a:pt x="13" y="298"/>
                        <a:pt x="36" y="310"/>
                        <a:pt x="48" y="334"/>
                      </a:cubicBezTo>
                      <a:cubicBezTo>
                        <a:pt x="60" y="358"/>
                        <a:pt x="60" y="369"/>
                        <a:pt x="72" y="381"/>
                      </a:cubicBezTo>
                      <a:cubicBezTo>
                        <a:pt x="108" y="417"/>
                        <a:pt x="120" y="429"/>
                        <a:pt x="167" y="429"/>
                      </a:cubicBezTo>
                      <a:cubicBezTo>
                        <a:pt x="179" y="429"/>
                        <a:pt x="215" y="429"/>
                        <a:pt x="227" y="441"/>
                      </a:cubicBezTo>
                      <a:lnTo>
                        <a:pt x="275" y="441"/>
                      </a:lnTo>
                      <a:cubicBezTo>
                        <a:pt x="310" y="441"/>
                        <a:pt x="346" y="429"/>
                        <a:pt x="394" y="405"/>
                      </a:cubicBezTo>
                      <a:cubicBezTo>
                        <a:pt x="417" y="393"/>
                        <a:pt x="453" y="369"/>
                        <a:pt x="465" y="334"/>
                      </a:cubicBezTo>
                      <a:cubicBezTo>
                        <a:pt x="477" y="250"/>
                        <a:pt x="477" y="155"/>
                        <a:pt x="429" y="96"/>
                      </a:cubicBezTo>
                      <a:cubicBezTo>
                        <a:pt x="394" y="24"/>
                        <a:pt x="310" y="0"/>
                        <a:pt x="2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89"/>
                    <a:buFont typeface="Arial"/>
                    <a:buNone/>
                  </a:pPr>
                  <a:endParaRPr sz="2489">
                    <a:solidFill>
                      <a:schemeClr val="dk1"/>
                    </a:solidFill>
                    <a:latin typeface="Arial"/>
                    <a:ea typeface="Arial"/>
                    <a:cs typeface="Arial"/>
                    <a:sym typeface="Arial"/>
                  </a:endParaRPr>
                </a:p>
              </p:txBody>
            </p:sp>
            <p:sp>
              <p:nvSpPr>
                <p:cNvPr id="285" name="Google Shape;285;p53"/>
                <p:cNvSpPr/>
                <p:nvPr/>
              </p:nvSpPr>
              <p:spPr>
                <a:xfrm>
                  <a:off x="1793533" y="4505122"/>
                  <a:ext cx="18912" cy="14614"/>
                </a:xfrm>
                <a:custGeom>
                  <a:avLst/>
                  <a:gdLst/>
                  <a:ahLst/>
                  <a:cxnLst/>
                  <a:rect l="l" t="t" r="r" b="b"/>
                  <a:pathLst>
                    <a:path w="418" h="323" extrusionOk="0">
                      <a:moveTo>
                        <a:pt x="203" y="1"/>
                      </a:moveTo>
                      <a:cubicBezTo>
                        <a:pt x="1" y="1"/>
                        <a:pt x="1" y="322"/>
                        <a:pt x="203" y="322"/>
                      </a:cubicBezTo>
                      <a:cubicBezTo>
                        <a:pt x="417" y="322"/>
                        <a:pt x="417" y="1"/>
                        <a:pt x="2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89"/>
                    <a:buFont typeface="Arial"/>
                    <a:buNone/>
                  </a:pPr>
                  <a:endParaRPr sz="2489">
                    <a:solidFill>
                      <a:schemeClr val="dk1"/>
                    </a:solidFill>
                    <a:latin typeface="Arial"/>
                    <a:ea typeface="Arial"/>
                    <a:cs typeface="Arial"/>
                    <a:sym typeface="Arial"/>
                  </a:endParaRPr>
                </a:p>
              </p:txBody>
            </p:sp>
            <p:sp>
              <p:nvSpPr>
                <p:cNvPr id="286" name="Google Shape;286;p53"/>
                <p:cNvSpPr/>
                <p:nvPr/>
              </p:nvSpPr>
              <p:spPr>
                <a:xfrm>
                  <a:off x="2369943" y="4674833"/>
                  <a:ext cx="19953" cy="15655"/>
                </a:xfrm>
                <a:custGeom>
                  <a:avLst/>
                  <a:gdLst/>
                  <a:ahLst/>
                  <a:cxnLst/>
                  <a:rect l="l" t="t" r="r" b="b"/>
                  <a:pathLst>
                    <a:path w="441" h="346" extrusionOk="0">
                      <a:moveTo>
                        <a:pt x="226" y="0"/>
                      </a:moveTo>
                      <a:cubicBezTo>
                        <a:pt x="0" y="0"/>
                        <a:pt x="0" y="346"/>
                        <a:pt x="226" y="346"/>
                      </a:cubicBezTo>
                      <a:cubicBezTo>
                        <a:pt x="230" y="346"/>
                        <a:pt x="233" y="346"/>
                        <a:pt x="237" y="346"/>
                      </a:cubicBezTo>
                      <a:cubicBezTo>
                        <a:pt x="441" y="346"/>
                        <a:pt x="437" y="0"/>
                        <a:pt x="2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89"/>
                    <a:buFont typeface="Arial"/>
                    <a:buNone/>
                  </a:pPr>
                  <a:endParaRPr sz="2489">
                    <a:solidFill>
                      <a:schemeClr val="dk1"/>
                    </a:solidFill>
                    <a:latin typeface="Arial"/>
                    <a:ea typeface="Arial"/>
                    <a:cs typeface="Arial"/>
                    <a:sym typeface="Arial"/>
                  </a:endParaRPr>
                </a:p>
              </p:txBody>
            </p:sp>
            <p:sp>
              <p:nvSpPr>
                <p:cNvPr id="287" name="Google Shape;287;p53"/>
                <p:cNvSpPr/>
                <p:nvPr/>
              </p:nvSpPr>
              <p:spPr>
                <a:xfrm>
                  <a:off x="2297733" y="4699084"/>
                  <a:ext cx="16198" cy="12940"/>
                </a:xfrm>
                <a:custGeom>
                  <a:avLst/>
                  <a:gdLst/>
                  <a:ahLst/>
                  <a:cxnLst/>
                  <a:rect l="l" t="t" r="r" b="b"/>
                  <a:pathLst>
                    <a:path w="358" h="286" extrusionOk="0">
                      <a:moveTo>
                        <a:pt x="179" y="0"/>
                      </a:moveTo>
                      <a:cubicBezTo>
                        <a:pt x="1" y="0"/>
                        <a:pt x="1" y="286"/>
                        <a:pt x="179" y="286"/>
                      </a:cubicBezTo>
                      <a:cubicBezTo>
                        <a:pt x="358" y="286"/>
                        <a:pt x="358" y="0"/>
                        <a:pt x="17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89"/>
                    <a:buFont typeface="Arial"/>
                    <a:buNone/>
                  </a:pPr>
                  <a:endParaRPr sz="2489">
                    <a:solidFill>
                      <a:schemeClr val="dk1"/>
                    </a:solidFill>
                    <a:latin typeface="Arial"/>
                    <a:ea typeface="Arial"/>
                    <a:cs typeface="Arial"/>
                    <a:sym typeface="Arial"/>
                  </a:endParaRPr>
                </a:p>
              </p:txBody>
            </p:sp>
            <p:sp>
              <p:nvSpPr>
                <p:cNvPr id="288" name="Google Shape;288;p53"/>
                <p:cNvSpPr/>
                <p:nvPr/>
              </p:nvSpPr>
              <p:spPr>
                <a:xfrm>
                  <a:off x="2837681" y="4697497"/>
                  <a:ext cx="13528" cy="14071"/>
                </a:xfrm>
                <a:custGeom>
                  <a:avLst/>
                  <a:gdLst/>
                  <a:ahLst/>
                  <a:cxnLst/>
                  <a:rect l="l" t="t" r="r" b="b"/>
                  <a:pathLst>
                    <a:path w="299" h="311" extrusionOk="0">
                      <a:moveTo>
                        <a:pt x="143" y="1"/>
                      </a:moveTo>
                      <a:cubicBezTo>
                        <a:pt x="120" y="1"/>
                        <a:pt x="96" y="1"/>
                        <a:pt x="84" y="13"/>
                      </a:cubicBezTo>
                      <a:cubicBezTo>
                        <a:pt x="48" y="25"/>
                        <a:pt x="36" y="48"/>
                        <a:pt x="24" y="72"/>
                      </a:cubicBezTo>
                      <a:lnTo>
                        <a:pt x="24" y="84"/>
                      </a:lnTo>
                      <a:cubicBezTo>
                        <a:pt x="24" y="108"/>
                        <a:pt x="1" y="108"/>
                        <a:pt x="1" y="120"/>
                      </a:cubicBezTo>
                      <a:lnTo>
                        <a:pt x="1" y="191"/>
                      </a:lnTo>
                      <a:cubicBezTo>
                        <a:pt x="1" y="203"/>
                        <a:pt x="24" y="203"/>
                        <a:pt x="24" y="227"/>
                      </a:cubicBezTo>
                      <a:lnTo>
                        <a:pt x="24" y="239"/>
                      </a:lnTo>
                      <a:lnTo>
                        <a:pt x="48" y="263"/>
                      </a:lnTo>
                      <a:cubicBezTo>
                        <a:pt x="60" y="287"/>
                        <a:pt x="96" y="298"/>
                        <a:pt x="108" y="310"/>
                      </a:cubicBezTo>
                      <a:lnTo>
                        <a:pt x="155" y="310"/>
                      </a:lnTo>
                      <a:cubicBezTo>
                        <a:pt x="179" y="310"/>
                        <a:pt x="215" y="310"/>
                        <a:pt x="227" y="298"/>
                      </a:cubicBezTo>
                      <a:lnTo>
                        <a:pt x="262" y="263"/>
                      </a:lnTo>
                      <a:cubicBezTo>
                        <a:pt x="274" y="251"/>
                        <a:pt x="286" y="227"/>
                        <a:pt x="298" y="203"/>
                      </a:cubicBezTo>
                      <a:lnTo>
                        <a:pt x="298" y="144"/>
                      </a:lnTo>
                      <a:cubicBezTo>
                        <a:pt x="298" y="108"/>
                        <a:pt x="286" y="84"/>
                        <a:pt x="286" y="72"/>
                      </a:cubicBezTo>
                      <a:cubicBezTo>
                        <a:pt x="274" y="60"/>
                        <a:pt x="274" y="48"/>
                        <a:pt x="239" y="25"/>
                      </a:cubicBezTo>
                      <a:cubicBezTo>
                        <a:pt x="227" y="13"/>
                        <a:pt x="215" y="13"/>
                        <a:pt x="2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89"/>
                    <a:buFont typeface="Arial"/>
                    <a:buNone/>
                  </a:pPr>
                  <a:endParaRPr sz="2489">
                    <a:solidFill>
                      <a:schemeClr val="dk1"/>
                    </a:solidFill>
                    <a:latin typeface="Arial"/>
                    <a:ea typeface="Arial"/>
                    <a:cs typeface="Arial"/>
                    <a:sym typeface="Arial"/>
                  </a:endParaRPr>
                </a:p>
              </p:txBody>
            </p:sp>
          </p:grpSp>
        </p:gr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89"/>
        <p:cNvGrpSpPr/>
        <p:nvPr/>
      </p:nvGrpSpPr>
      <p:grpSpPr>
        <a:xfrm>
          <a:off x="0" y="0"/>
          <a:ext cx="0" cy="0"/>
          <a:chOff x="0" y="0"/>
          <a:chExt cx="0" cy="0"/>
        </a:xfrm>
      </p:grpSpPr>
      <p:sp>
        <p:nvSpPr>
          <p:cNvPr id="290" name="Google Shape;290;p58"/>
          <p:cNvSpPr txBox="1">
            <a:spLocks noGrp="1"/>
          </p:cNvSpPr>
          <p:nvPr>
            <p:ph type="title"/>
          </p:nvPr>
        </p:nvSpPr>
        <p:spPr>
          <a:xfrm>
            <a:off x="2390600" y="1436800"/>
            <a:ext cx="7410800" cy="3374800"/>
          </a:xfrm>
          <a:prstGeom prst="rect">
            <a:avLst/>
          </a:prstGeom>
          <a:noFill/>
          <a:ln>
            <a:noFill/>
          </a:ln>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666"/>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91"/>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图片与标题">
  <p:cSld name="图片与标题">
    <p:bg>
      <p:bgPr>
        <a:solidFill>
          <a:srgbClr val="FBE672"/>
        </a:solidFill>
        <a:effectLst/>
      </p:bgPr>
    </p:bg>
    <p:spTree>
      <p:nvGrpSpPr>
        <p:cNvPr id="1" name="Shape 295"/>
        <p:cNvGrpSpPr/>
        <p:nvPr/>
      </p:nvGrpSpPr>
      <p:grpSpPr>
        <a:xfrm>
          <a:off x="0" y="0"/>
          <a:ext cx="0" cy="0"/>
          <a:chOff x="0" y="0"/>
          <a:chExt cx="0" cy="0"/>
        </a:xfrm>
      </p:grpSpPr>
      <p:sp>
        <p:nvSpPr>
          <p:cNvPr id="296" name="Google Shape;296;p55"/>
          <p:cNvSpPr/>
          <p:nvPr/>
        </p:nvSpPr>
        <p:spPr>
          <a:xfrm>
            <a:off x="304800" y="190500"/>
            <a:ext cx="11639550" cy="6381750"/>
          </a:xfrm>
          <a:prstGeom prst="roundRect">
            <a:avLst>
              <a:gd name="adj" fmla="val 16667"/>
            </a:avLst>
          </a:prstGeom>
          <a:solidFill>
            <a:schemeClr val="lt1"/>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297"/>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竖排标题与文本">
  <p:cSld name="竖排标题与文本">
    <p:spTree>
      <p:nvGrpSpPr>
        <p:cNvPr id="1" name="Shape 298"/>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标题和内容" type="obj">
  <p:cSld name="OBJECT">
    <p:spTree>
      <p:nvGrpSpPr>
        <p:cNvPr id="1" name="Shape 299"/>
        <p:cNvGrpSpPr/>
        <p:nvPr/>
      </p:nvGrpSpPr>
      <p:grpSpPr>
        <a:xfrm>
          <a:off x="0" y="0"/>
          <a:ext cx="0" cy="0"/>
          <a:chOff x="0" y="0"/>
          <a:chExt cx="0" cy="0"/>
        </a:xfrm>
      </p:grpSpPr>
      <p:sp>
        <p:nvSpPr>
          <p:cNvPr id="300" name="Google Shape;300;p100"/>
          <p:cNvSpPr txBox="1">
            <a:spLocks noGrp="1"/>
          </p:cNvSpPr>
          <p:nvPr>
            <p:ph type="title"/>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01" name="Google Shape;301;p100"/>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02" name="Google Shape;302;p100"/>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03" name="Google Shape;303;p100"/>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04" name="Google Shape;304;p100"/>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transition spd="slow">
    <p:wedg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标题和内容" type="obj">
  <p:cSld name="OBJECT">
    <p:spTree>
      <p:nvGrpSpPr>
        <p:cNvPr id="1" name="Shape 25"/>
        <p:cNvGrpSpPr/>
        <p:nvPr/>
      </p:nvGrpSpPr>
      <p:grpSpPr>
        <a:xfrm>
          <a:off x="0" y="0"/>
          <a:ext cx="0" cy="0"/>
          <a:chOff x="0" y="0"/>
          <a:chExt cx="0" cy="0"/>
        </a:xfrm>
      </p:grpSpPr>
      <p:sp>
        <p:nvSpPr>
          <p:cNvPr id="26" name="Google Shape;26;p6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6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标题幻灯片" type="title">
  <p:cSld name="TITLE">
    <p:spTree>
      <p:nvGrpSpPr>
        <p:cNvPr id="1" name="Shape 305"/>
        <p:cNvGrpSpPr/>
        <p:nvPr/>
      </p:nvGrpSpPr>
      <p:grpSpPr>
        <a:xfrm>
          <a:off x="0" y="0"/>
          <a:ext cx="0" cy="0"/>
          <a:chOff x="0" y="0"/>
          <a:chExt cx="0" cy="0"/>
        </a:xfrm>
      </p:grpSpPr>
      <p:sp>
        <p:nvSpPr>
          <p:cNvPr id="306" name="Google Shape;306;p10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marR="0" lvl="0" algn="ctr" rtl="0">
              <a:lnSpc>
                <a:spcPct val="9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07" name="Google Shape;307;p10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308" name="Google Shape;308;p101"/>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09" name="Google Shape;309;p101"/>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10" name="Google Shape;310;p101"/>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transition spd="slow">
    <p:wedg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1_标题和内容">
  <p:cSld name="1_标题和内容">
    <p:bg>
      <p:bgPr>
        <a:blipFill>
          <a:blip r:embed="rId2">
            <a:alphaModFix/>
          </a:blip>
          <a:stretch>
            <a:fillRect/>
          </a:stretch>
        </a:blipFill>
        <a:effectLst/>
      </p:bgPr>
    </p:bg>
    <p:spTree>
      <p:nvGrpSpPr>
        <p:cNvPr id="1" name="Shape 311"/>
        <p:cNvGrpSpPr/>
        <p:nvPr/>
      </p:nvGrpSpPr>
      <p:grpSpPr>
        <a:xfrm>
          <a:off x="0" y="0"/>
          <a:ext cx="0" cy="0"/>
          <a:chOff x="0" y="0"/>
          <a:chExt cx="0" cy="0"/>
        </a:xfrm>
      </p:grpSpPr>
      <p:sp>
        <p:nvSpPr>
          <p:cNvPr id="312" name="Google Shape;312;p102"/>
          <p:cNvSpPr/>
          <p:nvPr/>
        </p:nvSpPr>
        <p:spPr>
          <a:xfrm>
            <a:off x="353784" y="316381"/>
            <a:ext cx="11484429" cy="6296782"/>
          </a:xfrm>
          <a:prstGeom prst="roundRect">
            <a:avLst>
              <a:gd name="adj" fmla="val 16667"/>
            </a:avLst>
          </a:prstGeom>
          <a:solidFill>
            <a:srgbClr val="FBF3EB"/>
          </a:solidFill>
          <a:ln w="28575" cap="flat" cmpd="sng">
            <a:solidFill>
              <a:srgbClr val="EBBE8D"/>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313" name="Google Shape;313;p102" descr="美术1"/>
          <p:cNvPicPr preferRelativeResize="0"/>
          <p:nvPr/>
        </p:nvPicPr>
        <p:blipFill rotWithShape="1">
          <a:blip r:embed="rId3">
            <a:alphaModFix/>
          </a:blip>
          <a:srcRect/>
          <a:stretch/>
        </p:blipFill>
        <p:spPr>
          <a:xfrm>
            <a:off x="0" y="5190490"/>
            <a:ext cx="5742940" cy="1667510"/>
          </a:xfrm>
          <a:prstGeom prst="rect">
            <a:avLst/>
          </a:prstGeom>
          <a:noFill/>
          <a:ln>
            <a:noFill/>
          </a:ln>
        </p:spPr>
      </p:pic>
      <p:pic>
        <p:nvPicPr>
          <p:cNvPr id="314" name="Google Shape;314;p102" descr="美术1"/>
          <p:cNvPicPr preferRelativeResize="0"/>
          <p:nvPr/>
        </p:nvPicPr>
        <p:blipFill rotWithShape="1">
          <a:blip r:embed="rId3">
            <a:alphaModFix/>
          </a:blip>
          <a:srcRect/>
          <a:stretch/>
        </p:blipFill>
        <p:spPr>
          <a:xfrm flipH="1">
            <a:off x="6316345" y="5294630"/>
            <a:ext cx="5875655" cy="1563370"/>
          </a:xfrm>
          <a:prstGeom prst="rect">
            <a:avLst/>
          </a:prstGeom>
          <a:noFill/>
          <a:ln>
            <a:noFill/>
          </a:ln>
        </p:spPr>
      </p:pic>
    </p:spTree>
  </p:cSld>
  <p:clrMapOvr>
    <a:masterClrMapping/>
  </p:clrMapOvr>
  <p:transition spd="slow">
    <p:wedg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图片与标题">
  <p:cSld name="图片与标题">
    <p:bg>
      <p:bgPr>
        <a:solidFill>
          <a:srgbClr val="FBE672"/>
        </a:solidFill>
        <a:effectLst/>
      </p:bgPr>
    </p:bg>
    <p:spTree>
      <p:nvGrpSpPr>
        <p:cNvPr id="1" name="Shape 318"/>
        <p:cNvGrpSpPr/>
        <p:nvPr/>
      </p:nvGrpSpPr>
      <p:grpSpPr>
        <a:xfrm>
          <a:off x="0" y="0"/>
          <a:ext cx="0" cy="0"/>
          <a:chOff x="0" y="0"/>
          <a:chExt cx="0" cy="0"/>
        </a:xfrm>
      </p:grpSpPr>
      <p:sp>
        <p:nvSpPr>
          <p:cNvPr id="319" name="Google Shape;319;p57"/>
          <p:cNvSpPr/>
          <p:nvPr/>
        </p:nvSpPr>
        <p:spPr>
          <a:xfrm>
            <a:off x="304800" y="190500"/>
            <a:ext cx="11639550" cy="6381750"/>
          </a:xfrm>
          <a:prstGeom prst="roundRect">
            <a:avLst>
              <a:gd name="adj" fmla="val 16667"/>
            </a:avLst>
          </a:prstGeom>
          <a:solidFill>
            <a:schemeClr val="lt1"/>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320"/>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竖排标题与文本">
  <p:cSld name="竖排标题与文本">
    <p:spTree>
      <p:nvGrpSpPr>
        <p:cNvPr id="1" name="Shape 321"/>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标题和内容" type="obj">
  <p:cSld name="OBJECT">
    <p:spTree>
      <p:nvGrpSpPr>
        <p:cNvPr id="1" name="Shape 322"/>
        <p:cNvGrpSpPr/>
        <p:nvPr/>
      </p:nvGrpSpPr>
      <p:grpSpPr>
        <a:xfrm>
          <a:off x="0" y="0"/>
          <a:ext cx="0" cy="0"/>
          <a:chOff x="0" y="0"/>
          <a:chExt cx="0" cy="0"/>
        </a:xfrm>
      </p:grpSpPr>
      <p:sp>
        <p:nvSpPr>
          <p:cNvPr id="323" name="Google Shape;323;p105"/>
          <p:cNvSpPr txBox="1">
            <a:spLocks noGrp="1"/>
          </p:cNvSpPr>
          <p:nvPr>
            <p:ph type="title"/>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24" name="Google Shape;324;p105"/>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25" name="Google Shape;325;p105"/>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26" name="Google Shape;326;p105"/>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27" name="Google Shape;327;p105"/>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transition spd="slow">
    <p:wedg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标题幻灯片" type="title">
  <p:cSld name="TITLE">
    <p:spTree>
      <p:nvGrpSpPr>
        <p:cNvPr id="1" name="Shape 328"/>
        <p:cNvGrpSpPr/>
        <p:nvPr/>
      </p:nvGrpSpPr>
      <p:grpSpPr>
        <a:xfrm>
          <a:off x="0" y="0"/>
          <a:ext cx="0" cy="0"/>
          <a:chOff x="0" y="0"/>
          <a:chExt cx="0" cy="0"/>
        </a:xfrm>
      </p:grpSpPr>
      <p:sp>
        <p:nvSpPr>
          <p:cNvPr id="329" name="Google Shape;329;p10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marR="0" lvl="0" algn="ctr" rtl="0">
              <a:lnSpc>
                <a:spcPct val="9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30" name="Google Shape;330;p10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331" name="Google Shape;331;p106"/>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32" name="Google Shape;332;p106"/>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33" name="Google Shape;333;p106"/>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transition spd="slow">
    <p:wedg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1_标题和内容">
  <p:cSld name="1_标题和内容">
    <p:bg>
      <p:bgPr>
        <a:blipFill>
          <a:blip r:embed="rId2">
            <a:alphaModFix/>
          </a:blip>
          <a:stretch>
            <a:fillRect/>
          </a:stretch>
        </a:blipFill>
        <a:effectLst/>
      </p:bgPr>
    </p:bg>
    <p:spTree>
      <p:nvGrpSpPr>
        <p:cNvPr id="1" name="Shape 334"/>
        <p:cNvGrpSpPr/>
        <p:nvPr/>
      </p:nvGrpSpPr>
      <p:grpSpPr>
        <a:xfrm>
          <a:off x="0" y="0"/>
          <a:ext cx="0" cy="0"/>
          <a:chOff x="0" y="0"/>
          <a:chExt cx="0" cy="0"/>
        </a:xfrm>
      </p:grpSpPr>
      <p:sp>
        <p:nvSpPr>
          <p:cNvPr id="335" name="Google Shape;335;p107"/>
          <p:cNvSpPr/>
          <p:nvPr/>
        </p:nvSpPr>
        <p:spPr>
          <a:xfrm>
            <a:off x="353784" y="316381"/>
            <a:ext cx="11484429" cy="6296782"/>
          </a:xfrm>
          <a:prstGeom prst="roundRect">
            <a:avLst>
              <a:gd name="adj" fmla="val 16667"/>
            </a:avLst>
          </a:prstGeom>
          <a:solidFill>
            <a:srgbClr val="FBF3EB"/>
          </a:solidFill>
          <a:ln w="28575" cap="flat" cmpd="sng">
            <a:solidFill>
              <a:srgbClr val="EBBE8D"/>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336" name="Google Shape;336;p107" descr="美术1"/>
          <p:cNvPicPr preferRelativeResize="0"/>
          <p:nvPr/>
        </p:nvPicPr>
        <p:blipFill rotWithShape="1">
          <a:blip r:embed="rId3">
            <a:alphaModFix/>
          </a:blip>
          <a:srcRect/>
          <a:stretch/>
        </p:blipFill>
        <p:spPr>
          <a:xfrm>
            <a:off x="0" y="5190490"/>
            <a:ext cx="5742940" cy="1667510"/>
          </a:xfrm>
          <a:prstGeom prst="rect">
            <a:avLst/>
          </a:prstGeom>
          <a:noFill/>
          <a:ln>
            <a:noFill/>
          </a:ln>
        </p:spPr>
      </p:pic>
      <p:pic>
        <p:nvPicPr>
          <p:cNvPr id="337" name="Google Shape;337;p107" descr="美术1"/>
          <p:cNvPicPr preferRelativeResize="0"/>
          <p:nvPr/>
        </p:nvPicPr>
        <p:blipFill rotWithShape="1">
          <a:blip r:embed="rId3">
            <a:alphaModFix/>
          </a:blip>
          <a:srcRect/>
          <a:stretch/>
        </p:blipFill>
        <p:spPr>
          <a:xfrm flipH="1">
            <a:off x="6316345" y="5294630"/>
            <a:ext cx="5875655" cy="1563370"/>
          </a:xfrm>
          <a:prstGeom prst="rect">
            <a:avLst/>
          </a:prstGeom>
          <a:noFill/>
          <a:ln>
            <a:noFill/>
          </a:ln>
        </p:spPr>
      </p:pic>
    </p:spTree>
  </p:cSld>
  <p:clrMapOvr>
    <a:masterClrMapping/>
  </p:clrMapOvr>
  <p:transition spd="slow">
    <p:wedg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目录" type="blank">
  <p:cSld name="BLANK">
    <p:spTree>
      <p:nvGrpSpPr>
        <p:cNvPr id="1" name="Shape 344"/>
        <p:cNvGrpSpPr/>
        <p:nvPr/>
      </p:nvGrpSpPr>
      <p:grpSpPr>
        <a:xfrm>
          <a:off x="0" y="0"/>
          <a:ext cx="0" cy="0"/>
          <a:chOff x="0" y="0"/>
          <a:chExt cx="0" cy="0"/>
        </a:xfrm>
      </p:grpSpPr>
      <p:pic>
        <p:nvPicPr>
          <p:cNvPr id="345" name="Google Shape;345;p60"/>
          <p:cNvPicPr preferRelativeResize="0"/>
          <p:nvPr/>
        </p:nvPicPr>
        <p:blipFill rotWithShape="1">
          <a:blip r:embed="rId2">
            <a:alphaModFix/>
          </a:blip>
          <a:srcRect r="29588" b="29585"/>
          <a:stretch/>
        </p:blipFill>
        <p:spPr>
          <a:xfrm>
            <a:off x="-1" y="323"/>
            <a:ext cx="12192001" cy="6857678"/>
          </a:xfrm>
          <a:prstGeom prst="rect">
            <a:avLst/>
          </a:prstGeom>
          <a:noFill/>
          <a:ln>
            <a:noFill/>
          </a:ln>
        </p:spPr>
      </p:pic>
      <p:pic>
        <p:nvPicPr>
          <p:cNvPr id="346" name="Google Shape;346;p60" descr="图片包含 鲜花, 植物&#10;&#10;描述已自动生成"/>
          <p:cNvPicPr preferRelativeResize="0"/>
          <p:nvPr/>
        </p:nvPicPr>
        <p:blipFill rotWithShape="1">
          <a:blip r:embed="rId3">
            <a:alphaModFix/>
          </a:blip>
          <a:srcRect r="65238"/>
          <a:stretch/>
        </p:blipFill>
        <p:spPr>
          <a:xfrm>
            <a:off x="0" y="1024031"/>
            <a:ext cx="4238171" cy="5866303"/>
          </a:xfrm>
          <a:prstGeom prst="rect">
            <a:avLst/>
          </a:prstGeom>
          <a:noFill/>
          <a:ln>
            <a:noFill/>
          </a:ln>
        </p:spPr>
      </p:pic>
      <p:pic>
        <p:nvPicPr>
          <p:cNvPr id="347" name="Google Shape;347;p60"/>
          <p:cNvPicPr preferRelativeResize="0"/>
          <p:nvPr/>
        </p:nvPicPr>
        <p:blipFill rotWithShape="1">
          <a:blip r:embed="rId4">
            <a:alphaModFix/>
          </a:blip>
          <a:srcRect b="45983"/>
          <a:stretch/>
        </p:blipFill>
        <p:spPr>
          <a:xfrm>
            <a:off x="0" y="5345396"/>
            <a:ext cx="12192000" cy="1512604"/>
          </a:xfrm>
          <a:prstGeom prst="rect">
            <a:avLst/>
          </a:prstGeom>
          <a:noFill/>
          <a:ln>
            <a:noFill/>
          </a:ln>
        </p:spPr>
      </p:pic>
      <p:pic>
        <p:nvPicPr>
          <p:cNvPr id="348" name="Google Shape;348;p60"/>
          <p:cNvPicPr preferRelativeResize="0"/>
          <p:nvPr/>
        </p:nvPicPr>
        <p:blipFill rotWithShape="1">
          <a:blip r:embed="rId5">
            <a:alphaModFix/>
          </a:blip>
          <a:srcRect/>
          <a:stretch/>
        </p:blipFill>
        <p:spPr>
          <a:xfrm>
            <a:off x="0" y="5084947"/>
            <a:ext cx="12192000" cy="1773053"/>
          </a:xfrm>
          <a:prstGeom prst="rect">
            <a:avLst/>
          </a:prstGeom>
          <a:noFill/>
          <a:ln>
            <a:noFill/>
          </a:ln>
        </p:spPr>
      </p:pic>
      <p:pic>
        <p:nvPicPr>
          <p:cNvPr id="349" name="Google Shape;349;p60"/>
          <p:cNvPicPr preferRelativeResize="0"/>
          <p:nvPr/>
        </p:nvPicPr>
        <p:blipFill rotWithShape="1">
          <a:blip r:embed="rId6">
            <a:alphaModFix/>
          </a:blip>
          <a:srcRect/>
          <a:stretch/>
        </p:blipFill>
        <p:spPr>
          <a:xfrm flipH="1">
            <a:off x="1814285" y="0"/>
            <a:ext cx="10377715" cy="267176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47"/>
                                        </p:tgtEl>
                                        <p:attrNameLst>
                                          <p:attrName>style.visibility</p:attrName>
                                        </p:attrNameLst>
                                      </p:cBhvr>
                                      <p:to>
                                        <p:strVal val="visible"/>
                                      </p:to>
                                    </p:set>
                                    <p:anim calcmode="lin" valueType="num">
                                      <p:cBhvr additive="base">
                                        <p:cTn id="7" dur="1000"/>
                                        <p:tgtEl>
                                          <p:spTgt spid="347"/>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348"/>
                                        </p:tgtEl>
                                        <p:attrNameLst>
                                          <p:attrName>style.visibility</p:attrName>
                                        </p:attrNameLst>
                                      </p:cBhvr>
                                      <p:to>
                                        <p:strVal val="visible"/>
                                      </p:to>
                                    </p:set>
                                    <p:anim calcmode="lin" valueType="num">
                                      <p:cBhvr additive="base">
                                        <p:cTn id="10" dur="1000"/>
                                        <p:tgtEl>
                                          <p:spTgt spid="348"/>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346"/>
                                        </p:tgtEl>
                                        <p:attrNameLst>
                                          <p:attrName>style.visibility</p:attrName>
                                        </p:attrNameLst>
                                      </p:cBhvr>
                                      <p:to>
                                        <p:strVal val="visible"/>
                                      </p:to>
                                    </p:set>
                                    <p:anim calcmode="lin" valueType="num">
                                      <p:cBhvr additive="base">
                                        <p:cTn id="13" dur="1000"/>
                                        <p:tgtEl>
                                          <p:spTgt spid="3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封面">
  <p:cSld name="封面">
    <p:spTree>
      <p:nvGrpSpPr>
        <p:cNvPr id="1" name="Shape 350"/>
        <p:cNvGrpSpPr/>
        <p:nvPr/>
      </p:nvGrpSpPr>
      <p:grpSpPr>
        <a:xfrm>
          <a:off x="0" y="0"/>
          <a:ext cx="0" cy="0"/>
          <a:chOff x="0" y="0"/>
          <a:chExt cx="0" cy="0"/>
        </a:xfrm>
      </p:grpSpPr>
      <p:pic>
        <p:nvPicPr>
          <p:cNvPr id="351" name="Google Shape;351;p113"/>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352" name="Google Shape;352;p113"/>
          <p:cNvPicPr preferRelativeResize="0"/>
          <p:nvPr/>
        </p:nvPicPr>
        <p:blipFill rotWithShape="1">
          <a:blip r:embed="rId3">
            <a:alphaModFix/>
          </a:blip>
          <a:srcRect/>
          <a:stretch/>
        </p:blipFill>
        <p:spPr>
          <a:xfrm>
            <a:off x="0" y="4171"/>
            <a:ext cx="10698480" cy="2754344"/>
          </a:xfrm>
          <a:prstGeom prst="rect">
            <a:avLst/>
          </a:prstGeom>
          <a:noFill/>
          <a:ln>
            <a:noFill/>
          </a:ln>
        </p:spPr>
      </p:pic>
      <p:pic>
        <p:nvPicPr>
          <p:cNvPr id="353" name="Google Shape;353;p113" descr="图片包含 鲜花, 植物&#10;&#10;描述已自动生成"/>
          <p:cNvPicPr preferRelativeResize="0"/>
          <p:nvPr/>
        </p:nvPicPr>
        <p:blipFill rotWithShape="1">
          <a:blip r:embed="rId4">
            <a:alphaModFix/>
          </a:blip>
          <a:srcRect l="65729"/>
          <a:stretch/>
        </p:blipFill>
        <p:spPr>
          <a:xfrm>
            <a:off x="8013470" y="-323"/>
            <a:ext cx="4178530" cy="5866626"/>
          </a:xfrm>
          <a:prstGeom prst="rect">
            <a:avLst/>
          </a:prstGeom>
          <a:noFill/>
          <a:ln>
            <a:noFill/>
          </a:ln>
        </p:spPr>
      </p:pic>
      <p:pic>
        <p:nvPicPr>
          <p:cNvPr id="354" name="Google Shape;354;p113" descr="图片包含 鲜花, 植物&#10;&#10;描述已自动生成"/>
          <p:cNvPicPr preferRelativeResize="0"/>
          <p:nvPr/>
        </p:nvPicPr>
        <p:blipFill rotWithShape="1">
          <a:blip r:embed="rId5">
            <a:alphaModFix/>
          </a:blip>
          <a:srcRect t="14072" r="65729"/>
          <a:stretch/>
        </p:blipFill>
        <p:spPr>
          <a:xfrm>
            <a:off x="0" y="1714500"/>
            <a:ext cx="3441412" cy="4151803"/>
          </a:xfrm>
          <a:prstGeom prst="rect">
            <a:avLst/>
          </a:prstGeom>
          <a:noFill/>
          <a:ln>
            <a:noFill/>
          </a:ln>
        </p:spPr>
      </p:pic>
      <p:pic>
        <p:nvPicPr>
          <p:cNvPr id="355" name="Google Shape;355;p113"/>
          <p:cNvPicPr preferRelativeResize="0"/>
          <p:nvPr/>
        </p:nvPicPr>
        <p:blipFill rotWithShape="1">
          <a:blip r:embed="rId6">
            <a:alphaModFix/>
          </a:blip>
          <a:srcRect l="70938"/>
          <a:stretch/>
        </p:blipFill>
        <p:spPr>
          <a:xfrm flipH="1">
            <a:off x="314325" y="5047497"/>
            <a:ext cx="3981450" cy="1810180"/>
          </a:xfrm>
          <a:prstGeom prst="rect">
            <a:avLst/>
          </a:prstGeom>
          <a:noFill/>
          <a:ln>
            <a:noFill/>
          </a:ln>
        </p:spPr>
      </p:pic>
      <p:pic>
        <p:nvPicPr>
          <p:cNvPr id="356" name="Google Shape;356;p113"/>
          <p:cNvPicPr preferRelativeResize="0"/>
          <p:nvPr/>
        </p:nvPicPr>
        <p:blipFill rotWithShape="1">
          <a:blip r:embed="rId7">
            <a:alphaModFix/>
          </a:blip>
          <a:srcRect b="10367"/>
          <a:stretch/>
        </p:blipFill>
        <p:spPr>
          <a:xfrm>
            <a:off x="0" y="4057763"/>
            <a:ext cx="12192000" cy="2800237"/>
          </a:xfrm>
          <a:prstGeom prst="rect">
            <a:avLst/>
          </a:prstGeom>
          <a:noFill/>
          <a:ln>
            <a:noFill/>
          </a:ln>
        </p:spPr>
      </p:pic>
      <p:pic>
        <p:nvPicPr>
          <p:cNvPr id="357" name="Google Shape;357;p113"/>
          <p:cNvPicPr preferRelativeResize="0"/>
          <p:nvPr/>
        </p:nvPicPr>
        <p:blipFill rotWithShape="1">
          <a:blip r:embed="rId8">
            <a:alphaModFix/>
          </a:blip>
          <a:srcRect/>
          <a:stretch/>
        </p:blipFill>
        <p:spPr>
          <a:xfrm>
            <a:off x="0" y="5084624"/>
            <a:ext cx="12192000" cy="177305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2"/>
                                        </p:tgtEl>
                                        <p:attrNameLst>
                                          <p:attrName>style.visibility</p:attrName>
                                        </p:attrNameLst>
                                      </p:cBhvr>
                                      <p:to>
                                        <p:strVal val="visible"/>
                                      </p:to>
                                    </p:set>
                                    <p:animEffect transition="in" filter="fade">
                                      <p:cBhvr>
                                        <p:cTn id="7" dur="750"/>
                                        <p:tgtEl>
                                          <p:spTgt spid="352"/>
                                        </p:tgtEl>
                                      </p:cBhvr>
                                    </p:animEffect>
                                  </p:childTnLst>
                                </p:cTn>
                              </p:par>
                              <p:par>
                                <p:cTn id="8" presetID="2" presetClass="entr" presetSubtype="4" fill="hold" nodeType="withEffect">
                                  <p:stCondLst>
                                    <p:cond delay="0"/>
                                  </p:stCondLst>
                                  <p:childTnLst>
                                    <p:set>
                                      <p:cBhvr>
                                        <p:cTn id="9" dur="1" fill="hold">
                                          <p:stCondLst>
                                            <p:cond delay="0"/>
                                          </p:stCondLst>
                                        </p:cTn>
                                        <p:tgtEl>
                                          <p:spTgt spid="355"/>
                                        </p:tgtEl>
                                        <p:attrNameLst>
                                          <p:attrName>style.visibility</p:attrName>
                                        </p:attrNameLst>
                                      </p:cBhvr>
                                      <p:to>
                                        <p:strVal val="visible"/>
                                      </p:to>
                                    </p:set>
                                    <p:anim calcmode="lin" valueType="num">
                                      <p:cBhvr additive="base">
                                        <p:cTn id="10" dur="750"/>
                                        <p:tgtEl>
                                          <p:spTgt spid="355"/>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356"/>
                                        </p:tgtEl>
                                        <p:attrNameLst>
                                          <p:attrName>style.visibility</p:attrName>
                                        </p:attrNameLst>
                                      </p:cBhvr>
                                      <p:to>
                                        <p:strVal val="visible"/>
                                      </p:to>
                                    </p:set>
                                    <p:anim calcmode="lin" valueType="num">
                                      <p:cBhvr additive="base">
                                        <p:cTn id="13" dur="750"/>
                                        <p:tgtEl>
                                          <p:spTgt spid="356"/>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57"/>
                                        </p:tgtEl>
                                        <p:attrNameLst>
                                          <p:attrName>style.visibility</p:attrName>
                                        </p:attrNameLst>
                                      </p:cBhvr>
                                      <p:to>
                                        <p:strVal val="visible"/>
                                      </p:to>
                                    </p:set>
                                    <p:anim calcmode="lin" valueType="num">
                                      <p:cBhvr additive="base">
                                        <p:cTn id="16" dur="750"/>
                                        <p:tgtEl>
                                          <p:spTgt spid="357"/>
                                        </p:tgtEl>
                                        <p:attrNameLst>
                                          <p:attrName>ppt_y</p:attrName>
                                        </p:attrNameLst>
                                      </p:cBhvr>
                                      <p:tavLst>
                                        <p:tav tm="0">
                                          <p:val>
                                            <p:strVal val="#ppt_y+1"/>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354"/>
                                        </p:tgtEl>
                                        <p:attrNameLst>
                                          <p:attrName>style.visibility</p:attrName>
                                        </p:attrNameLst>
                                      </p:cBhvr>
                                      <p:to>
                                        <p:strVal val="visible"/>
                                      </p:to>
                                    </p:set>
                                    <p:anim calcmode="lin" valueType="num">
                                      <p:cBhvr additive="base">
                                        <p:cTn id="19" dur="750"/>
                                        <p:tgtEl>
                                          <p:spTgt spid="354"/>
                                        </p:tgtEl>
                                        <p:attrNameLst>
                                          <p:attrName>ppt_x</p:attrName>
                                        </p:attrNameLst>
                                      </p:cBhvr>
                                      <p:tavLst>
                                        <p:tav tm="0">
                                          <p:val>
                                            <p:strVal val="#ppt_x-1"/>
                                          </p:val>
                                        </p:tav>
                                        <p:tav tm="100000">
                                          <p:val>
                                            <p:strVal val="#ppt_x"/>
                                          </p:val>
                                        </p:tav>
                                      </p:tavLst>
                                    </p:anim>
                                  </p:childTnLst>
                                </p:cTn>
                              </p:par>
                              <p:par>
                                <p:cTn id="20" presetID="2" presetClass="entr" presetSubtype="2" fill="hold" nodeType="withEffect">
                                  <p:stCondLst>
                                    <p:cond delay="0"/>
                                  </p:stCondLst>
                                  <p:childTnLst>
                                    <p:set>
                                      <p:cBhvr>
                                        <p:cTn id="21" dur="1" fill="hold">
                                          <p:stCondLst>
                                            <p:cond delay="0"/>
                                          </p:stCondLst>
                                        </p:cTn>
                                        <p:tgtEl>
                                          <p:spTgt spid="353"/>
                                        </p:tgtEl>
                                        <p:attrNameLst>
                                          <p:attrName>style.visibility</p:attrName>
                                        </p:attrNameLst>
                                      </p:cBhvr>
                                      <p:to>
                                        <p:strVal val="visible"/>
                                      </p:to>
                                    </p:set>
                                    <p:anim calcmode="lin" valueType="num">
                                      <p:cBhvr additive="base">
                                        <p:cTn id="22" dur="750"/>
                                        <p:tgtEl>
                                          <p:spTgt spid="353"/>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节标题" type="secHead">
  <p:cSld name="SECTION_HEADER">
    <p:spTree>
      <p:nvGrpSpPr>
        <p:cNvPr id="1" name="Shape 31"/>
        <p:cNvGrpSpPr/>
        <p:nvPr/>
      </p:nvGrpSpPr>
      <p:grpSpPr>
        <a:xfrm>
          <a:off x="0" y="0"/>
          <a:ext cx="0" cy="0"/>
          <a:chOff x="0" y="0"/>
          <a:chExt cx="0" cy="0"/>
        </a:xfrm>
      </p:grpSpPr>
      <p:sp>
        <p:nvSpPr>
          <p:cNvPr id="32" name="Google Shape;32;p7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7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358"/>
        <p:cNvGrpSpPr/>
        <p:nvPr/>
      </p:nvGrpSpPr>
      <p:grpSpPr>
        <a:xfrm>
          <a:off x="0" y="0"/>
          <a:ext cx="0" cy="0"/>
          <a:chOff x="0" y="0"/>
          <a:chExt cx="0" cy="0"/>
        </a:xfrm>
      </p:grpSpPr>
      <p:pic>
        <p:nvPicPr>
          <p:cNvPr id="359" name="Google Shape;359;p114"/>
          <p:cNvPicPr preferRelativeResize="0"/>
          <p:nvPr/>
        </p:nvPicPr>
        <p:blipFill rotWithShape="1">
          <a:blip r:embed="rId2">
            <a:alphaModFix/>
          </a:blip>
          <a:srcRect r="29588" b="29585"/>
          <a:stretch/>
        </p:blipFill>
        <p:spPr>
          <a:xfrm>
            <a:off x="-1" y="323"/>
            <a:ext cx="12192001" cy="6857678"/>
          </a:xfrm>
          <a:prstGeom prst="rect">
            <a:avLst/>
          </a:prstGeom>
          <a:noFill/>
          <a:ln>
            <a:noFill/>
          </a:ln>
        </p:spPr>
      </p:pic>
      <p:pic>
        <p:nvPicPr>
          <p:cNvPr id="360" name="Google Shape;360;p114" descr="图片包含 鲜花, 植物&#10;&#10;描述已自动生成"/>
          <p:cNvPicPr preferRelativeResize="0"/>
          <p:nvPr/>
        </p:nvPicPr>
        <p:blipFill rotWithShape="1">
          <a:blip r:embed="rId3">
            <a:alphaModFix/>
          </a:blip>
          <a:srcRect l="65071"/>
          <a:stretch/>
        </p:blipFill>
        <p:spPr>
          <a:xfrm>
            <a:off x="7213599" y="0"/>
            <a:ext cx="4978399" cy="6858000"/>
          </a:xfrm>
          <a:prstGeom prst="rect">
            <a:avLst/>
          </a:prstGeom>
          <a:noFill/>
          <a:ln>
            <a:noFill/>
          </a:ln>
        </p:spPr>
      </p:pic>
      <p:pic>
        <p:nvPicPr>
          <p:cNvPr id="361" name="Google Shape;361;p114" descr="图片包含 鲜花, 植物&#10;&#10;描述已自动生成"/>
          <p:cNvPicPr preferRelativeResize="0"/>
          <p:nvPr/>
        </p:nvPicPr>
        <p:blipFill rotWithShape="1">
          <a:blip r:embed="rId3">
            <a:alphaModFix/>
          </a:blip>
          <a:srcRect r="64906" b="12131"/>
          <a:stretch/>
        </p:blipFill>
        <p:spPr>
          <a:xfrm>
            <a:off x="-1" y="831695"/>
            <a:ext cx="5001771" cy="6025982"/>
          </a:xfrm>
          <a:prstGeom prst="rect">
            <a:avLst/>
          </a:prstGeom>
          <a:noFill/>
          <a:ln>
            <a:noFill/>
          </a:ln>
        </p:spPr>
      </p:pic>
      <p:pic>
        <p:nvPicPr>
          <p:cNvPr id="362" name="Google Shape;362;p114"/>
          <p:cNvPicPr preferRelativeResize="0"/>
          <p:nvPr/>
        </p:nvPicPr>
        <p:blipFill rotWithShape="1">
          <a:blip r:embed="rId4">
            <a:alphaModFix/>
          </a:blip>
          <a:srcRect b="45983"/>
          <a:stretch/>
        </p:blipFill>
        <p:spPr>
          <a:xfrm>
            <a:off x="0" y="5345396"/>
            <a:ext cx="12192000" cy="1512604"/>
          </a:xfrm>
          <a:prstGeom prst="rect">
            <a:avLst/>
          </a:prstGeom>
          <a:noFill/>
          <a:ln>
            <a:noFill/>
          </a:ln>
        </p:spPr>
      </p:pic>
      <p:pic>
        <p:nvPicPr>
          <p:cNvPr id="363" name="Google Shape;363;p114"/>
          <p:cNvPicPr preferRelativeResize="0"/>
          <p:nvPr/>
        </p:nvPicPr>
        <p:blipFill rotWithShape="1">
          <a:blip r:embed="rId5">
            <a:alphaModFix/>
          </a:blip>
          <a:srcRect/>
          <a:stretch/>
        </p:blipFill>
        <p:spPr>
          <a:xfrm>
            <a:off x="0" y="5084947"/>
            <a:ext cx="12192000" cy="1773053"/>
          </a:xfrm>
          <a:prstGeom prst="rect">
            <a:avLst/>
          </a:prstGeom>
          <a:noFill/>
          <a:ln>
            <a:noFill/>
          </a:ln>
        </p:spPr>
      </p:pic>
      <p:pic>
        <p:nvPicPr>
          <p:cNvPr id="364" name="Google Shape;364;p114"/>
          <p:cNvPicPr preferRelativeResize="0"/>
          <p:nvPr/>
        </p:nvPicPr>
        <p:blipFill rotWithShape="1">
          <a:blip r:embed="rId6">
            <a:alphaModFix/>
          </a:blip>
          <a:srcRect/>
          <a:stretch/>
        </p:blipFill>
        <p:spPr>
          <a:xfrm>
            <a:off x="0" y="0"/>
            <a:ext cx="9071429" cy="2335457"/>
          </a:xfrm>
          <a:prstGeom prst="rect">
            <a:avLst/>
          </a:prstGeom>
          <a:noFill/>
          <a:ln>
            <a:noFill/>
          </a:ln>
        </p:spPr>
      </p:pic>
      <p:sp>
        <p:nvSpPr>
          <p:cNvPr id="365" name="Google Shape;365;p114"/>
          <p:cNvSpPr txBox="1">
            <a:spLocks noGrp="1"/>
          </p:cNvSpPr>
          <p:nvPr>
            <p:ph type="title"/>
          </p:nvPr>
        </p:nvSpPr>
        <p:spPr>
          <a:xfrm rot="5400000">
            <a:off x="3702509" y="3038934"/>
            <a:ext cx="4122924" cy="1107996"/>
          </a:xfrm>
          <a:prstGeom prst="rect">
            <a:avLst/>
          </a:prstGeom>
          <a:noFill/>
          <a:ln>
            <a:noFill/>
          </a:ln>
        </p:spPr>
        <p:txBody>
          <a:bodyPr spcFirstLastPara="1" wrap="square" lIns="0" tIns="0" rIns="0" bIns="0" anchor="ctr" anchorCtr="0">
            <a:spAutoFit/>
          </a:bodyPr>
          <a:lstStyle>
            <a:lvl1pPr lvl="0" algn="ctr">
              <a:lnSpc>
                <a:spcPct val="100000"/>
              </a:lnSpc>
              <a:spcBef>
                <a:spcPts val="0"/>
              </a:spcBef>
              <a:spcAft>
                <a:spcPts val="0"/>
              </a:spcAft>
              <a:buClr>
                <a:srgbClr val="FFAF2E"/>
              </a:buClr>
              <a:buSzPts val="7200"/>
              <a:buFont typeface="Arial"/>
              <a:buNone/>
              <a:defRPr sz="7200" b="1">
                <a:solidFill>
                  <a:srgbClr val="FFAF2E"/>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6" name="Google Shape;366;p114"/>
          <p:cNvSpPr txBox="1">
            <a:spLocks noGrp="1"/>
          </p:cNvSpPr>
          <p:nvPr>
            <p:ph type="body" idx="1"/>
          </p:nvPr>
        </p:nvSpPr>
        <p:spPr>
          <a:xfrm rot="5400000">
            <a:off x="3582732" y="1775347"/>
            <a:ext cx="2571217" cy="683264"/>
          </a:xfrm>
          <a:prstGeom prst="rect">
            <a:avLst/>
          </a:prstGeom>
          <a:noFill/>
          <a:ln>
            <a:noFill/>
          </a:ln>
        </p:spPr>
        <p:txBody>
          <a:bodyPr spcFirstLastPara="1" wrap="square" lIns="0" tIns="0" rIns="0" bIns="0" anchor="ctr" anchorCtr="0">
            <a:spAutoFit/>
          </a:bodyPr>
          <a:lstStyle>
            <a:lvl1pPr marL="457200" lvl="0" indent="-228600" algn="ctr">
              <a:lnSpc>
                <a:spcPct val="90000"/>
              </a:lnSpc>
              <a:spcBef>
                <a:spcPts val="1000"/>
              </a:spcBef>
              <a:spcAft>
                <a:spcPts val="0"/>
              </a:spcAft>
              <a:buClr>
                <a:srgbClr val="FFAF2E"/>
              </a:buClr>
              <a:buSzPts val="4800"/>
              <a:buNone/>
              <a:defRPr sz="4800" b="1">
                <a:solidFill>
                  <a:srgbClr val="FFAF2E"/>
                </a:solidFill>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365"/>
                                        </p:tgtEl>
                                        <p:attrNameLst>
                                          <p:attrName>style.visibility</p:attrName>
                                        </p:attrNameLst>
                                      </p:cBhvr>
                                      <p:to>
                                        <p:strVal val="visible"/>
                                      </p:to>
                                    </p:set>
                                    <p:animEffect transition="in" filter="fade">
                                      <p:cBhvr>
                                        <p:cTn id="7" dur="1000"/>
                                        <p:tgtEl>
                                          <p:spTgt spid="365"/>
                                        </p:tgtEl>
                                      </p:cBhvr>
                                    </p:animEffect>
                                  </p:childTnLst>
                                </p:cTn>
                              </p:par>
                              <p:par>
                                <p:cTn id="8" presetID="10" presetClass="entr" presetSubtype="0" fill="hold" nodeType="withEffect">
                                  <p:stCondLst>
                                    <p:cond delay="0"/>
                                  </p:stCondLst>
                                  <p:childTnLst>
                                    <p:set>
                                      <p:cBhvr>
                                        <p:cTn id="9" dur="1" fill="hold">
                                          <p:stCondLst>
                                            <p:cond delay="0"/>
                                          </p:stCondLst>
                                        </p:cTn>
                                        <p:tgtEl>
                                          <p:spTgt spid="366"/>
                                        </p:tgtEl>
                                        <p:attrNameLst>
                                          <p:attrName>style.visibility</p:attrName>
                                        </p:attrNameLst>
                                      </p:cBhvr>
                                      <p:to>
                                        <p:strVal val="visible"/>
                                      </p:to>
                                    </p:set>
                                    <p:animEffect transition="in" filter="fade">
                                      <p:cBhvr>
                                        <p:cTn id="10" dur="1000"/>
                                        <p:tgtEl>
                                          <p:spTgt spid="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367"/>
        <p:cNvGrpSpPr/>
        <p:nvPr/>
      </p:nvGrpSpPr>
      <p:grpSpPr>
        <a:xfrm>
          <a:off x="0" y="0"/>
          <a:ext cx="0" cy="0"/>
          <a:chOff x="0" y="0"/>
          <a:chExt cx="0" cy="0"/>
        </a:xfrm>
      </p:grpSpPr>
      <p:pic>
        <p:nvPicPr>
          <p:cNvPr id="368" name="Google Shape;368;p115"/>
          <p:cNvPicPr preferRelativeResize="0"/>
          <p:nvPr/>
        </p:nvPicPr>
        <p:blipFill rotWithShape="1">
          <a:blip r:embed="rId2">
            <a:alphaModFix/>
          </a:blip>
          <a:srcRect r="29588" b="29585"/>
          <a:stretch/>
        </p:blipFill>
        <p:spPr>
          <a:xfrm>
            <a:off x="-1" y="323"/>
            <a:ext cx="12192001" cy="6857678"/>
          </a:xfrm>
          <a:prstGeom prst="rect">
            <a:avLst/>
          </a:prstGeom>
          <a:noFill/>
          <a:ln>
            <a:noFill/>
          </a:ln>
        </p:spPr>
      </p:pic>
      <p:pic>
        <p:nvPicPr>
          <p:cNvPr id="369" name="Google Shape;369;p115"/>
          <p:cNvPicPr preferRelativeResize="0"/>
          <p:nvPr/>
        </p:nvPicPr>
        <p:blipFill rotWithShape="1">
          <a:blip r:embed="rId3">
            <a:alphaModFix/>
          </a:blip>
          <a:srcRect l="6511"/>
          <a:stretch/>
        </p:blipFill>
        <p:spPr>
          <a:xfrm>
            <a:off x="0" y="-1"/>
            <a:ext cx="10979586" cy="3023599"/>
          </a:xfrm>
          <a:prstGeom prst="rect">
            <a:avLst/>
          </a:prstGeom>
          <a:noFill/>
          <a:ln>
            <a:noFill/>
          </a:ln>
        </p:spPr>
      </p:pic>
      <p:sp>
        <p:nvSpPr>
          <p:cNvPr id="370" name="Google Shape;370;p115"/>
          <p:cNvSpPr txBox="1">
            <a:spLocks noGrp="1"/>
          </p:cNvSpPr>
          <p:nvPr>
            <p:ph type="title"/>
          </p:nvPr>
        </p:nvSpPr>
        <p:spPr>
          <a:xfrm>
            <a:off x="327949" y="151711"/>
            <a:ext cx="1819729" cy="535531"/>
          </a:xfrm>
          <a:prstGeom prst="rect">
            <a:avLst/>
          </a:prstGeom>
          <a:noFill/>
          <a:ln>
            <a:noFill/>
          </a:ln>
        </p:spPr>
        <p:txBody>
          <a:bodyPr spcFirstLastPara="1" wrap="square" lIns="91425" tIns="45700" rIns="91425" bIns="45700" anchor="ctr" anchorCtr="0">
            <a:spAutoFit/>
          </a:bodyPr>
          <a:lstStyle>
            <a:lvl1pPr lvl="0" algn="l">
              <a:lnSpc>
                <a:spcPct val="90000"/>
              </a:lnSpc>
              <a:spcBef>
                <a:spcPts val="0"/>
              </a:spcBef>
              <a:spcAft>
                <a:spcPts val="0"/>
              </a:spcAft>
              <a:buClr>
                <a:srgbClr val="A4CEFA"/>
              </a:buClr>
              <a:buSzPts val="3200"/>
              <a:buFont typeface="Arial"/>
              <a:buNone/>
              <a:defRPr sz="3200">
                <a:solidFill>
                  <a:srgbClr val="A4CEFA"/>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1" name="Google Shape;371;p115"/>
          <p:cNvSpPr/>
          <p:nvPr/>
        </p:nvSpPr>
        <p:spPr>
          <a:xfrm>
            <a:off x="185738" y="721446"/>
            <a:ext cx="11820525" cy="6136231"/>
          </a:xfrm>
          <a:prstGeom prst="roundRect">
            <a:avLst>
              <a:gd name="adj" fmla="val 3058"/>
            </a:avLst>
          </a:prstGeom>
          <a:solidFill>
            <a:schemeClr val="lt1">
              <a:alpha val="84705"/>
            </a:schemeClr>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372" name="Google Shape;372;p115"/>
          <p:cNvPicPr preferRelativeResize="0"/>
          <p:nvPr/>
        </p:nvPicPr>
        <p:blipFill rotWithShape="1">
          <a:blip r:embed="rId4">
            <a:alphaModFix/>
          </a:blip>
          <a:srcRect/>
          <a:stretch/>
        </p:blipFill>
        <p:spPr>
          <a:xfrm>
            <a:off x="0" y="5084947"/>
            <a:ext cx="12192000" cy="1773053"/>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373"/>
        <p:cNvGrpSpPr/>
        <p:nvPr/>
      </p:nvGrpSpPr>
      <p:grpSpPr>
        <a:xfrm>
          <a:off x="0" y="0"/>
          <a:ext cx="0" cy="0"/>
          <a:chOff x="0" y="0"/>
          <a:chExt cx="0" cy="0"/>
        </a:xfrm>
      </p:grpSpPr>
      <p:pic>
        <p:nvPicPr>
          <p:cNvPr id="374" name="Google Shape;374;p116"/>
          <p:cNvPicPr preferRelativeResize="0"/>
          <p:nvPr/>
        </p:nvPicPr>
        <p:blipFill rotWithShape="1">
          <a:blip r:embed="rId2">
            <a:alphaModFix/>
          </a:blip>
          <a:srcRect r="29588" b="29585"/>
          <a:stretch/>
        </p:blipFill>
        <p:spPr>
          <a:xfrm>
            <a:off x="-1" y="323"/>
            <a:ext cx="12192001" cy="6857678"/>
          </a:xfrm>
          <a:prstGeom prst="rect">
            <a:avLst/>
          </a:prstGeom>
          <a:noFill/>
          <a:ln>
            <a:noFill/>
          </a:ln>
        </p:spPr>
      </p:pic>
      <p:pic>
        <p:nvPicPr>
          <p:cNvPr id="375" name="Google Shape;375;p116"/>
          <p:cNvPicPr preferRelativeResize="0"/>
          <p:nvPr/>
        </p:nvPicPr>
        <p:blipFill rotWithShape="1">
          <a:blip r:embed="rId3">
            <a:alphaModFix/>
          </a:blip>
          <a:srcRect l="6511"/>
          <a:stretch/>
        </p:blipFill>
        <p:spPr>
          <a:xfrm>
            <a:off x="0" y="-1"/>
            <a:ext cx="10979586" cy="3023599"/>
          </a:xfrm>
          <a:prstGeom prst="rect">
            <a:avLst/>
          </a:prstGeom>
          <a:noFill/>
          <a:ln>
            <a:noFill/>
          </a:ln>
        </p:spPr>
      </p:pic>
      <p:sp>
        <p:nvSpPr>
          <p:cNvPr id="376" name="Google Shape;376;p116"/>
          <p:cNvSpPr txBox="1">
            <a:spLocks noGrp="1"/>
          </p:cNvSpPr>
          <p:nvPr>
            <p:ph type="title"/>
          </p:nvPr>
        </p:nvSpPr>
        <p:spPr>
          <a:xfrm>
            <a:off x="327949" y="151711"/>
            <a:ext cx="1819729" cy="535531"/>
          </a:xfrm>
          <a:prstGeom prst="rect">
            <a:avLst/>
          </a:prstGeom>
          <a:noFill/>
          <a:ln>
            <a:noFill/>
          </a:ln>
        </p:spPr>
        <p:txBody>
          <a:bodyPr spcFirstLastPara="1" wrap="square" lIns="91425" tIns="45700" rIns="91425" bIns="45700" anchor="ctr" anchorCtr="0">
            <a:spAutoFit/>
          </a:bodyPr>
          <a:lstStyle>
            <a:lvl1pPr lvl="0" algn="l">
              <a:lnSpc>
                <a:spcPct val="90000"/>
              </a:lnSpc>
              <a:spcBef>
                <a:spcPts val="0"/>
              </a:spcBef>
              <a:spcAft>
                <a:spcPts val="0"/>
              </a:spcAft>
              <a:buClr>
                <a:srgbClr val="A4CEFA"/>
              </a:buClr>
              <a:buSzPts val="3200"/>
              <a:buFont typeface="Arial"/>
              <a:buNone/>
              <a:defRPr sz="3200">
                <a:solidFill>
                  <a:srgbClr val="A4CEFA"/>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7" name="Google Shape;377;p116"/>
          <p:cNvSpPr/>
          <p:nvPr/>
        </p:nvSpPr>
        <p:spPr>
          <a:xfrm>
            <a:off x="185738" y="721446"/>
            <a:ext cx="11820525" cy="6136231"/>
          </a:xfrm>
          <a:prstGeom prst="roundRect">
            <a:avLst>
              <a:gd name="adj" fmla="val 3058"/>
            </a:avLst>
          </a:prstGeom>
          <a:solidFill>
            <a:schemeClr val="lt1">
              <a:alpha val="84705"/>
            </a:schemeClr>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378" name="Google Shape;378;p116"/>
          <p:cNvPicPr preferRelativeResize="0"/>
          <p:nvPr/>
        </p:nvPicPr>
        <p:blipFill rotWithShape="1">
          <a:blip r:embed="rId4">
            <a:alphaModFix/>
          </a:blip>
          <a:srcRect/>
          <a:stretch/>
        </p:blipFill>
        <p:spPr>
          <a:xfrm>
            <a:off x="0" y="5084947"/>
            <a:ext cx="12192000" cy="1773053"/>
          </a:xfrm>
          <a:prstGeom prst="rect">
            <a:avLst/>
          </a:prstGeom>
          <a:noFill/>
          <a:ln>
            <a:noFill/>
          </a:ln>
        </p:spPr>
      </p:pic>
      <p:sp>
        <p:nvSpPr>
          <p:cNvPr id="379" name="Google Shape;379;p116"/>
          <p:cNvSpPr txBox="1">
            <a:spLocks noGrp="1"/>
          </p:cNvSpPr>
          <p:nvPr>
            <p:ph type="body" idx="1"/>
          </p:nvPr>
        </p:nvSpPr>
        <p:spPr>
          <a:xfrm>
            <a:off x="4926449" y="1158667"/>
            <a:ext cx="2339102" cy="480131"/>
          </a:xfrm>
          <a:prstGeom prst="rect">
            <a:avLst/>
          </a:prstGeom>
          <a:noFill/>
          <a:ln>
            <a:noFill/>
          </a:ln>
        </p:spPr>
        <p:txBody>
          <a:bodyPr spcFirstLastPara="1" wrap="square" lIns="91425" tIns="45700" rIns="91425" bIns="45700" anchor="ctr" anchorCtr="0">
            <a:spAutoFit/>
          </a:bodyPr>
          <a:lstStyle>
            <a:lvl1pPr marL="457200" lvl="0" indent="-228600" algn="ctr">
              <a:lnSpc>
                <a:spcPct val="90000"/>
              </a:lnSpc>
              <a:spcBef>
                <a:spcPts val="1000"/>
              </a:spcBef>
              <a:spcAft>
                <a:spcPts val="0"/>
              </a:spcAft>
              <a:buClr>
                <a:schemeClr val="dk1"/>
              </a:buClr>
              <a:buSzPts val="2800"/>
              <a:buNone/>
              <a:defRPr>
                <a:solidFill>
                  <a:schemeClr val="dk1"/>
                </a:solidFill>
              </a:defRPr>
            </a:lvl1pPr>
            <a:lvl2pPr marL="914400" lvl="1" indent="-228600" algn="ctr">
              <a:lnSpc>
                <a:spcPct val="90000"/>
              </a:lnSpc>
              <a:spcBef>
                <a:spcPts val="500"/>
              </a:spcBef>
              <a:spcAft>
                <a:spcPts val="0"/>
              </a:spcAft>
              <a:buClr>
                <a:schemeClr val="dk1"/>
              </a:buClr>
              <a:buSzPts val="2400"/>
              <a:buNone/>
              <a:defRPr/>
            </a:lvl2pPr>
            <a:lvl3pPr marL="1371600" lvl="2" indent="-228600" algn="ctr">
              <a:lnSpc>
                <a:spcPct val="90000"/>
              </a:lnSpc>
              <a:spcBef>
                <a:spcPts val="500"/>
              </a:spcBef>
              <a:spcAft>
                <a:spcPts val="0"/>
              </a:spcAft>
              <a:buClr>
                <a:schemeClr val="dk1"/>
              </a:buClr>
              <a:buSzPts val="2000"/>
              <a:buNone/>
              <a:defRPr/>
            </a:lvl3pPr>
            <a:lvl4pPr marL="1828800" lvl="3" indent="-228600" algn="ctr">
              <a:lnSpc>
                <a:spcPct val="90000"/>
              </a:lnSpc>
              <a:spcBef>
                <a:spcPts val="500"/>
              </a:spcBef>
              <a:spcAft>
                <a:spcPts val="0"/>
              </a:spcAft>
              <a:buClr>
                <a:schemeClr val="dk1"/>
              </a:buClr>
              <a:buSzPts val="1800"/>
              <a:buNone/>
              <a:defRPr/>
            </a:lvl4pPr>
            <a:lvl5pPr marL="2286000" lvl="4" indent="-228600" algn="ctr">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80" name="Google Shape;380;p116"/>
          <p:cNvPicPr preferRelativeResize="0"/>
          <p:nvPr/>
        </p:nvPicPr>
        <p:blipFill rotWithShape="1">
          <a:blip r:embed="rId5">
            <a:alphaModFix/>
          </a:blip>
          <a:srcRect/>
          <a:stretch/>
        </p:blipFill>
        <p:spPr>
          <a:xfrm>
            <a:off x="4783741" y="1143160"/>
            <a:ext cx="2624519" cy="53423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9">
                                            <p:txEl>
                                              <p:pRg st="0" end="0"/>
                                            </p:txEl>
                                          </p:spTgt>
                                        </p:tgtEl>
                                        <p:attrNameLst>
                                          <p:attrName>style.visibility</p:attrName>
                                        </p:attrNameLst>
                                      </p:cBhvr>
                                      <p:to>
                                        <p:strVal val="visible"/>
                                      </p:to>
                                    </p:set>
                                    <p:animEffect transition="in" filter="fade">
                                      <p:cBhvr>
                                        <p:cTn id="7" dur="500"/>
                                        <p:tgtEl>
                                          <p:spTgt spid="37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79">
                                            <p:txEl>
                                              <p:pRg st="1" end="1"/>
                                            </p:txEl>
                                          </p:spTgt>
                                        </p:tgtEl>
                                        <p:attrNameLst>
                                          <p:attrName>style.visibility</p:attrName>
                                        </p:attrNameLst>
                                      </p:cBhvr>
                                      <p:to>
                                        <p:strVal val="visible"/>
                                      </p:to>
                                    </p:set>
                                    <p:animEffect transition="in" filter="fade">
                                      <p:cBhvr>
                                        <p:cTn id="10" dur="500"/>
                                        <p:tgtEl>
                                          <p:spTgt spid="379">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79">
                                            <p:txEl>
                                              <p:pRg st="2" end="2"/>
                                            </p:txEl>
                                          </p:spTgt>
                                        </p:tgtEl>
                                        <p:attrNameLst>
                                          <p:attrName>style.visibility</p:attrName>
                                        </p:attrNameLst>
                                      </p:cBhvr>
                                      <p:to>
                                        <p:strVal val="visible"/>
                                      </p:to>
                                    </p:set>
                                    <p:animEffect transition="in" filter="fade">
                                      <p:cBhvr>
                                        <p:cTn id="13" dur="500"/>
                                        <p:tgtEl>
                                          <p:spTgt spid="379">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79">
                                            <p:txEl>
                                              <p:pRg st="3" end="3"/>
                                            </p:txEl>
                                          </p:spTgt>
                                        </p:tgtEl>
                                        <p:attrNameLst>
                                          <p:attrName>style.visibility</p:attrName>
                                        </p:attrNameLst>
                                      </p:cBhvr>
                                      <p:to>
                                        <p:strVal val="visible"/>
                                      </p:to>
                                    </p:set>
                                    <p:animEffect transition="in" filter="fade">
                                      <p:cBhvr>
                                        <p:cTn id="16" dur="500"/>
                                        <p:tgtEl>
                                          <p:spTgt spid="379">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79">
                                            <p:txEl>
                                              <p:pRg st="4" end="4"/>
                                            </p:txEl>
                                          </p:spTgt>
                                        </p:tgtEl>
                                        <p:attrNameLst>
                                          <p:attrName>style.visibility</p:attrName>
                                        </p:attrNameLst>
                                      </p:cBhvr>
                                      <p:to>
                                        <p:strVal val="visible"/>
                                      </p:to>
                                    </p:set>
                                    <p:animEffect transition="in" filter="fade">
                                      <p:cBhvr>
                                        <p:cTn id="19" dur="500"/>
                                        <p:tgtEl>
                                          <p:spTgt spid="379">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79">
                                            <p:txEl>
                                              <p:pRg st="5" end="5"/>
                                            </p:txEl>
                                          </p:spTgt>
                                        </p:tgtEl>
                                        <p:attrNameLst>
                                          <p:attrName>style.visibility</p:attrName>
                                        </p:attrNameLst>
                                      </p:cBhvr>
                                      <p:to>
                                        <p:strVal val="visible"/>
                                      </p:to>
                                    </p:set>
                                    <p:animEffect transition="in" filter="fade">
                                      <p:cBhvr>
                                        <p:cTn id="22" dur="500"/>
                                        <p:tgtEl>
                                          <p:spTgt spid="379">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79">
                                            <p:txEl>
                                              <p:pRg st="6" end="6"/>
                                            </p:txEl>
                                          </p:spTgt>
                                        </p:tgtEl>
                                        <p:attrNameLst>
                                          <p:attrName>style.visibility</p:attrName>
                                        </p:attrNameLst>
                                      </p:cBhvr>
                                      <p:to>
                                        <p:strVal val="visible"/>
                                      </p:to>
                                    </p:set>
                                    <p:animEffect transition="in" filter="fade">
                                      <p:cBhvr>
                                        <p:cTn id="25" dur="500"/>
                                        <p:tgtEl>
                                          <p:spTgt spid="379">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79">
                                            <p:txEl>
                                              <p:pRg st="7" end="7"/>
                                            </p:txEl>
                                          </p:spTgt>
                                        </p:tgtEl>
                                        <p:attrNameLst>
                                          <p:attrName>style.visibility</p:attrName>
                                        </p:attrNameLst>
                                      </p:cBhvr>
                                      <p:to>
                                        <p:strVal val="visible"/>
                                      </p:to>
                                    </p:set>
                                    <p:animEffect transition="in" filter="fade">
                                      <p:cBhvr>
                                        <p:cTn id="28" dur="500"/>
                                        <p:tgtEl>
                                          <p:spTgt spid="379">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79">
                                            <p:txEl>
                                              <p:pRg st="8" end="8"/>
                                            </p:txEl>
                                          </p:spTgt>
                                        </p:tgtEl>
                                        <p:attrNameLst>
                                          <p:attrName>style.visibility</p:attrName>
                                        </p:attrNameLst>
                                      </p:cBhvr>
                                      <p:to>
                                        <p:strVal val="visible"/>
                                      </p:to>
                                    </p:set>
                                    <p:animEffect transition="in" filter="fade">
                                      <p:cBhvr>
                                        <p:cTn id="31" dur="500"/>
                                        <p:tgtEl>
                                          <p:spTgt spid="379">
                                            <p:txEl>
                                              <p:pRg st="8" end="8"/>
                                            </p:txEl>
                                          </p:spTgt>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380"/>
                                        </p:tgtEl>
                                        <p:attrNameLst>
                                          <p:attrName>style.visibility</p:attrName>
                                        </p:attrNameLst>
                                      </p:cBhvr>
                                      <p:to>
                                        <p:strVal val="visible"/>
                                      </p:to>
                                    </p:set>
                                    <p:animEffect transition="in" filter="fade">
                                      <p:cBhvr>
                                        <p:cTn id="35" dur="500"/>
                                        <p:tgtEl>
                                          <p:spTgt spid="3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1_标题和内容">
  <p:cSld name="1_标题和内容">
    <p:bg>
      <p:bgPr>
        <a:blipFill>
          <a:blip r:embed="rId2">
            <a:alphaModFix/>
          </a:blip>
          <a:stretch>
            <a:fillRect/>
          </a:stretch>
        </a:blipFill>
        <a:effectLst/>
      </p:bgPr>
    </p:bg>
    <p:spTree>
      <p:nvGrpSpPr>
        <p:cNvPr id="1" name="Shape 384"/>
        <p:cNvGrpSpPr/>
        <p:nvPr/>
      </p:nvGrpSpPr>
      <p:grpSpPr>
        <a:xfrm>
          <a:off x="0" y="0"/>
          <a:ext cx="0" cy="0"/>
          <a:chOff x="0" y="0"/>
          <a:chExt cx="0" cy="0"/>
        </a:xfrm>
      </p:grpSpPr>
      <p:sp>
        <p:nvSpPr>
          <p:cNvPr id="385" name="Google Shape;385;p62"/>
          <p:cNvSpPr/>
          <p:nvPr/>
        </p:nvSpPr>
        <p:spPr>
          <a:xfrm>
            <a:off x="353784" y="316381"/>
            <a:ext cx="11484429" cy="6296782"/>
          </a:xfrm>
          <a:prstGeom prst="roundRect">
            <a:avLst>
              <a:gd name="adj" fmla="val 16667"/>
            </a:avLst>
          </a:prstGeom>
          <a:solidFill>
            <a:srgbClr val="FBF3EB"/>
          </a:solidFill>
          <a:ln w="28575" cap="flat" cmpd="sng">
            <a:solidFill>
              <a:srgbClr val="EBBE8D"/>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386" name="Google Shape;386;p62" descr="美术1"/>
          <p:cNvPicPr preferRelativeResize="0"/>
          <p:nvPr/>
        </p:nvPicPr>
        <p:blipFill rotWithShape="1">
          <a:blip r:embed="rId3">
            <a:alphaModFix/>
          </a:blip>
          <a:srcRect/>
          <a:stretch/>
        </p:blipFill>
        <p:spPr>
          <a:xfrm>
            <a:off x="0" y="5190490"/>
            <a:ext cx="5742940" cy="1667510"/>
          </a:xfrm>
          <a:prstGeom prst="rect">
            <a:avLst/>
          </a:prstGeom>
          <a:noFill/>
          <a:ln>
            <a:noFill/>
          </a:ln>
        </p:spPr>
      </p:pic>
      <p:pic>
        <p:nvPicPr>
          <p:cNvPr id="387" name="Google Shape;387;p62" descr="美术1"/>
          <p:cNvPicPr preferRelativeResize="0"/>
          <p:nvPr/>
        </p:nvPicPr>
        <p:blipFill rotWithShape="1">
          <a:blip r:embed="rId3">
            <a:alphaModFix/>
          </a:blip>
          <a:srcRect/>
          <a:stretch/>
        </p:blipFill>
        <p:spPr>
          <a:xfrm flipH="1">
            <a:off x="6316345" y="5294630"/>
            <a:ext cx="5875655" cy="1563370"/>
          </a:xfrm>
          <a:prstGeom prst="rect">
            <a:avLst/>
          </a:prstGeom>
          <a:noFill/>
          <a:ln>
            <a:noFill/>
          </a:ln>
        </p:spPr>
      </p:pic>
    </p:spTree>
  </p:cSld>
  <p:clrMapOvr>
    <a:masterClrMapping/>
  </p:clrMapOvr>
  <p:transition spd="slow">
    <p:wedg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388"/>
        <p:cNvGrpSpPr/>
        <p:nvPr/>
      </p:nvGrpSpPr>
      <p:grpSpPr>
        <a:xfrm>
          <a:off x="0" y="0"/>
          <a:ext cx="0" cy="0"/>
          <a:chOff x="0" y="0"/>
          <a:chExt cx="0" cy="0"/>
        </a:xfrm>
      </p:grpSpPr>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图片与标题">
  <p:cSld name="图片与标题">
    <p:bg>
      <p:bgPr>
        <a:solidFill>
          <a:srgbClr val="FBE672"/>
        </a:solidFill>
        <a:effectLst/>
      </p:bgPr>
    </p:bg>
    <p:spTree>
      <p:nvGrpSpPr>
        <p:cNvPr id="1" name="Shape 389"/>
        <p:cNvGrpSpPr/>
        <p:nvPr/>
      </p:nvGrpSpPr>
      <p:grpSpPr>
        <a:xfrm>
          <a:off x="0" y="0"/>
          <a:ext cx="0" cy="0"/>
          <a:chOff x="0" y="0"/>
          <a:chExt cx="0" cy="0"/>
        </a:xfrm>
      </p:grpSpPr>
      <p:sp>
        <p:nvSpPr>
          <p:cNvPr id="390" name="Google Shape;390;p117"/>
          <p:cNvSpPr/>
          <p:nvPr/>
        </p:nvSpPr>
        <p:spPr>
          <a:xfrm>
            <a:off x="304800" y="190500"/>
            <a:ext cx="11639550" cy="6381750"/>
          </a:xfrm>
          <a:prstGeom prst="roundRect">
            <a:avLst>
              <a:gd name="adj" fmla="val 16667"/>
            </a:avLst>
          </a:prstGeom>
          <a:solidFill>
            <a:schemeClr val="lt1"/>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竖排标题与文本">
  <p:cSld name="竖排标题与文本">
    <p:spTree>
      <p:nvGrpSpPr>
        <p:cNvPr id="1" name="Shape 391"/>
        <p:cNvGrpSpPr/>
        <p:nvPr/>
      </p:nvGrpSpPr>
      <p:grpSpPr>
        <a:xfrm>
          <a:off x="0" y="0"/>
          <a:ext cx="0" cy="0"/>
          <a:chOff x="0" y="0"/>
          <a:chExt cx="0" cy="0"/>
        </a:xfrm>
      </p:grpSpPr>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标题和内容" type="obj">
  <p:cSld name="OBJECT">
    <p:spTree>
      <p:nvGrpSpPr>
        <p:cNvPr id="1" name="Shape 392"/>
        <p:cNvGrpSpPr/>
        <p:nvPr/>
      </p:nvGrpSpPr>
      <p:grpSpPr>
        <a:xfrm>
          <a:off x="0" y="0"/>
          <a:ext cx="0" cy="0"/>
          <a:chOff x="0" y="0"/>
          <a:chExt cx="0" cy="0"/>
        </a:xfrm>
      </p:grpSpPr>
      <p:sp>
        <p:nvSpPr>
          <p:cNvPr id="393" name="Google Shape;393;p119"/>
          <p:cNvSpPr txBox="1">
            <a:spLocks noGrp="1"/>
          </p:cNvSpPr>
          <p:nvPr>
            <p:ph type="title"/>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94" name="Google Shape;394;p119"/>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95" name="Google Shape;395;p119"/>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96" name="Google Shape;396;p119"/>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97" name="Google Shape;397;p119"/>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transition spd="slow">
    <p:wedg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标题幻灯片" type="title">
  <p:cSld name="TITLE">
    <p:spTree>
      <p:nvGrpSpPr>
        <p:cNvPr id="1" name="Shape 398"/>
        <p:cNvGrpSpPr/>
        <p:nvPr/>
      </p:nvGrpSpPr>
      <p:grpSpPr>
        <a:xfrm>
          <a:off x="0" y="0"/>
          <a:ext cx="0" cy="0"/>
          <a:chOff x="0" y="0"/>
          <a:chExt cx="0" cy="0"/>
        </a:xfrm>
      </p:grpSpPr>
      <p:sp>
        <p:nvSpPr>
          <p:cNvPr id="399" name="Google Shape;399;p12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marR="0" lvl="0" algn="ctr" rtl="0">
              <a:lnSpc>
                <a:spcPct val="9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00" name="Google Shape;400;p12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401" name="Google Shape;401;p120"/>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02" name="Google Shape;402;p120"/>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03" name="Google Shape;403;p120"/>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transition spd="slow">
    <p:wedg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1_标题和内容">
  <p:cSld name="1_标题和内容">
    <p:bg>
      <p:bgPr>
        <a:blipFill>
          <a:blip r:embed="rId2">
            <a:alphaModFix/>
          </a:blip>
          <a:stretch>
            <a:fillRect/>
          </a:stretch>
        </a:blipFill>
        <a:effectLst/>
      </p:bgPr>
    </p:bg>
    <p:spTree>
      <p:nvGrpSpPr>
        <p:cNvPr id="1" name="Shape 407"/>
        <p:cNvGrpSpPr/>
        <p:nvPr/>
      </p:nvGrpSpPr>
      <p:grpSpPr>
        <a:xfrm>
          <a:off x="0" y="0"/>
          <a:ext cx="0" cy="0"/>
          <a:chOff x="0" y="0"/>
          <a:chExt cx="0" cy="0"/>
        </a:xfrm>
      </p:grpSpPr>
      <p:sp>
        <p:nvSpPr>
          <p:cNvPr id="408" name="Google Shape;408;p65"/>
          <p:cNvSpPr/>
          <p:nvPr/>
        </p:nvSpPr>
        <p:spPr>
          <a:xfrm>
            <a:off x="353784" y="316381"/>
            <a:ext cx="11484429" cy="6296782"/>
          </a:xfrm>
          <a:prstGeom prst="roundRect">
            <a:avLst>
              <a:gd name="adj" fmla="val 16667"/>
            </a:avLst>
          </a:prstGeom>
          <a:solidFill>
            <a:srgbClr val="FBF3EB"/>
          </a:solidFill>
          <a:ln w="28575" cap="flat" cmpd="sng">
            <a:solidFill>
              <a:srgbClr val="EBBE8D"/>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409" name="Google Shape;409;p65" descr="美术1"/>
          <p:cNvPicPr preferRelativeResize="0"/>
          <p:nvPr/>
        </p:nvPicPr>
        <p:blipFill rotWithShape="1">
          <a:blip r:embed="rId3">
            <a:alphaModFix/>
          </a:blip>
          <a:srcRect/>
          <a:stretch/>
        </p:blipFill>
        <p:spPr>
          <a:xfrm>
            <a:off x="0" y="5190490"/>
            <a:ext cx="5742940" cy="1667510"/>
          </a:xfrm>
          <a:prstGeom prst="rect">
            <a:avLst/>
          </a:prstGeom>
          <a:noFill/>
          <a:ln>
            <a:noFill/>
          </a:ln>
        </p:spPr>
      </p:pic>
      <p:pic>
        <p:nvPicPr>
          <p:cNvPr id="410" name="Google Shape;410;p65" descr="美术1"/>
          <p:cNvPicPr preferRelativeResize="0"/>
          <p:nvPr/>
        </p:nvPicPr>
        <p:blipFill rotWithShape="1">
          <a:blip r:embed="rId3">
            <a:alphaModFix/>
          </a:blip>
          <a:srcRect/>
          <a:stretch/>
        </p:blipFill>
        <p:spPr>
          <a:xfrm flipH="1">
            <a:off x="6316345" y="5294630"/>
            <a:ext cx="5875655" cy="1563370"/>
          </a:xfrm>
          <a:prstGeom prst="rect">
            <a:avLst/>
          </a:prstGeom>
          <a:noFill/>
          <a:ln>
            <a:noFill/>
          </a:ln>
        </p:spPr>
      </p:pic>
    </p:spTree>
  </p:cSld>
  <p:clrMapOvr>
    <a:masterClrMapping/>
  </p:clrMapOvr>
  <p:transition spd="slow">
    <p:wedg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两栏内容" type="twoObj">
  <p:cSld name="TWO_OBJECTS">
    <p:spTree>
      <p:nvGrpSpPr>
        <p:cNvPr id="1" name="Shape 37"/>
        <p:cNvGrpSpPr/>
        <p:nvPr/>
      </p:nvGrpSpPr>
      <p:grpSpPr>
        <a:xfrm>
          <a:off x="0" y="0"/>
          <a:ext cx="0" cy="0"/>
          <a:chOff x="0" y="0"/>
          <a:chExt cx="0" cy="0"/>
        </a:xfrm>
      </p:grpSpPr>
      <p:sp>
        <p:nvSpPr>
          <p:cNvPr id="38" name="Google Shape;38;p7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7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7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7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7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411"/>
        <p:cNvGrpSpPr/>
        <p:nvPr/>
      </p:nvGrpSpPr>
      <p:grpSpPr>
        <a:xfrm>
          <a:off x="0" y="0"/>
          <a:ext cx="0" cy="0"/>
          <a:chOff x="0" y="0"/>
          <a:chExt cx="0" cy="0"/>
        </a:xfrm>
      </p:grpSpPr>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matchingName="图片与标题">
  <p:cSld name="图片与标题">
    <p:bg>
      <p:bgPr>
        <a:solidFill>
          <a:srgbClr val="FBE672"/>
        </a:solidFill>
        <a:effectLst/>
      </p:bgPr>
    </p:bg>
    <p:spTree>
      <p:nvGrpSpPr>
        <p:cNvPr id="1" name="Shape 412"/>
        <p:cNvGrpSpPr/>
        <p:nvPr/>
      </p:nvGrpSpPr>
      <p:grpSpPr>
        <a:xfrm>
          <a:off x="0" y="0"/>
          <a:ext cx="0" cy="0"/>
          <a:chOff x="0" y="0"/>
          <a:chExt cx="0" cy="0"/>
        </a:xfrm>
      </p:grpSpPr>
      <p:sp>
        <p:nvSpPr>
          <p:cNvPr id="413" name="Google Shape;413;p67"/>
          <p:cNvSpPr/>
          <p:nvPr/>
        </p:nvSpPr>
        <p:spPr>
          <a:xfrm>
            <a:off x="304800" y="190500"/>
            <a:ext cx="11639550" cy="6381750"/>
          </a:xfrm>
          <a:prstGeom prst="roundRect">
            <a:avLst>
              <a:gd name="adj" fmla="val 16667"/>
            </a:avLst>
          </a:prstGeom>
          <a:solidFill>
            <a:schemeClr val="lt1"/>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竖排标题与文本">
  <p:cSld name="竖排标题与文本">
    <p:spTree>
      <p:nvGrpSpPr>
        <p:cNvPr id="1" name="Shape 414"/>
        <p:cNvGrpSpPr/>
        <p:nvPr/>
      </p:nvGrpSpPr>
      <p:grpSpPr>
        <a:xfrm>
          <a:off x="0" y="0"/>
          <a:ext cx="0" cy="0"/>
          <a:chOff x="0" y="0"/>
          <a:chExt cx="0" cy="0"/>
        </a:xfrm>
      </p:grpSpPr>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标题和内容" type="obj">
  <p:cSld name="OBJECT">
    <p:spTree>
      <p:nvGrpSpPr>
        <p:cNvPr id="1" name="Shape 415"/>
        <p:cNvGrpSpPr/>
        <p:nvPr/>
      </p:nvGrpSpPr>
      <p:grpSpPr>
        <a:xfrm>
          <a:off x="0" y="0"/>
          <a:ext cx="0" cy="0"/>
          <a:chOff x="0" y="0"/>
          <a:chExt cx="0" cy="0"/>
        </a:xfrm>
      </p:grpSpPr>
      <p:sp>
        <p:nvSpPr>
          <p:cNvPr id="416" name="Google Shape;416;p122"/>
          <p:cNvSpPr txBox="1">
            <a:spLocks noGrp="1"/>
          </p:cNvSpPr>
          <p:nvPr>
            <p:ph type="title"/>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17" name="Google Shape;417;p122"/>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18" name="Google Shape;418;p122"/>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19" name="Google Shape;419;p122"/>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20" name="Google Shape;420;p122"/>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transition spd="slow">
    <p:wedg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标题幻灯片" type="title">
  <p:cSld name="TITLE">
    <p:spTree>
      <p:nvGrpSpPr>
        <p:cNvPr id="1" name="Shape 421"/>
        <p:cNvGrpSpPr/>
        <p:nvPr/>
      </p:nvGrpSpPr>
      <p:grpSpPr>
        <a:xfrm>
          <a:off x="0" y="0"/>
          <a:ext cx="0" cy="0"/>
          <a:chOff x="0" y="0"/>
          <a:chExt cx="0" cy="0"/>
        </a:xfrm>
      </p:grpSpPr>
      <p:sp>
        <p:nvSpPr>
          <p:cNvPr id="422" name="Google Shape;422;p12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marR="0" lvl="0" algn="ctr" rtl="0">
              <a:lnSpc>
                <a:spcPct val="9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23" name="Google Shape;423;p1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424" name="Google Shape;424;p123"/>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25" name="Google Shape;425;p123"/>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26" name="Google Shape;426;p123"/>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transition spd="slow">
    <p:wedg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比较" type="twoTxTwoObj">
  <p:cSld name="TWO_OBJECTS_WITH_TEXT">
    <p:spTree>
      <p:nvGrpSpPr>
        <p:cNvPr id="1" name="Shape 44"/>
        <p:cNvGrpSpPr/>
        <p:nvPr/>
      </p:nvGrpSpPr>
      <p:grpSpPr>
        <a:xfrm>
          <a:off x="0" y="0"/>
          <a:ext cx="0" cy="0"/>
          <a:chOff x="0" y="0"/>
          <a:chExt cx="0" cy="0"/>
        </a:xfrm>
      </p:grpSpPr>
      <p:sp>
        <p:nvSpPr>
          <p:cNvPr id="45" name="Google Shape;45;p7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7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7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7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7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7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7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仅标题" type="titleOnly">
  <p:cSld name="TITLE_ONLY">
    <p:spTree>
      <p:nvGrpSpPr>
        <p:cNvPr id="1" name="Shape 53"/>
        <p:cNvGrpSpPr/>
        <p:nvPr/>
      </p:nvGrpSpPr>
      <p:grpSpPr>
        <a:xfrm>
          <a:off x="0" y="0"/>
          <a:ext cx="0" cy="0"/>
          <a:chOff x="0" y="0"/>
          <a:chExt cx="0" cy="0"/>
        </a:xfrm>
      </p:grpSpPr>
      <p:sp>
        <p:nvSpPr>
          <p:cNvPr id="54" name="Google Shape;54;p7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7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7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7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内容与标题" type="objTx">
  <p:cSld name="OBJECT_WITH_CAPTION_TEXT">
    <p:spTree>
      <p:nvGrpSpPr>
        <p:cNvPr id="1" name="Shape 58"/>
        <p:cNvGrpSpPr/>
        <p:nvPr/>
      </p:nvGrpSpPr>
      <p:grpSpPr>
        <a:xfrm>
          <a:off x="0" y="0"/>
          <a:ext cx="0" cy="0"/>
          <a:chOff x="0" y="0"/>
          <a:chExt cx="0" cy="0"/>
        </a:xfrm>
      </p:grpSpPr>
      <p:sp>
        <p:nvSpPr>
          <p:cNvPr id="59" name="Google Shape;59;p7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7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7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7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7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7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图片与标题" type="picTx">
  <p:cSld name="PICTURE_WITH_CAPTION_TEXT">
    <p:spTree>
      <p:nvGrpSpPr>
        <p:cNvPr id="1" name="Shape 65"/>
        <p:cNvGrpSpPr/>
        <p:nvPr/>
      </p:nvGrpSpPr>
      <p:grpSpPr>
        <a:xfrm>
          <a:off x="0" y="0"/>
          <a:ext cx="0" cy="0"/>
          <a:chOff x="0" y="0"/>
          <a:chExt cx="0" cy="0"/>
        </a:xfrm>
      </p:grpSpPr>
      <p:sp>
        <p:nvSpPr>
          <p:cNvPr id="66" name="Google Shape;66;p7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75"/>
          <p:cNvSpPr>
            <a:spLocks noGrp="1"/>
          </p:cNvSpPr>
          <p:nvPr>
            <p:ph type="pic" idx="2"/>
          </p:nvPr>
        </p:nvSpPr>
        <p:spPr>
          <a:xfrm>
            <a:off x="5183188" y="987425"/>
            <a:ext cx="6172200" cy="4873625"/>
          </a:xfrm>
          <a:prstGeom prst="rect">
            <a:avLst/>
          </a:prstGeom>
          <a:noFill/>
          <a:ln>
            <a:noFill/>
          </a:ln>
        </p:spPr>
      </p:sp>
      <p:sp>
        <p:nvSpPr>
          <p:cNvPr id="68" name="Google Shape;68;p7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7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7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7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8.xml"/><Relationship Id="rId7"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4.xml"/><Relationship Id="rId7" Type="http://schemas.openxmlformats.org/officeDocument/2006/relationships/theme" Target="../theme/theme5.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theme" Target="../theme/theme6.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45.xml"/><Relationship Id="rId7" Type="http://schemas.openxmlformats.org/officeDocument/2006/relationships/theme" Target="../theme/theme7.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5" Type="http://schemas.openxmlformats.org/officeDocument/2006/relationships/slideLayout" Target="../slideLayouts/slideLayout47.xml"/><Relationship Id="rId4" Type="http://schemas.openxmlformats.org/officeDocument/2006/relationships/slideLayout" Target="../slideLayouts/slideLayout46.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51.xml"/><Relationship Id="rId7" Type="http://schemas.openxmlformats.org/officeDocument/2006/relationships/theme" Target="../theme/theme8.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5" Type="http://schemas.openxmlformats.org/officeDocument/2006/relationships/slideLayout" Target="../slideLayouts/slideLayout53.xml"/><Relationship Id="rId4" Type="http://schemas.openxmlformats.org/officeDocument/2006/relationships/slideLayout" Target="../slideLayouts/slideLayout52.xml"/><Relationship Id="rId9" Type="http://schemas.openxmlformats.org/officeDocument/2006/relationships/image" Target="../media/image20.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3">
            <a:alphaModFix/>
          </a:blip>
          <a:tile tx="0" ty="0" sx="100000" sy="100000" flip="none" algn="tl"/>
        </a:blipFill>
        <a:effectLst/>
      </p:bgPr>
    </p:bg>
    <p:spTree>
      <p:nvGrpSpPr>
        <p:cNvPr id="1" name="Shape 9"/>
        <p:cNvGrpSpPr/>
        <p:nvPr/>
      </p:nvGrpSpPr>
      <p:grpSpPr>
        <a:xfrm>
          <a:off x="0" y="0"/>
          <a:ext cx="0" cy="0"/>
          <a:chOff x="0" y="0"/>
          <a:chExt cx="0" cy="0"/>
        </a:xfrm>
      </p:grpSpPr>
      <p:sp>
        <p:nvSpPr>
          <p:cNvPr id="10" name="Google Shape;10;p4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9"/>
        <p:cNvGrpSpPr/>
        <p:nvPr/>
      </p:nvGrpSpPr>
      <p:grpSpPr>
        <a:xfrm>
          <a:off x="0" y="0"/>
          <a:ext cx="0" cy="0"/>
          <a:chOff x="0" y="0"/>
          <a:chExt cx="0" cy="0"/>
        </a:xfrm>
      </p:grpSpPr>
      <p:sp>
        <p:nvSpPr>
          <p:cNvPr id="160" name="Google Shape;160;p4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1" name="Google Shape;161;p4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2" name="Google Shape;162;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3" name="Google Shape;163;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4" name="Google Shape;164;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58"/>
        <p:cNvGrpSpPr/>
        <p:nvPr/>
      </p:nvGrpSpPr>
      <p:grpSpPr>
        <a:xfrm>
          <a:off x="0" y="0"/>
          <a:ext cx="0" cy="0"/>
          <a:chOff x="0" y="0"/>
          <a:chExt cx="0" cy="0"/>
        </a:xfrm>
      </p:grpSpPr>
      <p:sp>
        <p:nvSpPr>
          <p:cNvPr id="259" name="Google Shape;259;p52"/>
          <p:cNvSpPr txBox="1">
            <a:spLocks noGrp="1"/>
          </p:cNvSpPr>
          <p:nvPr>
            <p:ph type="title"/>
          </p:nvPr>
        </p:nvSpPr>
        <p:spPr>
          <a:xfrm>
            <a:off x="960000" y="491767"/>
            <a:ext cx="102720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000"/>
              <a:buFont typeface="Gochi Hand"/>
              <a:buNone/>
              <a:defRPr sz="3000" b="1" i="0" u="none" strike="noStrike" cap="none">
                <a:solidFill>
                  <a:schemeClr val="dk1"/>
                </a:solidFill>
                <a:latin typeface="Gochi Hand"/>
                <a:ea typeface="Gochi Hand"/>
                <a:cs typeface="Gochi Hand"/>
                <a:sym typeface="Gochi Hand"/>
              </a:defRPr>
            </a:lvl1pPr>
            <a:lvl2pPr marR="0" lvl="1" algn="l" rtl="0">
              <a:lnSpc>
                <a:spcPct val="100000"/>
              </a:lnSpc>
              <a:spcBef>
                <a:spcPts val="0"/>
              </a:spcBef>
              <a:spcAft>
                <a:spcPts val="0"/>
              </a:spcAft>
              <a:buClr>
                <a:schemeClr val="dk1"/>
              </a:buClr>
              <a:buSzPts val="3000"/>
              <a:buFont typeface="Gochi Hand"/>
              <a:buNone/>
              <a:defRPr sz="3000" b="1" i="0" u="none" strike="noStrike" cap="none">
                <a:solidFill>
                  <a:schemeClr val="dk1"/>
                </a:solidFill>
                <a:latin typeface="Gochi Hand"/>
                <a:ea typeface="Gochi Hand"/>
                <a:cs typeface="Gochi Hand"/>
                <a:sym typeface="Gochi Hand"/>
              </a:defRPr>
            </a:lvl2pPr>
            <a:lvl3pPr marR="0" lvl="2" algn="l" rtl="0">
              <a:lnSpc>
                <a:spcPct val="100000"/>
              </a:lnSpc>
              <a:spcBef>
                <a:spcPts val="0"/>
              </a:spcBef>
              <a:spcAft>
                <a:spcPts val="0"/>
              </a:spcAft>
              <a:buClr>
                <a:schemeClr val="dk1"/>
              </a:buClr>
              <a:buSzPts val="3000"/>
              <a:buFont typeface="Gochi Hand"/>
              <a:buNone/>
              <a:defRPr sz="3000" b="1" i="0" u="none" strike="noStrike" cap="none">
                <a:solidFill>
                  <a:schemeClr val="dk1"/>
                </a:solidFill>
                <a:latin typeface="Gochi Hand"/>
                <a:ea typeface="Gochi Hand"/>
                <a:cs typeface="Gochi Hand"/>
                <a:sym typeface="Gochi Hand"/>
              </a:defRPr>
            </a:lvl3pPr>
            <a:lvl4pPr marR="0" lvl="3" algn="l" rtl="0">
              <a:lnSpc>
                <a:spcPct val="100000"/>
              </a:lnSpc>
              <a:spcBef>
                <a:spcPts val="0"/>
              </a:spcBef>
              <a:spcAft>
                <a:spcPts val="0"/>
              </a:spcAft>
              <a:buClr>
                <a:schemeClr val="dk1"/>
              </a:buClr>
              <a:buSzPts val="3000"/>
              <a:buFont typeface="Gochi Hand"/>
              <a:buNone/>
              <a:defRPr sz="3000" b="1" i="0" u="none" strike="noStrike" cap="none">
                <a:solidFill>
                  <a:schemeClr val="dk1"/>
                </a:solidFill>
                <a:latin typeface="Gochi Hand"/>
                <a:ea typeface="Gochi Hand"/>
                <a:cs typeface="Gochi Hand"/>
                <a:sym typeface="Gochi Hand"/>
              </a:defRPr>
            </a:lvl4pPr>
            <a:lvl5pPr marR="0" lvl="4" algn="l" rtl="0">
              <a:lnSpc>
                <a:spcPct val="100000"/>
              </a:lnSpc>
              <a:spcBef>
                <a:spcPts val="0"/>
              </a:spcBef>
              <a:spcAft>
                <a:spcPts val="0"/>
              </a:spcAft>
              <a:buClr>
                <a:schemeClr val="dk1"/>
              </a:buClr>
              <a:buSzPts val="3000"/>
              <a:buFont typeface="Gochi Hand"/>
              <a:buNone/>
              <a:defRPr sz="3000" b="1" i="0" u="none" strike="noStrike" cap="none">
                <a:solidFill>
                  <a:schemeClr val="dk1"/>
                </a:solidFill>
                <a:latin typeface="Gochi Hand"/>
                <a:ea typeface="Gochi Hand"/>
                <a:cs typeface="Gochi Hand"/>
                <a:sym typeface="Gochi Hand"/>
              </a:defRPr>
            </a:lvl5pPr>
            <a:lvl6pPr marR="0" lvl="5" algn="l" rtl="0">
              <a:lnSpc>
                <a:spcPct val="100000"/>
              </a:lnSpc>
              <a:spcBef>
                <a:spcPts val="0"/>
              </a:spcBef>
              <a:spcAft>
                <a:spcPts val="0"/>
              </a:spcAft>
              <a:buClr>
                <a:schemeClr val="dk1"/>
              </a:buClr>
              <a:buSzPts val="3000"/>
              <a:buFont typeface="Gochi Hand"/>
              <a:buNone/>
              <a:defRPr sz="3000" b="1" i="0" u="none" strike="noStrike" cap="none">
                <a:solidFill>
                  <a:schemeClr val="dk1"/>
                </a:solidFill>
                <a:latin typeface="Gochi Hand"/>
                <a:ea typeface="Gochi Hand"/>
                <a:cs typeface="Gochi Hand"/>
                <a:sym typeface="Gochi Hand"/>
              </a:defRPr>
            </a:lvl6pPr>
            <a:lvl7pPr marR="0" lvl="6" algn="l" rtl="0">
              <a:lnSpc>
                <a:spcPct val="100000"/>
              </a:lnSpc>
              <a:spcBef>
                <a:spcPts val="0"/>
              </a:spcBef>
              <a:spcAft>
                <a:spcPts val="0"/>
              </a:spcAft>
              <a:buClr>
                <a:schemeClr val="dk1"/>
              </a:buClr>
              <a:buSzPts val="3000"/>
              <a:buFont typeface="Gochi Hand"/>
              <a:buNone/>
              <a:defRPr sz="3000" b="1" i="0" u="none" strike="noStrike" cap="none">
                <a:solidFill>
                  <a:schemeClr val="dk1"/>
                </a:solidFill>
                <a:latin typeface="Gochi Hand"/>
                <a:ea typeface="Gochi Hand"/>
                <a:cs typeface="Gochi Hand"/>
                <a:sym typeface="Gochi Hand"/>
              </a:defRPr>
            </a:lvl7pPr>
            <a:lvl8pPr marR="0" lvl="7" algn="l" rtl="0">
              <a:lnSpc>
                <a:spcPct val="100000"/>
              </a:lnSpc>
              <a:spcBef>
                <a:spcPts val="0"/>
              </a:spcBef>
              <a:spcAft>
                <a:spcPts val="0"/>
              </a:spcAft>
              <a:buClr>
                <a:schemeClr val="dk1"/>
              </a:buClr>
              <a:buSzPts val="3000"/>
              <a:buFont typeface="Gochi Hand"/>
              <a:buNone/>
              <a:defRPr sz="3000" b="1" i="0" u="none" strike="noStrike" cap="none">
                <a:solidFill>
                  <a:schemeClr val="dk1"/>
                </a:solidFill>
                <a:latin typeface="Gochi Hand"/>
                <a:ea typeface="Gochi Hand"/>
                <a:cs typeface="Gochi Hand"/>
                <a:sym typeface="Gochi Hand"/>
              </a:defRPr>
            </a:lvl8pPr>
            <a:lvl9pPr marR="0" lvl="8" algn="l" rtl="0">
              <a:lnSpc>
                <a:spcPct val="100000"/>
              </a:lnSpc>
              <a:spcBef>
                <a:spcPts val="0"/>
              </a:spcBef>
              <a:spcAft>
                <a:spcPts val="0"/>
              </a:spcAft>
              <a:buClr>
                <a:schemeClr val="dk1"/>
              </a:buClr>
              <a:buSzPts val="3000"/>
              <a:buFont typeface="Gochi Hand"/>
              <a:buNone/>
              <a:defRPr sz="3000" b="1" i="0" u="none" strike="noStrike" cap="none">
                <a:solidFill>
                  <a:schemeClr val="dk1"/>
                </a:solidFill>
                <a:latin typeface="Gochi Hand"/>
                <a:ea typeface="Gochi Hand"/>
                <a:cs typeface="Gochi Hand"/>
                <a:sym typeface="Gochi Hand"/>
              </a:defRPr>
            </a:lvl9pPr>
          </a:lstStyle>
          <a:p>
            <a:endParaRPr/>
          </a:p>
        </p:txBody>
      </p:sp>
      <p:sp>
        <p:nvSpPr>
          <p:cNvPr id="260" name="Google Shape;260;p52"/>
          <p:cNvSpPr txBox="1">
            <a:spLocks noGrp="1"/>
          </p:cNvSpPr>
          <p:nvPr>
            <p:ph type="body" idx="1"/>
          </p:nvPr>
        </p:nvSpPr>
        <p:spPr>
          <a:xfrm>
            <a:off x="960000" y="1536633"/>
            <a:ext cx="10272000" cy="46012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chemeClr val="dk2"/>
              </a:buClr>
              <a:buSzPts val="1400"/>
              <a:buFont typeface="Short Stack"/>
              <a:buChar char="●"/>
              <a:defRPr sz="1867" b="0" i="0" u="none" strike="noStrike" cap="none">
                <a:solidFill>
                  <a:schemeClr val="dk2"/>
                </a:solidFill>
                <a:latin typeface="Short Stack"/>
                <a:ea typeface="Short Stack"/>
                <a:cs typeface="Short Stack"/>
                <a:sym typeface="Short Stack"/>
              </a:defRPr>
            </a:lvl1pPr>
            <a:lvl2pPr marL="914400" marR="0" lvl="1" indent="-317500" algn="l" rtl="0">
              <a:lnSpc>
                <a:spcPct val="100000"/>
              </a:lnSpc>
              <a:spcBef>
                <a:spcPts val="1600"/>
              </a:spcBef>
              <a:spcAft>
                <a:spcPts val="0"/>
              </a:spcAft>
              <a:buClr>
                <a:schemeClr val="dk2"/>
              </a:buClr>
              <a:buSzPts val="1400"/>
              <a:buFont typeface="Short Stack"/>
              <a:buChar char="○"/>
              <a:defRPr sz="1867" b="0" i="0" u="none" strike="noStrike" cap="none">
                <a:solidFill>
                  <a:schemeClr val="dk2"/>
                </a:solidFill>
                <a:latin typeface="Short Stack"/>
                <a:ea typeface="Short Stack"/>
                <a:cs typeface="Short Stack"/>
                <a:sym typeface="Short Stack"/>
              </a:defRPr>
            </a:lvl2pPr>
            <a:lvl3pPr marL="1371600" marR="0" lvl="2" indent="-317500" algn="l" rtl="0">
              <a:lnSpc>
                <a:spcPct val="100000"/>
              </a:lnSpc>
              <a:spcBef>
                <a:spcPts val="1600"/>
              </a:spcBef>
              <a:spcAft>
                <a:spcPts val="0"/>
              </a:spcAft>
              <a:buClr>
                <a:schemeClr val="dk2"/>
              </a:buClr>
              <a:buSzPts val="1400"/>
              <a:buFont typeface="Short Stack"/>
              <a:buChar char="■"/>
              <a:defRPr sz="1867" b="0" i="0" u="none" strike="noStrike" cap="none">
                <a:solidFill>
                  <a:schemeClr val="dk2"/>
                </a:solidFill>
                <a:latin typeface="Short Stack"/>
                <a:ea typeface="Short Stack"/>
                <a:cs typeface="Short Stack"/>
                <a:sym typeface="Short Stack"/>
              </a:defRPr>
            </a:lvl3pPr>
            <a:lvl4pPr marL="1828800" marR="0" lvl="3" indent="-317500" algn="l" rtl="0">
              <a:lnSpc>
                <a:spcPct val="100000"/>
              </a:lnSpc>
              <a:spcBef>
                <a:spcPts val="1600"/>
              </a:spcBef>
              <a:spcAft>
                <a:spcPts val="0"/>
              </a:spcAft>
              <a:buClr>
                <a:schemeClr val="dk2"/>
              </a:buClr>
              <a:buSzPts val="1400"/>
              <a:buFont typeface="Short Stack"/>
              <a:buChar char="●"/>
              <a:defRPr sz="1867" b="0" i="0" u="none" strike="noStrike" cap="none">
                <a:solidFill>
                  <a:schemeClr val="dk2"/>
                </a:solidFill>
                <a:latin typeface="Short Stack"/>
                <a:ea typeface="Short Stack"/>
                <a:cs typeface="Short Stack"/>
                <a:sym typeface="Short Stack"/>
              </a:defRPr>
            </a:lvl4pPr>
            <a:lvl5pPr marL="2286000" marR="0" lvl="4" indent="-317500" algn="l" rtl="0">
              <a:lnSpc>
                <a:spcPct val="100000"/>
              </a:lnSpc>
              <a:spcBef>
                <a:spcPts val="1600"/>
              </a:spcBef>
              <a:spcAft>
                <a:spcPts val="0"/>
              </a:spcAft>
              <a:buClr>
                <a:schemeClr val="dk2"/>
              </a:buClr>
              <a:buSzPts val="1400"/>
              <a:buFont typeface="Short Stack"/>
              <a:buChar char="○"/>
              <a:defRPr sz="1867" b="0" i="0" u="none" strike="noStrike" cap="none">
                <a:solidFill>
                  <a:schemeClr val="dk2"/>
                </a:solidFill>
                <a:latin typeface="Short Stack"/>
                <a:ea typeface="Short Stack"/>
                <a:cs typeface="Short Stack"/>
                <a:sym typeface="Short Stack"/>
              </a:defRPr>
            </a:lvl5pPr>
            <a:lvl6pPr marL="2743200" marR="0" lvl="5" indent="-317500" algn="l" rtl="0">
              <a:lnSpc>
                <a:spcPct val="100000"/>
              </a:lnSpc>
              <a:spcBef>
                <a:spcPts val="1600"/>
              </a:spcBef>
              <a:spcAft>
                <a:spcPts val="0"/>
              </a:spcAft>
              <a:buClr>
                <a:schemeClr val="dk2"/>
              </a:buClr>
              <a:buSzPts val="1400"/>
              <a:buFont typeface="Short Stack"/>
              <a:buChar char="■"/>
              <a:defRPr sz="1867" b="0" i="0" u="none" strike="noStrike" cap="none">
                <a:solidFill>
                  <a:schemeClr val="dk2"/>
                </a:solidFill>
                <a:latin typeface="Short Stack"/>
                <a:ea typeface="Short Stack"/>
                <a:cs typeface="Short Stack"/>
                <a:sym typeface="Short Stack"/>
              </a:defRPr>
            </a:lvl6pPr>
            <a:lvl7pPr marL="3200400" marR="0" lvl="6" indent="-317500" algn="l" rtl="0">
              <a:lnSpc>
                <a:spcPct val="100000"/>
              </a:lnSpc>
              <a:spcBef>
                <a:spcPts val="1600"/>
              </a:spcBef>
              <a:spcAft>
                <a:spcPts val="0"/>
              </a:spcAft>
              <a:buClr>
                <a:schemeClr val="dk2"/>
              </a:buClr>
              <a:buSzPts val="1400"/>
              <a:buFont typeface="Short Stack"/>
              <a:buChar char="●"/>
              <a:defRPr sz="1867" b="0" i="0" u="none" strike="noStrike" cap="none">
                <a:solidFill>
                  <a:schemeClr val="dk2"/>
                </a:solidFill>
                <a:latin typeface="Short Stack"/>
                <a:ea typeface="Short Stack"/>
                <a:cs typeface="Short Stack"/>
                <a:sym typeface="Short Stack"/>
              </a:defRPr>
            </a:lvl7pPr>
            <a:lvl8pPr marL="3657600" marR="0" lvl="7" indent="-317500" algn="l" rtl="0">
              <a:lnSpc>
                <a:spcPct val="100000"/>
              </a:lnSpc>
              <a:spcBef>
                <a:spcPts val="1600"/>
              </a:spcBef>
              <a:spcAft>
                <a:spcPts val="0"/>
              </a:spcAft>
              <a:buClr>
                <a:schemeClr val="dk2"/>
              </a:buClr>
              <a:buSzPts val="1400"/>
              <a:buFont typeface="Short Stack"/>
              <a:buChar char="○"/>
              <a:defRPr sz="1867" b="0" i="0" u="none" strike="noStrike" cap="none">
                <a:solidFill>
                  <a:schemeClr val="dk2"/>
                </a:solidFill>
                <a:latin typeface="Short Stack"/>
                <a:ea typeface="Short Stack"/>
                <a:cs typeface="Short Stack"/>
                <a:sym typeface="Short Stack"/>
              </a:defRPr>
            </a:lvl8pPr>
            <a:lvl9pPr marL="4114800" marR="0" lvl="8" indent="-317500" algn="l" rtl="0">
              <a:lnSpc>
                <a:spcPct val="100000"/>
              </a:lnSpc>
              <a:spcBef>
                <a:spcPts val="1600"/>
              </a:spcBef>
              <a:spcAft>
                <a:spcPts val="1600"/>
              </a:spcAft>
              <a:buClr>
                <a:schemeClr val="dk2"/>
              </a:buClr>
              <a:buSzPts val="1400"/>
              <a:buFont typeface="Short Stack"/>
              <a:buChar char="■"/>
              <a:defRPr sz="1867" b="0" i="0" u="none" strike="noStrike" cap="none">
                <a:solidFill>
                  <a:schemeClr val="dk2"/>
                </a:solidFill>
                <a:latin typeface="Short Stack"/>
                <a:ea typeface="Short Stack"/>
                <a:cs typeface="Short Stack"/>
                <a:sym typeface="Short Stack"/>
              </a:defRPr>
            </a:lvl9pPr>
          </a:lstStyle>
          <a:p>
            <a:endParaRPr/>
          </a:p>
        </p:txBody>
      </p:sp>
    </p:spTree>
  </p:cSld>
  <p:clrMap bg1="lt1" tx1="dk1" bg2="dk2" tx2="lt2" accent1="accent1" accent2="accent2" accent3="accent3" accent4="accent4" accent5="accent5" accent6="accent6" hlink="hlink" folHlink="folHlink"/>
  <p:sldLayoutIdLst>
    <p:sldLayoutId id="2147483692" r:id="rId1"/>
    <p:sldLayoutId id="2147483693" r:id="rId2"/>
    <p:sldLayoutId id="2147483694"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2"/>
        <p:cNvGrpSpPr/>
        <p:nvPr/>
      </p:nvGrpSpPr>
      <p:grpSpPr>
        <a:xfrm>
          <a:off x="0" y="0"/>
          <a:ext cx="0" cy="0"/>
          <a:chOff x="0" y="0"/>
          <a:chExt cx="0" cy="0"/>
        </a:xfrm>
      </p:grpSpPr>
      <p:pic>
        <p:nvPicPr>
          <p:cNvPr id="293" name="Google Shape;293;p54"/>
          <p:cNvPicPr preferRelativeResize="0"/>
          <p:nvPr/>
        </p:nvPicPr>
        <p:blipFill rotWithShape="1">
          <a:blip r:embed="rId8">
            <a:alphaModFix/>
          </a:blip>
          <a:srcRect/>
          <a:stretch/>
        </p:blipFill>
        <p:spPr>
          <a:xfrm>
            <a:off x="0" y="0"/>
            <a:ext cx="12192000" cy="68580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5"/>
        <p:cNvGrpSpPr/>
        <p:nvPr/>
      </p:nvGrpSpPr>
      <p:grpSpPr>
        <a:xfrm>
          <a:off x="0" y="0"/>
          <a:ext cx="0" cy="0"/>
          <a:chOff x="0" y="0"/>
          <a:chExt cx="0" cy="0"/>
        </a:xfrm>
      </p:grpSpPr>
      <p:pic>
        <p:nvPicPr>
          <p:cNvPr id="316" name="Google Shape;316;p56"/>
          <p:cNvPicPr preferRelativeResize="0"/>
          <p:nvPr/>
        </p:nvPicPr>
        <p:blipFill rotWithShape="1">
          <a:blip r:embed="rId8">
            <a:alphaModFix/>
          </a:blip>
          <a:srcRect/>
          <a:stretch/>
        </p:blipFill>
        <p:spPr>
          <a:xfrm>
            <a:off x="0" y="0"/>
            <a:ext cx="12192000" cy="68580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8"/>
        <p:cNvGrpSpPr/>
        <p:nvPr/>
      </p:nvGrpSpPr>
      <p:grpSpPr>
        <a:xfrm>
          <a:off x="0" y="0"/>
          <a:ext cx="0" cy="0"/>
          <a:chOff x="0" y="0"/>
          <a:chExt cx="0" cy="0"/>
        </a:xfrm>
      </p:grpSpPr>
      <p:sp>
        <p:nvSpPr>
          <p:cNvPr id="339" name="Google Shape;339;p5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40" name="Google Shape;340;p5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41" name="Google Shape;341;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AAAAAA"/>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42" name="Google Shape;342;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AAAAAA"/>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43" name="Google Shape;343;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AAAAAA"/>
              </a:buClr>
              <a:buSzPts val="1200"/>
              <a:buFont typeface="Arial"/>
              <a:buNone/>
              <a:defRPr sz="1200" b="0" i="0" u="none" strike="noStrike" cap="none">
                <a:solidFill>
                  <a:srgbClr val="AAAAAA"/>
                </a:solidFill>
                <a:latin typeface="Arial"/>
                <a:ea typeface="Arial"/>
                <a:cs typeface="Arial"/>
                <a:sym typeface="Arial"/>
              </a:defRPr>
            </a:lvl1pPr>
            <a:lvl2pPr marL="0" marR="0" lvl="1" indent="0" algn="r" rtl="0">
              <a:lnSpc>
                <a:spcPct val="100000"/>
              </a:lnSpc>
              <a:spcBef>
                <a:spcPts val="0"/>
              </a:spcBef>
              <a:spcAft>
                <a:spcPts val="0"/>
              </a:spcAft>
              <a:buClr>
                <a:srgbClr val="AAAAAA"/>
              </a:buClr>
              <a:buSzPts val="1200"/>
              <a:buFont typeface="Arial"/>
              <a:buNone/>
              <a:defRPr sz="1200" b="0" i="0" u="none" strike="noStrike" cap="none">
                <a:solidFill>
                  <a:srgbClr val="AAAAAA"/>
                </a:solidFill>
                <a:latin typeface="Arial"/>
                <a:ea typeface="Arial"/>
                <a:cs typeface="Arial"/>
                <a:sym typeface="Arial"/>
              </a:defRPr>
            </a:lvl2pPr>
            <a:lvl3pPr marL="0" marR="0" lvl="2" indent="0" algn="r" rtl="0">
              <a:lnSpc>
                <a:spcPct val="100000"/>
              </a:lnSpc>
              <a:spcBef>
                <a:spcPts val="0"/>
              </a:spcBef>
              <a:spcAft>
                <a:spcPts val="0"/>
              </a:spcAft>
              <a:buClr>
                <a:srgbClr val="AAAAAA"/>
              </a:buClr>
              <a:buSzPts val="1200"/>
              <a:buFont typeface="Arial"/>
              <a:buNone/>
              <a:defRPr sz="1200" b="0" i="0" u="none" strike="noStrike" cap="none">
                <a:solidFill>
                  <a:srgbClr val="AAAAAA"/>
                </a:solidFill>
                <a:latin typeface="Arial"/>
                <a:ea typeface="Arial"/>
                <a:cs typeface="Arial"/>
                <a:sym typeface="Arial"/>
              </a:defRPr>
            </a:lvl3pPr>
            <a:lvl4pPr marL="0" marR="0" lvl="3" indent="0" algn="r" rtl="0">
              <a:lnSpc>
                <a:spcPct val="100000"/>
              </a:lnSpc>
              <a:spcBef>
                <a:spcPts val="0"/>
              </a:spcBef>
              <a:spcAft>
                <a:spcPts val="0"/>
              </a:spcAft>
              <a:buClr>
                <a:srgbClr val="AAAAAA"/>
              </a:buClr>
              <a:buSzPts val="1200"/>
              <a:buFont typeface="Arial"/>
              <a:buNone/>
              <a:defRPr sz="1200" b="0" i="0" u="none" strike="noStrike" cap="none">
                <a:solidFill>
                  <a:srgbClr val="AAAAAA"/>
                </a:solidFill>
                <a:latin typeface="Arial"/>
                <a:ea typeface="Arial"/>
                <a:cs typeface="Arial"/>
                <a:sym typeface="Arial"/>
              </a:defRPr>
            </a:lvl4pPr>
            <a:lvl5pPr marL="0" marR="0" lvl="4" indent="0" algn="r" rtl="0">
              <a:lnSpc>
                <a:spcPct val="100000"/>
              </a:lnSpc>
              <a:spcBef>
                <a:spcPts val="0"/>
              </a:spcBef>
              <a:spcAft>
                <a:spcPts val="0"/>
              </a:spcAft>
              <a:buClr>
                <a:srgbClr val="AAAAAA"/>
              </a:buClr>
              <a:buSzPts val="1200"/>
              <a:buFont typeface="Arial"/>
              <a:buNone/>
              <a:defRPr sz="1200" b="0" i="0" u="none" strike="noStrike" cap="none">
                <a:solidFill>
                  <a:srgbClr val="AAAAAA"/>
                </a:solidFill>
                <a:latin typeface="Arial"/>
                <a:ea typeface="Arial"/>
                <a:cs typeface="Arial"/>
                <a:sym typeface="Arial"/>
              </a:defRPr>
            </a:lvl5pPr>
            <a:lvl6pPr marL="0" marR="0" lvl="5" indent="0" algn="r" rtl="0">
              <a:lnSpc>
                <a:spcPct val="100000"/>
              </a:lnSpc>
              <a:spcBef>
                <a:spcPts val="0"/>
              </a:spcBef>
              <a:spcAft>
                <a:spcPts val="0"/>
              </a:spcAft>
              <a:buClr>
                <a:srgbClr val="AAAAAA"/>
              </a:buClr>
              <a:buSzPts val="1200"/>
              <a:buFont typeface="Arial"/>
              <a:buNone/>
              <a:defRPr sz="1200" b="0" i="0" u="none" strike="noStrike" cap="none">
                <a:solidFill>
                  <a:srgbClr val="AAAAAA"/>
                </a:solidFill>
                <a:latin typeface="Arial"/>
                <a:ea typeface="Arial"/>
                <a:cs typeface="Arial"/>
                <a:sym typeface="Arial"/>
              </a:defRPr>
            </a:lvl6pPr>
            <a:lvl7pPr marL="0" marR="0" lvl="6" indent="0" algn="r" rtl="0">
              <a:lnSpc>
                <a:spcPct val="100000"/>
              </a:lnSpc>
              <a:spcBef>
                <a:spcPts val="0"/>
              </a:spcBef>
              <a:spcAft>
                <a:spcPts val="0"/>
              </a:spcAft>
              <a:buClr>
                <a:srgbClr val="AAAAAA"/>
              </a:buClr>
              <a:buSzPts val="1200"/>
              <a:buFont typeface="Arial"/>
              <a:buNone/>
              <a:defRPr sz="1200" b="0" i="0" u="none" strike="noStrike" cap="none">
                <a:solidFill>
                  <a:srgbClr val="AAAAAA"/>
                </a:solidFill>
                <a:latin typeface="Arial"/>
                <a:ea typeface="Arial"/>
                <a:cs typeface="Arial"/>
                <a:sym typeface="Arial"/>
              </a:defRPr>
            </a:lvl7pPr>
            <a:lvl8pPr marL="0" marR="0" lvl="7" indent="0" algn="r" rtl="0">
              <a:lnSpc>
                <a:spcPct val="100000"/>
              </a:lnSpc>
              <a:spcBef>
                <a:spcPts val="0"/>
              </a:spcBef>
              <a:spcAft>
                <a:spcPts val="0"/>
              </a:spcAft>
              <a:buClr>
                <a:srgbClr val="AAAAAA"/>
              </a:buClr>
              <a:buSzPts val="1200"/>
              <a:buFont typeface="Arial"/>
              <a:buNone/>
              <a:defRPr sz="1200" b="0" i="0" u="none" strike="noStrike" cap="none">
                <a:solidFill>
                  <a:srgbClr val="AAAAAA"/>
                </a:solidFill>
                <a:latin typeface="Arial"/>
                <a:ea typeface="Arial"/>
                <a:cs typeface="Arial"/>
                <a:sym typeface="Arial"/>
              </a:defRPr>
            </a:lvl8pPr>
            <a:lvl9pPr marL="0" marR="0" lvl="8" indent="0" algn="r" rtl="0">
              <a:lnSpc>
                <a:spcPct val="100000"/>
              </a:lnSpc>
              <a:spcBef>
                <a:spcPts val="0"/>
              </a:spcBef>
              <a:spcAft>
                <a:spcPts val="0"/>
              </a:spcAft>
              <a:buClr>
                <a:srgbClr val="AAAAAA"/>
              </a:buClr>
              <a:buSzPts val="1200"/>
              <a:buFont typeface="Arial"/>
              <a:buNone/>
              <a:defRPr sz="1200" b="0" i="0" u="none" strike="noStrike" cap="none">
                <a:solidFill>
                  <a:srgbClr val="AAAAAA"/>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1"/>
        <p:cNvGrpSpPr/>
        <p:nvPr/>
      </p:nvGrpSpPr>
      <p:grpSpPr>
        <a:xfrm>
          <a:off x="0" y="0"/>
          <a:ext cx="0" cy="0"/>
          <a:chOff x="0" y="0"/>
          <a:chExt cx="0" cy="0"/>
        </a:xfrm>
      </p:grpSpPr>
      <p:pic>
        <p:nvPicPr>
          <p:cNvPr id="382" name="Google Shape;382;p61"/>
          <p:cNvPicPr preferRelativeResize="0"/>
          <p:nvPr/>
        </p:nvPicPr>
        <p:blipFill rotWithShape="1">
          <a:blip r:embed="rId8">
            <a:alphaModFix/>
          </a:blip>
          <a:srcRect/>
          <a:stretch/>
        </p:blipFill>
        <p:spPr>
          <a:xfrm>
            <a:off x="0" y="0"/>
            <a:ext cx="12192000" cy="68580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4"/>
        <p:cNvGrpSpPr/>
        <p:nvPr/>
      </p:nvGrpSpPr>
      <p:grpSpPr>
        <a:xfrm>
          <a:off x="0" y="0"/>
          <a:ext cx="0" cy="0"/>
          <a:chOff x="0" y="0"/>
          <a:chExt cx="0" cy="0"/>
        </a:xfrm>
      </p:grpSpPr>
      <p:pic>
        <p:nvPicPr>
          <p:cNvPr id="405" name="Google Shape;405;p64"/>
          <p:cNvPicPr preferRelativeResize="0"/>
          <p:nvPr/>
        </p:nvPicPr>
        <p:blipFill rotWithShape="1">
          <a:blip r:embed="rId8">
            <a:alphaModFix/>
          </a:blip>
          <a:srcRect/>
          <a:stretch/>
        </p:blipFill>
        <p:spPr>
          <a:xfrm>
            <a:off x="0" y="0"/>
            <a:ext cx="12192000" cy="6858000"/>
          </a:xfrm>
          <a:prstGeom prst="rect">
            <a:avLst/>
          </a:prstGeom>
          <a:noFill/>
          <a:ln>
            <a:noFill/>
          </a:ln>
        </p:spPr>
      </p:pic>
      <p:pic>
        <p:nvPicPr>
          <p:cNvPr id="406" name="Google Shape;406;p64" descr="Shape&#10;&#10;Description automatically generated with medium confidence"/>
          <p:cNvPicPr preferRelativeResize="0"/>
          <p:nvPr/>
        </p:nvPicPr>
        <p:blipFill rotWithShape="1">
          <a:blip r:embed="rId9">
            <a:alphaModFix/>
          </a:blip>
          <a:srcRect/>
          <a:stretch/>
        </p:blipFill>
        <p:spPr>
          <a:xfrm>
            <a:off x="-1790700" y="257175"/>
            <a:ext cx="1352252" cy="135225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image" Target="../media/image23.gif"/><Relationship Id="rId7" Type="http://schemas.openxmlformats.org/officeDocument/2006/relationships/image" Target="../media/image27.gif"/><Relationship Id="rId2" Type="http://schemas.openxmlformats.org/officeDocument/2006/relationships/image" Target="../media/image22.gif"/><Relationship Id="rId1" Type="http://schemas.openxmlformats.org/officeDocument/2006/relationships/slideLayout" Target="../slideLayouts/slideLayout2.xml"/><Relationship Id="rId6" Type="http://schemas.openxmlformats.org/officeDocument/2006/relationships/image" Target="../media/image26.gif"/><Relationship Id="rId5" Type="http://schemas.openxmlformats.org/officeDocument/2006/relationships/image" Target="../media/image25.gif"/><Relationship Id="rId10" Type="http://schemas.openxmlformats.org/officeDocument/2006/relationships/image" Target="../media/image30.png"/><Relationship Id="rId4" Type="http://schemas.openxmlformats.org/officeDocument/2006/relationships/image" Target="../media/image24.gif"/><Relationship Id="rId9" Type="http://schemas.openxmlformats.org/officeDocument/2006/relationships/image" Target="../media/image29.gif"/></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26.xml"/><Relationship Id="rId5" Type="http://schemas.openxmlformats.org/officeDocument/2006/relationships/image" Target="../media/image53.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54.png"/><Relationship Id="rId7" Type="http://schemas.openxmlformats.org/officeDocument/2006/relationships/image" Target="../media/image58.jpg"/><Relationship Id="rId2" Type="http://schemas.openxmlformats.org/officeDocument/2006/relationships/notesSlide" Target="../notesSlides/notesSlide18.xml"/><Relationship Id="rId1" Type="http://schemas.openxmlformats.org/officeDocument/2006/relationships/slideLayout" Target="../slideLayouts/slideLayout3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jp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4.gif"/><Relationship Id="rId3" Type="http://schemas.openxmlformats.org/officeDocument/2006/relationships/image" Target="../media/image24.gif"/><Relationship Id="rId7" Type="http://schemas.openxmlformats.org/officeDocument/2006/relationships/image" Target="../media/image28.gif"/><Relationship Id="rId12" Type="http://schemas.openxmlformats.org/officeDocument/2006/relationships/image" Target="../media/image33.gif"/><Relationship Id="rId2" Type="http://schemas.openxmlformats.org/officeDocument/2006/relationships/slide" Target="slide4.xml"/><Relationship Id="rId1" Type="http://schemas.openxmlformats.org/officeDocument/2006/relationships/slideLayout" Target="../slideLayouts/slideLayout3.xml"/><Relationship Id="rId6" Type="http://schemas.openxmlformats.org/officeDocument/2006/relationships/slide" Target="slide6.xml"/><Relationship Id="rId11" Type="http://schemas.microsoft.com/office/2007/relationships/hdphoto" Target="../media/hdphoto2.wdp"/><Relationship Id="rId5" Type="http://schemas.openxmlformats.org/officeDocument/2006/relationships/image" Target="../media/image27.gif"/><Relationship Id="rId10" Type="http://schemas.openxmlformats.org/officeDocument/2006/relationships/image" Target="../media/image32.png"/><Relationship Id="rId4" Type="http://schemas.openxmlformats.org/officeDocument/2006/relationships/slide" Target="slide5.xml"/><Relationship Id="rId9" Type="http://schemas.microsoft.com/office/2007/relationships/hdphoto" Target="../media/hdphoto1.wdp"/><Relationship Id="rId14" Type="http://schemas.openxmlformats.org/officeDocument/2006/relationships/slide" Target="slide7.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0.xml"/><Relationship Id="rId1" Type="http://schemas.openxmlformats.org/officeDocument/2006/relationships/slideLayout" Target="../slideLayouts/slideLayout38.xml"/><Relationship Id="rId4" Type="http://schemas.openxmlformats.org/officeDocument/2006/relationships/image" Target="../media/image63.png"/></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1.xml"/><Relationship Id="rId1" Type="http://schemas.openxmlformats.org/officeDocument/2006/relationships/slideLayout" Target="../slideLayouts/slideLayout43.xml"/><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32.xml"/><Relationship Id="rId1" Type="http://schemas.openxmlformats.org/officeDocument/2006/relationships/slideLayout" Target="../slideLayouts/slideLayout44.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3.xml"/><Relationship Id="rId1" Type="http://schemas.openxmlformats.org/officeDocument/2006/relationships/slideLayout" Target="../slideLayouts/slideLayout49.xml"/><Relationship Id="rId4" Type="http://schemas.openxmlformats.org/officeDocument/2006/relationships/image" Target="../media/image72.png"/></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34.xml"/><Relationship Id="rId1" Type="http://schemas.openxmlformats.org/officeDocument/2006/relationships/slideLayout" Target="../slideLayouts/slideLayout50.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slide" Target="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5.xml"/><Relationship Id="rId1" Type="http://schemas.openxmlformats.org/officeDocument/2006/relationships/slideLayout" Target="../slideLayouts/slideLayout51.xml"/><Relationship Id="rId5" Type="http://schemas.openxmlformats.org/officeDocument/2006/relationships/image" Target="../media/image75.png"/><Relationship Id="rId4" Type="http://schemas.openxmlformats.org/officeDocument/2006/relationships/image" Target="../media/image74.png"/></Relationships>
</file>

<file path=ppt/slides/_rels/slide4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76.png"/></Relationships>
</file>

<file path=ppt/slides/_rels/slide5.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slide" Target="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slide" Target="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jp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pic>
        <p:nvPicPr>
          <p:cNvPr id="431" name="Google Shape;431;p1"/>
          <p:cNvPicPr preferRelativeResize="0"/>
          <p:nvPr/>
        </p:nvPicPr>
        <p:blipFill rotWithShape="1">
          <a:blip r:embed="rId3">
            <a:alphaModFix/>
          </a:blip>
          <a:srcRect l="8869" t="3721" r="8869" b="3721"/>
          <a:stretch/>
        </p:blipFill>
        <p:spPr>
          <a:xfrm>
            <a:off x="0" y="0"/>
            <a:ext cx="12192000" cy="6858000"/>
          </a:xfrm>
          <a:prstGeom prst="rect">
            <a:avLst/>
          </a:prstGeom>
          <a:noFill/>
          <a:ln>
            <a:noFill/>
          </a:ln>
        </p:spPr>
      </p:pic>
      <p:sp>
        <p:nvSpPr>
          <p:cNvPr id="432" name="Google Shape;432;p1"/>
          <p:cNvSpPr txBox="1"/>
          <p:nvPr/>
        </p:nvSpPr>
        <p:spPr>
          <a:xfrm>
            <a:off x="2641601" y="2547385"/>
            <a:ext cx="6878320" cy="147732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6DAA2D"/>
              </a:buClr>
              <a:buSzPts val="9000"/>
              <a:buFont typeface="Coiny"/>
              <a:buNone/>
            </a:pPr>
            <a:r>
              <a:rPr lang="en-US" sz="9000" b="1" i="0" u="none" strike="noStrike" cap="none">
                <a:solidFill>
                  <a:srgbClr val="6DAA2D"/>
                </a:solidFill>
                <a:latin typeface="Coiny"/>
                <a:ea typeface="Coiny"/>
                <a:cs typeface="Coiny"/>
                <a:sym typeface="Coiny"/>
              </a:rPr>
              <a:t>Khởi động</a:t>
            </a:r>
            <a:endParaRPr sz="9000" b="1" i="0" u="none" strike="noStrike" cap="none">
              <a:solidFill>
                <a:srgbClr val="6DAA2D"/>
              </a:solidFill>
              <a:latin typeface="Coiny"/>
              <a:ea typeface="Coiny"/>
              <a:cs typeface="Coiny"/>
              <a:sym typeface="Coiny"/>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32"/>
                                        </p:tgtEl>
                                        <p:attrNameLst>
                                          <p:attrName>style.visibility</p:attrName>
                                        </p:attrNameLst>
                                      </p:cBhvr>
                                      <p:to>
                                        <p:strVal val="visible"/>
                                      </p:to>
                                    </p:set>
                                    <p:animEffect transition="in" filter="fade">
                                      <p:cBhvr>
                                        <p:cTn id="7" dur="500"/>
                                        <p:tgtEl>
                                          <p:spTgt spid="4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pic>
        <p:nvPicPr>
          <p:cNvPr id="538" name="Google Shape;538;p11"/>
          <p:cNvPicPr preferRelativeResize="0"/>
          <p:nvPr/>
        </p:nvPicPr>
        <p:blipFill rotWithShape="1">
          <a:blip r:embed="rId3">
            <a:alphaModFix/>
          </a:blip>
          <a:srcRect l="8869" t="3721" r="8869" b="3721"/>
          <a:stretch/>
        </p:blipFill>
        <p:spPr>
          <a:xfrm>
            <a:off x="0" y="0"/>
            <a:ext cx="12192000" cy="6858000"/>
          </a:xfrm>
          <a:prstGeom prst="rect">
            <a:avLst/>
          </a:prstGeom>
          <a:noFill/>
          <a:ln>
            <a:noFill/>
          </a:ln>
        </p:spPr>
      </p:pic>
      <p:sp>
        <p:nvSpPr>
          <p:cNvPr id="539" name="Google Shape;539;p11"/>
          <p:cNvSpPr txBox="1"/>
          <p:nvPr/>
        </p:nvSpPr>
        <p:spPr>
          <a:xfrm>
            <a:off x="4904037" y="1328185"/>
            <a:ext cx="2383926" cy="110799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6DAA2D"/>
              </a:buClr>
              <a:buSzPts val="6600"/>
              <a:buFont typeface="Calibri"/>
              <a:buNone/>
            </a:pPr>
            <a:r>
              <a:rPr lang="en-US" sz="6600" b="1" i="0" u="none" strike="noStrike" cap="none">
                <a:solidFill>
                  <a:srgbClr val="6DAA2D"/>
                </a:solidFill>
                <a:latin typeface="Calibri"/>
                <a:ea typeface="Calibri"/>
                <a:cs typeface="Calibri"/>
                <a:sym typeface="Calibri"/>
              </a:rPr>
              <a:t>01</a:t>
            </a:r>
            <a:endParaRPr sz="3200" b="1" i="0" u="none" strike="noStrike" cap="none">
              <a:solidFill>
                <a:srgbClr val="6DAA2D"/>
              </a:solidFill>
              <a:latin typeface="Calibri"/>
              <a:ea typeface="Calibri"/>
              <a:cs typeface="Calibri"/>
              <a:sym typeface="Calibri"/>
            </a:endParaRPr>
          </a:p>
        </p:txBody>
      </p:sp>
      <p:pic>
        <p:nvPicPr>
          <p:cNvPr id="540" name="Google Shape;540;p11"/>
          <p:cNvPicPr preferRelativeResize="0"/>
          <p:nvPr/>
        </p:nvPicPr>
        <p:blipFill rotWithShape="1">
          <a:blip r:embed="rId4">
            <a:alphaModFix/>
          </a:blip>
          <a:srcRect/>
          <a:stretch/>
        </p:blipFill>
        <p:spPr>
          <a:xfrm>
            <a:off x="3111750" y="2038991"/>
            <a:ext cx="5968501" cy="278001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39"/>
                                        </p:tgtEl>
                                        <p:attrNameLst>
                                          <p:attrName>style.visibility</p:attrName>
                                        </p:attrNameLst>
                                      </p:cBhvr>
                                      <p:to>
                                        <p:strVal val="visible"/>
                                      </p:to>
                                    </p:set>
                                    <p:animEffect transition="in" filter="fade">
                                      <p:cBhvr>
                                        <p:cTn id="7" dur="500"/>
                                        <p:tgtEl>
                                          <p:spTgt spid="53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40"/>
                                        </p:tgtEl>
                                        <p:attrNameLst>
                                          <p:attrName>style.visibility</p:attrName>
                                        </p:attrNameLst>
                                      </p:cBhvr>
                                      <p:to>
                                        <p:strVal val="visible"/>
                                      </p:to>
                                    </p:set>
                                    <p:animEffect transition="in" filter="fade">
                                      <p:cBhvr>
                                        <p:cTn id="11" dur="1000"/>
                                        <p:tgtEl>
                                          <p:spTgt spid="5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12"/>
          <p:cNvSpPr/>
          <p:nvPr/>
        </p:nvSpPr>
        <p:spPr>
          <a:xfrm>
            <a:off x="4928172" y="4639545"/>
            <a:ext cx="2517320" cy="1827193"/>
          </a:xfrm>
          <a:prstGeom prst="cloud">
            <a:avLst/>
          </a:prstGeom>
          <a:solidFill>
            <a:srgbClr val="EC9DAE"/>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Calibri"/>
              <a:buNone/>
            </a:pPr>
            <a:r>
              <a:rPr lang="en-US" sz="3600" b="1" i="0" u="none" strike="noStrike" cap="none">
                <a:solidFill>
                  <a:srgbClr val="000000"/>
                </a:solidFill>
                <a:latin typeface="Calibri"/>
                <a:ea typeface="Calibri"/>
                <a:cs typeface="Calibri"/>
                <a:sym typeface="Calibri"/>
              </a:rPr>
              <a:t>MẮT DÕI</a:t>
            </a:r>
            <a:endParaRPr sz="3600" b="1" i="0" u="none" strike="noStrike" cap="none">
              <a:solidFill>
                <a:srgbClr val="000000"/>
              </a:solidFill>
              <a:latin typeface="Calibri"/>
              <a:ea typeface="Calibri"/>
              <a:cs typeface="Calibri"/>
              <a:sym typeface="Calibri"/>
            </a:endParaRPr>
          </a:p>
        </p:txBody>
      </p:sp>
      <p:sp>
        <p:nvSpPr>
          <p:cNvPr id="546" name="Google Shape;546;p12"/>
          <p:cNvSpPr/>
          <p:nvPr/>
        </p:nvSpPr>
        <p:spPr>
          <a:xfrm>
            <a:off x="8625840" y="2201640"/>
            <a:ext cx="2884288" cy="1827193"/>
          </a:xfrm>
          <a:prstGeom prst="cloud">
            <a:avLst/>
          </a:prstGeom>
          <a:solidFill>
            <a:srgbClr val="FFD966"/>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Calibri"/>
              <a:buNone/>
            </a:pPr>
            <a:r>
              <a:rPr lang="en-US" sz="3600" b="1" i="0" u="none" strike="noStrike" cap="none">
                <a:solidFill>
                  <a:srgbClr val="000000"/>
                </a:solidFill>
                <a:latin typeface="Calibri"/>
                <a:ea typeface="Calibri"/>
                <a:cs typeface="Calibri"/>
                <a:sym typeface="Calibri"/>
              </a:rPr>
              <a:t>TAI NGHE</a:t>
            </a:r>
            <a:endParaRPr sz="3600" b="1" i="0" u="none" strike="noStrike" cap="none">
              <a:solidFill>
                <a:srgbClr val="000000"/>
              </a:solidFill>
              <a:latin typeface="Calibri"/>
              <a:ea typeface="Calibri"/>
              <a:cs typeface="Calibri"/>
              <a:sym typeface="Calibri"/>
            </a:endParaRPr>
          </a:p>
        </p:txBody>
      </p:sp>
      <p:sp>
        <p:nvSpPr>
          <p:cNvPr id="547" name="Google Shape;547;p12"/>
          <p:cNvSpPr/>
          <p:nvPr/>
        </p:nvSpPr>
        <p:spPr>
          <a:xfrm>
            <a:off x="1014175" y="2090833"/>
            <a:ext cx="2619859" cy="1827193"/>
          </a:xfrm>
          <a:prstGeom prst="cloud">
            <a:avLst/>
          </a:prstGeom>
          <a:solidFill>
            <a:srgbClr val="F4B08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Calibri"/>
              <a:buNone/>
            </a:pPr>
            <a:r>
              <a:rPr lang="en-US" sz="3600" b="1" i="0" u="none" strike="noStrike" cap="none">
                <a:solidFill>
                  <a:srgbClr val="000000"/>
                </a:solidFill>
                <a:latin typeface="Calibri"/>
                <a:ea typeface="Calibri"/>
                <a:cs typeface="Calibri"/>
                <a:sym typeface="Calibri"/>
              </a:rPr>
              <a:t>TAY </a:t>
            </a:r>
            <a:endParaRPr/>
          </a:p>
          <a:p>
            <a:pPr marL="0" marR="0" lvl="0" indent="0" algn="ctr" rtl="0">
              <a:lnSpc>
                <a:spcPct val="100000"/>
              </a:lnSpc>
              <a:spcBef>
                <a:spcPts val="0"/>
              </a:spcBef>
              <a:spcAft>
                <a:spcPts val="0"/>
              </a:spcAft>
              <a:buClr>
                <a:srgbClr val="000000"/>
              </a:buClr>
              <a:buSzPts val="3600"/>
              <a:buFont typeface="Calibri"/>
              <a:buNone/>
            </a:pPr>
            <a:r>
              <a:rPr lang="en-US" sz="3600" b="1" i="0" u="none" strike="noStrike" cap="none">
                <a:solidFill>
                  <a:srgbClr val="000000"/>
                </a:solidFill>
                <a:latin typeface="Calibri"/>
                <a:ea typeface="Calibri"/>
                <a:cs typeface="Calibri"/>
                <a:sym typeface="Calibri"/>
              </a:rPr>
              <a:t>DÒ</a:t>
            </a:r>
            <a:endParaRPr sz="3600" b="1" i="0" u="none" strike="noStrike" cap="none">
              <a:solidFill>
                <a:srgbClr val="000000"/>
              </a:solidFill>
              <a:latin typeface="Calibri"/>
              <a:ea typeface="Calibri"/>
              <a:cs typeface="Calibri"/>
              <a:sym typeface="Calibri"/>
            </a:endParaRPr>
          </a:p>
        </p:txBody>
      </p:sp>
      <p:pic>
        <p:nvPicPr>
          <p:cNvPr id="548" name="Google Shape;548;p12"/>
          <p:cNvPicPr preferRelativeResize="0"/>
          <p:nvPr/>
        </p:nvPicPr>
        <p:blipFill rotWithShape="1">
          <a:blip r:embed="rId3">
            <a:alphaModFix/>
          </a:blip>
          <a:srcRect l="15346" r="12276" b="17886"/>
          <a:stretch/>
        </p:blipFill>
        <p:spPr>
          <a:xfrm>
            <a:off x="4890269" y="1038864"/>
            <a:ext cx="2440218" cy="2989969"/>
          </a:xfrm>
          <a:prstGeom prst="rect">
            <a:avLst/>
          </a:prstGeom>
          <a:noFill/>
          <a:ln>
            <a:noFill/>
          </a:ln>
        </p:spPr>
      </p:pic>
      <p:pic>
        <p:nvPicPr>
          <p:cNvPr id="549" name="Google Shape;549;p12" descr="Check out Arrow icon created by 4B Icons | Graphic design posters, Mini  drawings, Desktop wallpaper art"/>
          <p:cNvPicPr preferRelativeResize="0"/>
          <p:nvPr/>
        </p:nvPicPr>
        <p:blipFill rotWithShape="1">
          <a:blip r:embed="rId4">
            <a:alphaModFix/>
          </a:blip>
          <a:srcRect/>
          <a:stretch/>
        </p:blipFill>
        <p:spPr>
          <a:xfrm rot="-8650192" flipH="1">
            <a:off x="5753001" y="3807051"/>
            <a:ext cx="867663" cy="867663"/>
          </a:xfrm>
          <a:prstGeom prst="rect">
            <a:avLst/>
          </a:prstGeom>
          <a:noFill/>
          <a:ln>
            <a:noFill/>
          </a:ln>
        </p:spPr>
      </p:pic>
      <p:pic>
        <p:nvPicPr>
          <p:cNvPr id="550" name="Google Shape;550;p12" descr="Check out Arrow icon created by 4B Icons | Graphic design posters, Mini  drawings, Desktop wallpaper art"/>
          <p:cNvPicPr preferRelativeResize="0"/>
          <p:nvPr/>
        </p:nvPicPr>
        <p:blipFill rotWithShape="1">
          <a:blip r:embed="rId4">
            <a:alphaModFix/>
          </a:blip>
          <a:srcRect/>
          <a:stretch/>
        </p:blipFill>
        <p:spPr>
          <a:xfrm rot="7726325" flipH="1">
            <a:off x="7679913" y="2422317"/>
            <a:ext cx="867663" cy="867663"/>
          </a:xfrm>
          <a:prstGeom prst="rect">
            <a:avLst/>
          </a:prstGeom>
          <a:noFill/>
          <a:ln>
            <a:noFill/>
          </a:ln>
        </p:spPr>
      </p:pic>
      <p:pic>
        <p:nvPicPr>
          <p:cNvPr id="551" name="Google Shape;551;p12" descr="Check out Arrow icon created by 4B Icons | Graphic design posters, Mini  drawings, Desktop wallpaper art"/>
          <p:cNvPicPr preferRelativeResize="0"/>
          <p:nvPr/>
        </p:nvPicPr>
        <p:blipFill rotWithShape="1">
          <a:blip r:embed="rId4">
            <a:alphaModFix/>
          </a:blip>
          <a:srcRect/>
          <a:stretch/>
        </p:blipFill>
        <p:spPr>
          <a:xfrm rot="-7726325">
            <a:off x="4021087" y="2422316"/>
            <a:ext cx="867663" cy="867663"/>
          </a:xfrm>
          <a:prstGeom prst="rect">
            <a:avLst/>
          </a:prstGeom>
          <a:noFill/>
          <a:ln>
            <a:noFill/>
          </a:ln>
        </p:spPr>
      </p:pic>
      <p:sp>
        <p:nvSpPr>
          <p:cNvPr id="552" name="Google Shape;552;p12"/>
          <p:cNvSpPr/>
          <p:nvPr/>
        </p:nvSpPr>
        <p:spPr>
          <a:xfrm>
            <a:off x="1198599" y="580814"/>
            <a:ext cx="1877437"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70C0"/>
              </a:buClr>
              <a:buSzPts val="3600"/>
              <a:buFont typeface="Calibri"/>
              <a:buNone/>
            </a:pPr>
            <a:r>
              <a:rPr lang="en-US" sz="3600" b="1" i="0" u="none" strike="noStrike" cap="none">
                <a:solidFill>
                  <a:srgbClr val="0070C0"/>
                </a:solidFill>
                <a:latin typeface="Calibri"/>
                <a:ea typeface="Calibri"/>
                <a:cs typeface="Calibri"/>
                <a:sym typeface="Calibri"/>
              </a:rPr>
              <a:t>Đọc mẫu</a:t>
            </a:r>
            <a:endParaRPr sz="3600" b="1" i="0" u="none" strike="noStrike" cap="none">
              <a:solidFill>
                <a:srgbClr val="0070C0"/>
              </a:solidFill>
              <a:latin typeface="Calibri"/>
              <a:ea typeface="Calibri"/>
              <a:cs typeface="Calibri"/>
              <a:sym typeface="Calibri"/>
            </a:endParaRPr>
          </a:p>
        </p:txBody>
      </p:sp>
      <p:pic>
        <p:nvPicPr>
          <p:cNvPr id="553" name="Google Shape;553;p12"/>
          <p:cNvPicPr preferRelativeResize="0"/>
          <p:nvPr/>
        </p:nvPicPr>
        <p:blipFill rotWithShape="1">
          <a:blip r:embed="rId5">
            <a:alphaModFix/>
          </a:blip>
          <a:srcRect/>
          <a:stretch/>
        </p:blipFill>
        <p:spPr>
          <a:xfrm>
            <a:off x="557078" y="580814"/>
            <a:ext cx="534980" cy="59718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45"/>
                                        </p:tgtEl>
                                        <p:attrNameLst>
                                          <p:attrName>style.visibility</p:attrName>
                                        </p:attrNameLst>
                                      </p:cBhvr>
                                      <p:to>
                                        <p:strVal val="visible"/>
                                      </p:to>
                                    </p:set>
                                    <p:animEffect transition="in" filter="fade">
                                      <p:cBhvr>
                                        <p:cTn id="7" dur="500"/>
                                        <p:tgtEl>
                                          <p:spTgt spid="545"/>
                                        </p:tgtEl>
                                      </p:cBhvr>
                                    </p:animEffect>
                                  </p:childTnLst>
                                </p:cTn>
                              </p:par>
                              <p:par>
                                <p:cTn id="8" presetID="10" presetClass="entr" presetSubtype="0" fill="hold" nodeType="withEffect">
                                  <p:stCondLst>
                                    <p:cond delay="0"/>
                                  </p:stCondLst>
                                  <p:childTnLst>
                                    <p:set>
                                      <p:cBhvr>
                                        <p:cTn id="9" dur="1" fill="hold">
                                          <p:stCondLst>
                                            <p:cond delay="0"/>
                                          </p:stCondLst>
                                        </p:cTn>
                                        <p:tgtEl>
                                          <p:spTgt spid="549"/>
                                        </p:tgtEl>
                                        <p:attrNameLst>
                                          <p:attrName>style.visibility</p:attrName>
                                        </p:attrNameLst>
                                      </p:cBhvr>
                                      <p:to>
                                        <p:strVal val="visible"/>
                                      </p:to>
                                    </p:set>
                                    <p:animEffect transition="in" filter="fade">
                                      <p:cBhvr>
                                        <p:cTn id="10" dur="500"/>
                                        <p:tgtEl>
                                          <p:spTgt spid="549"/>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546"/>
                                        </p:tgtEl>
                                        <p:attrNameLst>
                                          <p:attrName>style.visibility</p:attrName>
                                        </p:attrNameLst>
                                      </p:cBhvr>
                                      <p:to>
                                        <p:strVal val="visible"/>
                                      </p:to>
                                    </p:set>
                                    <p:animEffect transition="in" filter="fade">
                                      <p:cBhvr>
                                        <p:cTn id="14" dur="500"/>
                                        <p:tgtEl>
                                          <p:spTgt spid="546"/>
                                        </p:tgtEl>
                                      </p:cBhvr>
                                    </p:animEffect>
                                  </p:childTnLst>
                                </p:cTn>
                              </p:par>
                              <p:par>
                                <p:cTn id="15" presetID="10" presetClass="entr" presetSubtype="0" fill="hold" nodeType="withEffect">
                                  <p:stCondLst>
                                    <p:cond delay="0"/>
                                  </p:stCondLst>
                                  <p:childTnLst>
                                    <p:set>
                                      <p:cBhvr>
                                        <p:cTn id="16" dur="1" fill="hold">
                                          <p:stCondLst>
                                            <p:cond delay="0"/>
                                          </p:stCondLst>
                                        </p:cTn>
                                        <p:tgtEl>
                                          <p:spTgt spid="550"/>
                                        </p:tgtEl>
                                        <p:attrNameLst>
                                          <p:attrName>style.visibility</p:attrName>
                                        </p:attrNameLst>
                                      </p:cBhvr>
                                      <p:to>
                                        <p:strVal val="visible"/>
                                      </p:to>
                                    </p:set>
                                    <p:animEffect transition="in" filter="fade">
                                      <p:cBhvr>
                                        <p:cTn id="17" dur="500"/>
                                        <p:tgtEl>
                                          <p:spTgt spid="550"/>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547"/>
                                        </p:tgtEl>
                                        <p:attrNameLst>
                                          <p:attrName>style.visibility</p:attrName>
                                        </p:attrNameLst>
                                      </p:cBhvr>
                                      <p:to>
                                        <p:strVal val="visible"/>
                                      </p:to>
                                    </p:set>
                                    <p:animEffect transition="in" filter="fade">
                                      <p:cBhvr>
                                        <p:cTn id="21" dur="500"/>
                                        <p:tgtEl>
                                          <p:spTgt spid="547"/>
                                        </p:tgtEl>
                                      </p:cBhvr>
                                    </p:animEffect>
                                  </p:childTnLst>
                                </p:cTn>
                              </p:par>
                              <p:par>
                                <p:cTn id="22" presetID="10" presetClass="entr" presetSubtype="0" fill="hold" nodeType="withEffect">
                                  <p:stCondLst>
                                    <p:cond delay="0"/>
                                  </p:stCondLst>
                                  <p:childTnLst>
                                    <p:set>
                                      <p:cBhvr>
                                        <p:cTn id="23" dur="1" fill="hold">
                                          <p:stCondLst>
                                            <p:cond delay="0"/>
                                          </p:stCondLst>
                                        </p:cTn>
                                        <p:tgtEl>
                                          <p:spTgt spid="551"/>
                                        </p:tgtEl>
                                        <p:attrNameLst>
                                          <p:attrName>style.visibility</p:attrName>
                                        </p:attrNameLst>
                                      </p:cBhvr>
                                      <p:to>
                                        <p:strVal val="visible"/>
                                      </p:to>
                                    </p:set>
                                    <p:animEffect transition="in" filter="fade">
                                      <p:cBhvr>
                                        <p:cTn id="24" dur="500"/>
                                        <p:tgtEl>
                                          <p:spTgt spid="5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pic>
        <p:nvPicPr>
          <p:cNvPr id="558" name="Google Shape;558;p13"/>
          <p:cNvPicPr preferRelativeResize="0"/>
          <p:nvPr/>
        </p:nvPicPr>
        <p:blipFill rotWithShape="1">
          <a:blip r:embed="rId3">
            <a:alphaModFix/>
          </a:blip>
          <a:srcRect/>
          <a:stretch/>
        </p:blipFill>
        <p:spPr>
          <a:xfrm>
            <a:off x="3496475" y="150617"/>
            <a:ext cx="5523455" cy="1072989"/>
          </a:xfrm>
          <a:prstGeom prst="rect">
            <a:avLst/>
          </a:prstGeom>
          <a:noFill/>
          <a:ln>
            <a:noFill/>
          </a:ln>
        </p:spPr>
      </p:pic>
      <p:pic>
        <p:nvPicPr>
          <p:cNvPr id="559" name="Google Shape;559;p13"/>
          <p:cNvPicPr preferRelativeResize="0"/>
          <p:nvPr/>
        </p:nvPicPr>
        <p:blipFill rotWithShape="1">
          <a:blip r:embed="rId4">
            <a:alphaModFix/>
          </a:blip>
          <a:srcRect/>
          <a:stretch/>
        </p:blipFill>
        <p:spPr>
          <a:xfrm>
            <a:off x="758337" y="4072307"/>
            <a:ext cx="4799501" cy="2514600"/>
          </a:xfrm>
          <a:prstGeom prst="rect">
            <a:avLst/>
          </a:prstGeom>
          <a:noFill/>
          <a:ln>
            <a:noFill/>
          </a:ln>
        </p:spPr>
      </p:pic>
      <p:sp>
        <p:nvSpPr>
          <p:cNvPr id="560" name="Google Shape;560;p13"/>
          <p:cNvSpPr txBox="1"/>
          <p:nvPr/>
        </p:nvSpPr>
        <p:spPr>
          <a:xfrm>
            <a:off x="2816071" y="909639"/>
            <a:ext cx="4886325" cy="397031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Arial"/>
                <a:ea typeface="Arial"/>
                <a:cs typeface="Arial"/>
                <a:sym typeface="Arial"/>
              </a:rPr>
              <a:t>Một tờ giấy trắng</a:t>
            </a:r>
            <a:endParaRPr sz="28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Arial"/>
                <a:ea typeface="Arial"/>
                <a:cs typeface="Arial"/>
                <a:sym typeface="Arial"/>
              </a:rPr>
              <a:t>Cô gấp cong cong</a:t>
            </a:r>
            <a:endParaRPr sz="28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Arial"/>
                <a:ea typeface="Arial"/>
                <a:cs typeface="Arial"/>
                <a:sym typeface="Arial"/>
              </a:rPr>
              <a:t>Thoắt cái đã xong</a:t>
            </a:r>
            <a:endParaRPr sz="28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Arial"/>
                <a:ea typeface="Arial"/>
                <a:cs typeface="Arial"/>
                <a:sym typeface="Arial"/>
              </a:rPr>
              <a:t>Chiếc thuyền xinh quá!</a:t>
            </a:r>
            <a:endParaRPr/>
          </a:p>
          <a:p>
            <a:pPr marL="0" marR="0" lvl="0" indent="0" algn="l" rtl="0">
              <a:lnSpc>
                <a:spcPct val="100000"/>
              </a:lnSpc>
              <a:spcBef>
                <a:spcPts val="0"/>
              </a:spcBef>
              <a:spcAft>
                <a:spcPts val="0"/>
              </a:spcAft>
              <a:buClr>
                <a:schemeClr val="dk1"/>
              </a:buClr>
              <a:buSzPts val="2800"/>
              <a:buFont typeface="Calibri"/>
              <a:buNone/>
            </a:pPr>
            <a:endParaRPr sz="2800" b="0" i="0" u="none" strike="noStrike" cap="none">
              <a:solidFill>
                <a:srgbClr val="000000"/>
              </a:solidFill>
              <a:latin typeface="Arial"/>
              <a:ea typeface="Arial"/>
              <a:cs typeface="Arial"/>
              <a:sym typeface="Arial"/>
            </a:endParaRPr>
          </a:p>
          <a:p>
            <a:pPr marL="0" marR="0" lvl="0" indent="0" algn="l" rtl="0">
              <a:spcBef>
                <a:spcPts val="0"/>
              </a:spcBef>
              <a:spcAft>
                <a:spcPts val="0"/>
              </a:spcAft>
              <a:buNone/>
            </a:pPr>
            <a:r>
              <a:rPr lang="en-US" sz="2800">
                <a:solidFill>
                  <a:srgbClr val="000000"/>
                </a:solidFill>
                <a:latin typeface="Arial"/>
                <a:ea typeface="Arial"/>
                <a:cs typeface="Arial"/>
                <a:sym typeface="Arial"/>
              </a:rPr>
              <a:t>Một tờ giấy đỏ</a:t>
            </a:r>
            <a:endParaRPr sz="2800">
              <a:solidFill>
                <a:srgbClr val="000000"/>
              </a:solidFill>
              <a:latin typeface="Arial"/>
              <a:ea typeface="Arial"/>
              <a:cs typeface="Arial"/>
              <a:sym typeface="Arial"/>
            </a:endParaRPr>
          </a:p>
          <a:p>
            <a:pPr marL="0" marR="0" lvl="0" indent="0" algn="l" rtl="0">
              <a:spcBef>
                <a:spcPts val="0"/>
              </a:spcBef>
              <a:spcAft>
                <a:spcPts val="0"/>
              </a:spcAft>
              <a:buNone/>
            </a:pPr>
            <a:r>
              <a:rPr lang="en-US" sz="2800">
                <a:solidFill>
                  <a:srgbClr val="000000"/>
                </a:solidFill>
                <a:latin typeface="Arial"/>
                <a:ea typeface="Arial"/>
                <a:cs typeface="Arial"/>
                <a:sym typeface="Arial"/>
              </a:rPr>
              <a:t>Mềm mại tay cô</a:t>
            </a:r>
            <a:endParaRPr sz="2800">
              <a:solidFill>
                <a:srgbClr val="000000"/>
              </a:solidFill>
              <a:latin typeface="Arial"/>
              <a:ea typeface="Arial"/>
              <a:cs typeface="Arial"/>
              <a:sym typeface="Arial"/>
            </a:endParaRPr>
          </a:p>
          <a:p>
            <a:pPr marL="0" marR="0" lvl="0" indent="0" algn="l" rtl="0">
              <a:spcBef>
                <a:spcPts val="0"/>
              </a:spcBef>
              <a:spcAft>
                <a:spcPts val="0"/>
              </a:spcAft>
              <a:buNone/>
            </a:pPr>
            <a:r>
              <a:rPr lang="en-US" sz="2800">
                <a:solidFill>
                  <a:srgbClr val="000000"/>
                </a:solidFill>
                <a:latin typeface="Arial"/>
                <a:ea typeface="Arial"/>
                <a:cs typeface="Arial"/>
                <a:sym typeface="Arial"/>
              </a:rPr>
              <a:t>Mặt trời đã phô</a:t>
            </a:r>
            <a:endParaRPr sz="2800">
              <a:solidFill>
                <a:srgbClr val="000000"/>
              </a:solidFill>
              <a:latin typeface="Arial"/>
              <a:ea typeface="Arial"/>
              <a:cs typeface="Arial"/>
              <a:sym typeface="Arial"/>
            </a:endParaRPr>
          </a:p>
          <a:p>
            <a:pPr marL="0" marR="0" lvl="0" indent="0" algn="l" rtl="0">
              <a:spcBef>
                <a:spcPts val="0"/>
              </a:spcBef>
              <a:spcAft>
                <a:spcPts val="0"/>
              </a:spcAft>
              <a:buNone/>
            </a:pPr>
            <a:r>
              <a:rPr lang="en-US" sz="2800">
                <a:solidFill>
                  <a:srgbClr val="000000"/>
                </a:solidFill>
                <a:latin typeface="Arial"/>
                <a:ea typeface="Arial"/>
                <a:cs typeface="Arial"/>
                <a:sym typeface="Arial"/>
              </a:rPr>
              <a:t>Nhiều tia nắng tỏa.</a:t>
            </a:r>
            <a:endParaRPr/>
          </a:p>
        </p:txBody>
      </p:sp>
      <p:sp>
        <p:nvSpPr>
          <p:cNvPr id="561" name="Google Shape;561;p13"/>
          <p:cNvSpPr txBox="1"/>
          <p:nvPr/>
        </p:nvSpPr>
        <p:spPr>
          <a:xfrm>
            <a:off x="7165468" y="893041"/>
            <a:ext cx="4886325" cy="569386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000000"/>
                </a:solidFill>
                <a:latin typeface="Arial"/>
                <a:ea typeface="Arial"/>
                <a:cs typeface="Arial"/>
                <a:sym typeface="Arial"/>
              </a:rPr>
              <a:t>Thêm tờ xanh nữa</a:t>
            </a:r>
            <a:endParaRPr/>
          </a:p>
          <a:p>
            <a:pPr marL="0" marR="0" lvl="0" indent="0" algn="l" rtl="0">
              <a:spcBef>
                <a:spcPts val="0"/>
              </a:spcBef>
              <a:spcAft>
                <a:spcPts val="0"/>
              </a:spcAft>
              <a:buNone/>
            </a:pPr>
            <a:r>
              <a:rPr lang="en-US" sz="2800">
                <a:solidFill>
                  <a:srgbClr val="000000"/>
                </a:solidFill>
                <a:latin typeface="Arial"/>
                <a:ea typeface="Arial"/>
                <a:cs typeface="Arial"/>
                <a:sym typeface="Arial"/>
              </a:rPr>
              <a:t>Cô cắt rất nhanh</a:t>
            </a:r>
            <a:endParaRPr/>
          </a:p>
          <a:p>
            <a:pPr marL="0" marR="0" lvl="0" indent="0" algn="l" rtl="0">
              <a:spcBef>
                <a:spcPts val="0"/>
              </a:spcBef>
              <a:spcAft>
                <a:spcPts val="0"/>
              </a:spcAft>
              <a:buNone/>
            </a:pPr>
            <a:r>
              <a:rPr lang="en-US" sz="2800">
                <a:solidFill>
                  <a:srgbClr val="000000"/>
                </a:solidFill>
                <a:latin typeface="Arial"/>
                <a:ea typeface="Arial"/>
                <a:cs typeface="Arial"/>
                <a:sym typeface="Arial"/>
              </a:rPr>
              <a:t>Mặt nước dập dềnh</a:t>
            </a:r>
            <a:endParaRPr/>
          </a:p>
          <a:p>
            <a:pPr marL="0" marR="0" lvl="0" indent="0" algn="l" rtl="0">
              <a:spcBef>
                <a:spcPts val="0"/>
              </a:spcBef>
              <a:spcAft>
                <a:spcPts val="0"/>
              </a:spcAft>
              <a:buNone/>
            </a:pPr>
            <a:r>
              <a:rPr lang="en-US" sz="2800">
                <a:solidFill>
                  <a:srgbClr val="000000"/>
                </a:solidFill>
                <a:latin typeface="Arial"/>
                <a:ea typeface="Arial"/>
                <a:cs typeface="Arial"/>
                <a:sym typeface="Arial"/>
              </a:rPr>
              <a:t>Quanh thuyền sóng lượn.</a:t>
            </a:r>
            <a:endParaRPr sz="2800">
              <a:solidFill>
                <a:srgbClr val="000000"/>
              </a:solidFill>
              <a:latin typeface="Arial"/>
              <a:ea typeface="Arial"/>
              <a:cs typeface="Arial"/>
              <a:sym typeface="Arial"/>
            </a:endParaRPr>
          </a:p>
          <a:p>
            <a:pPr marL="0" marR="0" lvl="0" indent="0" algn="l" rtl="0">
              <a:spcBef>
                <a:spcPts val="0"/>
              </a:spcBef>
              <a:spcAft>
                <a:spcPts val="0"/>
              </a:spcAft>
              <a:buNone/>
            </a:pPr>
            <a:br>
              <a:rPr lang="en-US" sz="2800" b="0" i="0" u="none" strike="noStrike" cap="none">
                <a:solidFill>
                  <a:srgbClr val="000000"/>
                </a:solidFill>
                <a:latin typeface="Arial"/>
                <a:ea typeface="Arial"/>
                <a:cs typeface="Arial"/>
                <a:sym typeface="Arial"/>
              </a:rPr>
            </a:br>
            <a:r>
              <a:rPr lang="en-US" sz="2800" b="0" i="0" u="none" strike="noStrike" cap="none">
                <a:solidFill>
                  <a:srgbClr val="000000"/>
                </a:solidFill>
                <a:latin typeface="Arial"/>
                <a:ea typeface="Arial"/>
                <a:cs typeface="Arial"/>
                <a:sym typeface="Arial"/>
              </a:rPr>
              <a:t>Như phép mầu nhiệm</a:t>
            </a:r>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Arial"/>
                <a:ea typeface="Arial"/>
                <a:cs typeface="Arial"/>
                <a:sym typeface="Arial"/>
              </a:rPr>
              <a:t>Hiện trước mắt em:</a:t>
            </a:r>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Arial"/>
                <a:ea typeface="Arial"/>
                <a:cs typeface="Arial"/>
                <a:sym typeface="Arial"/>
              </a:rPr>
              <a:t>Biển biếc bình minh</a:t>
            </a:r>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Arial"/>
                <a:ea typeface="Arial"/>
                <a:cs typeface="Arial"/>
                <a:sym typeface="Arial"/>
              </a:rPr>
              <a:t>Rì rào sóng vỗ…</a:t>
            </a:r>
            <a:endParaRPr/>
          </a:p>
          <a:p>
            <a:pPr marL="0" marR="0" lvl="0" indent="0" algn="just" rtl="0">
              <a:lnSpc>
                <a:spcPct val="100000"/>
              </a:lnSpc>
              <a:spcBef>
                <a:spcPts val="0"/>
              </a:spcBef>
              <a:spcAft>
                <a:spcPts val="0"/>
              </a:spcAft>
              <a:buClr>
                <a:srgbClr val="000000"/>
              </a:buClr>
              <a:buSzPts val="2800"/>
              <a:buFont typeface="Arial"/>
              <a:buNone/>
            </a:pPr>
            <a:br>
              <a:rPr lang="en-US" sz="2800" b="0" i="0" u="none" strike="noStrike" cap="none">
                <a:solidFill>
                  <a:srgbClr val="000000"/>
                </a:solidFill>
                <a:latin typeface="Arial"/>
                <a:ea typeface="Arial"/>
                <a:cs typeface="Arial"/>
                <a:sym typeface="Arial"/>
              </a:rPr>
            </a:br>
            <a:r>
              <a:rPr lang="en-US" sz="2800" b="0" i="0" u="none" strike="noStrike" cap="none">
                <a:solidFill>
                  <a:srgbClr val="000000"/>
                </a:solidFill>
                <a:latin typeface="Arial"/>
                <a:ea typeface="Arial"/>
                <a:cs typeface="Arial"/>
                <a:sym typeface="Arial"/>
              </a:rPr>
              <a:t>Biết bao điều lạ</a:t>
            </a:r>
            <a:endParaRPr sz="28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Arial"/>
                <a:ea typeface="Arial"/>
                <a:cs typeface="Arial"/>
                <a:sym typeface="Arial"/>
              </a:rPr>
              <a:t>Từ bàn tay cô.</a:t>
            </a:r>
            <a:endParaRPr/>
          </a:p>
          <a:p>
            <a:pPr marL="0" marR="0" lvl="0" indent="0" algn="just" rtl="0">
              <a:lnSpc>
                <a:spcPct val="100000"/>
              </a:lnSpc>
              <a:spcBef>
                <a:spcPts val="0"/>
              </a:spcBef>
              <a:spcAft>
                <a:spcPts val="0"/>
              </a:spcAft>
              <a:buClr>
                <a:srgbClr val="000000"/>
              </a:buClr>
              <a:buSzPts val="2800"/>
              <a:buFont typeface="Arial"/>
              <a:buNone/>
            </a:pPr>
            <a:r>
              <a:rPr lang="en-US" sz="2800">
                <a:solidFill>
                  <a:srgbClr val="000000"/>
                </a:solidFill>
                <a:latin typeface="Arial"/>
                <a:ea typeface="Arial"/>
                <a:cs typeface="Arial"/>
                <a:sym typeface="Arial"/>
              </a:rPr>
              <a:t>        </a:t>
            </a:r>
            <a:r>
              <a:rPr lang="en-US" sz="2400" b="0" i="0" u="none" strike="noStrike" cap="none">
                <a:solidFill>
                  <a:srgbClr val="000000"/>
                </a:solidFill>
                <a:latin typeface="Arial"/>
                <a:ea typeface="Arial"/>
                <a:cs typeface="Arial"/>
                <a:sym typeface="Arial"/>
              </a:rPr>
              <a:t>(Nguyễn Trọng Hoàn)</a:t>
            </a:r>
            <a:endParaRPr sz="2800" b="0" i="0" u="none" strike="noStrike" cap="none">
              <a:solidFill>
                <a:srgbClr val="000000"/>
              </a:solidFill>
              <a:latin typeface="Arial"/>
              <a:ea typeface="Arial"/>
              <a:cs typeface="Arial"/>
              <a:sym typeface="Arial"/>
            </a:endParaRPr>
          </a:p>
        </p:txBody>
      </p:sp>
      <p:grpSp>
        <p:nvGrpSpPr>
          <p:cNvPr id="562" name="Google Shape;562;p13"/>
          <p:cNvGrpSpPr/>
          <p:nvPr/>
        </p:nvGrpSpPr>
        <p:grpSpPr>
          <a:xfrm>
            <a:off x="-13647" y="27296"/>
            <a:ext cx="2833048" cy="684000"/>
            <a:chOff x="3521613" y="0"/>
            <a:chExt cx="3830061" cy="684000"/>
          </a:xfrm>
        </p:grpSpPr>
        <p:grpSp>
          <p:nvGrpSpPr>
            <p:cNvPr id="563" name="Google Shape;563;p13"/>
            <p:cNvGrpSpPr/>
            <p:nvPr/>
          </p:nvGrpSpPr>
          <p:grpSpPr>
            <a:xfrm>
              <a:off x="3521613" y="0"/>
              <a:ext cx="3830061" cy="684000"/>
              <a:chOff x="3770142" y="1493446"/>
              <a:chExt cx="3830061" cy="684000"/>
            </a:xfrm>
          </p:grpSpPr>
          <p:sp>
            <p:nvSpPr>
              <p:cNvPr id="564" name="Google Shape;564;p13"/>
              <p:cNvSpPr/>
              <p:nvPr/>
            </p:nvSpPr>
            <p:spPr>
              <a:xfrm>
                <a:off x="3840482" y="1547446"/>
                <a:ext cx="3759721" cy="576000"/>
              </a:xfrm>
              <a:prstGeom prst="flowChartAlternateProcess">
                <a:avLst/>
              </a:prstGeom>
              <a:solidFill>
                <a:srgbClr val="FFFF99"/>
              </a:solidFill>
              <a:ln w="28575" cap="flat" cmpd="sng">
                <a:solidFill>
                  <a:srgbClr val="FC70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mbria"/>
                  <a:ea typeface="Cambria"/>
                  <a:cs typeface="Cambria"/>
                  <a:sym typeface="Cambria"/>
                </a:endParaRPr>
              </a:p>
            </p:txBody>
          </p:sp>
          <p:pic>
            <p:nvPicPr>
              <p:cNvPr id="565" name="Google Shape;565;p13"/>
              <p:cNvPicPr preferRelativeResize="0"/>
              <p:nvPr/>
            </p:nvPicPr>
            <p:blipFill rotWithShape="1">
              <a:blip r:embed="rId5">
                <a:alphaModFix/>
              </a:blip>
              <a:srcRect/>
              <a:stretch/>
            </p:blipFill>
            <p:spPr>
              <a:xfrm rot="-5400000">
                <a:off x="3751426" y="1512162"/>
                <a:ext cx="684000" cy="646568"/>
              </a:xfrm>
              <a:prstGeom prst="rect">
                <a:avLst/>
              </a:prstGeom>
              <a:noFill/>
              <a:ln>
                <a:noFill/>
              </a:ln>
            </p:spPr>
          </p:pic>
        </p:grpSp>
        <p:sp>
          <p:nvSpPr>
            <p:cNvPr id="566" name="Google Shape;566;p13"/>
            <p:cNvSpPr txBox="1"/>
            <p:nvPr/>
          </p:nvSpPr>
          <p:spPr>
            <a:xfrm>
              <a:off x="4060480" y="107686"/>
              <a:ext cx="3286692"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2800"/>
                <a:buFont typeface="Cambria"/>
                <a:buNone/>
              </a:pPr>
              <a:r>
                <a:rPr lang="en-US" sz="2800" b="1" i="0" u="none" strike="noStrike" cap="none">
                  <a:solidFill>
                    <a:srgbClr val="FF0000"/>
                  </a:solidFill>
                  <a:latin typeface="Cambria"/>
                  <a:ea typeface="Cambria"/>
                  <a:cs typeface="Cambria"/>
                  <a:sym typeface="Cambria"/>
                </a:rPr>
                <a:t>Đọc mẫu</a:t>
              </a:r>
              <a:endParaRPr sz="2800" b="1" i="0" u="none" strike="noStrike" cap="none">
                <a:solidFill>
                  <a:srgbClr val="FF0000"/>
                </a:solidFill>
                <a:latin typeface="Cambria"/>
                <a:ea typeface="Cambria"/>
                <a:cs typeface="Cambria"/>
                <a:sym typeface="Cambria"/>
              </a:endParaRP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8"/>
                                        </p:tgtEl>
                                        <p:attrNameLst>
                                          <p:attrName>style.visibility</p:attrName>
                                        </p:attrNameLst>
                                      </p:cBhvr>
                                      <p:to>
                                        <p:strVal val="visible"/>
                                      </p:to>
                                    </p:set>
                                    <p:animEffect transition="in" filter="fade">
                                      <p:cBhvr>
                                        <p:cTn id="7" dur="500"/>
                                        <p:tgtEl>
                                          <p:spTgt spid="55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60"/>
                                        </p:tgtEl>
                                        <p:attrNameLst>
                                          <p:attrName>style.visibility</p:attrName>
                                        </p:attrNameLst>
                                      </p:cBhvr>
                                      <p:to>
                                        <p:strVal val="visible"/>
                                      </p:to>
                                    </p:set>
                                    <p:animEffect transition="in" filter="fade">
                                      <p:cBhvr>
                                        <p:cTn id="12" dur="500"/>
                                        <p:tgtEl>
                                          <p:spTgt spid="560"/>
                                        </p:tgtEl>
                                      </p:cBhvr>
                                    </p:animEffect>
                                  </p:childTnLst>
                                </p:cTn>
                              </p:par>
                              <p:par>
                                <p:cTn id="13" presetID="10" presetClass="entr" presetSubtype="0" fill="hold" nodeType="withEffect">
                                  <p:stCondLst>
                                    <p:cond delay="0"/>
                                  </p:stCondLst>
                                  <p:childTnLst>
                                    <p:set>
                                      <p:cBhvr>
                                        <p:cTn id="14" dur="1" fill="hold">
                                          <p:stCondLst>
                                            <p:cond delay="0"/>
                                          </p:stCondLst>
                                        </p:cTn>
                                        <p:tgtEl>
                                          <p:spTgt spid="561"/>
                                        </p:tgtEl>
                                        <p:attrNameLst>
                                          <p:attrName>style.visibility</p:attrName>
                                        </p:attrNameLst>
                                      </p:cBhvr>
                                      <p:to>
                                        <p:strVal val="visible"/>
                                      </p:to>
                                    </p:set>
                                    <p:animEffect transition="in" filter="fade">
                                      <p:cBhvr>
                                        <p:cTn id="15" dur="500"/>
                                        <p:tgtEl>
                                          <p:spTgt spid="561"/>
                                        </p:tgtEl>
                                      </p:cBhvr>
                                    </p:animEffect>
                                  </p:childTnLst>
                                </p:cTn>
                              </p:par>
                              <p:par>
                                <p:cTn id="16" presetID="10" presetClass="entr" presetSubtype="0" fill="hold" nodeType="withEffect">
                                  <p:stCondLst>
                                    <p:cond delay="0"/>
                                  </p:stCondLst>
                                  <p:childTnLst>
                                    <p:set>
                                      <p:cBhvr>
                                        <p:cTn id="17" dur="1" fill="hold">
                                          <p:stCondLst>
                                            <p:cond delay="0"/>
                                          </p:stCondLst>
                                        </p:cTn>
                                        <p:tgtEl>
                                          <p:spTgt spid="559"/>
                                        </p:tgtEl>
                                        <p:attrNameLst>
                                          <p:attrName>style.visibility</p:attrName>
                                        </p:attrNameLst>
                                      </p:cBhvr>
                                      <p:to>
                                        <p:strVal val="visible"/>
                                      </p:to>
                                    </p:set>
                                    <p:animEffect transition="in" filter="fade">
                                      <p:cBhvr>
                                        <p:cTn id="18" dur="500"/>
                                        <p:tgtEl>
                                          <p:spTgt spid="5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pic>
        <p:nvPicPr>
          <p:cNvPr id="571" name="Google Shape;571;p14"/>
          <p:cNvPicPr preferRelativeResize="0"/>
          <p:nvPr/>
        </p:nvPicPr>
        <p:blipFill rotWithShape="1">
          <a:blip r:embed="rId3">
            <a:alphaModFix/>
          </a:blip>
          <a:srcRect/>
          <a:stretch/>
        </p:blipFill>
        <p:spPr>
          <a:xfrm>
            <a:off x="3916996" y="140514"/>
            <a:ext cx="5523455" cy="1072989"/>
          </a:xfrm>
          <a:prstGeom prst="rect">
            <a:avLst/>
          </a:prstGeom>
          <a:noFill/>
          <a:ln>
            <a:noFill/>
          </a:ln>
        </p:spPr>
      </p:pic>
      <p:pic>
        <p:nvPicPr>
          <p:cNvPr id="572" name="Google Shape;572;p14"/>
          <p:cNvPicPr preferRelativeResize="0"/>
          <p:nvPr/>
        </p:nvPicPr>
        <p:blipFill rotWithShape="1">
          <a:blip r:embed="rId4">
            <a:alphaModFix/>
          </a:blip>
          <a:srcRect/>
          <a:stretch/>
        </p:blipFill>
        <p:spPr>
          <a:xfrm>
            <a:off x="803253" y="4399638"/>
            <a:ext cx="3851043" cy="2017675"/>
          </a:xfrm>
          <a:prstGeom prst="rect">
            <a:avLst/>
          </a:prstGeom>
          <a:noFill/>
          <a:ln>
            <a:noFill/>
          </a:ln>
        </p:spPr>
      </p:pic>
      <p:sp>
        <p:nvSpPr>
          <p:cNvPr id="573" name="Google Shape;573;p14"/>
          <p:cNvSpPr txBox="1"/>
          <p:nvPr/>
        </p:nvSpPr>
        <p:spPr>
          <a:xfrm>
            <a:off x="2392175" y="789336"/>
            <a:ext cx="4886325" cy="397031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b="0" i="0">
                <a:solidFill>
                  <a:srgbClr val="000000"/>
                </a:solidFill>
                <a:latin typeface="Arial"/>
                <a:ea typeface="Arial"/>
                <a:cs typeface="Arial"/>
                <a:sym typeface="Arial"/>
              </a:rPr>
              <a:t>Một tờ giấy trắng</a:t>
            </a:r>
            <a:endParaRPr sz="2800" b="0" i="0">
              <a:solidFill>
                <a:srgbClr val="000000"/>
              </a:solidFill>
              <a:latin typeface="Arial"/>
              <a:ea typeface="Arial"/>
              <a:cs typeface="Arial"/>
              <a:sym typeface="Arial"/>
            </a:endParaRPr>
          </a:p>
          <a:p>
            <a:pPr marL="0" marR="0" lvl="0" indent="0" algn="just" rtl="0">
              <a:spcBef>
                <a:spcPts val="0"/>
              </a:spcBef>
              <a:spcAft>
                <a:spcPts val="0"/>
              </a:spcAft>
              <a:buNone/>
            </a:pPr>
            <a:r>
              <a:rPr lang="en-US" sz="2800" b="0" i="0">
                <a:solidFill>
                  <a:srgbClr val="000000"/>
                </a:solidFill>
                <a:latin typeface="Arial"/>
                <a:ea typeface="Arial"/>
                <a:cs typeface="Arial"/>
                <a:sym typeface="Arial"/>
              </a:rPr>
              <a:t>Cô gấp cong cong</a:t>
            </a:r>
            <a:endParaRPr sz="2800" b="0" i="0">
              <a:solidFill>
                <a:srgbClr val="000000"/>
              </a:solidFill>
              <a:latin typeface="Arial"/>
              <a:ea typeface="Arial"/>
              <a:cs typeface="Arial"/>
              <a:sym typeface="Arial"/>
            </a:endParaRPr>
          </a:p>
          <a:p>
            <a:pPr marL="0" marR="0" lvl="0" indent="0" algn="just" rtl="0">
              <a:spcBef>
                <a:spcPts val="0"/>
              </a:spcBef>
              <a:spcAft>
                <a:spcPts val="0"/>
              </a:spcAft>
              <a:buNone/>
            </a:pPr>
            <a:r>
              <a:rPr lang="en-US" sz="2800" b="0" i="0">
                <a:solidFill>
                  <a:srgbClr val="000000"/>
                </a:solidFill>
                <a:latin typeface="Arial"/>
                <a:ea typeface="Arial"/>
                <a:cs typeface="Arial"/>
                <a:sym typeface="Arial"/>
              </a:rPr>
              <a:t>Thoắt cái đã xong</a:t>
            </a:r>
            <a:endParaRPr sz="2800" b="0" i="0">
              <a:solidFill>
                <a:srgbClr val="000000"/>
              </a:solidFill>
              <a:latin typeface="Arial"/>
              <a:ea typeface="Arial"/>
              <a:cs typeface="Arial"/>
              <a:sym typeface="Arial"/>
            </a:endParaRPr>
          </a:p>
          <a:p>
            <a:pPr marL="0" marR="0" lvl="0" indent="0" algn="just" rtl="0">
              <a:spcBef>
                <a:spcPts val="0"/>
              </a:spcBef>
              <a:spcAft>
                <a:spcPts val="0"/>
              </a:spcAft>
              <a:buNone/>
            </a:pPr>
            <a:r>
              <a:rPr lang="en-US" sz="2800" b="0" i="0">
                <a:solidFill>
                  <a:srgbClr val="000000"/>
                </a:solidFill>
                <a:latin typeface="Arial"/>
                <a:ea typeface="Arial"/>
                <a:cs typeface="Arial"/>
                <a:sym typeface="Arial"/>
              </a:rPr>
              <a:t>Chiếc thuyền xinh quá!</a:t>
            </a:r>
            <a:endParaRPr/>
          </a:p>
          <a:p>
            <a:pPr marL="0" marR="0" lvl="0" indent="0" algn="l" rtl="0">
              <a:spcBef>
                <a:spcPts val="0"/>
              </a:spcBef>
              <a:spcAft>
                <a:spcPts val="0"/>
              </a:spcAft>
              <a:buNone/>
            </a:pPr>
            <a:br>
              <a:rPr lang="en-US" sz="2800" b="0" i="0">
                <a:solidFill>
                  <a:srgbClr val="000000"/>
                </a:solidFill>
                <a:latin typeface="Arial"/>
                <a:ea typeface="Arial"/>
                <a:cs typeface="Arial"/>
                <a:sym typeface="Arial"/>
              </a:rPr>
            </a:br>
            <a:r>
              <a:rPr lang="en-US" sz="2800">
                <a:solidFill>
                  <a:srgbClr val="000000"/>
                </a:solidFill>
                <a:latin typeface="Arial"/>
                <a:ea typeface="Arial"/>
                <a:cs typeface="Arial"/>
                <a:sym typeface="Arial"/>
              </a:rPr>
              <a:t>Một tờ giấy đỏ</a:t>
            </a:r>
            <a:endParaRPr sz="2800">
              <a:solidFill>
                <a:srgbClr val="000000"/>
              </a:solidFill>
              <a:latin typeface="Arial"/>
              <a:ea typeface="Arial"/>
              <a:cs typeface="Arial"/>
              <a:sym typeface="Arial"/>
            </a:endParaRPr>
          </a:p>
          <a:p>
            <a:pPr marL="0" marR="0" lvl="0" indent="0" algn="l" rtl="0">
              <a:spcBef>
                <a:spcPts val="0"/>
              </a:spcBef>
              <a:spcAft>
                <a:spcPts val="0"/>
              </a:spcAft>
              <a:buNone/>
            </a:pPr>
            <a:r>
              <a:rPr lang="en-US" sz="2800">
                <a:solidFill>
                  <a:srgbClr val="000000"/>
                </a:solidFill>
                <a:latin typeface="Arial"/>
                <a:ea typeface="Arial"/>
                <a:cs typeface="Arial"/>
                <a:sym typeface="Arial"/>
              </a:rPr>
              <a:t>Mềm mại tay cô</a:t>
            </a:r>
            <a:endParaRPr sz="2800">
              <a:solidFill>
                <a:srgbClr val="000000"/>
              </a:solidFill>
              <a:latin typeface="Arial"/>
              <a:ea typeface="Arial"/>
              <a:cs typeface="Arial"/>
              <a:sym typeface="Arial"/>
            </a:endParaRPr>
          </a:p>
          <a:p>
            <a:pPr marL="0" marR="0" lvl="0" indent="0" algn="l" rtl="0">
              <a:spcBef>
                <a:spcPts val="0"/>
              </a:spcBef>
              <a:spcAft>
                <a:spcPts val="0"/>
              </a:spcAft>
              <a:buNone/>
            </a:pPr>
            <a:r>
              <a:rPr lang="en-US" sz="2800">
                <a:solidFill>
                  <a:srgbClr val="000000"/>
                </a:solidFill>
                <a:latin typeface="Arial"/>
                <a:ea typeface="Arial"/>
                <a:cs typeface="Arial"/>
                <a:sym typeface="Arial"/>
              </a:rPr>
              <a:t>Mặt trời đã phô</a:t>
            </a:r>
            <a:endParaRPr sz="2800">
              <a:solidFill>
                <a:srgbClr val="000000"/>
              </a:solidFill>
              <a:latin typeface="Arial"/>
              <a:ea typeface="Arial"/>
              <a:cs typeface="Arial"/>
              <a:sym typeface="Arial"/>
            </a:endParaRPr>
          </a:p>
          <a:p>
            <a:pPr marL="0" marR="0" lvl="0" indent="0" algn="l" rtl="0">
              <a:spcBef>
                <a:spcPts val="0"/>
              </a:spcBef>
              <a:spcAft>
                <a:spcPts val="0"/>
              </a:spcAft>
              <a:buNone/>
            </a:pPr>
            <a:r>
              <a:rPr lang="en-US" sz="2800">
                <a:solidFill>
                  <a:srgbClr val="000000"/>
                </a:solidFill>
                <a:latin typeface="Arial"/>
                <a:ea typeface="Arial"/>
                <a:cs typeface="Arial"/>
                <a:sym typeface="Arial"/>
              </a:rPr>
              <a:t>Nhiều tia nắng tỏa</a:t>
            </a:r>
            <a:r>
              <a:rPr lang="en-US" sz="2800" b="0" i="0">
                <a:solidFill>
                  <a:srgbClr val="000000"/>
                </a:solidFill>
                <a:latin typeface="Arial"/>
                <a:ea typeface="Arial"/>
                <a:cs typeface="Arial"/>
                <a:sym typeface="Arial"/>
              </a:rPr>
              <a:t>.</a:t>
            </a:r>
            <a:endParaRPr/>
          </a:p>
        </p:txBody>
      </p:sp>
      <p:sp>
        <p:nvSpPr>
          <p:cNvPr id="574" name="Google Shape;574;p14"/>
          <p:cNvSpPr txBox="1"/>
          <p:nvPr/>
        </p:nvSpPr>
        <p:spPr>
          <a:xfrm>
            <a:off x="7305675" y="790280"/>
            <a:ext cx="4886325" cy="569386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000000"/>
                </a:solidFill>
                <a:latin typeface="Arial"/>
                <a:ea typeface="Arial"/>
                <a:cs typeface="Arial"/>
                <a:sym typeface="Arial"/>
              </a:rPr>
              <a:t>Thêm tờ xanh nữa</a:t>
            </a:r>
            <a:endParaRPr/>
          </a:p>
          <a:p>
            <a:pPr marL="0" marR="0" lvl="0" indent="0" algn="l" rtl="0">
              <a:spcBef>
                <a:spcPts val="0"/>
              </a:spcBef>
              <a:spcAft>
                <a:spcPts val="0"/>
              </a:spcAft>
              <a:buNone/>
            </a:pPr>
            <a:r>
              <a:rPr lang="en-US" sz="2800">
                <a:solidFill>
                  <a:srgbClr val="000000"/>
                </a:solidFill>
                <a:latin typeface="Arial"/>
                <a:ea typeface="Arial"/>
                <a:cs typeface="Arial"/>
                <a:sym typeface="Arial"/>
              </a:rPr>
              <a:t>Cô cắt rất nhanh</a:t>
            </a:r>
            <a:endParaRPr/>
          </a:p>
          <a:p>
            <a:pPr marL="0" marR="0" lvl="0" indent="0" algn="l" rtl="0">
              <a:spcBef>
                <a:spcPts val="0"/>
              </a:spcBef>
              <a:spcAft>
                <a:spcPts val="0"/>
              </a:spcAft>
              <a:buNone/>
            </a:pPr>
            <a:r>
              <a:rPr lang="en-US" sz="2800">
                <a:solidFill>
                  <a:srgbClr val="000000"/>
                </a:solidFill>
                <a:latin typeface="Arial"/>
                <a:ea typeface="Arial"/>
                <a:cs typeface="Arial"/>
                <a:sym typeface="Arial"/>
              </a:rPr>
              <a:t>Mặt nước dập dềnh</a:t>
            </a:r>
            <a:endParaRPr/>
          </a:p>
          <a:p>
            <a:pPr marL="0" marR="0" lvl="0" indent="0" algn="l" rtl="0">
              <a:spcBef>
                <a:spcPts val="0"/>
              </a:spcBef>
              <a:spcAft>
                <a:spcPts val="0"/>
              </a:spcAft>
              <a:buNone/>
            </a:pPr>
            <a:r>
              <a:rPr lang="en-US" sz="2800">
                <a:solidFill>
                  <a:srgbClr val="000000"/>
                </a:solidFill>
                <a:latin typeface="Arial"/>
                <a:ea typeface="Arial"/>
                <a:cs typeface="Arial"/>
                <a:sym typeface="Arial"/>
              </a:rPr>
              <a:t>Quanh thuyền sóng lượn.</a:t>
            </a:r>
            <a:endParaRPr/>
          </a:p>
          <a:p>
            <a:pPr marL="0" marR="0" lvl="0" indent="0" algn="l" rtl="0">
              <a:spcBef>
                <a:spcPts val="0"/>
              </a:spcBef>
              <a:spcAft>
                <a:spcPts val="0"/>
              </a:spcAft>
              <a:buNone/>
            </a:pPr>
            <a:br>
              <a:rPr lang="en-US" sz="2800" b="0" i="0">
                <a:solidFill>
                  <a:srgbClr val="000000"/>
                </a:solidFill>
                <a:latin typeface="Arial"/>
                <a:ea typeface="Arial"/>
                <a:cs typeface="Arial"/>
                <a:sym typeface="Arial"/>
              </a:rPr>
            </a:br>
            <a:r>
              <a:rPr lang="en-US" sz="2800" b="0" i="0">
                <a:solidFill>
                  <a:srgbClr val="000000"/>
                </a:solidFill>
                <a:latin typeface="Arial"/>
                <a:ea typeface="Arial"/>
                <a:cs typeface="Arial"/>
                <a:sym typeface="Arial"/>
              </a:rPr>
              <a:t>Như phép mầu nhiệm</a:t>
            </a:r>
            <a:endParaRPr/>
          </a:p>
          <a:p>
            <a:pPr marL="0" marR="0" lvl="0" indent="0" algn="l" rtl="0">
              <a:spcBef>
                <a:spcPts val="0"/>
              </a:spcBef>
              <a:spcAft>
                <a:spcPts val="0"/>
              </a:spcAft>
              <a:buNone/>
            </a:pPr>
            <a:r>
              <a:rPr lang="en-US" sz="2800" b="0" i="0">
                <a:solidFill>
                  <a:srgbClr val="000000"/>
                </a:solidFill>
                <a:latin typeface="Arial"/>
                <a:ea typeface="Arial"/>
                <a:cs typeface="Arial"/>
                <a:sym typeface="Arial"/>
              </a:rPr>
              <a:t>Hiện trước mắt em:</a:t>
            </a:r>
            <a:endParaRPr/>
          </a:p>
          <a:p>
            <a:pPr marL="0" marR="0" lvl="0" indent="0" algn="l" rtl="0">
              <a:spcBef>
                <a:spcPts val="0"/>
              </a:spcBef>
              <a:spcAft>
                <a:spcPts val="0"/>
              </a:spcAft>
              <a:buNone/>
            </a:pPr>
            <a:r>
              <a:rPr lang="en-US" sz="2800" b="0" i="0">
                <a:solidFill>
                  <a:srgbClr val="000000"/>
                </a:solidFill>
                <a:latin typeface="Arial"/>
                <a:ea typeface="Arial"/>
                <a:cs typeface="Arial"/>
                <a:sym typeface="Arial"/>
              </a:rPr>
              <a:t>Biển biếc bình minh</a:t>
            </a:r>
            <a:endParaRPr/>
          </a:p>
          <a:p>
            <a:pPr marL="0" marR="0" lvl="0" indent="0" algn="l" rtl="0">
              <a:spcBef>
                <a:spcPts val="0"/>
              </a:spcBef>
              <a:spcAft>
                <a:spcPts val="0"/>
              </a:spcAft>
              <a:buNone/>
            </a:pPr>
            <a:r>
              <a:rPr lang="en-US" sz="2800" b="0" i="0">
                <a:solidFill>
                  <a:srgbClr val="000000"/>
                </a:solidFill>
                <a:latin typeface="Arial"/>
                <a:ea typeface="Arial"/>
                <a:cs typeface="Arial"/>
                <a:sym typeface="Arial"/>
              </a:rPr>
              <a:t>Rì rào sóng vỗ…</a:t>
            </a:r>
            <a:endParaRPr/>
          </a:p>
          <a:p>
            <a:pPr marL="0" marR="0" lvl="0" indent="0" algn="just" rtl="0">
              <a:spcBef>
                <a:spcPts val="0"/>
              </a:spcBef>
              <a:spcAft>
                <a:spcPts val="0"/>
              </a:spcAft>
              <a:buNone/>
            </a:pPr>
            <a:br>
              <a:rPr lang="en-US" sz="2800" b="0" i="0">
                <a:solidFill>
                  <a:srgbClr val="000000"/>
                </a:solidFill>
                <a:latin typeface="Arial"/>
                <a:ea typeface="Arial"/>
                <a:cs typeface="Arial"/>
                <a:sym typeface="Arial"/>
              </a:rPr>
            </a:br>
            <a:r>
              <a:rPr lang="en-US" sz="2800" b="0" i="0">
                <a:solidFill>
                  <a:srgbClr val="000000"/>
                </a:solidFill>
                <a:latin typeface="Arial"/>
                <a:ea typeface="Arial"/>
                <a:cs typeface="Arial"/>
                <a:sym typeface="Arial"/>
              </a:rPr>
              <a:t>Biết bao điều lạ</a:t>
            </a:r>
            <a:endParaRPr sz="2800" b="0" i="0">
              <a:solidFill>
                <a:srgbClr val="000000"/>
              </a:solidFill>
              <a:latin typeface="Arial"/>
              <a:ea typeface="Arial"/>
              <a:cs typeface="Arial"/>
              <a:sym typeface="Arial"/>
            </a:endParaRPr>
          </a:p>
          <a:p>
            <a:pPr marL="0" marR="0" lvl="0" indent="0" algn="just" rtl="0">
              <a:spcBef>
                <a:spcPts val="0"/>
              </a:spcBef>
              <a:spcAft>
                <a:spcPts val="0"/>
              </a:spcAft>
              <a:buNone/>
            </a:pPr>
            <a:r>
              <a:rPr lang="en-US" sz="2800" b="0" i="0">
                <a:solidFill>
                  <a:srgbClr val="000000"/>
                </a:solidFill>
                <a:latin typeface="Arial"/>
                <a:ea typeface="Arial"/>
                <a:cs typeface="Arial"/>
                <a:sym typeface="Arial"/>
              </a:rPr>
              <a:t>Từ bàn tay cô.</a:t>
            </a:r>
            <a:endParaRPr/>
          </a:p>
          <a:p>
            <a:pPr marL="0" marR="0" lvl="0" indent="0" algn="just" rtl="0">
              <a:spcBef>
                <a:spcPts val="0"/>
              </a:spcBef>
              <a:spcAft>
                <a:spcPts val="0"/>
              </a:spcAft>
              <a:buNone/>
            </a:pPr>
            <a:r>
              <a:rPr lang="en-US" sz="2800">
                <a:solidFill>
                  <a:srgbClr val="000000"/>
                </a:solidFill>
                <a:latin typeface="Arial"/>
                <a:ea typeface="Arial"/>
                <a:cs typeface="Arial"/>
                <a:sym typeface="Arial"/>
              </a:rPr>
              <a:t>         </a:t>
            </a:r>
            <a:r>
              <a:rPr lang="en-US" sz="2400">
                <a:solidFill>
                  <a:srgbClr val="000000"/>
                </a:solidFill>
                <a:latin typeface="Arial"/>
                <a:ea typeface="Arial"/>
                <a:cs typeface="Arial"/>
                <a:sym typeface="Arial"/>
              </a:rPr>
              <a:t>(Nguyễn Trọng Hoàn)</a:t>
            </a:r>
            <a:endParaRPr sz="2800" b="0" i="0">
              <a:solidFill>
                <a:srgbClr val="000000"/>
              </a:solidFill>
              <a:latin typeface="Arial"/>
              <a:ea typeface="Arial"/>
              <a:cs typeface="Arial"/>
              <a:sym typeface="Arial"/>
            </a:endParaRPr>
          </a:p>
        </p:txBody>
      </p:sp>
      <p:grpSp>
        <p:nvGrpSpPr>
          <p:cNvPr id="575" name="Google Shape;575;p14"/>
          <p:cNvGrpSpPr/>
          <p:nvPr/>
        </p:nvGrpSpPr>
        <p:grpSpPr>
          <a:xfrm>
            <a:off x="463732" y="140514"/>
            <a:ext cx="3219541" cy="684000"/>
            <a:chOff x="3521613" y="0"/>
            <a:chExt cx="2861414" cy="684000"/>
          </a:xfrm>
        </p:grpSpPr>
        <p:grpSp>
          <p:nvGrpSpPr>
            <p:cNvPr id="576" name="Google Shape;576;p14"/>
            <p:cNvGrpSpPr/>
            <p:nvPr/>
          </p:nvGrpSpPr>
          <p:grpSpPr>
            <a:xfrm>
              <a:off x="3521613" y="0"/>
              <a:ext cx="2709913" cy="684000"/>
              <a:chOff x="3770142" y="1493446"/>
              <a:chExt cx="2709913" cy="684000"/>
            </a:xfrm>
          </p:grpSpPr>
          <p:sp>
            <p:nvSpPr>
              <p:cNvPr id="577" name="Google Shape;577;p14"/>
              <p:cNvSpPr/>
              <p:nvPr/>
            </p:nvSpPr>
            <p:spPr>
              <a:xfrm>
                <a:off x="3840482" y="1547446"/>
                <a:ext cx="2639573" cy="576000"/>
              </a:xfrm>
              <a:prstGeom prst="flowChartAlternateProcess">
                <a:avLst/>
              </a:prstGeom>
              <a:solidFill>
                <a:srgbClr val="FFFF99"/>
              </a:solidFill>
              <a:ln w="28575" cap="flat" cmpd="sng">
                <a:solidFill>
                  <a:srgbClr val="FC70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mbria"/>
                  <a:ea typeface="Cambria"/>
                  <a:cs typeface="Cambria"/>
                  <a:sym typeface="Cambria"/>
                </a:endParaRPr>
              </a:p>
            </p:txBody>
          </p:sp>
          <p:pic>
            <p:nvPicPr>
              <p:cNvPr id="578" name="Google Shape;578;p14"/>
              <p:cNvPicPr preferRelativeResize="0"/>
              <p:nvPr/>
            </p:nvPicPr>
            <p:blipFill rotWithShape="1">
              <a:blip r:embed="rId5">
                <a:alphaModFix/>
              </a:blip>
              <a:srcRect/>
              <a:stretch/>
            </p:blipFill>
            <p:spPr>
              <a:xfrm rot="-5400000">
                <a:off x="3751426" y="1512162"/>
                <a:ext cx="684000" cy="646568"/>
              </a:xfrm>
              <a:prstGeom prst="rect">
                <a:avLst/>
              </a:prstGeom>
              <a:noFill/>
              <a:ln>
                <a:noFill/>
              </a:ln>
            </p:spPr>
          </p:pic>
        </p:grpSp>
        <p:sp>
          <p:nvSpPr>
            <p:cNvPr id="579" name="Google Shape;579;p14"/>
            <p:cNvSpPr txBox="1"/>
            <p:nvPr/>
          </p:nvSpPr>
          <p:spPr>
            <a:xfrm>
              <a:off x="3951179" y="89801"/>
              <a:ext cx="2431848"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2800"/>
                <a:buFont typeface="Cambria"/>
                <a:buNone/>
              </a:pPr>
              <a:r>
                <a:rPr lang="en-US" sz="2800" b="1">
                  <a:solidFill>
                    <a:srgbClr val="FF0000"/>
                  </a:solidFill>
                  <a:latin typeface="Cambria"/>
                  <a:ea typeface="Cambria"/>
                  <a:cs typeface="Cambria"/>
                  <a:sym typeface="Cambria"/>
                </a:rPr>
                <a:t>Chia đoạn</a:t>
              </a:r>
              <a:endParaRPr sz="2800" b="1" i="0" u="none" strike="noStrike" cap="none">
                <a:solidFill>
                  <a:srgbClr val="FF0000"/>
                </a:solidFill>
                <a:latin typeface="Cambria"/>
                <a:ea typeface="Cambria"/>
                <a:cs typeface="Cambria"/>
                <a:sym typeface="Cambria"/>
              </a:endParaRPr>
            </a:p>
          </p:txBody>
        </p:sp>
      </p:grpSp>
      <p:sp>
        <p:nvSpPr>
          <p:cNvPr id="580" name="Google Shape;580;p14"/>
          <p:cNvSpPr/>
          <p:nvPr/>
        </p:nvSpPr>
        <p:spPr>
          <a:xfrm>
            <a:off x="1930218" y="851467"/>
            <a:ext cx="421267" cy="403799"/>
          </a:xfrm>
          <a:prstGeom prst="teardrop">
            <a:avLst>
              <a:gd name="adj" fmla="val 100000"/>
            </a:avLst>
          </a:prstGeom>
          <a:solidFill>
            <a:srgbClr val="F7943D"/>
          </a:solidFill>
          <a:ln w="12700" cap="flat" cmpd="sng">
            <a:solidFill>
              <a:srgbClr val="F7943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Arial"/>
                <a:ea typeface="Arial"/>
                <a:cs typeface="Arial"/>
                <a:sym typeface="Arial"/>
              </a:rPr>
              <a:t>1</a:t>
            </a:r>
            <a:endParaRPr/>
          </a:p>
        </p:txBody>
      </p:sp>
      <p:sp>
        <p:nvSpPr>
          <p:cNvPr id="581" name="Google Shape;581;p14"/>
          <p:cNvSpPr/>
          <p:nvPr/>
        </p:nvSpPr>
        <p:spPr>
          <a:xfrm>
            <a:off x="1930218" y="806315"/>
            <a:ext cx="4368243" cy="2014858"/>
          </a:xfrm>
          <a:prstGeom prst="roundRect">
            <a:avLst>
              <a:gd name="adj" fmla="val 16667"/>
            </a:avLst>
          </a:prstGeom>
          <a:noFill/>
          <a:ln w="38100" cap="flat" cmpd="sng">
            <a:solidFill>
              <a:srgbClr val="F7943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solidFill>
                <a:srgbClr val="4CB9D0"/>
              </a:solidFill>
              <a:latin typeface="Calibri"/>
              <a:ea typeface="Calibri"/>
              <a:cs typeface="Calibri"/>
              <a:sym typeface="Calibri"/>
            </a:endParaRPr>
          </a:p>
        </p:txBody>
      </p:sp>
      <p:sp>
        <p:nvSpPr>
          <p:cNvPr id="582" name="Google Shape;582;p14"/>
          <p:cNvSpPr/>
          <p:nvPr/>
        </p:nvSpPr>
        <p:spPr>
          <a:xfrm>
            <a:off x="1916813" y="2941547"/>
            <a:ext cx="421267" cy="445491"/>
          </a:xfrm>
          <a:prstGeom prst="teardrop">
            <a:avLst>
              <a:gd name="adj" fmla="val 100000"/>
            </a:avLst>
          </a:prstGeom>
          <a:solidFill>
            <a:srgbClr val="F7943D"/>
          </a:solidFill>
          <a:ln w="12700" cap="flat" cmpd="sng">
            <a:solidFill>
              <a:srgbClr val="F7943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Arial"/>
                <a:ea typeface="Arial"/>
                <a:cs typeface="Arial"/>
                <a:sym typeface="Arial"/>
              </a:rPr>
              <a:t>2</a:t>
            </a:r>
            <a:endParaRPr/>
          </a:p>
        </p:txBody>
      </p:sp>
      <p:sp>
        <p:nvSpPr>
          <p:cNvPr id="583" name="Google Shape;583;p14"/>
          <p:cNvSpPr/>
          <p:nvPr/>
        </p:nvSpPr>
        <p:spPr>
          <a:xfrm>
            <a:off x="1930218" y="2912630"/>
            <a:ext cx="4368243" cy="1938481"/>
          </a:xfrm>
          <a:prstGeom prst="roundRect">
            <a:avLst>
              <a:gd name="adj" fmla="val 16667"/>
            </a:avLst>
          </a:prstGeom>
          <a:noFill/>
          <a:ln w="38100" cap="flat" cmpd="sng">
            <a:solidFill>
              <a:srgbClr val="F7943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solidFill>
                <a:srgbClr val="4CB9D0"/>
              </a:solidFill>
              <a:latin typeface="Calibri"/>
              <a:ea typeface="Calibri"/>
              <a:cs typeface="Calibri"/>
              <a:sym typeface="Calibri"/>
            </a:endParaRPr>
          </a:p>
        </p:txBody>
      </p:sp>
      <p:sp>
        <p:nvSpPr>
          <p:cNvPr id="584" name="Google Shape;584;p14"/>
          <p:cNvSpPr/>
          <p:nvPr/>
        </p:nvSpPr>
        <p:spPr>
          <a:xfrm>
            <a:off x="7007614" y="851467"/>
            <a:ext cx="421267" cy="445491"/>
          </a:xfrm>
          <a:prstGeom prst="teardrop">
            <a:avLst>
              <a:gd name="adj" fmla="val 100000"/>
            </a:avLst>
          </a:prstGeom>
          <a:solidFill>
            <a:srgbClr val="F7943D"/>
          </a:solidFill>
          <a:ln w="12700" cap="flat" cmpd="sng">
            <a:solidFill>
              <a:srgbClr val="F7943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Arial"/>
                <a:ea typeface="Arial"/>
                <a:cs typeface="Arial"/>
                <a:sym typeface="Arial"/>
              </a:rPr>
              <a:t>3</a:t>
            </a:r>
            <a:endParaRPr/>
          </a:p>
        </p:txBody>
      </p:sp>
      <p:sp>
        <p:nvSpPr>
          <p:cNvPr id="585" name="Google Shape;585;p14"/>
          <p:cNvSpPr/>
          <p:nvPr/>
        </p:nvSpPr>
        <p:spPr>
          <a:xfrm>
            <a:off x="6926328" y="838908"/>
            <a:ext cx="4558536" cy="1890527"/>
          </a:xfrm>
          <a:prstGeom prst="roundRect">
            <a:avLst>
              <a:gd name="adj" fmla="val 16667"/>
            </a:avLst>
          </a:prstGeom>
          <a:noFill/>
          <a:ln w="38100" cap="flat" cmpd="sng">
            <a:solidFill>
              <a:srgbClr val="F7943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solidFill>
                <a:srgbClr val="4CB9D0"/>
              </a:solidFill>
              <a:latin typeface="Calibri"/>
              <a:ea typeface="Calibri"/>
              <a:cs typeface="Calibri"/>
              <a:sym typeface="Calibri"/>
            </a:endParaRPr>
          </a:p>
        </p:txBody>
      </p:sp>
      <p:sp>
        <p:nvSpPr>
          <p:cNvPr id="586" name="Google Shape;586;p14"/>
          <p:cNvSpPr/>
          <p:nvPr/>
        </p:nvSpPr>
        <p:spPr>
          <a:xfrm>
            <a:off x="6981895" y="3000182"/>
            <a:ext cx="421267" cy="445491"/>
          </a:xfrm>
          <a:prstGeom prst="teardrop">
            <a:avLst>
              <a:gd name="adj" fmla="val 100000"/>
            </a:avLst>
          </a:prstGeom>
          <a:solidFill>
            <a:srgbClr val="F7943D"/>
          </a:solidFill>
          <a:ln w="12700" cap="flat" cmpd="sng">
            <a:solidFill>
              <a:srgbClr val="F7943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Arial"/>
                <a:ea typeface="Arial"/>
                <a:cs typeface="Arial"/>
                <a:sym typeface="Arial"/>
              </a:rPr>
              <a:t>4</a:t>
            </a:r>
            <a:endParaRPr/>
          </a:p>
        </p:txBody>
      </p:sp>
      <p:sp>
        <p:nvSpPr>
          <p:cNvPr id="587" name="Google Shape;587;p14"/>
          <p:cNvSpPr/>
          <p:nvPr/>
        </p:nvSpPr>
        <p:spPr>
          <a:xfrm>
            <a:off x="6926328" y="2821173"/>
            <a:ext cx="4558536" cy="3176246"/>
          </a:xfrm>
          <a:prstGeom prst="roundRect">
            <a:avLst>
              <a:gd name="adj" fmla="val 16667"/>
            </a:avLst>
          </a:prstGeom>
          <a:noFill/>
          <a:ln w="38100" cap="flat" cmpd="sng">
            <a:solidFill>
              <a:srgbClr val="F7943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solidFill>
                <a:srgbClr val="4CB9D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0"/>
                                        </p:tgtEl>
                                        <p:attrNameLst>
                                          <p:attrName>style.visibility</p:attrName>
                                        </p:attrNameLst>
                                      </p:cBhvr>
                                      <p:to>
                                        <p:strVal val="visible"/>
                                      </p:to>
                                    </p:set>
                                    <p:animEffect transition="in" filter="fade">
                                      <p:cBhvr>
                                        <p:cTn id="7" dur="500"/>
                                        <p:tgtEl>
                                          <p:spTgt spid="580"/>
                                        </p:tgtEl>
                                      </p:cBhvr>
                                    </p:animEffect>
                                  </p:childTnLst>
                                </p:cTn>
                              </p:par>
                              <p:par>
                                <p:cTn id="8" presetID="10" presetClass="entr" presetSubtype="0" fill="hold" nodeType="withEffect">
                                  <p:stCondLst>
                                    <p:cond delay="0"/>
                                  </p:stCondLst>
                                  <p:childTnLst>
                                    <p:set>
                                      <p:cBhvr>
                                        <p:cTn id="9" dur="1" fill="hold">
                                          <p:stCondLst>
                                            <p:cond delay="0"/>
                                          </p:stCondLst>
                                        </p:cTn>
                                        <p:tgtEl>
                                          <p:spTgt spid="581"/>
                                        </p:tgtEl>
                                        <p:attrNameLst>
                                          <p:attrName>style.visibility</p:attrName>
                                        </p:attrNameLst>
                                      </p:cBhvr>
                                      <p:to>
                                        <p:strVal val="visible"/>
                                      </p:to>
                                    </p:set>
                                    <p:animEffect transition="in" filter="fade">
                                      <p:cBhvr>
                                        <p:cTn id="10" dur="500"/>
                                        <p:tgtEl>
                                          <p:spTgt spid="58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82"/>
                                        </p:tgtEl>
                                        <p:attrNameLst>
                                          <p:attrName>style.visibility</p:attrName>
                                        </p:attrNameLst>
                                      </p:cBhvr>
                                      <p:to>
                                        <p:strVal val="visible"/>
                                      </p:to>
                                    </p:set>
                                    <p:animEffect transition="in" filter="fade">
                                      <p:cBhvr>
                                        <p:cTn id="15" dur="500"/>
                                        <p:tgtEl>
                                          <p:spTgt spid="582"/>
                                        </p:tgtEl>
                                      </p:cBhvr>
                                    </p:animEffect>
                                  </p:childTnLst>
                                </p:cTn>
                              </p:par>
                              <p:par>
                                <p:cTn id="16" presetID="10" presetClass="entr" presetSubtype="0" fill="hold" nodeType="withEffect">
                                  <p:stCondLst>
                                    <p:cond delay="0"/>
                                  </p:stCondLst>
                                  <p:childTnLst>
                                    <p:set>
                                      <p:cBhvr>
                                        <p:cTn id="17" dur="1" fill="hold">
                                          <p:stCondLst>
                                            <p:cond delay="0"/>
                                          </p:stCondLst>
                                        </p:cTn>
                                        <p:tgtEl>
                                          <p:spTgt spid="583"/>
                                        </p:tgtEl>
                                        <p:attrNameLst>
                                          <p:attrName>style.visibility</p:attrName>
                                        </p:attrNameLst>
                                      </p:cBhvr>
                                      <p:to>
                                        <p:strVal val="visible"/>
                                      </p:to>
                                    </p:set>
                                    <p:animEffect transition="in" filter="fade">
                                      <p:cBhvr>
                                        <p:cTn id="18" dur="500"/>
                                        <p:tgtEl>
                                          <p:spTgt spid="58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84"/>
                                        </p:tgtEl>
                                        <p:attrNameLst>
                                          <p:attrName>style.visibility</p:attrName>
                                        </p:attrNameLst>
                                      </p:cBhvr>
                                      <p:to>
                                        <p:strVal val="visible"/>
                                      </p:to>
                                    </p:set>
                                    <p:animEffect transition="in" filter="fade">
                                      <p:cBhvr>
                                        <p:cTn id="23" dur="500"/>
                                        <p:tgtEl>
                                          <p:spTgt spid="584"/>
                                        </p:tgtEl>
                                      </p:cBhvr>
                                    </p:animEffect>
                                  </p:childTnLst>
                                </p:cTn>
                              </p:par>
                              <p:par>
                                <p:cTn id="24" presetID="10" presetClass="entr" presetSubtype="0" fill="hold" nodeType="withEffect">
                                  <p:stCondLst>
                                    <p:cond delay="0"/>
                                  </p:stCondLst>
                                  <p:childTnLst>
                                    <p:set>
                                      <p:cBhvr>
                                        <p:cTn id="25" dur="1" fill="hold">
                                          <p:stCondLst>
                                            <p:cond delay="0"/>
                                          </p:stCondLst>
                                        </p:cTn>
                                        <p:tgtEl>
                                          <p:spTgt spid="585"/>
                                        </p:tgtEl>
                                        <p:attrNameLst>
                                          <p:attrName>style.visibility</p:attrName>
                                        </p:attrNameLst>
                                      </p:cBhvr>
                                      <p:to>
                                        <p:strVal val="visible"/>
                                      </p:to>
                                    </p:set>
                                    <p:animEffect transition="in" filter="fade">
                                      <p:cBhvr>
                                        <p:cTn id="26" dur="500"/>
                                        <p:tgtEl>
                                          <p:spTgt spid="58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86"/>
                                        </p:tgtEl>
                                        <p:attrNameLst>
                                          <p:attrName>style.visibility</p:attrName>
                                        </p:attrNameLst>
                                      </p:cBhvr>
                                      <p:to>
                                        <p:strVal val="visible"/>
                                      </p:to>
                                    </p:set>
                                    <p:animEffect transition="in" filter="fade">
                                      <p:cBhvr>
                                        <p:cTn id="31" dur="500"/>
                                        <p:tgtEl>
                                          <p:spTgt spid="586"/>
                                        </p:tgtEl>
                                      </p:cBhvr>
                                    </p:animEffect>
                                  </p:childTnLst>
                                </p:cTn>
                              </p:par>
                              <p:par>
                                <p:cTn id="32" presetID="10" presetClass="entr" presetSubtype="0" fill="hold" nodeType="withEffect">
                                  <p:stCondLst>
                                    <p:cond delay="0"/>
                                  </p:stCondLst>
                                  <p:childTnLst>
                                    <p:set>
                                      <p:cBhvr>
                                        <p:cTn id="33" dur="1" fill="hold">
                                          <p:stCondLst>
                                            <p:cond delay="0"/>
                                          </p:stCondLst>
                                        </p:cTn>
                                        <p:tgtEl>
                                          <p:spTgt spid="587"/>
                                        </p:tgtEl>
                                        <p:attrNameLst>
                                          <p:attrName>style.visibility</p:attrName>
                                        </p:attrNameLst>
                                      </p:cBhvr>
                                      <p:to>
                                        <p:strVal val="visible"/>
                                      </p:to>
                                    </p:set>
                                    <p:animEffect transition="in" filter="fade">
                                      <p:cBhvr>
                                        <p:cTn id="34" dur="500"/>
                                        <p:tgtEl>
                                          <p:spTgt spid="5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pic>
        <p:nvPicPr>
          <p:cNvPr id="592" name="Google Shape;592;p15"/>
          <p:cNvPicPr preferRelativeResize="0"/>
          <p:nvPr/>
        </p:nvPicPr>
        <p:blipFill rotWithShape="1">
          <a:blip r:embed="rId3">
            <a:alphaModFix/>
          </a:blip>
          <a:srcRect/>
          <a:stretch/>
        </p:blipFill>
        <p:spPr>
          <a:xfrm>
            <a:off x="4749203" y="232913"/>
            <a:ext cx="5523455" cy="1072989"/>
          </a:xfrm>
          <a:prstGeom prst="rect">
            <a:avLst/>
          </a:prstGeom>
          <a:noFill/>
          <a:ln>
            <a:noFill/>
          </a:ln>
        </p:spPr>
      </p:pic>
      <p:pic>
        <p:nvPicPr>
          <p:cNvPr id="593" name="Google Shape;593;p15"/>
          <p:cNvPicPr preferRelativeResize="0"/>
          <p:nvPr/>
        </p:nvPicPr>
        <p:blipFill rotWithShape="1">
          <a:blip r:embed="rId4">
            <a:alphaModFix/>
          </a:blip>
          <a:srcRect/>
          <a:stretch/>
        </p:blipFill>
        <p:spPr>
          <a:xfrm>
            <a:off x="737961" y="4283353"/>
            <a:ext cx="4238669" cy="2220764"/>
          </a:xfrm>
          <a:prstGeom prst="rect">
            <a:avLst/>
          </a:prstGeom>
          <a:noFill/>
          <a:ln>
            <a:noFill/>
          </a:ln>
        </p:spPr>
      </p:pic>
      <p:sp>
        <p:nvSpPr>
          <p:cNvPr id="594" name="Google Shape;594;p15"/>
          <p:cNvSpPr txBox="1"/>
          <p:nvPr/>
        </p:nvSpPr>
        <p:spPr>
          <a:xfrm>
            <a:off x="2881459" y="916448"/>
            <a:ext cx="4173093" cy="397031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Arial"/>
                <a:ea typeface="Arial"/>
                <a:cs typeface="Arial"/>
                <a:sym typeface="Arial"/>
              </a:rPr>
              <a:t>Một tờ giấy trắng</a:t>
            </a:r>
            <a:endParaRPr sz="28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Arial"/>
                <a:ea typeface="Arial"/>
                <a:cs typeface="Arial"/>
                <a:sym typeface="Arial"/>
              </a:rPr>
              <a:t>Cô gấp cong cong</a:t>
            </a:r>
            <a:endParaRPr sz="28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Arial"/>
                <a:ea typeface="Arial"/>
                <a:cs typeface="Arial"/>
                <a:sym typeface="Arial"/>
              </a:rPr>
              <a:t>Thoắt cái đã xong</a:t>
            </a:r>
            <a:endParaRPr sz="28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Arial"/>
                <a:ea typeface="Arial"/>
                <a:cs typeface="Arial"/>
                <a:sym typeface="Arial"/>
              </a:rPr>
              <a:t>Chiếc thuyền xinh quá!</a:t>
            </a:r>
            <a:endParaRPr/>
          </a:p>
          <a:p>
            <a:pPr marL="0" marR="0" lvl="0" indent="0" algn="l" rtl="0">
              <a:lnSpc>
                <a:spcPct val="100000"/>
              </a:lnSpc>
              <a:spcBef>
                <a:spcPts val="0"/>
              </a:spcBef>
              <a:spcAft>
                <a:spcPts val="0"/>
              </a:spcAft>
              <a:buClr>
                <a:schemeClr val="dk1"/>
              </a:buClr>
              <a:buSzPts val="2800"/>
              <a:buFont typeface="Calibri"/>
              <a:buNone/>
            </a:pPr>
            <a:endParaRPr sz="2800" b="0" i="0" u="none" strike="noStrike" cap="none">
              <a:solidFill>
                <a:srgbClr val="000000"/>
              </a:solidFill>
              <a:latin typeface="Arial"/>
              <a:ea typeface="Arial"/>
              <a:cs typeface="Arial"/>
              <a:sym typeface="Arial"/>
            </a:endParaRPr>
          </a:p>
          <a:p>
            <a:pPr marL="0" marR="0" lvl="0" indent="0" algn="l" rtl="0">
              <a:spcBef>
                <a:spcPts val="0"/>
              </a:spcBef>
              <a:spcAft>
                <a:spcPts val="0"/>
              </a:spcAft>
              <a:buNone/>
            </a:pPr>
            <a:r>
              <a:rPr lang="en-US" sz="2800">
                <a:solidFill>
                  <a:srgbClr val="000000"/>
                </a:solidFill>
                <a:latin typeface="Arial"/>
                <a:ea typeface="Arial"/>
                <a:cs typeface="Arial"/>
                <a:sym typeface="Arial"/>
              </a:rPr>
              <a:t>Một tờ giấy đỏ</a:t>
            </a:r>
            <a:endParaRPr sz="2800">
              <a:solidFill>
                <a:srgbClr val="000000"/>
              </a:solidFill>
              <a:latin typeface="Arial"/>
              <a:ea typeface="Arial"/>
              <a:cs typeface="Arial"/>
              <a:sym typeface="Arial"/>
            </a:endParaRPr>
          </a:p>
          <a:p>
            <a:pPr marL="0" marR="0" lvl="0" indent="0" algn="l" rtl="0">
              <a:spcBef>
                <a:spcPts val="0"/>
              </a:spcBef>
              <a:spcAft>
                <a:spcPts val="0"/>
              </a:spcAft>
              <a:buNone/>
            </a:pPr>
            <a:r>
              <a:rPr lang="en-US" sz="2800">
                <a:solidFill>
                  <a:srgbClr val="000000"/>
                </a:solidFill>
                <a:latin typeface="Arial"/>
                <a:ea typeface="Arial"/>
                <a:cs typeface="Arial"/>
                <a:sym typeface="Arial"/>
              </a:rPr>
              <a:t>Mềm mại tay cô</a:t>
            </a:r>
            <a:endParaRPr sz="2800">
              <a:solidFill>
                <a:srgbClr val="000000"/>
              </a:solidFill>
              <a:latin typeface="Arial"/>
              <a:ea typeface="Arial"/>
              <a:cs typeface="Arial"/>
              <a:sym typeface="Arial"/>
            </a:endParaRPr>
          </a:p>
          <a:p>
            <a:pPr marL="0" marR="0" lvl="0" indent="0" algn="l" rtl="0">
              <a:spcBef>
                <a:spcPts val="0"/>
              </a:spcBef>
              <a:spcAft>
                <a:spcPts val="0"/>
              </a:spcAft>
              <a:buNone/>
            </a:pPr>
            <a:r>
              <a:rPr lang="en-US" sz="2800">
                <a:solidFill>
                  <a:srgbClr val="000000"/>
                </a:solidFill>
                <a:latin typeface="Arial"/>
                <a:ea typeface="Arial"/>
                <a:cs typeface="Arial"/>
                <a:sym typeface="Arial"/>
              </a:rPr>
              <a:t>Mặt trời đã phô</a:t>
            </a:r>
            <a:endParaRPr sz="2800">
              <a:solidFill>
                <a:srgbClr val="000000"/>
              </a:solidFill>
              <a:latin typeface="Arial"/>
              <a:ea typeface="Arial"/>
              <a:cs typeface="Arial"/>
              <a:sym typeface="Arial"/>
            </a:endParaRPr>
          </a:p>
          <a:p>
            <a:pPr marL="0" marR="0" lvl="0" indent="0" algn="l" rtl="0">
              <a:spcBef>
                <a:spcPts val="0"/>
              </a:spcBef>
              <a:spcAft>
                <a:spcPts val="0"/>
              </a:spcAft>
              <a:buNone/>
            </a:pPr>
            <a:r>
              <a:rPr lang="en-US" sz="2800">
                <a:solidFill>
                  <a:srgbClr val="000000"/>
                </a:solidFill>
                <a:latin typeface="Arial"/>
                <a:ea typeface="Arial"/>
                <a:cs typeface="Arial"/>
                <a:sym typeface="Arial"/>
              </a:rPr>
              <a:t>Nhiều tia nắng tỏa.</a:t>
            </a:r>
            <a:endParaRPr/>
          </a:p>
        </p:txBody>
      </p:sp>
      <p:sp>
        <p:nvSpPr>
          <p:cNvPr id="595" name="Google Shape;595;p15"/>
          <p:cNvSpPr txBox="1"/>
          <p:nvPr/>
        </p:nvSpPr>
        <p:spPr>
          <a:xfrm>
            <a:off x="7254077" y="909352"/>
            <a:ext cx="4886325" cy="569386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000000"/>
                </a:solidFill>
                <a:latin typeface="Arial"/>
                <a:ea typeface="Arial"/>
                <a:cs typeface="Arial"/>
                <a:sym typeface="Arial"/>
              </a:rPr>
              <a:t>Thêm tờ xanh nữa</a:t>
            </a:r>
            <a:endParaRPr/>
          </a:p>
          <a:p>
            <a:pPr marL="0" marR="0" lvl="0" indent="0" algn="l" rtl="0">
              <a:spcBef>
                <a:spcPts val="0"/>
              </a:spcBef>
              <a:spcAft>
                <a:spcPts val="0"/>
              </a:spcAft>
              <a:buNone/>
            </a:pPr>
            <a:r>
              <a:rPr lang="en-US" sz="2800">
                <a:solidFill>
                  <a:srgbClr val="000000"/>
                </a:solidFill>
                <a:latin typeface="Arial"/>
                <a:ea typeface="Arial"/>
                <a:cs typeface="Arial"/>
                <a:sym typeface="Arial"/>
              </a:rPr>
              <a:t>Cô cắt rất nhanh</a:t>
            </a:r>
            <a:endParaRPr/>
          </a:p>
          <a:p>
            <a:pPr marL="0" marR="0" lvl="0" indent="0" algn="l" rtl="0">
              <a:spcBef>
                <a:spcPts val="0"/>
              </a:spcBef>
              <a:spcAft>
                <a:spcPts val="0"/>
              </a:spcAft>
              <a:buNone/>
            </a:pPr>
            <a:r>
              <a:rPr lang="en-US" sz="2800">
                <a:solidFill>
                  <a:srgbClr val="000000"/>
                </a:solidFill>
                <a:latin typeface="Arial"/>
                <a:ea typeface="Arial"/>
                <a:cs typeface="Arial"/>
                <a:sym typeface="Arial"/>
              </a:rPr>
              <a:t>Mặt nước dập dềnh</a:t>
            </a:r>
            <a:endParaRPr/>
          </a:p>
          <a:p>
            <a:pPr marL="0" marR="0" lvl="0" indent="0" algn="l" rtl="0">
              <a:spcBef>
                <a:spcPts val="0"/>
              </a:spcBef>
              <a:spcAft>
                <a:spcPts val="0"/>
              </a:spcAft>
              <a:buNone/>
            </a:pPr>
            <a:r>
              <a:rPr lang="en-US" sz="2800">
                <a:solidFill>
                  <a:srgbClr val="000000"/>
                </a:solidFill>
                <a:latin typeface="Arial"/>
                <a:ea typeface="Arial"/>
                <a:cs typeface="Arial"/>
                <a:sym typeface="Arial"/>
              </a:rPr>
              <a:t>Quanh thuyền sóng lượn.</a:t>
            </a:r>
            <a:endParaRPr sz="2800">
              <a:solidFill>
                <a:srgbClr val="000000"/>
              </a:solidFill>
              <a:latin typeface="Arial"/>
              <a:ea typeface="Arial"/>
              <a:cs typeface="Arial"/>
              <a:sym typeface="Arial"/>
            </a:endParaRPr>
          </a:p>
          <a:p>
            <a:pPr marL="0" marR="0" lvl="0" indent="0" algn="l" rtl="0">
              <a:spcBef>
                <a:spcPts val="0"/>
              </a:spcBef>
              <a:spcAft>
                <a:spcPts val="0"/>
              </a:spcAft>
              <a:buNone/>
            </a:pPr>
            <a:br>
              <a:rPr lang="en-US" sz="2800" b="0" i="0" u="none" strike="noStrike" cap="none">
                <a:solidFill>
                  <a:srgbClr val="000000"/>
                </a:solidFill>
                <a:latin typeface="Arial"/>
                <a:ea typeface="Arial"/>
                <a:cs typeface="Arial"/>
                <a:sym typeface="Arial"/>
              </a:rPr>
            </a:br>
            <a:r>
              <a:rPr lang="en-US" sz="2800" b="0" i="0" u="none" strike="noStrike" cap="none">
                <a:solidFill>
                  <a:srgbClr val="000000"/>
                </a:solidFill>
                <a:latin typeface="Arial"/>
                <a:ea typeface="Arial"/>
                <a:cs typeface="Arial"/>
                <a:sym typeface="Arial"/>
              </a:rPr>
              <a:t>Như phép mầu nhiệm</a:t>
            </a:r>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Arial"/>
                <a:ea typeface="Arial"/>
                <a:cs typeface="Arial"/>
                <a:sym typeface="Arial"/>
              </a:rPr>
              <a:t>Hiện trước mắt em:</a:t>
            </a:r>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Arial"/>
                <a:ea typeface="Arial"/>
                <a:cs typeface="Arial"/>
                <a:sym typeface="Arial"/>
              </a:rPr>
              <a:t>Biển biếc bình minh</a:t>
            </a:r>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Arial"/>
                <a:ea typeface="Arial"/>
                <a:cs typeface="Arial"/>
                <a:sym typeface="Arial"/>
              </a:rPr>
              <a:t>Rì rào sóng vỗ…</a:t>
            </a:r>
            <a:endParaRPr/>
          </a:p>
          <a:p>
            <a:pPr marL="0" marR="0" lvl="0" indent="0" algn="just" rtl="0">
              <a:lnSpc>
                <a:spcPct val="100000"/>
              </a:lnSpc>
              <a:spcBef>
                <a:spcPts val="0"/>
              </a:spcBef>
              <a:spcAft>
                <a:spcPts val="0"/>
              </a:spcAft>
              <a:buClr>
                <a:srgbClr val="000000"/>
              </a:buClr>
              <a:buSzPts val="2800"/>
              <a:buFont typeface="Arial"/>
              <a:buNone/>
            </a:pPr>
            <a:br>
              <a:rPr lang="en-US" sz="2800" b="0" i="0" u="none" strike="noStrike" cap="none">
                <a:solidFill>
                  <a:srgbClr val="000000"/>
                </a:solidFill>
                <a:latin typeface="Arial"/>
                <a:ea typeface="Arial"/>
                <a:cs typeface="Arial"/>
                <a:sym typeface="Arial"/>
              </a:rPr>
            </a:br>
            <a:r>
              <a:rPr lang="en-US" sz="2800" b="0" i="0" u="none" strike="noStrike" cap="none">
                <a:solidFill>
                  <a:srgbClr val="000000"/>
                </a:solidFill>
                <a:latin typeface="Arial"/>
                <a:ea typeface="Arial"/>
                <a:cs typeface="Arial"/>
                <a:sym typeface="Arial"/>
              </a:rPr>
              <a:t>Biết bao điều lạ</a:t>
            </a:r>
            <a:endParaRPr sz="28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Arial"/>
                <a:ea typeface="Arial"/>
                <a:cs typeface="Arial"/>
                <a:sym typeface="Arial"/>
              </a:rPr>
              <a:t>Từ bàn tay cô.</a:t>
            </a:r>
            <a:endParaRPr/>
          </a:p>
          <a:p>
            <a:pPr marL="0" marR="0" lvl="0" indent="0" algn="just" rtl="0">
              <a:lnSpc>
                <a:spcPct val="100000"/>
              </a:lnSpc>
              <a:spcBef>
                <a:spcPts val="0"/>
              </a:spcBef>
              <a:spcAft>
                <a:spcPts val="0"/>
              </a:spcAft>
              <a:buClr>
                <a:srgbClr val="000000"/>
              </a:buClr>
              <a:buSzPts val="2800"/>
              <a:buFont typeface="Arial"/>
              <a:buNone/>
            </a:pPr>
            <a:r>
              <a:rPr lang="en-US" sz="2800">
                <a:solidFill>
                  <a:srgbClr val="000000"/>
                </a:solidFill>
                <a:latin typeface="Arial"/>
                <a:ea typeface="Arial"/>
                <a:cs typeface="Arial"/>
                <a:sym typeface="Arial"/>
              </a:rPr>
              <a:t>                </a:t>
            </a:r>
            <a:r>
              <a:rPr lang="en-US" sz="2000" b="0" i="0" u="none" strike="noStrike" cap="none">
                <a:solidFill>
                  <a:srgbClr val="000000"/>
                </a:solidFill>
                <a:latin typeface="Arial"/>
                <a:ea typeface="Arial"/>
                <a:cs typeface="Arial"/>
                <a:sym typeface="Arial"/>
              </a:rPr>
              <a:t>(Nguyễn Trọng Hoàn)</a:t>
            </a:r>
            <a:endParaRPr sz="2000" b="0" i="0" u="none" strike="noStrike" cap="none">
              <a:solidFill>
                <a:srgbClr val="000000"/>
              </a:solidFill>
              <a:latin typeface="Arial"/>
              <a:ea typeface="Arial"/>
              <a:cs typeface="Arial"/>
              <a:sym typeface="Arial"/>
            </a:endParaRPr>
          </a:p>
        </p:txBody>
      </p:sp>
      <p:grpSp>
        <p:nvGrpSpPr>
          <p:cNvPr id="596" name="Google Shape;596;p15"/>
          <p:cNvGrpSpPr/>
          <p:nvPr/>
        </p:nvGrpSpPr>
        <p:grpSpPr>
          <a:xfrm>
            <a:off x="-121825" y="-108861"/>
            <a:ext cx="3936865" cy="684000"/>
            <a:chOff x="3521613" y="0"/>
            <a:chExt cx="2780253" cy="684000"/>
          </a:xfrm>
        </p:grpSpPr>
        <p:grpSp>
          <p:nvGrpSpPr>
            <p:cNvPr id="597" name="Google Shape;597;p15"/>
            <p:cNvGrpSpPr/>
            <p:nvPr/>
          </p:nvGrpSpPr>
          <p:grpSpPr>
            <a:xfrm>
              <a:off x="3521613" y="0"/>
              <a:ext cx="2709913" cy="684000"/>
              <a:chOff x="3770142" y="1493446"/>
              <a:chExt cx="2709913" cy="684000"/>
            </a:xfrm>
          </p:grpSpPr>
          <p:sp>
            <p:nvSpPr>
              <p:cNvPr id="598" name="Google Shape;598;p15"/>
              <p:cNvSpPr/>
              <p:nvPr/>
            </p:nvSpPr>
            <p:spPr>
              <a:xfrm>
                <a:off x="3840482" y="1547446"/>
                <a:ext cx="2639573" cy="576000"/>
              </a:xfrm>
              <a:prstGeom prst="flowChartAlternateProcess">
                <a:avLst/>
              </a:prstGeom>
              <a:solidFill>
                <a:srgbClr val="FFFF99"/>
              </a:solidFill>
              <a:ln w="28575" cap="flat" cmpd="sng">
                <a:solidFill>
                  <a:srgbClr val="FC70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mbria"/>
                  <a:ea typeface="Cambria"/>
                  <a:cs typeface="Cambria"/>
                  <a:sym typeface="Cambria"/>
                </a:endParaRPr>
              </a:p>
            </p:txBody>
          </p:sp>
          <p:pic>
            <p:nvPicPr>
              <p:cNvPr id="599" name="Google Shape;599;p15"/>
              <p:cNvPicPr preferRelativeResize="0"/>
              <p:nvPr/>
            </p:nvPicPr>
            <p:blipFill rotWithShape="1">
              <a:blip r:embed="rId5">
                <a:alphaModFix/>
              </a:blip>
              <a:srcRect/>
              <a:stretch/>
            </p:blipFill>
            <p:spPr>
              <a:xfrm rot="-5400000">
                <a:off x="3751426" y="1512162"/>
                <a:ext cx="684000" cy="646568"/>
              </a:xfrm>
              <a:prstGeom prst="rect">
                <a:avLst/>
              </a:prstGeom>
              <a:noFill/>
              <a:ln>
                <a:noFill/>
              </a:ln>
            </p:spPr>
          </p:pic>
        </p:grpSp>
        <p:sp>
          <p:nvSpPr>
            <p:cNvPr id="600" name="Google Shape;600;p15"/>
            <p:cNvSpPr txBox="1"/>
            <p:nvPr/>
          </p:nvSpPr>
          <p:spPr>
            <a:xfrm>
              <a:off x="3951179" y="89801"/>
              <a:ext cx="2350687"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2800"/>
                <a:buFont typeface="Cambria"/>
                <a:buNone/>
              </a:pPr>
              <a:r>
                <a:rPr lang="en-US" sz="2800" b="1">
                  <a:solidFill>
                    <a:srgbClr val="FF0000"/>
                  </a:solidFill>
                  <a:latin typeface="Cambria"/>
                  <a:ea typeface="Cambria"/>
                  <a:cs typeface="Cambria"/>
                  <a:sym typeface="Cambria"/>
                </a:rPr>
                <a:t>Đọc nối tiếp </a:t>
              </a:r>
              <a:r>
                <a:rPr lang="en-US" sz="2800" b="1" i="0" u="none" strike="noStrike" cap="none">
                  <a:solidFill>
                    <a:srgbClr val="FF0000"/>
                  </a:solidFill>
                  <a:latin typeface="Cambria"/>
                  <a:ea typeface="Cambria"/>
                  <a:cs typeface="Cambria"/>
                  <a:sym typeface="Cambria"/>
                </a:rPr>
                <a:t>đoạn</a:t>
              </a:r>
              <a:endParaRPr sz="2800" b="1" i="0" u="none" strike="noStrike" cap="none">
                <a:solidFill>
                  <a:srgbClr val="FF0000"/>
                </a:solidFill>
                <a:latin typeface="Cambria"/>
                <a:ea typeface="Cambria"/>
                <a:cs typeface="Cambria"/>
                <a:sym typeface="Cambria"/>
              </a:endParaRPr>
            </a:p>
          </p:txBody>
        </p:sp>
      </p:grpSp>
      <p:sp>
        <p:nvSpPr>
          <p:cNvPr id="601" name="Google Shape;601;p15"/>
          <p:cNvSpPr/>
          <p:nvPr/>
        </p:nvSpPr>
        <p:spPr>
          <a:xfrm>
            <a:off x="2436029" y="1028108"/>
            <a:ext cx="421267" cy="445491"/>
          </a:xfrm>
          <a:prstGeom prst="teardrop">
            <a:avLst>
              <a:gd name="adj" fmla="val 100000"/>
            </a:avLst>
          </a:prstGeom>
          <a:solidFill>
            <a:srgbClr val="F7943D"/>
          </a:solidFill>
          <a:ln w="12700" cap="flat" cmpd="sng">
            <a:solidFill>
              <a:srgbClr val="F7943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Arial"/>
                <a:ea typeface="Arial"/>
                <a:cs typeface="Arial"/>
                <a:sym typeface="Arial"/>
              </a:rPr>
              <a:t>1</a:t>
            </a:r>
            <a:endParaRPr/>
          </a:p>
        </p:txBody>
      </p:sp>
      <p:sp>
        <p:nvSpPr>
          <p:cNvPr id="602" name="Google Shape;602;p15"/>
          <p:cNvSpPr/>
          <p:nvPr/>
        </p:nvSpPr>
        <p:spPr>
          <a:xfrm>
            <a:off x="2429341" y="3090572"/>
            <a:ext cx="421267" cy="445491"/>
          </a:xfrm>
          <a:prstGeom prst="teardrop">
            <a:avLst>
              <a:gd name="adj" fmla="val 100000"/>
            </a:avLst>
          </a:prstGeom>
          <a:solidFill>
            <a:srgbClr val="F7943D"/>
          </a:solidFill>
          <a:ln w="12700" cap="flat" cmpd="sng">
            <a:solidFill>
              <a:srgbClr val="F7943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Arial"/>
                <a:ea typeface="Arial"/>
                <a:cs typeface="Arial"/>
                <a:sym typeface="Arial"/>
              </a:rPr>
              <a:t>2</a:t>
            </a:r>
            <a:endParaRPr/>
          </a:p>
        </p:txBody>
      </p:sp>
      <p:sp>
        <p:nvSpPr>
          <p:cNvPr id="603" name="Google Shape;603;p15"/>
          <p:cNvSpPr/>
          <p:nvPr/>
        </p:nvSpPr>
        <p:spPr>
          <a:xfrm>
            <a:off x="6832810" y="964239"/>
            <a:ext cx="421267" cy="445491"/>
          </a:xfrm>
          <a:prstGeom prst="teardrop">
            <a:avLst>
              <a:gd name="adj" fmla="val 100000"/>
            </a:avLst>
          </a:prstGeom>
          <a:solidFill>
            <a:srgbClr val="F7943D"/>
          </a:solidFill>
          <a:ln w="12700" cap="flat" cmpd="sng">
            <a:solidFill>
              <a:srgbClr val="F7943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Arial"/>
                <a:ea typeface="Arial"/>
                <a:cs typeface="Arial"/>
                <a:sym typeface="Arial"/>
              </a:rPr>
              <a:t>3</a:t>
            </a:r>
            <a:endParaRPr/>
          </a:p>
        </p:txBody>
      </p:sp>
      <p:sp>
        <p:nvSpPr>
          <p:cNvPr id="604" name="Google Shape;604;p15"/>
          <p:cNvSpPr/>
          <p:nvPr/>
        </p:nvSpPr>
        <p:spPr>
          <a:xfrm>
            <a:off x="6832810" y="3026704"/>
            <a:ext cx="421267" cy="445491"/>
          </a:xfrm>
          <a:prstGeom prst="teardrop">
            <a:avLst>
              <a:gd name="adj" fmla="val 100000"/>
            </a:avLst>
          </a:prstGeom>
          <a:solidFill>
            <a:srgbClr val="F7943D"/>
          </a:solidFill>
          <a:ln w="12700" cap="flat" cmpd="sng">
            <a:solidFill>
              <a:srgbClr val="F7943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Arial"/>
                <a:ea typeface="Arial"/>
                <a:cs typeface="Arial"/>
                <a:sym typeface="Arial"/>
              </a:rPr>
              <a:t>4</a:t>
            </a:r>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608"/>
        <p:cNvGrpSpPr/>
        <p:nvPr/>
      </p:nvGrpSpPr>
      <p:grpSpPr>
        <a:xfrm>
          <a:off x="0" y="0"/>
          <a:ext cx="0" cy="0"/>
          <a:chOff x="0" y="0"/>
          <a:chExt cx="0" cy="0"/>
        </a:xfrm>
      </p:grpSpPr>
      <p:pic>
        <p:nvPicPr>
          <p:cNvPr id="609" name="Google Shape;609;p16"/>
          <p:cNvPicPr preferRelativeResize="0"/>
          <p:nvPr/>
        </p:nvPicPr>
        <p:blipFill rotWithShape="1">
          <a:blip r:embed="rId3">
            <a:alphaModFix/>
          </a:blip>
          <a:srcRect/>
          <a:stretch/>
        </p:blipFill>
        <p:spPr>
          <a:xfrm>
            <a:off x="-168186" y="-215231"/>
            <a:ext cx="1206536" cy="957091"/>
          </a:xfrm>
          <a:prstGeom prst="rect">
            <a:avLst/>
          </a:prstGeom>
          <a:noFill/>
          <a:ln>
            <a:noFill/>
          </a:ln>
        </p:spPr>
      </p:pic>
      <p:pic>
        <p:nvPicPr>
          <p:cNvPr id="610" name="Google Shape;610;p16" descr="图片包含 室内, 物体&#10;&#10;描述已自动生成"/>
          <p:cNvPicPr preferRelativeResize="0"/>
          <p:nvPr/>
        </p:nvPicPr>
        <p:blipFill rotWithShape="1">
          <a:blip r:embed="rId4">
            <a:alphaModFix/>
          </a:blip>
          <a:srcRect/>
          <a:stretch/>
        </p:blipFill>
        <p:spPr>
          <a:xfrm>
            <a:off x="991788" y="-381582"/>
            <a:ext cx="10097970" cy="7144573"/>
          </a:xfrm>
          <a:prstGeom prst="rect">
            <a:avLst/>
          </a:prstGeom>
          <a:noFill/>
          <a:ln>
            <a:noFill/>
          </a:ln>
        </p:spPr>
      </p:pic>
      <p:pic>
        <p:nvPicPr>
          <p:cNvPr id="611" name="Google Shape;611;p16"/>
          <p:cNvPicPr preferRelativeResize="0"/>
          <p:nvPr/>
        </p:nvPicPr>
        <p:blipFill rotWithShape="1">
          <a:blip r:embed="rId5">
            <a:alphaModFix/>
          </a:blip>
          <a:srcRect/>
          <a:stretch/>
        </p:blipFill>
        <p:spPr>
          <a:xfrm>
            <a:off x="-774547" y="2985969"/>
            <a:ext cx="4601708" cy="4601708"/>
          </a:xfrm>
          <a:prstGeom prst="rect">
            <a:avLst/>
          </a:prstGeom>
          <a:noFill/>
          <a:ln>
            <a:noFill/>
          </a:ln>
        </p:spPr>
      </p:pic>
      <p:pic>
        <p:nvPicPr>
          <p:cNvPr id="612" name="Google Shape;612;p16"/>
          <p:cNvPicPr preferRelativeResize="0"/>
          <p:nvPr/>
        </p:nvPicPr>
        <p:blipFill rotWithShape="1">
          <a:blip r:embed="rId6">
            <a:alphaModFix/>
          </a:blip>
          <a:srcRect/>
          <a:stretch/>
        </p:blipFill>
        <p:spPr>
          <a:xfrm>
            <a:off x="8164745" y="823985"/>
            <a:ext cx="4123385" cy="6034015"/>
          </a:xfrm>
          <a:prstGeom prst="rect">
            <a:avLst/>
          </a:prstGeom>
          <a:noFill/>
          <a:ln>
            <a:noFill/>
          </a:ln>
        </p:spPr>
      </p:pic>
      <p:sp>
        <p:nvSpPr>
          <p:cNvPr id="613" name="Google Shape;613;p16"/>
          <p:cNvSpPr/>
          <p:nvPr/>
        </p:nvSpPr>
        <p:spPr>
          <a:xfrm>
            <a:off x="3608721" y="1174931"/>
            <a:ext cx="4774465" cy="630014"/>
          </a:xfrm>
          <a:prstGeom prst="roundRect">
            <a:avLst>
              <a:gd name="adj" fmla="val 16667"/>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0000"/>
              </a:buClr>
              <a:buSzPts val="3600"/>
              <a:buFont typeface="Arial"/>
              <a:buNone/>
            </a:pPr>
            <a:r>
              <a:rPr lang="en-US" sz="3600" b="1" i="0" u="none" strike="noStrike" cap="none">
                <a:solidFill>
                  <a:srgbClr val="FF0000"/>
                </a:solidFill>
                <a:latin typeface="Arial"/>
                <a:ea typeface="Arial"/>
                <a:cs typeface="Arial"/>
                <a:sym typeface="Arial"/>
              </a:rPr>
              <a:t>Luyện đọc từ khó</a:t>
            </a:r>
            <a:endParaRPr sz="3600" b="1" i="0" u="none" strike="noStrike" cap="none">
              <a:solidFill>
                <a:srgbClr val="FF0000"/>
              </a:solidFill>
              <a:latin typeface="Arial"/>
              <a:ea typeface="Arial"/>
              <a:cs typeface="Arial"/>
              <a:sym typeface="Arial"/>
            </a:endParaRPr>
          </a:p>
        </p:txBody>
      </p:sp>
      <p:sp>
        <p:nvSpPr>
          <p:cNvPr id="614" name="Google Shape;614;p16"/>
          <p:cNvSpPr txBox="1"/>
          <p:nvPr/>
        </p:nvSpPr>
        <p:spPr>
          <a:xfrm>
            <a:off x="5037275" y="2066587"/>
            <a:ext cx="370114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Arial"/>
              <a:buNone/>
            </a:pPr>
            <a:r>
              <a:rPr lang="en-US" sz="3200" b="1" i="0" u="none" strike="noStrike" cap="none">
                <a:solidFill>
                  <a:srgbClr val="0070C0"/>
                </a:solidFill>
                <a:latin typeface="Arial"/>
                <a:ea typeface="Arial"/>
                <a:cs typeface="Arial"/>
                <a:sym typeface="Arial"/>
              </a:rPr>
              <a:t>nắng tỏa</a:t>
            </a:r>
            <a:endParaRPr sz="3200" b="1" i="0" u="none" strike="noStrike" cap="none">
              <a:solidFill>
                <a:srgbClr val="0070C0"/>
              </a:solidFill>
              <a:latin typeface="Arial"/>
              <a:ea typeface="Arial"/>
              <a:cs typeface="Arial"/>
              <a:sym typeface="Arial"/>
            </a:endParaRPr>
          </a:p>
        </p:txBody>
      </p:sp>
      <p:sp>
        <p:nvSpPr>
          <p:cNvPr id="615" name="Google Shape;615;p16"/>
          <p:cNvSpPr txBox="1"/>
          <p:nvPr/>
        </p:nvSpPr>
        <p:spPr>
          <a:xfrm>
            <a:off x="5037275" y="2833162"/>
            <a:ext cx="432162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Arial"/>
              <a:buNone/>
            </a:pPr>
            <a:r>
              <a:rPr lang="en-US" sz="3200" b="1" i="0" u="none" strike="noStrike" cap="none">
                <a:solidFill>
                  <a:srgbClr val="0070C0"/>
                </a:solidFill>
                <a:latin typeface="Arial"/>
                <a:ea typeface="Arial"/>
                <a:cs typeface="Arial"/>
                <a:sym typeface="Arial"/>
              </a:rPr>
              <a:t>sóng lượn</a:t>
            </a:r>
            <a:endParaRPr sz="3200" b="1" i="0" u="none" strike="noStrike" cap="none">
              <a:solidFill>
                <a:srgbClr val="0070C0"/>
              </a:solidFill>
              <a:latin typeface="Arial"/>
              <a:ea typeface="Arial"/>
              <a:cs typeface="Arial"/>
              <a:sym typeface="Arial"/>
            </a:endParaRPr>
          </a:p>
        </p:txBody>
      </p:sp>
      <p:sp>
        <p:nvSpPr>
          <p:cNvPr id="616" name="Google Shape;616;p16"/>
          <p:cNvSpPr txBox="1"/>
          <p:nvPr/>
        </p:nvSpPr>
        <p:spPr>
          <a:xfrm>
            <a:off x="5037275" y="3641716"/>
            <a:ext cx="4057561"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Arial"/>
              <a:buNone/>
            </a:pPr>
            <a:r>
              <a:rPr lang="en-US" sz="3200" b="1">
                <a:solidFill>
                  <a:srgbClr val="0070C0"/>
                </a:solidFill>
                <a:latin typeface="Arial"/>
                <a:ea typeface="Arial"/>
                <a:cs typeface="Arial"/>
                <a:sym typeface="Arial"/>
              </a:rPr>
              <a:t>điều lạ</a:t>
            </a:r>
            <a:endParaRPr sz="3200" b="1" i="0" u="none" strike="noStrike" cap="none">
              <a:solidFill>
                <a:srgbClr val="0070C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3"/>
                                        </p:tgtEl>
                                        <p:attrNameLst>
                                          <p:attrName>style.visibility</p:attrName>
                                        </p:attrNameLst>
                                      </p:cBhvr>
                                      <p:to>
                                        <p:strVal val="visible"/>
                                      </p:to>
                                    </p:set>
                                    <p:animEffect transition="in" filter="fade">
                                      <p:cBhvr>
                                        <p:cTn id="7" dur="1000"/>
                                        <p:tgtEl>
                                          <p:spTgt spid="6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
                                        </p:tgtEl>
                                        <p:attrNameLst>
                                          <p:attrName>style.visibility</p:attrName>
                                        </p:attrNameLst>
                                      </p:cBhvr>
                                      <p:to>
                                        <p:strVal val="visible"/>
                                      </p:to>
                                    </p:set>
                                    <p:animEffect transition="in" filter="fade">
                                      <p:cBhvr>
                                        <p:cTn id="12" dur="2000"/>
                                        <p:tgtEl>
                                          <p:spTgt spid="6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5"/>
                                        </p:tgtEl>
                                        <p:attrNameLst>
                                          <p:attrName>style.visibility</p:attrName>
                                        </p:attrNameLst>
                                      </p:cBhvr>
                                      <p:to>
                                        <p:strVal val="visible"/>
                                      </p:to>
                                    </p:set>
                                    <p:animEffect transition="in" filter="fade">
                                      <p:cBhvr>
                                        <p:cTn id="17" dur="2000"/>
                                        <p:tgtEl>
                                          <p:spTgt spid="6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16"/>
                                        </p:tgtEl>
                                        <p:attrNameLst>
                                          <p:attrName>style.visibility</p:attrName>
                                        </p:attrNameLst>
                                      </p:cBhvr>
                                      <p:to>
                                        <p:strVal val="visible"/>
                                      </p:to>
                                    </p:set>
                                    <p:animEffect transition="in" filter="fade">
                                      <p:cBhvr>
                                        <p:cTn id="22" dur="2000"/>
                                        <p:tgtEl>
                                          <p:spTgt spid="6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pic>
        <p:nvPicPr>
          <p:cNvPr id="621" name="Google Shape;621;p17"/>
          <p:cNvPicPr preferRelativeResize="0"/>
          <p:nvPr/>
        </p:nvPicPr>
        <p:blipFill rotWithShape="1">
          <a:blip r:embed="rId3">
            <a:alphaModFix/>
          </a:blip>
          <a:srcRect/>
          <a:stretch/>
        </p:blipFill>
        <p:spPr>
          <a:xfrm>
            <a:off x="3614421" y="954742"/>
            <a:ext cx="5523455" cy="1072989"/>
          </a:xfrm>
          <a:prstGeom prst="rect">
            <a:avLst/>
          </a:prstGeom>
          <a:noFill/>
          <a:ln>
            <a:noFill/>
          </a:ln>
        </p:spPr>
      </p:pic>
      <p:pic>
        <p:nvPicPr>
          <p:cNvPr id="622" name="Google Shape;622;p17"/>
          <p:cNvPicPr preferRelativeResize="0"/>
          <p:nvPr/>
        </p:nvPicPr>
        <p:blipFill rotWithShape="1">
          <a:blip r:embed="rId4">
            <a:alphaModFix/>
          </a:blip>
          <a:srcRect/>
          <a:stretch/>
        </p:blipFill>
        <p:spPr>
          <a:xfrm>
            <a:off x="6608734" y="3770007"/>
            <a:ext cx="4799501" cy="2514600"/>
          </a:xfrm>
          <a:prstGeom prst="rect">
            <a:avLst/>
          </a:prstGeom>
          <a:noFill/>
          <a:ln>
            <a:noFill/>
          </a:ln>
        </p:spPr>
      </p:pic>
      <p:sp>
        <p:nvSpPr>
          <p:cNvPr id="623" name="Google Shape;623;p17"/>
          <p:cNvSpPr txBox="1"/>
          <p:nvPr/>
        </p:nvSpPr>
        <p:spPr>
          <a:xfrm>
            <a:off x="2265589" y="1821219"/>
            <a:ext cx="4886325" cy="255454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3200"/>
              <a:buFont typeface="Arial"/>
              <a:buNone/>
            </a:pPr>
            <a:r>
              <a:rPr lang="en-US" sz="3200" b="0" i="0" u="none" strike="noStrike" cap="none">
                <a:solidFill>
                  <a:srgbClr val="000000"/>
                </a:solidFill>
                <a:latin typeface="Arial"/>
                <a:ea typeface="Arial"/>
                <a:cs typeface="Arial"/>
                <a:sym typeface="Arial"/>
              </a:rPr>
              <a:t>Một tờ giấy trắng</a:t>
            </a:r>
            <a:endParaRPr sz="32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3200"/>
              <a:buFont typeface="Arial"/>
              <a:buNone/>
            </a:pPr>
            <a:r>
              <a:rPr lang="en-US" sz="3200" b="0" i="0" u="none" strike="noStrike" cap="none">
                <a:solidFill>
                  <a:srgbClr val="000000"/>
                </a:solidFill>
                <a:latin typeface="Arial"/>
                <a:ea typeface="Arial"/>
                <a:cs typeface="Arial"/>
                <a:sym typeface="Arial"/>
              </a:rPr>
              <a:t>Cô gấp cong cong</a:t>
            </a:r>
            <a:endParaRPr sz="32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3200"/>
              <a:buFont typeface="Arial"/>
              <a:buNone/>
            </a:pPr>
            <a:r>
              <a:rPr lang="en-US" sz="3200" b="0" i="0" u="none" strike="noStrike" cap="none">
                <a:solidFill>
                  <a:srgbClr val="000000"/>
                </a:solidFill>
                <a:latin typeface="Arial"/>
                <a:ea typeface="Arial"/>
                <a:cs typeface="Arial"/>
                <a:sym typeface="Arial"/>
              </a:rPr>
              <a:t>Thoắt cái đã xong</a:t>
            </a:r>
            <a:endParaRPr sz="32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3200"/>
              <a:buFont typeface="Arial"/>
              <a:buNone/>
            </a:pPr>
            <a:r>
              <a:rPr lang="en-US" sz="3200" b="0" i="0" u="none" strike="noStrike" cap="none">
                <a:solidFill>
                  <a:srgbClr val="000000"/>
                </a:solidFill>
                <a:latin typeface="Arial"/>
                <a:ea typeface="Arial"/>
                <a:cs typeface="Arial"/>
                <a:sym typeface="Arial"/>
              </a:rPr>
              <a:t>Chiếc thuyền xinh quá!</a:t>
            </a:r>
            <a:endParaRPr/>
          </a:p>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rgbClr val="000000"/>
              </a:solidFill>
              <a:latin typeface="Arial"/>
              <a:ea typeface="Arial"/>
              <a:cs typeface="Arial"/>
              <a:sym typeface="Arial"/>
            </a:endParaRPr>
          </a:p>
        </p:txBody>
      </p:sp>
      <p:grpSp>
        <p:nvGrpSpPr>
          <p:cNvPr id="624" name="Google Shape;624;p17"/>
          <p:cNvGrpSpPr/>
          <p:nvPr/>
        </p:nvGrpSpPr>
        <p:grpSpPr>
          <a:xfrm>
            <a:off x="0" y="0"/>
            <a:ext cx="3872204" cy="1105464"/>
            <a:chOff x="3521613" y="0"/>
            <a:chExt cx="2861413" cy="1105464"/>
          </a:xfrm>
        </p:grpSpPr>
        <p:grpSp>
          <p:nvGrpSpPr>
            <p:cNvPr id="625" name="Google Shape;625;p17"/>
            <p:cNvGrpSpPr/>
            <p:nvPr/>
          </p:nvGrpSpPr>
          <p:grpSpPr>
            <a:xfrm>
              <a:off x="3521613" y="0"/>
              <a:ext cx="2709913" cy="684000"/>
              <a:chOff x="3770142" y="1493446"/>
              <a:chExt cx="2709913" cy="684000"/>
            </a:xfrm>
          </p:grpSpPr>
          <p:sp>
            <p:nvSpPr>
              <p:cNvPr id="626" name="Google Shape;626;p17"/>
              <p:cNvSpPr/>
              <p:nvPr/>
            </p:nvSpPr>
            <p:spPr>
              <a:xfrm>
                <a:off x="3840482" y="1547446"/>
                <a:ext cx="2639573" cy="576000"/>
              </a:xfrm>
              <a:prstGeom prst="flowChartAlternateProcess">
                <a:avLst/>
              </a:prstGeom>
              <a:solidFill>
                <a:srgbClr val="FFFF99"/>
              </a:solidFill>
              <a:ln w="28575" cap="flat" cmpd="sng">
                <a:solidFill>
                  <a:srgbClr val="FC70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mbria"/>
                  <a:ea typeface="Cambria"/>
                  <a:cs typeface="Cambria"/>
                  <a:sym typeface="Cambria"/>
                </a:endParaRPr>
              </a:p>
            </p:txBody>
          </p:sp>
          <p:pic>
            <p:nvPicPr>
              <p:cNvPr id="627" name="Google Shape;627;p17"/>
              <p:cNvPicPr preferRelativeResize="0"/>
              <p:nvPr/>
            </p:nvPicPr>
            <p:blipFill rotWithShape="1">
              <a:blip r:embed="rId5">
                <a:alphaModFix/>
              </a:blip>
              <a:srcRect/>
              <a:stretch/>
            </p:blipFill>
            <p:spPr>
              <a:xfrm rot="-5400000">
                <a:off x="3751426" y="1512162"/>
                <a:ext cx="684000" cy="646568"/>
              </a:xfrm>
              <a:prstGeom prst="rect">
                <a:avLst/>
              </a:prstGeom>
              <a:noFill/>
              <a:ln>
                <a:noFill/>
              </a:ln>
            </p:spPr>
          </p:pic>
        </p:grpSp>
        <p:sp>
          <p:nvSpPr>
            <p:cNvPr id="628" name="Google Shape;628;p17"/>
            <p:cNvSpPr txBox="1"/>
            <p:nvPr/>
          </p:nvSpPr>
          <p:spPr>
            <a:xfrm>
              <a:off x="3951179" y="89801"/>
              <a:ext cx="2431847"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a:solidFill>
                    <a:srgbClr val="000000"/>
                  </a:solidFill>
                  <a:latin typeface="Arial"/>
                  <a:ea typeface="Arial"/>
                  <a:cs typeface="Arial"/>
                  <a:sym typeface="Arial"/>
                </a:rPr>
                <a:t>Luyện đọc </a:t>
              </a:r>
              <a:r>
                <a:rPr lang="en-US" sz="3000" b="0" i="0" u="none" strike="noStrike" cap="none">
                  <a:solidFill>
                    <a:srgbClr val="000000"/>
                  </a:solidFill>
                  <a:latin typeface="Arial"/>
                  <a:ea typeface="Arial"/>
                  <a:cs typeface="Arial"/>
                  <a:sym typeface="Arial"/>
                </a:rPr>
                <a:t>đoạn</a:t>
              </a:r>
              <a:endParaRPr sz="3000" b="0" i="0" u="none" strike="noStrike" cap="none">
                <a:solidFill>
                  <a:srgbClr val="000000"/>
                </a:solidFill>
                <a:latin typeface="Arial"/>
                <a:ea typeface="Arial"/>
                <a:cs typeface="Arial"/>
                <a:sym typeface="Arial"/>
              </a:endParaRPr>
            </a:p>
          </p:txBody>
        </p:sp>
      </p:grpSp>
      <p:sp>
        <p:nvSpPr>
          <p:cNvPr id="629" name="Google Shape;629;p17"/>
          <p:cNvSpPr/>
          <p:nvPr/>
        </p:nvSpPr>
        <p:spPr>
          <a:xfrm>
            <a:off x="1805490" y="1875123"/>
            <a:ext cx="421267" cy="403799"/>
          </a:xfrm>
          <a:prstGeom prst="teardrop">
            <a:avLst>
              <a:gd name="adj" fmla="val 100000"/>
            </a:avLst>
          </a:prstGeom>
          <a:solidFill>
            <a:srgbClr val="F7943D"/>
          </a:solidFill>
          <a:ln w="12700" cap="flat" cmpd="sng">
            <a:solidFill>
              <a:srgbClr val="F7943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Arial"/>
                <a:ea typeface="Arial"/>
                <a:cs typeface="Arial"/>
                <a:sym typeface="Arial"/>
              </a:rPr>
              <a:t>1</a:t>
            </a:r>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pic>
        <p:nvPicPr>
          <p:cNvPr id="634" name="Google Shape;634;p18"/>
          <p:cNvPicPr preferRelativeResize="0"/>
          <p:nvPr/>
        </p:nvPicPr>
        <p:blipFill rotWithShape="1">
          <a:blip r:embed="rId3">
            <a:alphaModFix/>
          </a:blip>
          <a:srcRect/>
          <a:stretch/>
        </p:blipFill>
        <p:spPr>
          <a:xfrm>
            <a:off x="3614421" y="954742"/>
            <a:ext cx="5523455" cy="1072989"/>
          </a:xfrm>
          <a:prstGeom prst="rect">
            <a:avLst/>
          </a:prstGeom>
          <a:noFill/>
          <a:ln>
            <a:noFill/>
          </a:ln>
        </p:spPr>
      </p:pic>
      <p:pic>
        <p:nvPicPr>
          <p:cNvPr id="635" name="Google Shape;635;p18"/>
          <p:cNvPicPr preferRelativeResize="0"/>
          <p:nvPr/>
        </p:nvPicPr>
        <p:blipFill rotWithShape="1">
          <a:blip r:embed="rId4">
            <a:alphaModFix/>
          </a:blip>
          <a:srcRect/>
          <a:stretch/>
        </p:blipFill>
        <p:spPr>
          <a:xfrm>
            <a:off x="6608734" y="3770007"/>
            <a:ext cx="4799501" cy="2514600"/>
          </a:xfrm>
          <a:prstGeom prst="rect">
            <a:avLst/>
          </a:prstGeom>
          <a:noFill/>
          <a:ln>
            <a:noFill/>
          </a:ln>
        </p:spPr>
      </p:pic>
      <p:sp>
        <p:nvSpPr>
          <p:cNvPr id="636" name="Google Shape;636;p18"/>
          <p:cNvSpPr txBox="1"/>
          <p:nvPr/>
        </p:nvSpPr>
        <p:spPr>
          <a:xfrm>
            <a:off x="2265589" y="1821219"/>
            <a:ext cx="4886325" cy="255454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3200"/>
              <a:buFont typeface="Arial"/>
              <a:buNone/>
            </a:pPr>
            <a:r>
              <a:rPr lang="en-US" sz="3200" b="0" i="0" u="none" strike="noStrike" cap="none">
                <a:solidFill>
                  <a:srgbClr val="000000"/>
                </a:solidFill>
                <a:latin typeface="Arial"/>
                <a:ea typeface="Arial"/>
                <a:cs typeface="Arial"/>
                <a:sym typeface="Arial"/>
              </a:rPr>
              <a:t>Một tờ giấy trắng</a:t>
            </a:r>
            <a:endParaRPr sz="32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3200"/>
              <a:buFont typeface="Arial"/>
              <a:buNone/>
            </a:pPr>
            <a:r>
              <a:rPr lang="en-US" sz="3200" b="0" i="0" u="none" strike="noStrike" cap="none">
                <a:solidFill>
                  <a:srgbClr val="000000"/>
                </a:solidFill>
                <a:latin typeface="Arial"/>
                <a:ea typeface="Arial"/>
                <a:cs typeface="Arial"/>
                <a:sym typeface="Arial"/>
              </a:rPr>
              <a:t>Cô gấp cong cong</a:t>
            </a:r>
            <a:endParaRPr sz="32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3200"/>
              <a:buFont typeface="Arial"/>
              <a:buNone/>
            </a:pPr>
            <a:r>
              <a:rPr lang="en-US" sz="3200" b="0" i="0" u="none" strike="noStrike" cap="none">
                <a:solidFill>
                  <a:srgbClr val="000000"/>
                </a:solidFill>
                <a:latin typeface="Arial"/>
                <a:ea typeface="Arial"/>
                <a:cs typeface="Arial"/>
                <a:sym typeface="Arial"/>
              </a:rPr>
              <a:t>Thoắt cái đã xong</a:t>
            </a:r>
            <a:endParaRPr sz="32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3200"/>
              <a:buFont typeface="Arial"/>
              <a:buNone/>
            </a:pPr>
            <a:r>
              <a:rPr lang="en-US" sz="3200" b="0" i="0" u="none" strike="noStrike" cap="none">
                <a:solidFill>
                  <a:srgbClr val="000000"/>
                </a:solidFill>
                <a:latin typeface="Arial"/>
                <a:ea typeface="Arial"/>
                <a:cs typeface="Arial"/>
                <a:sym typeface="Arial"/>
              </a:rPr>
              <a:t>Chiếc thuyền xinh quá!</a:t>
            </a:r>
            <a:endParaRPr/>
          </a:p>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rgbClr val="000000"/>
              </a:solidFill>
              <a:latin typeface="Arial"/>
              <a:ea typeface="Arial"/>
              <a:cs typeface="Arial"/>
              <a:sym typeface="Arial"/>
            </a:endParaRPr>
          </a:p>
        </p:txBody>
      </p:sp>
      <p:cxnSp>
        <p:nvCxnSpPr>
          <p:cNvPr id="637" name="Google Shape;637;p18"/>
          <p:cNvCxnSpPr/>
          <p:nvPr/>
        </p:nvCxnSpPr>
        <p:spPr>
          <a:xfrm flipH="1">
            <a:off x="3045116" y="1830369"/>
            <a:ext cx="66675" cy="428625"/>
          </a:xfrm>
          <a:prstGeom prst="straightConnector1">
            <a:avLst/>
          </a:prstGeom>
          <a:noFill/>
          <a:ln w="28575" cap="flat" cmpd="sng">
            <a:solidFill>
              <a:srgbClr val="FF0000"/>
            </a:solidFill>
            <a:prstDash val="solid"/>
            <a:miter lim="800000"/>
            <a:headEnd type="none" w="sm" len="sm"/>
            <a:tailEnd type="none" w="sm" len="sm"/>
          </a:ln>
        </p:spPr>
      </p:cxnSp>
      <p:cxnSp>
        <p:nvCxnSpPr>
          <p:cNvPr id="638" name="Google Shape;638;p18"/>
          <p:cNvCxnSpPr/>
          <p:nvPr/>
        </p:nvCxnSpPr>
        <p:spPr>
          <a:xfrm flipH="1">
            <a:off x="5527723" y="1850568"/>
            <a:ext cx="66675" cy="428625"/>
          </a:xfrm>
          <a:prstGeom prst="straightConnector1">
            <a:avLst/>
          </a:prstGeom>
          <a:noFill/>
          <a:ln w="28575" cap="flat" cmpd="sng">
            <a:solidFill>
              <a:srgbClr val="FF0000"/>
            </a:solidFill>
            <a:prstDash val="solid"/>
            <a:miter lim="800000"/>
            <a:headEnd type="none" w="sm" len="sm"/>
            <a:tailEnd type="none" w="sm" len="sm"/>
          </a:ln>
        </p:spPr>
      </p:cxnSp>
      <p:cxnSp>
        <p:nvCxnSpPr>
          <p:cNvPr id="639" name="Google Shape;639;p18"/>
          <p:cNvCxnSpPr/>
          <p:nvPr/>
        </p:nvCxnSpPr>
        <p:spPr>
          <a:xfrm flipH="1">
            <a:off x="3697311" y="2323336"/>
            <a:ext cx="66675" cy="428625"/>
          </a:xfrm>
          <a:prstGeom prst="straightConnector1">
            <a:avLst/>
          </a:prstGeom>
          <a:noFill/>
          <a:ln w="28575" cap="flat" cmpd="sng">
            <a:solidFill>
              <a:srgbClr val="FF0000"/>
            </a:solidFill>
            <a:prstDash val="solid"/>
            <a:miter lim="800000"/>
            <a:headEnd type="none" w="sm" len="sm"/>
            <a:tailEnd type="none" w="sm" len="sm"/>
          </a:ln>
        </p:spPr>
      </p:cxnSp>
      <p:grpSp>
        <p:nvGrpSpPr>
          <p:cNvPr id="640" name="Google Shape;640;p18"/>
          <p:cNvGrpSpPr/>
          <p:nvPr/>
        </p:nvGrpSpPr>
        <p:grpSpPr>
          <a:xfrm>
            <a:off x="6508722" y="3341382"/>
            <a:ext cx="133350" cy="428626"/>
            <a:chOff x="4614976" y="2346392"/>
            <a:chExt cx="133350" cy="428626"/>
          </a:xfrm>
        </p:grpSpPr>
        <p:cxnSp>
          <p:nvCxnSpPr>
            <p:cNvPr id="641" name="Google Shape;641;p18"/>
            <p:cNvCxnSpPr/>
            <p:nvPr/>
          </p:nvCxnSpPr>
          <p:spPr>
            <a:xfrm flipH="1">
              <a:off x="4614976" y="2346393"/>
              <a:ext cx="66675" cy="428625"/>
            </a:xfrm>
            <a:prstGeom prst="straightConnector1">
              <a:avLst/>
            </a:prstGeom>
            <a:noFill/>
            <a:ln w="28575" cap="flat" cmpd="sng">
              <a:solidFill>
                <a:srgbClr val="FF0000"/>
              </a:solidFill>
              <a:prstDash val="solid"/>
              <a:miter lim="800000"/>
              <a:headEnd type="none" w="sm" len="sm"/>
              <a:tailEnd type="none" w="sm" len="sm"/>
            </a:ln>
          </p:spPr>
        </p:cxnSp>
        <p:cxnSp>
          <p:nvCxnSpPr>
            <p:cNvPr id="642" name="Google Shape;642;p18"/>
            <p:cNvCxnSpPr/>
            <p:nvPr/>
          </p:nvCxnSpPr>
          <p:spPr>
            <a:xfrm flipH="1">
              <a:off x="4681651" y="2346392"/>
              <a:ext cx="66675" cy="428625"/>
            </a:xfrm>
            <a:prstGeom prst="straightConnector1">
              <a:avLst/>
            </a:prstGeom>
            <a:noFill/>
            <a:ln w="28575" cap="flat" cmpd="sng">
              <a:solidFill>
                <a:srgbClr val="FF0000"/>
              </a:solidFill>
              <a:prstDash val="solid"/>
              <a:miter lim="800000"/>
              <a:headEnd type="none" w="sm" len="sm"/>
              <a:tailEnd type="none" w="sm" len="sm"/>
            </a:ln>
          </p:spPr>
        </p:cxnSp>
      </p:grpSp>
      <p:grpSp>
        <p:nvGrpSpPr>
          <p:cNvPr id="643" name="Google Shape;643;p18"/>
          <p:cNvGrpSpPr/>
          <p:nvPr/>
        </p:nvGrpSpPr>
        <p:grpSpPr>
          <a:xfrm>
            <a:off x="0" y="0"/>
            <a:ext cx="3606017" cy="684000"/>
            <a:chOff x="3521613" y="0"/>
            <a:chExt cx="3606017" cy="684000"/>
          </a:xfrm>
        </p:grpSpPr>
        <p:grpSp>
          <p:nvGrpSpPr>
            <p:cNvPr id="644" name="Google Shape;644;p18"/>
            <p:cNvGrpSpPr/>
            <p:nvPr/>
          </p:nvGrpSpPr>
          <p:grpSpPr>
            <a:xfrm>
              <a:off x="3521613" y="0"/>
              <a:ext cx="3606017" cy="684000"/>
              <a:chOff x="3770142" y="1493446"/>
              <a:chExt cx="3606017" cy="684000"/>
            </a:xfrm>
          </p:grpSpPr>
          <p:sp>
            <p:nvSpPr>
              <p:cNvPr id="645" name="Google Shape;645;p18"/>
              <p:cNvSpPr/>
              <p:nvPr/>
            </p:nvSpPr>
            <p:spPr>
              <a:xfrm>
                <a:off x="3840481" y="1547446"/>
                <a:ext cx="3535678" cy="576000"/>
              </a:xfrm>
              <a:prstGeom prst="flowChartAlternateProcess">
                <a:avLst/>
              </a:prstGeom>
              <a:solidFill>
                <a:srgbClr val="FFFF99"/>
              </a:solidFill>
              <a:ln w="28575" cap="flat" cmpd="sng">
                <a:solidFill>
                  <a:srgbClr val="FC70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mbria"/>
                  <a:ea typeface="Cambria"/>
                  <a:cs typeface="Cambria"/>
                  <a:sym typeface="Cambria"/>
                </a:endParaRPr>
              </a:p>
            </p:txBody>
          </p:sp>
          <p:pic>
            <p:nvPicPr>
              <p:cNvPr id="646" name="Google Shape;646;p18"/>
              <p:cNvPicPr preferRelativeResize="0"/>
              <p:nvPr/>
            </p:nvPicPr>
            <p:blipFill rotWithShape="1">
              <a:blip r:embed="rId5">
                <a:alphaModFix/>
              </a:blip>
              <a:srcRect/>
              <a:stretch/>
            </p:blipFill>
            <p:spPr>
              <a:xfrm rot="-5400000">
                <a:off x="3751426" y="1512162"/>
                <a:ext cx="684000" cy="646568"/>
              </a:xfrm>
              <a:prstGeom prst="rect">
                <a:avLst/>
              </a:prstGeom>
              <a:noFill/>
              <a:ln>
                <a:noFill/>
              </a:ln>
            </p:spPr>
          </p:pic>
        </p:grpSp>
        <p:sp>
          <p:nvSpPr>
            <p:cNvPr id="647" name="Google Shape;647;p18"/>
            <p:cNvSpPr txBox="1"/>
            <p:nvPr/>
          </p:nvSpPr>
          <p:spPr>
            <a:xfrm>
              <a:off x="4257820" y="80390"/>
              <a:ext cx="2869809"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rgbClr val="000000"/>
                  </a:solidFill>
                  <a:latin typeface="Arial"/>
                  <a:ea typeface="Arial"/>
                  <a:cs typeface="Arial"/>
                  <a:sym typeface="Arial"/>
                </a:rPr>
                <a:t>Ngắt nhịp thơ</a:t>
              </a:r>
              <a:endParaRPr sz="3200" b="0" i="0" u="none" strike="noStrike" cap="none">
                <a:solidFill>
                  <a:srgbClr val="000000"/>
                </a:solidFill>
                <a:latin typeface="Arial"/>
                <a:ea typeface="Arial"/>
                <a:cs typeface="Arial"/>
                <a:sym typeface="Arial"/>
              </a:endParaRPr>
            </a:p>
          </p:txBody>
        </p:sp>
      </p:grpSp>
      <p:cxnSp>
        <p:nvCxnSpPr>
          <p:cNvPr id="648" name="Google Shape;648;p18"/>
          <p:cNvCxnSpPr/>
          <p:nvPr/>
        </p:nvCxnSpPr>
        <p:spPr>
          <a:xfrm flipH="1">
            <a:off x="5715771" y="2334401"/>
            <a:ext cx="66675" cy="428625"/>
          </a:xfrm>
          <a:prstGeom prst="straightConnector1">
            <a:avLst/>
          </a:prstGeom>
          <a:noFill/>
          <a:ln w="28575" cap="flat" cmpd="sng">
            <a:solidFill>
              <a:srgbClr val="FF0000"/>
            </a:solidFill>
            <a:prstDash val="solid"/>
            <a:miter lim="800000"/>
            <a:headEnd type="none" w="sm" len="sm"/>
            <a:tailEnd type="none" w="sm" len="sm"/>
          </a:ln>
        </p:spPr>
      </p:cxnSp>
      <p:cxnSp>
        <p:nvCxnSpPr>
          <p:cNvPr id="649" name="Google Shape;649;p18"/>
          <p:cNvCxnSpPr/>
          <p:nvPr/>
        </p:nvCxnSpPr>
        <p:spPr>
          <a:xfrm flipH="1">
            <a:off x="4058727" y="2894208"/>
            <a:ext cx="66675" cy="428625"/>
          </a:xfrm>
          <a:prstGeom prst="straightConnector1">
            <a:avLst/>
          </a:prstGeom>
          <a:noFill/>
          <a:ln w="28575" cap="flat" cmpd="sng">
            <a:solidFill>
              <a:srgbClr val="FF0000"/>
            </a:solidFill>
            <a:prstDash val="solid"/>
            <a:miter lim="800000"/>
            <a:headEnd type="none" w="sm" len="sm"/>
            <a:tailEnd type="none" w="sm" len="sm"/>
          </a:ln>
        </p:spPr>
      </p:cxnSp>
      <p:cxnSp>
        <p:nvCxnSpPr>
          <p:cNvPr id="650" name="Google Shape;650;p18"/>
          <p:cNvCxnSpPr/>
          <p:nvPr/>
        </p:nvCxnSpPr>
        <p:spPr>
          <a:xfrm flipH="1">
            <a:off x="5630330" y="2820695"/>
            <a:ext cx="66675" cy="428625"/>
          </a:xfrm>
          <a:prstGeom prst="straightConnector1">
            <a:avLst/>
          </a:prstGeom>
          <a:noFill/>
          <a:ln w="28575" cap="flat" cmpd="sng">
            <a:solidFill>
              <a:srgbClr val="FF0000"/>
            </a:solidFill>
            <a:prstDash val="solid"/>
            <a:miter lim="800000"/>
            <a:headEnd type="none" w="sm" len="sm"/>
            <a:tailEnd type="none" w="sm" len="sm"/>
          </a:ln>
        </p:spPr>
      </p:cxnSp>
      <p:cxnSp>
        <p:nvCxnSpPr>
          <p:cNvPr id="651" name="Google Shape;651;p18"/>
          <p:cNvCxnSpPr/>
          <p:nvPr/>
        </p:nvCxnSpPr>
        <p:spPr>
          <a:xfrm flipH="1">
            <a:off x="4777853" y="3322833"/>
            <a:ext cx="66675" cy="428625"/>
          </a:xfrm>
          <a:prstGeom prst="straightConnector1">
            <a:avLst/>
          </a:prstGeom>
          <a:noFill/>
          <a:ln w="28575" cap="flat" cmpd="sng">
            <a:solidFill>
              <a:srgbClr val="FF0000"/>
            </a:solidFill>
            <a:prstDash val="solid"/>
            <a:miter lim="800000"/>
            <a:headEnd type="none" w="sm" len="sm"/>
            <a:tailEnd type="none" w="sm" len="sm"/>
          </a:ln>
        </p:spPr>
      </p:cxnSp>
      <p:sp>
        <p:nvSpPr>
          <p:cNvPr id="652" name="Google Shape;652;p18"/>
          <p:cNvSpPr/>
          <p:nvPr/>
        </p:nvSpPr>
        <p:spPr>
          <a:xfrm>
            <a:off x="1818078" y="1907452"/>
            <a:ext cx="421267" cy="403799"/>
          </a:xfrm>
          <a:prstGeom prst="teardrop">
            <a:avLst>
              <a:gd name="adj" fmla="val 100000"/>
            </a:avLst>
          </a:prstGeom>
          <a:solidFill>
            <a:srgbClr val="F7943D"/>
          </a:solidFill>
          <a:ln w="12700" cap="flat" cmpd="sng">
            <a:solidFill>
              <a:srgbClr val="F7943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Arial"/>
                <a:ea typeface="Arial"/>
                <a:cs typeface="Arial"/>
                <a:sym typeface="Arial"/>
              </a:rPr>
              <a:t>1</a:t>
            </a:r>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7"/>
                                        </p:tgtEl>
                                        <p:attrNameLst>
                                          <p:attrName>style.visibility</p:attrName>
                                        </p:attrNameLst>
                                      </p:cBhvr>
                                      <p:to>
                                        <p:strVal val="visible"/>
                                      </p:to>
                                    </p:set>
                                    <p:animEffect transition="in" filter="fade">
                                      <p:cBhvr>
                                        <p:cTn id="7" dur="500"/>
                                        <p:tgtEl>
                                          <p:spTgt spid="6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38"/>
                                        </p:tgtEl>
                                        <p:attrNameLst>
                                          <p:attrName>style.visibility</p:attrName>
                                        </p:attrNameLst>
                                      </p:cBhvr>
                                      <p:to>
                                        <p:strVal val="visible"/>
                                      </p:to>
                                    </p:set>
                                    <p:animEffect transition="in" filter="fade">
                                      <p:cBhvr>
                                        <p:cTn id="12" dur="500"/>
                                        <p:tgtEl>
                                          <p:spTgt spid="6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39"/>
                                        </p:tgtEl>
                                        <p:attrNameLst>
                                          <p:attrName>style.visibility</p:attrName>
                                        </p:attrNameLst>
                                      </p:cBhvr>
                                      <p:to>
                                        <p:strVal val="visible"/>
                                      </p:to>
                                    </p:set>
                                    <p:animEffect transition="in" filter="fade">
                                      <p:cBhvr>
                                        <p:cTn id="17" dur="500"/>
                                        <p:tgtEl>
                                          <p:spTgt spid="63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48"/>
                                        </p:tgtEl>
                                        <p:attrNameLst>
                                          <p:attrName>style.visibility</p:attrName>
                                        </p:attrNameLst>
                                      </p:cBhvr>
                                      <p:to>
                                        <p:strVal val="visible"/>
                                      </p:to>
                                    </p:set>
                                    <p:animEffect transition="in" filter="fade">
                                      <p:cBhvr>
                                        <p:cTn id="22" dur="500"/>
                                        <p:tgtEl>
                                          <p:spTgt spid="64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49"/>
                                        </p:tgtEl>
                                        <p:attrNameLst>
                                          <p:attrName>style.visibility</p:attrName>
                                        </p:attrNameLst>
                                      </p:cBhvr>
                                      <p:to>
                                        <p:strVal val="visible"/>
                                      </p:to>
                                    </p:set>
                                    <p:animEffect transition="in" filter="fade">
                                      <p:cBhvr>
                                        <p:cTn id="27" dur="500"/>
                                        <p:tgtEl>
                                          <p:spTgt spid="64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50"/>
                                        </p:tgtEl>
                                        <p:attrNameLst>
                                          <p:attrName>style.visibility</p:attrName>
                                        </p:attrNameLst>
                                      </p:cBhvr>
                                      <p:to>
                                        <p:strVal val="visible"/>
                                      </p:to>
                                    </p:set>
                                    <p:animEffect transition="in" filter="fade">
                                      <p:cBhvr>
                                        <p:cTn id="32" dur="500"/>
                                        <p:tgtEl>
                                          <p:spTgt spid="65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51"/>
                                        </p:tgtEl>
                                        <p:attrNameLst>
                                          <p:attrName>style.visibility</p:attrName>
                                        </p:attrNameLst>
                                      </p:cBhvr>
                                      <p:to>
                                        <p:strVal val="visible"/>
                                      </p:to>
                                    </p:set>
                                    <p:animEffect transition="in" filter="fade">
                                      <p:cBhvr>
                                        <p:cTn id="37" dur="500"/>
                                        <p:tgtEl>
                                          <p:spTgt spid="65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40"/>
                                        </p:tgtEl>
                                        <p:attrNameLst>
                                          <p:attrName>style.visibility</p:attrName>
                                        </p:attrNameLst>
                                      </p:cBhvr>
                                      <p:to>
                                        <p:strVal val="visible"/>
                                      </p:to>
                                    </p:set>
                                    <p:animEffect transition="in" filter="fade">
                                      <p:cBhvr>
                                        <p:cTn id="42" dur="500"/>
                                        <p:tgtEl>
                                          <p:spTgt spid="6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pic>
        <p:nvPicPr>
          <p:cNvPr id="657" name="Google Shape;657;p19"/>
          <p:cNvPicPr preferRelativeResize="0"/>
          <p:nvPr/>
        </p:nvPicPr>
        <p:blipFill rotWithShape="1">
          <a:blip r:embed="rId3">
            <a:alphaModFix/>
          </a:blip>
          <a:srcRect/>
          <a:stretch/>
        </p:blipFill>
        <p:spPr>
          <a:xfrm>
            <a:off x="3614421" y="954742"/>
            <a:ext cx="5523455" cy="1072989"/>
          </a:xfrm>
          <a:prstGeom prst="rect">
            <a:avLst/>
          </a:prstGeom>
          <a:noFill/>
          <a:ln>
            <a:noFill/>
          </a:ln>
        </p:spPr>
      </p:pic>
      <p:pic>
        <p:nvPicPr>
          <p:cNvPr id="658" name="Google Shape;658;p19"/>
          <p:cNvPicPr preferRelativeResize="0"/>
          <p:nvPr/>
        </p:nvPicPr>
        <p:blipFill rotWithShape="1">
          <a:blip r:embed="rId4">
            <a:alphaModFix/>
          </a:blip>
          <a:srcRect/>
          <a:stretch/>
        </p:blipFill>
        <p:spPr>
          <a:xfrm>
            <a:off x="6608734" y="3770007"/>
            <a:ext cx="4799501" cy="2514600"/>
          </a:xfrm>
          <a:prstGeom prst="rect">
            <a:avLst/>
          </a:prstGeom>
          <a:noFill/>
          <a:ln>
            <a:noFill/>
          </a:ln>
        </p:spPr>
      </p:pic>
      <p:sp>
        <p:nvSpPr>
          <p:cNvPr id="659" name="Google Shape;659;p19"/>
          <p:cNvSpPr txBox="1"/>
          <p:nvPr/>
        </p:nvSpPr>
        <p:spPr>
          <a:xfrm>
            <a:off x="2265589" y="1821219"/>
            <a:ext cx="4886325" cy="206210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Arial"/>
                <a:ea typeface="Arial"/>
                <a:cs typeface="Arial"/>
                <a:sym typeface="Arial"/>
              </a:rPr>
              <a:t>Một tờ giấy đỏ</a:t>
            </a:r>
            <a:endParaRPr sz="3200">
              <a:solidFill>
                <a:srgbClr val="000000"/>
              </a:solidFill>
              <a:latin typeface="Arial"/>
              <a:ea typeface="Arial"/>
              <a:cs typeface="Arial"/>
              <a:sym typeface="Arial"/>
            </a:endParaRPr>
          </a:p>
          <a:p>
            <a:pPr marL="0" marR="0" lvl="0" indent="0" algn="l" rtl="0">
              <a:spcBef>
                <a:spcPts val="0"/>
              </a:spcBef>
              <a:spcAft>
                <a:spcPts val="0"/>
              </a:spcAft>
              <a:buNone/>
            </a:pPr>
            <a:r>
              <a:rPr lang="en-US" sz="3200">
                <a:solidFill>
                  <a:srgbClr val="000000"/>
                </a:solidFill>
                <a:latin typeface="Arial"/>
                <a:ea typeface="Arial"/>
                <a:cs typeface="Arial"/>
                <a:sym typeface="Arial"/>
              </a:rPr>
              <a:t>Mềm mại tay cô</a:t>
            </a:r>
            <a:endParaRPr sz="3200">
              <a:solidFill>
                <a:srgbClr val="000000"/>
              </a:solidFill>
              <a:latin typeface="Arial"/>
              <a:ea typeface="Arial"/>
              <a:cs typeface="Arial"/>
              <a:sym typeface="Arial"/>
            </a:endParaRPr>
          </a:p>
          <a:p>
            <a:pPr marL="0" marR="0" lvl="0" indent="0" algn="l" rtl="0">
              <a:spcBef>
                <a:spcPts val="0"/>
              </a:spcBef>
              <a:spcAft>
                <a:spcPts val="0"/>
              </a:spcAft>
              <a:buNone/>
            </a:pPr>
            <a:r>
              <a:rPr lang="en-US" sz="3200">
                <a:solidFill>
                  <a:srgbClr val="000000"/>
                </a:solidFill>
                <a:latin typeface="Arial"/>
                <a:ea typeface="Arial"/>
                <a:cs typeface="Arial"/>
                <a:sym typeface="Arial"/>
              </a:rPr>
              <a:t>Mặt trời đã phô</a:t>
            </a:r>
            <a:endParaRPr sz="3200">
              <a:solidFill>
                <a:srgbClr val="000000"/>
              </a:solidFill>
              <a:latin typeface="Arial"/>
              <a:ea typeface="Arial"/>
              <a:cs typeface="Arial"/>
              <a:sym typeface="Arial"/>
            </a:endParaRPr>
          </a:p>
          <a:p>
            <a:pPr marL="0" marR="0" lvl="0" indent="0" algn="l" rtl="0">
              <a:spcBef>
                <a:spcPts val="0"/>
              </a:spcBef>
              <a:spcAft>
                <a:spcPts val="0"/>
              </a:spcAft>
              <a:buNone/>
            </a:pPr>
            <a:r>
              <a:rPr lang="en-US" sz="3200">
                <a:solidFill>
                  <a:srgbClr val="000000"/>
                </a:solidFill>
                <a:latin typeface="Arial"/>
                <a:ea typeface="Arial"/>
                <a:cs typeface="Arial"/>
                <a:sym typeface="Arial"/>
              </a:rPr>
              <a:t>Nhiều tia nắng tỏa.</a:t>
            </a:r>
            <a:endParaRPr/>
          </a:p>
        </p:txBody>
      </p:sp>
      <p:cxnSp>
        <p:nvCxnSpPr>
          <p:cNvPr id="660" name="Google Shape;660;p19"/>
          <p:cNvCxnSpPr/>
          <p:nvPr/>
        </p:nvCxnSpPr>
        <p:spPr>
          <a:xfrm flipH="1">
            <a:off x="3045116" y="1830369"/>
            <a:ext cx="66675" cy="428625"/>
          </a:xfrm>
          <a:prstGeom prst="straightConnector1">
            <a:avLst/>
          </a:prstGeom>
          <a:noFill/>
          <a:ln w="28575" cap="flat" cmpd="sng">
            <a:solidFill>
              <a:srgbClr val="FF0000"/>
            </a:solidFill>
            <a:prstDash val="solid"/>
            <a:miter lim="800000"/>
            <a:headEnd type="none" w="sm" len="sm"/>
            <a:tailEnd type="none" w="sm" len="sm"/>
          </a:ln>
        </p:spPr>
      </p:cxnSp>
      <p:cxnSp>
        <p:nvCxnSpPr>
          <p:cNvPr id="661" name="Google Shape;661;p19"/>
          <p:cNvCxnSpPr/>
          <p:nvPr/>
        </p:nvCxnSpPr>
        <p:spPr>
          <a:xfrm flipH="1">
            <a:off x="5031840" y="1827418"/>
            <a:ext cx="66675" cy="428625"/>
          </a:xfrm>
          <a:prstGeom prst="straightConnector1">
            <a:avLst/>
          </a:prstGeom>
          <a:noFill/>
          <a:ln w="28575" cap="flat" cmpd="sng">
            <a:solidFill>
              <a:srgbClr val="FF0000"/>
            </a:solidFill>
            <a:prstDash val="solid"/>
            <a:miter lim="800000"/>
            <a:headEnd type="none" w="sm" len="sm"/>
            <a:tailEnd type="none" w="sm" len="sm"/>
          </a:ln>
        </p:spPr>
      </p:cxnSp>
      <p:cxnSp>
        <p:nvCxnSpPr>
          <p:cNvPr id="662" name="Google Shape;662;p19"/>
          <p:cNvCxnSpPr/>
          <p:nvPr/>
        </p:nvCxnSpPr>
        <p:spPr>
          <a:xfrm flipH="1">
            <a:off x="4058727" y="2333719"/>
            <a:ext cx="66675" cy="428625"/>
          </a:xfrm>
          <a:prstGeom prst="straightConnector1">
            <a:avLst/>
          </a:prstGeom>
          <a:noFill/>
          <a:ln w="28575" cap="flat" cmpd="sng">
            <a:solidFill>
              <a:srgbClr val="FF0000"/>
            </a:solidFill>
            <a:prstDash val="solid"/>
            <a:miter lim="800000"/>
            <a:headEnd type="none" w="sm" len="sm"/>
            <a:tailEnd type="none" w="sm" len="sm"/>
          </a:ln>
        </p:spPr>
      </p:cxnSp>
      <p:grpSp>
        <p:nvGrpSpPr>
          <p:cNvPr id="663" name="Google Shape;663;p19"/>
          <p:cNvGrpSpPr/>
          <p:nvPr/>
        </p:nvGrpSpPr>
        <p:grpSpPr>
          <a:xfrm>
            <a:off x="5785189" y="3284044"/>
            <a:ext cx="133350" cy="428626"/>
            <a:chOff x="4614976" y="2346392"/>
            <a:chExt cx="133350" cy="428626"/>
          </a:xfrm>
        </p:grpSpPr>
        <p:cxnSp>
          <p:nvCxnSpPr>
            <p:cNvPr id="664" name="Google Shape;664;p19"/>
            <p:cNvCxnSpPr/>
            <p:nvPr/>
          </p:nvCxnSpPr>
          <p:spPr>
            <a:xfrm flipH="1">
              <a:off x="4614976" y="2346393"/>
              <a:ext cx="66675" cy="428625"/>
            </a:xfrm>
            <a:prstGeom prst="straightConnector1">
              <a:avLst/>
            </a:prstGeom>
            <a:noFill/>
            <a:ln w="28575" cap="flat" cmpd="sng">
              <a:solidFill>
                <a:srgbClr val="FF0000"/>
              </a:solidFill>
              <a:prstDash val="solid"/>
              <a:miter lim="800000"/>
              <a:headEnd type="none" w="sm" len="sm"/>
              <a:tailEnd type="none" w="sm" len="sm"/>
            </a:ln>
          </p:spPr>
        </p:cxnSp>
        <p:cxnSp>
          <p:nvCxnSpPr>
            <p:cNvPr id="665" name="Google Shape;665;p19"/>
            <p:cNvCxnSpPr/>
            <p:nvPr/>
          </p:nvCxnSpPr>
          <p:spPr>
            <a:xfrm flipH="1">
              <a:off x="4681651" y="2346392"/>
              <a:ext cx="66675" cy="428625"/>
            </a:xfrm>
            <a:prstGeom prst="straightConnector1">
              <a:avLst/>
            </a:prstGeom>
            <a:noFill/>
            <a:ln w="28575" cap="flat" cmpd="sng">
              <a:solidFill>
                <a:srgbClr val="FF0000"/>
              </a:solidFill>
              <a:prstDash val="solid"/>
              <a:miter lim="800000"/>
              <a:headEnd type="none" w="sm" len="sm"/>
              <a:tailEnd type="none" w="sm" len="sm"/>
            </a:ln>
          </p:spPr>
        </p:cxnSp>
      </p:grpSp>
      <p:cxnSp>
        <p:nvCxnSpPr>
          <p:cNvPr id="666" name="Google Shape;666;p19"/>
          <p:cNvCxnSpPr/>
          <p:nvPr/>
        </p:nvCxnSpPr>
        <p:spPr>
          <a:xfrm flipH="1">
            <a:off x="5274282" y="2312589"/>
            <a:ext cx="66675" cy="428625"/>
          </a:xfrm>
          <a:prstGeom prst="straightConnector1">
            <a:avLst/>
          </a:prstGeom>
          <a:noFill/>
          <a:ln w="28575" cap="flat" cmpd="sng">
            <a:solidFill>
              <a:srgbClr val="FF0000"/>
            </a:solidFill>
            <a:prstDash val="solid"/>
            <a:miter lim="800000"/>
            <a:headEnd type="none" w="sm" len="sm"/>
            <a:tailEnd type="none" w="sm" len="sm"/>
          </a:ln>
        </p:spPr>
      </p:cxnSp>
      <p:cxnSp>
        <p:nvCxnSpPr>
          <p:cNvPr id="667" name="Google Shape;667;p19"/>
          <p:cNvCxnSpPr/>
          <p:nvPr/>
        </p:nvCxnSpPr>
        <p:spPr>
          <a:xfrm flipH="1">
            <a:off x="3760148" y="2820694"/>
            <a:ext cx="66675" cy="428625"/>
          </a:xfrm>
          <a:prstGeom prst="straightConnector1">
            <a:avLst/>
          </a:prstGeom>
          <a:noFill/>
          <a:ln w="28575" cap="flat" cmpd="sng">
            <a:solidFill>
              <a:srgbClr val="FF0000"/>
            </a:solidFill>
            <a:prstDash val="solid"/>
            <a:miter lim="800000"/>
            <a:headEnd type="none" w="sm" len="sm"/>
            <a:tailEnd type="none" w="sm" len="sm"/>
          </a:ln>
        </p:spPr>
      </p:cxnSp>
      <p:cxnSp>
        <p:nvCxnSpPr>
          <p:cNvPr id="668" name="Google Shape;668;p19"/>
          <p:cNvCxnSpPr/>
          <p:nvPr/>
        </p:nvCxnSpPr>
        <p:spPr>
          <a:xfrm flipH="1">
            <a:off x="5113177" y="2826836"/>
            <a:ext cx="66675" cy="428625"/>
          </a:xfrm>
          <a:prstGeom prst="straightConnector1">
            <a:avLst/>
          </a:prstGeom>
          <a:noFill/>
          <a:ln w="28575" cap="flat" cmpd="sng">
            <a:solidFill>
              <a:srgbClr val="FF0000"/>
            </a:solidFill>
            <a:prstDash val="solid"/>
            <a:miter lim="800000"/>
            <a:headEnd type="none" w="sm" len="sm"/>
            <a:tailEnd type="none" w="sm" len="sm"/>
          </a:ln>
        </p:spPr>
      </p:cxnSp>
      <p:cxnSp>
        <p:nvCxnSpPr>
          <p:cNvPr id="669" name="Google Shape;669;p19"/>
          <p:cNvCxnSpPr/>
          <p:nvPr/>
        </p:nvCxnSpPr>
        <p:spPr>
          <a:xfrm flipH="1">
            <a:off x="3435082" y="3341382"/>
            <a:ext cx="66675" cy="428625"/>
          </a:xfrm>
          <a:prstGeom prst="straightConnector1">
            <a:avLst/>
          </a:prstGeom>
          <a:noFill/>
          <a:ln w="28575" cap="flat" cmpd="sng">
            <a:solidFill>
              <a:srgbClr val="FF0000"/>
            </a:solidFill>
            <a:prstDash val="solid"/>
            <a:miter lim="800000"/>
            <a:headEnd type="none" w="sm" len="sm"/>
            <a:tailEnd type="none" w="sm" len="sm"/>
          </a:ln>
        </p:spPr>
      </p:cxnSp>
      <p:sp>
        <p:nvSpPr>
          <p:cNvPr id="670" name="Google Shape;670;p19"/>
          <p:cNvSpPr/>
          <p:nvPr/>
        </p:nvSpPr>
        <p:spPr>
          <a:xfrm>
            <a:off x="1838776" y="1908790"/>
            <a:ext cx="421267" cy="403799"/>
          </a:xfrm>
          <a:prstGeom prst="teardrop">
            <a:avLst>
              <a:gd name="adj" fmla="val 100000"/>
            </a:avLst>
          </a:prstGeom>
          <a:solidFill>
            <a:srgbClr val="F7943D"/>
          </a:solidFill>
          <a:ln w="12700" cap="flat" cmpd="sng">
            <a:solidFill>
              <a:srgbClr val="F7943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Arial"/>
                <a:ea typeface="Arial"/>
                <a:cs typeface="Arial"/>
                <a:sym typeface="Arial"/>
              </a:rPr>
              <a:t>2</a:t>
            </a:r>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0"/>
                                        </p:tgtEl>
                                        <p:attrNameLst>
                                          <p:attrName>style.visibility</p:attrName>
                                        </p:attrNameLst>
                                      </p:cBhvr>
                                      <p:to>
                                        <p:strVal val="visible"/>
                                      </p:to>
                                    </p:set>
                                    <p:animEffect transition="in" filter="fade">
                                      <p:cBhvr>
                                        <p:cTn id="7" dur="500"/>
                                        <p:tgtEl>
                                          <p:spTgt spid="66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61"/>
                                        </p:tgtEl>
                                        <p:attrNameLst>
                                          <p:attrName>style.visibility</p:attrName>
                                        </p:attrNameLst>
                                      </p:cBhvr>
                                      <p:to>
                                        <p:strVal val="visible"/>
                                      </p:to>
                                    </p:set>
                                    <p:animEffect transition="in" filter="fade">
                                      <p:cBhvr>
                                        <p:cTn id="12" dur="500"/>
                                        <p:tgtEl>
                                          <p:spTgt spid="66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62"/>
                                        </p:tgtEl>
                                        <p:attrNameLst>
                                          <p:attrName>style.visibility</p:attrName>
                                        </p:attrNameLst>
                                      </p:cBhvr>
                                      <p:to>
                                        <p:strVal val="visible"/>
                                      </p:to>
                                    </p:set>
                                    <p:animEffect transition="in" filter="fade">
                                      <p:cBhvr>
                                        <p:cTn id="17" dur="500"/>
                                        <p:tgtEl>
                                          <p:spTgt spid="66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66"/>
                                        </p:tgtEl>
                                        <p:attrNameLst>
                                          <p:attrName>style.visibility</p:attrName>
                                        </p:attrNameLst>
                                      </p:cBhvr>
                                      <p:to>
                                        <p:strVal val="visible"/>
                                      </p:to>
                                    </p:set>
                                    <p:animEffect transition="in" filter="fade">
                                      <p:cBhvr>
                                        <p:cTn id="22" dur="500"/>
                                        <p:tgtEl>
                                          <p:spTgt spid="66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67"/>
                                        </p:tgtEl>
                                        <p:attrNameLst>
                                          <p:attrName>style.visibility</p:attrName>
                                        </p:attrNameLst>
                                      </p:cBhvr>
                                      <p:to>
                                        <p:strVal val="visible"/>
                                      </p:to>
                                    </p:set>
                                    <p:animEffect transition="in" filter="fade">
                                      <p:cBhvr>
                                        <p:cTn id="27" dur="500"/>
                                        <p:tgtEl>
                                          <p:spTgt spid="66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68"/>
                                        </p:tgtEl>
                                        <p:attrNameLst>
                                          <p:attrName>style.visibility</p:attrName>
                                        </p:attrNameLst>
                                      </p:cBhvr>
                                      <p:to>
                                        <p:strVal val="visible"/>
                                      </p:to>
                                    </p:set>
                                    <p:animEffect transition="in" filter="fade">
                                      <p:cBhvr>
                                        <p:cTn id="32" dur="500"/>
                                        <p:tgtEl>
                                          <p:spTgt spid="66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69"/>
                                        </p:tgtEl>
                                        <p:attrNameLst>
                                          <p:attrName>style.visibility</p:attrName>
                                        </p:attrNameLst>
                                      </p:cBhvr>
                                      <p:to>
                                        <p:strVal val="visible"/>
                                      </p:to>
                                    </p:set>
                                    <p:animEffect transition="in" filter="fade">
                                      <p:cBhvr>
                                        <p:cTn id="37" dur="500"/>
                                        <p:tgtEl>
                                          <p:spTgt spid="66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63"/>
                                        </p:tgtEl>
                                        <p:attrNameLst>
                                          <p:attrName>style.visibility</p:attrName>
                                        </p:attrNameLst>
                                      </p:cBhvr>
                                      <p:to>
                                        <p:strVal val="visible"/>
                                      </p:to>
                                    </p:set>
                                    <p:animEffect transition="in" filter="fade">
                                      <p:cBhvr>
                                        <p:cTn id="42" dur="500"/>
                                        <p:tgtEl>
                                          <p:spTgt spid="6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pic>
        <p:nvPicPr>
          <p:cNvPr id="675" name="Google Shape;675;p20"/>
          <p:cNvPicPr preferRelativeResize="0"/>
          <p:nvPr/>
        </p:nvPicPr>
        <p:blipFill rotWithShape="1">
          <a:blip r:embed="rId3">
            <a:alphaModFix/>
          </a:blip>
          <a:srcRect/>
          <a:stretch/>
        </p:blipFill>
        <p:spPr>
          <a:xfrm>
            <a:off x="3614421" y="954742"/>
            <a:ext cx="5523455" cy="1072989"/>
          </a:xfrm>
          <a:prstGeom prst="rect">
            <a:avLst/>
          </a:prstGeom>
          <a:noFill/>
          <a:ln>
            <a:noFill/>
          </a:ln>
        </p:spPr>
      </p:pic>
      <p:pic>
        <p:nvPicPr>
          <p:cNvPr id="676" name="Google Shape;676;p20"/>
          <p:cNvPicPr preferRelativeResize="0"/>
          <p:nvPr/>
        </p:nvPicPr>
        <p:blipFill rotWithShape="1">
          <a:blip r:embed="rId4">
            <a:alphaModFix/>
          </a:blip>
          <a:srcRect/>
          <a:stretch/>
        </p:blipFill>
        <p:spPr>
          <a:xfrm>
            <a:off x="6608734" y="3770007"/>
            <a:ext cx="4799501" cy="2514600"/>
          </a:xfrm>
          <a:prstGeom prst="rect">
            <a:avLst/>
          </a:prstGeom>
          <a:noFill/>
          <a:ln>
            <a:noFill/>
          </a:ln>
        </p:spPr>
      </p:pic>
      <p:sp>
        <p:nvSpPr>
          <p:cNvPr id="677" name="Google Shape;677;p20"/>
          <p:cNvSpPr txBox="1"/>
          <p:nvPr/>
        </p:nvSpPr>
        <p:spPr>
          <a:xfrm>
            <a:off x="2265589" y="1821219"/>
            <a:ext cx="4886325" cy="255454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Thêm tờ xanh nữa</a:t>
            </a:r>
            <a:endParaRPr/>
          </a:p>
          <a:p>
            <a:pPr marL="0" marR="0" lvl="0" indent="0" algn="l" rtl="0">
              <a:spcBef>
                <a:spcPts val="0"/>
              </a:spcBef>
              <a:spcAft>
                <a:spcPts val="0"/>
              </a:spcAft>
              <a:buNone/>
            </a:pPr>
            <a:r>
              <a:rPr lang="en-US" sz="3200">
                <a:solidFill>
                  <a:srgbClr val="000000"/>
                </a:solidFill>
                <a:latin typeface="Calibri"/>
                <a:ea typeface="Calibri"/>
                <a:cs typeface="Calibri"/>
                <a:sym typeface="Calibri"/>
              </a:rPr>
              <a:t>Cô cắt rất nhanh</a:t>
            </a:r>
            <a:endParaRPr/>
          </a:p>
          <a:p>
            <a:pPr marL="0" marR="0" lvl="0" indent="0" algn="l" rtl="0">
              <a:spcBef>
                <a:spcPts val="0"/>
              </a:spcBef>
              <a:spcAft>
                <a:spcPts val="0"/>
              </a:spcAft>
              <a:buNone/>
            </a:pPr>
            <a:r>
              <a:rPr lang="en-US" sz="3200">
                <a:solidFill>
                  <a:srgbClr val="000000"/>
                </a:solidFill>
                <a:latin typeface="Calibri"/>
                <a:ea typeface="Calibri"/>
                <a:cs typeface="Calibri"/>
                <a:sym typeface="Calibri"/>
              </a:rPr>
              <a:t>Mặt nước dập dềnh</a:t>
            </a:r>
            <a:endParaRPr/>
          </a:p>
          <a:p>
            <a:pPr marL="0" marR="0" lvl="0" indent="0" algn="l" rtl="0">
              <a:spcBef>
                <a:spcPts val="0"/>
              </a:spcBef>
              <a:spcAft>
                <a:spcPts val="0"/>
              </a:spcAft>
              <a:buNone/>
            </a:pPr>
            <a:r>
              <a:rPr lang="en-US" sz="3200">
                <a:solidFill>
                  <a:srgbClr val="000000"/>
                </a:solidFill>
                <a:latin typeface="Calibri"/>
                <a:ea typeface="Calibri"/>
                <a:cs typeface="Calibri"/>
                <a:sym typeface="Calibri"/>
              </a:rPr>
              <a:t>Quanh thuyền sóng lượn.</a:t>
            </a:r>
            <a:endParaRPr/>
          </a:p>
          <a:p>
            <a:pPr marL="0" marR="0" lvl="0" indent="0" algn="l" rtl="0">
              <a:spcBef>
                <a:spcPts val="0"/>
              </a:spcBef>
              <a:spcAft>
                <a:spcPts val="0"/>
              </a:spcAft>
              <a:buNone/>
            </a:pPr>
            <a:endParaRPr sz="3200">
              <a:solidFill>
                <a:srgbClr val="000000"/>
              </a:solidFill>
              <a:latin typeface="Arial"/>
              <a:ea typeface="Arial"/>
              <a:cs typeface="Arial"/>
              <a:sym typeface="Arial"/>
            </a:endParaRPr>
          </a:p>
        </p:txBody>
      </p:sp>
      <p:cxnSp>
        <p:nvCxnSpPr>
          <p:cNvPr id="678" name="Google Shape;678;p20"/>
          <p:cNvCxnSpPr/>
          <p:nvPr/>
        </p:nvCxnSpPr>
        <p:spPr>
          <a:xfrm flipH="1">
            <a:off x="3333680" y="1836568"/>
            <a:ext cx="66675" cy="428625"/>
          </a:xfrm>
          <a:prstGeom prst="straightConnector1">
            <a:avLst/>
          </a:prstGeom>
          <a:noFill/>
          <a:ln w="28575" cap="flat" cmpd="sng">
            <a:solidFill>
              <a:srgbClr val="FF0000"/>
            </a:solidFill>
            <a:prstDash val="solid"/>
            <a:miter lim="800000"/>
            <a:headEnd type="none" w="sm" len="sm"/>
            <a:tailEnd type="none" w="sm" len="sm"/>
          </a:ln>
        </p:spPr>
      </p:cxnSp>
      <p:cxnSp>
        <p:nvCxnSpPr>
          <p:cNvPr id="679" name="Google Shape;679;p20"/>
          <p:cNvCxnSpPr/>
          <p:nvPr/>
        </p:nvCxnSpPr>
        <p:spPr>
          <a:xfrm flipH="1">
            <a:off x="5415701" y="1855944"/>
            <a:ext cx="66675" cy="428625"/>
          </a:xfrm>
          <a:prstGeom prst="straightConnector1">
            <a:avLst/>
          </a:prstGeom>
          <a:noFill/>
          <a:ln w="28575" cap="flat" cmpd="sng">
            <a:solidFill>
              <a:srgbClr val="FF0000"/>
            </a:solidFill>
            <a:prstDash val="solid"/>
            <a:miter lim="800000"/>
            <a:headEnd type="none" w="sm" len="sm"/>
            <a:tailEnd type="none" w="sm" len="sm"/>
          </a:ln>
        </p:spPr>
      </p:cxnSp>
      <p:cxnSp>
        <p:nvCxnSpPr>
          <p:cNvPr id="680" name="Google Shape;680;p20"/>
          <p:cNvCxnSpPr/>
          <p:nvPr/>
        </p:nvCxnSpPr>
        <p:spPr>
          <a:xfrm flipH="1">
            <a:off x="3385698" y="2383512"/>
            <a:ext cx="66675" cy="428625"/>
          </a:xfrm>
          <a:prstGeom prst="straightConnector1">
            <a:avLst/>
          </a:prstGeom>
          <a:noFill/>
          <a:ln w="28575" cap="flat" cmpd="sng">
            <a:solidFill>
              <a:srgbClr val="FF0000"/>
            </a:solidFill>
            <a:prstDash val="solid"/>
            <a:miter lim="800000"/>
            <a:headEnd type="none" w="sm" len="sm"/>
            <a:tailEnd type="none" w="sm" len="sm"/>
          </a:ln>
        </p:spPr>
      </p:cxnSp>
      <p:grpSp>
        <p:nvGrpSpPr>
          <p:cNvPr id="681" name="Google Shape;681;p20"/>
          <p:cNvGrpSpPr/>
          <p:nvPr/>
        </p:nvGrpSpPr>
        <p:grpSpPr>
          <a:xfrm>
            <a:off x="6600727" y="3322826"/>
            <a:ext cx="133350" cy="428626"/>
            <a:chOff x="4614976" y="2346392"/>
            <a:chExt cx="133350" cy="428626"/>
          </a:xfrm>
        </p:grpSpPr>
        <p:cxnSp>
          <p:nvCxnSpPr>
            <p:cNvPr id="682" name="Google Shape;682;p20"/>
            <p:cNvCxnSpPr/>
            <p:nvPr/>
          </p:nvCxnSpPr>
          <p:spPr>
            <a:xfrm flipH="1">
              <a:off x="4614976" y="2346393"/>
              <a:ext cx="66675" cy="428625"/>
            </a:xfrm>
            <a:prstGeom prst="straightConnector1">
              <a:avLst/>
            </a:prstGeom>
            <a:noFill/>
            <a:ln w="28575" cap="flat" cmpd="sng">
              <a:solidFill>
                <a:srgbClr val="FF0000"/>
              </a:solidFill>
              <a:prstDash val="solid"/>
              <a:miter lim="800000"/>
              <a:headEnd type="none" w="sm" len="sm"/>
              <a:tailEnd type="none" w="sm" len="sm"/>
            </a:ln>
          </p:spPr>
        </p:cxnSp>
        <p:cxnSp>
          <p:nvCxnSpPr>
            <p:cNvPr id="683" name="Google Shape;683;p20"/>
            <p:cNvCxnSpPr/>
            <p:nvPr/>
          </p:nvCxnSpPr>
          <p:spPr>
            <a:xfrm flipH="1">
              <a:off x="4681651" y="2346392"/>
              <a:ext cx="66675" cy="428625"/>
            </a:xfrm>
            <a:prstGeom prst="straightConnector1">
              <a:avLst/>
            </a:prstGeom>
            <a:noFill/>
            <a:ln w="28575" cap="flat" cmpd="sng">
              <a:solidFill>
                <a:srgbClr val="FF0000"/>
              </a:solidFill>
              <a:prstDash val="solid"/>
              <a:miter lim="800000"/>
              <a:headEnd type="none" w="sm" len="sm"/>
              <a:tailEnd type="none" w="sm" len="sm"/>
            </a:ln>
          </p:spPr>
        </p:cxnSp>
      </p:grpSp>
      <p:cxnSp>
        <p:nvCxnSpPr>
          <p:cNvPr id="684" name="Google Shape;684;p20"/>
          <p:cNvCxnSpPr/>
          <p:nvPr/>
        </p:nvCxnSpPr>
        <p:spPr>
          <a:xfrm flipH="1">
            <a:off x="5115896" y="2339215"/>
            <a:ext cx="66675" cy="428625"/>
          </a:xfrm>
          <a:prstGeom prst="straightConnector1">
            <a:avLst/>
          </a:prstGeom>
          <a:noFill/>
          <a:ln w="28575" cap="flat" cmpd="sng">
            <a:solidFill>
              <a:srgbClr val="FF0000"/>
            </a:solidFill>
            <a:prstDash val="solid"/>
            <a:miter lim="800000"/>
            <a:headEnd type="none" w="sm" len="sm"/>
            <a:tailEnd type="none" w="sm" len="sm"/>
          </a:ln>
        </p:spPr>
      </p:cxnSp>
      <p:cxnSp>
        <p:nvCxnSpPr>
          <p:cNvPr id="685" name="Google Shape;685;p20"/>
          <p:cNvCxnSpPr/>
          <p:nvPr/>
        </p:nvCxnSpPr>
        <p:spPr>
          <a:xfrm flipH="1">
            <a:off x="4021400" y="2796272"/>
            <a:ext cx="66675" cy="428625"/>
          </a:xfrm>
          <a:prstGeom prst="straightConnector1">
            <a:avLst/>
          </a:prstGeom>
          <a:noFill/>
          <a:ln w="28575" cap="flat" cmpd="sng">
            <a:solidFill>
              <a:srgbClr val="FF0000"/>
            </a:solidFill>
            <a:prstDash val="solid"/>
            <a:miter lim="800000"/>
            <a:headEnd type="none" w="sm" len="sm"/>
            <a:tailEnd type="none" w="sm" len="sm"/>
          </a:ln>
        </p:spPr>
      </p:cxnSp>
      <p:cxnSp>
        <p:nvCxnSpPr>
          <p:cNvPr id="686" name="Google Shape;686;p20"/>
          <p:cNvCxnSpPr/>
          <p:nvPr/>
        </p:nvCxnSpPr>
        <p:spPr>
          <a:xfrm flipH="1">
            <a:off x="5631745" y="2820694"/>
            <a:ext cx="66675" cy="428625"/>
          </a:xfrm>
          <a:prstGeom prst="straightConnector1">
            <a:avLst/>
          </a:prstGeom>
          <a:noFill/>
          <a:ln w="28575" cap="flat" cmpd="sng">
            <a:solidFill>
              <a:srgbClr val="FF0000"/>
            </a:solidFill>
            <a:prstDash val="solid"/>
            <a:miter lim="800000"/>
            <a:headEnd type="none" w="sm" len="sm"/>
            <a:tailEnd type="none" w="sm" len="sm"/>
          </a:ln>
        </p:spPr>
      </p:cxnSp>
      <p:cxnSp>
        <p:nvCxnSpPr>
          <p:cNvPr id="687" name="Google Shape;687;p20"/>
          <p:cNvCxnSpPr/>
          <p:nvPr/>
        </p:nvCxnSpPr>
        <p:spPr>
          <a:xfrm flipH="1">
            <a:off x="4750104" y="3320780"/>
            <a:ext cx="66675" cy="428625"/>
          </a:xfrm>
          <a:prstGeom prst="straightConnector1">
            <a:avLst/>
          </a:prstGeom>
          <a:noFill/>
          <a:ln w="28575" cap="flat" cmpd="sng">
            <a:solidFill>
              <a:srgbClr val="FF0000"/>
            </a:solidFill>
            <a:prstDash val="solid"/>
            <a:miter lim="800000"/>
            <a:headEnd type="none" w="sm" len="sm"/>
            <a:tailEnd type="none" w="sm" len="sm"/>
          </a:ln>
        </p:spPr>
      </p:cxnSp>
      <p:sp>
        <p:nvSpPr>
          <p:cNvPr id="688" name="Google Shape;688;p20"/>
          <p:cNvSpPr/>
          <p:nvPr/>
        </p:nvSpPr>
        <p:spPr>
          <a:xfrm>
            <a:off x="1782985" y="1846045"/>
            <a:ext cx="421267" cy="403799"/>
          </a:xfrm>
          <a:prstGeom prst="teardrop">
            <a:avLst>
              <a:gd name="adj" fmla="val 100000"/>
            </a:avLst>
          </a:prstGeom>
          <a:solidFill>
            <a:srgbClr val="F7943D"/>
          </a:solidFill>
          <a:ln w="12700" cap="flat" cmpd="sng">
            <a:solidFill>
              <a:srgbClr val="F7943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Arial"/>
                <a:ea typeface="Arial"/>
                <a:cs typeface="Arial"/>
                <a:sym typeface="Arial"/>
              </a:rPr>
              <a:t>3</a:t>
            </a:r>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8"/>
                                        </p:tgtEl>
                                        <p:attrNameLst>
                                          <p:attrName>style.visibility</p:attrName>
                                        </p:attrNameLst>
                                      </p:cBhvr>
                                      <p:to>
                                        <p:strVal val="visible"/>
                                      </p:to>
                                    </p:set>
                                    <p:animEffect transition="in" filter="fade">
                                      <p:cBhvr>
                                        <p:cTn id="7" dur="500"/>
                                        <p:tgtEl>
                                          <p:spTgt spid="6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79"/>
                                        </p:tgtEl>
                                        <p:attrNameLst>
                                          <p:attrName>style.visibility</p:attrName>
                                        </p:attrNameLst>
                                      </p:cBhvr>
                                      <p:to>
                                        <p:strVal val="visible"/>
                                      </p:to>
                                    </p:set>
                                    <p:animEffect transition="in" filter="fade">
                                      <p:cBhvr>
                                        <p:cTn id="12" dur="500"/>
                                        <p:tgtEl>
                                          <p:spTgt spid="67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0"/>
                                        </p:tgtEl>
                                        <p:attrNameLst>
                                          <p:attrName>style.visibility</p:attrName>
                                        </p:attrNameLst>
                                      </p:cBhvr>
                                      <p:to>
                                        <p:strVal val="visible"/>
                                      </p:to>
                                    </p:set>
                                    <p:animEffect transition="in" filter="fade">
                                      <p:cBhvr>
                                        <p:cTn id="17" dur="500"/>
                                        <p:tgtEl>
                                          <p:spTgt spid="68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84"/>
                                        </p:tgtEl>
                                        <p:attrNameLst>
                                          <p:attrName>style.visibility</p:attrName>
                                        </p:attrNameLst>
                                      </p:cBhvr>
                                      <p:to>
                                        <p:strVal val="visible"/>
                                      </p:to>
                                    </p:set>
                                    <p:animEffect transition="in" filter="fade">
                                      <p:cBhvr>
                                        <p:cTn id="22" dur="500"/>
                                        <p:tgtEl>
                                          <p:spTgt spid="68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85"/>
                                        </p:tgtEl>
                                        <p:attrNameLst>
                                          <p:attrName>style.visibility</p:attrName>
                                        </p:attrNameLst>
                                      </p:cBhvr>
                                      <p:to>
                                        <p:strVal val="visible"/>
                                      </p:to>
                                    </p:set>
                                    <p:animEffect transition="in" filter="fade">
                                      <p:cBhvr>
                                        <p:cTn id="27" dur="500"/>
                                        <p:tgtEl>
                                          <p:spTgt spid="68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86"/>
                                        </p:tgtEl>
                                        <p:attrNameLst>
                                          <p:attrName>style.visibility</p:attrName>
                                        </p:attrNameLst>
                                      </p:cBhvr>
                                      <p:to>
                                        <p:strVal val="visible"/>
                                      </p:to>
                                    </p:set>
                                    <p:animEffect transition="in" filter="fade">
                                      <p:cBhvr>
                                        <p:cTn id="32" dur="500"/>
                                        <p:tgtEl>
                                          <p:spTgt spid="68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87"/>
                                        </p:tgtEl>
                                        <p:attrNameLst>
                                          <p:attrName>style.visibility</p:attrName>
                                        </p:attrNameLst>
                                      </p:cBhvr>
                                      <p:to>
                                        <p:strVal val="visible"/>
                                      </p:to>
                                    </p:set>
                                    <p:animEffect transition="in" filter="fade">
                                      <p:cBhvr>
                                        <p:cTn id="37" dur="500"/>
                                        <p:tgtEl>
                                          <p:spTgt spid="68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81"/>
                                        </p:tgtEl>
                                        <p:attrNameLst>
                                          <p:attrName>style.visibility</p:attrName>
                                        </p:attrNameLst>
                                      </p:cBhvr>
                                      <p:to>
                                        <p:strVal val="visible"/>
                                      </p:to>
                                    </p:set>
                                    <p:animEffect transition="in" filter="fade">
                                      <p:cBhvr>
                                        <p:cTn id="42" dur="500"/>
                                        <p:tgtEl>
                                          <p:spTgt spid="6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6641" y="3246581"/>
            <a:ext cx="4148100" cy="311107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4727" y="2350755"/>
            <a:ext cx="2435200" cy="24352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9381" y="4176181"/>
            <a:ext cx="2979800" cy="268182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0536" y="3246581"/>
            <a:ext cx="4029000" cy="402900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99681" y="2692655"/>
            <a:ext cx="1146000" cy="1347696"/>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76800" y="374225"/>
            <a:ext cx="3260683" cy="2445512"/>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73200" y="-1692371"/>
            <a:ext cx="3422800" cy="4133192"/>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39000" y="-514500"/>
            <a:ext cx="3029000" cy="3029000"/>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091" y="-119981"/>
            <a:ext cx="2828800" cy="2828800"/>
          </a:xfrm>
          <a:prstGeom prst="rect">
            <a:avLst/>
          </a:prstGeom>
        </p:spPr>
      </p:pic>
      <p:pic>
        <p:nvPicPr>
          <p:cNvPr id="102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51892" y="2019147"/>
            <a:ext cx="6128225" cy="2454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1676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1500"/>
                                  </p:stCondLst>
                                  <p:childTnLst>
                                    <p:animRot by="21600000">
                                      <p:cBhvr>
                                        <p:cTn id="6" dur="4500" fill="hold"/>
                                        <p:tgtEl>
                                          <p:spTgt spid="10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pic>
        <p:nvPicPr>
          <p:cNvPr id="693" name="Google Shape;693;p21"/>
          <p:cNvPicPr preferRelativeResize="0"/>
          <p:nvPr/>
        </p:nvPicPr>
        <p:blipFill rotWithShape="1">
          <a:blip r:embed="rId3">
            <a:alphaModFix/>
          </a:blip>
          <a:srcRect/>
          <a:stretch/>
        </p:blipFill>
        <p:spPr>
          <a:xfrm>
            <a:off x="3614421" y="954742"/>
            <a:ext cx="5523455" cy="1072989"/>
          </a:xfrm>
          <a:prstGeom prst="rect">
            <a:avLst/>
          </a:prstGeom>
          <a:noFill/>
          <a:ln>
            <a:noFill/>
          </a:ln>
        </p:spPr>
      </p:pic>
      <p:pic>
        <p:nvPicPr>
          <p:cNvPr id="694" name="Google Shape;694;p21"/>
          <p:cNvPicPr preferRelativeResize="0"/>
          <p:nvPr/>
        </p:nvPicPr>
        <p:blipFill rotWithShape="1">
          <a:blip r:embed="rId4">
            <a:alphaModFix/>
          </a:blip>
          <a:srcRect/>
          <a:stretch/>
        </p:blipFill>
        <p:spPr>
          <a:xfrm>
            <a:off x="6608734" y="3770007"/>
            <a:ext cx="4799501" cy="2514600"/>
          </a:xfrm>
          <a:prstGeom prst="rect">
            <a:avLst/>
          </a:prstGeom>
          <a:noFill/>
          <a:ln>
            <a:noFill/>
          </a:ln>
        </p:spPr>
      </p:pic>
      <p:sp>
        <p:nvSpPr>
          <p:cNvPr id="695" name="Google Shape;695;p21"/>
          <p:cNvSpPr txBox="1"/>
          <p:nvPr/>
        </p:nvSpPr>
        <p:spPr>
          <a:xfrm>
            <a:off x="2265589" y="1821219"/>
            <a:ext cx="4886325" cy="403187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Như phép mầu nhiệm</a:t>
            </a:r>
            <a:endParaRPr/>
          </a:p>
          <a:p>
            <a:pPr marL="0" marR="0" lvl="0" indent="0" algn="l" rtl="0">
              <a:spcBef>
                <a:spcPts val="0"/>
              </a:spcBef>
              <a:spcAft>
                <a:spcPts val="0"/>
              </a:spcAft>
              <a:buNone/>
            </a:pPr>
            <a:r>
              <a:rPr lang="en-US" sz="3200">
                <a:solidFill>
                  <a:srgbClr val="000000"/>
                </a:solidFill>
                <a:latin typeface="Calibri"/>
                <a:ea typeface="Calibri"/>
                <a:cs typeface="Calibri"/>
                <a:sym typeface="Calibri"/>
              </a:rPr>
              <a:t>Hiện trước mắt em:</a:t>
            </a:r>
            <a:endParaRPr/>
          </a:p>
          <a:p>
            <a:pPr marL="0" marR="0" lvl="0" indent="0" algn="l" rtl="0">
              <a:spcBef>
                <a:spcPts val="0"/>
              </a:spcBef>
              <a:spcAft>
                <a:spcPts val="0"/>
              </a:spcAft>
              <a:buNone/>
            </a:pPr>
            <a:r>
              <a:rPr lang="en-US" sz="3200">
                <a:solidFill>
                  <a:srgbClr val="000000"/>
                </a:solidFill>
                <a:latin typeface="Calibri"/>
                <a:ea typeface="Calibri"/>
                <a:cs typeface="Calibri"/>
                <a:sym typeface="Calibri"/>
              </a:rPr>
              <a:t>Biển biếc bình minh</a:t>
            </a:r>
            <a:endParaRPr/>
          </a:p>
          <a:p>
            <a:pPr marL="0" marR="0" lvl="0" indent="0" algn="l" rtl="0">
              <a:spcBef>
                <a:spcPts val="0"/>
              </a:spcBef>
              <a:spcAft>
                <a:spcPts val="0"/>
              </a:spcAft>
              <a:buNone/>
            </a:pPr>
            <a:r>
              <a:rPr lang="en-US" sz="3200">
                <a:solidFill>
                  <a:srgbClr val="000000"/>
                </a:solidFill>
                <a:latin typeface="Calibri"/>
                <a:ea typeface="Calibri"/>
                <a:cs typeface="Calibri"/>
                <a:sym typeface="Calibri"/>
              </a:rPr>
              <a:t>Rì rào sóng vỗ…</a:t>
            </a:r>
            <a:endParaRPr/>
          </a:p>
          <a:p>
            <a:pPr marL="0" marR="0" lvl="0" indent="0" algn="just" rtl="0">
              <a:spcBef>
                <a:spcPts val="0"/>
              </a:spcBef>
              <a:spcAft>
                <a:spcPts val="0"/>
              </a:spcAft>
              <a:buNone/>
            </a:pPr>
            <a:endParaRPr sz="3200">
              <a:solidFill>
                <a:srgbClr val="000000"/>
              </a:solidFill>
              <a:latin typeface="Arial"/>
              <a:ea typeface="Arial"/>
              <a:cs typeface="Arial"/>
              <a:sym typeface="Arial"/>
            </a:endParaRPr>
          </a:p>
          <a:p>
            <a:pPr marL="0" marR="0" lvl="0" indent="0" algn="just" rtl="0">
              <a:spcBef>
                <a:spcPts val="0"/>
              </a:spcBef>
              <a:spcAft>
                <a:spcPts val="0"/>
              </a:spcAft>
              <a:buNone/>
            </a:pPr>
            <a:r>
              <a:rPr lang="en-US" sz="3200">
                <a:solidFill>
                  <a:srgbClr val="000000"/>
                </a:solidFill>
                <a:latin typeface="Calibri" panose="020F0502020204030204" pitchFamily="34" charset="0"/>
                <a:cs typeface="Calibri" panose="020F0502020204030204" pitchFamily="34" charset="0"/>
                <a:sym typeface="Arial"/>
              </a:rPr>
              <a:t>Biết bao điều lạ</a:t>
            </a:r>
            <a:endParaRPr sz="3200">
              <a:solidFill>
                <a:srgbClr val="000000"/>
              </a:solidFill>
              <a:latin typeface="Calibri" panose="020F0502020204030204" pitchFamily="34" charset="0"/>
              <a:cs typeface="Calibri" panose="020F0502020204030204" pitchFamily="34" charset="0"/>
              <a:sym typeface="Arial"/>
            </a:endParaRPr>
          </a:p>
          <a:p>
            <a:pPr marL="0" marR="0" lvl="0" indent="0" algn="just" rtl="0">
              <a:spcBef>
                <a:spcPts val="0"/>
              </a:spcBef>
              <a:spcAft>
                <a:spcPts val="0"/>
              </a:spcAft>
              <a:buNone/>
            </a:pPr>
            <a:r>
              <a:rPr lang="en-US" sz="3200">
                <a:solidFill>
                  <a:srgbClr val="000000"/>
                </a:solidFill>
                <a:latin typeface="Calibri" panose="020F0502020204030204" pitchFamily="34" charset="0"/>
                <a:cs typeface="Calibri" panose="020F0502020204030204" pitchFamily="34" charset="0"/>
                <a:sym typeface="Arial"/>
              </a:rPr>
              <a:t>Từ bàn tay cô.</a:t>
            </a:r>
            <a:endParaRPr>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rgbClr val="000000"/>
              </a:solidFill>
              <a:latin typeface="Arial"/>
              <a:ea typeface="Arial"/>
              <a:cs typeface="Arial"/>
              <a:sym typeface="Arial"/>
            </a:endParaRPr>
          </a:p>
        </p:txBody>
      </p:sp>
      <p:cxnSp>
        <p:nvCxnSpPr>
          <p:cNvPr id="696" name="Google Shape;696;p21"/>
          <p:cNvCxnSpPr/>
          <p:nvPr/>
        </p:nvCxnSpPr>
        <p:spPr>
          <a:xfrm flipH="1">
            <a:off x="3106295" y="1848143"/>
            <a:ext cx="66675" cy="428625"/>
          </a:xfrm>
          <a:prstGeom prst="straightConnector1">
            <a:avLst/>
          </a:prstGeom>
          <a:noFill/>
          <a:ln w="28575" cap="flat" cmpd="sng">
            <a:solidFill>
              <a:srgbClr val="FF0000"/>
            </a:solidFill>
            <a:prstDash val="solid"/>
            <a:miter lim="800000"/>
            <a:headEnd type="none" w="sm" len="sm"/>
            <a:tailEnd type="none" w="sm" len="sm"/>
          </a:ln>
        </p:spPr>
      </p:cxnSp>
      <p:cxnSp>
        <p:nvCxnSpPr>
          <p:cNvPr id="697" name="Google Shape;697;p21"/>
          <p:cNvCxnSpPr/>
          <p:nvPr/>
        </p:nvCxnSpPr>
        <p:spPr>
          <a:xfrm flipH="1">
            <a:off x="5982609" y="1871561"/>
            <a:ext cx="66675" cy="428625"/>
          </a:xfrm>
          <a:prstGeom prst="straightConnector1">
            <a:avLst/>
          </a:prstGeom>
          <a:noFill/>
          <a:ln w="28575" cap="flat" cmpd="sng">
            <a:solidFill>
              <a:srgbClr val="FF0000"/>
            </a:solidFill>
            <a:prstDash val="solid"/>
            <a:miter lim="800000"/>
            <a:headEnd type="none" w="sm" len="sm"/>
            <a:tailEnd type="none" w="sm" len="sm"/>
          </a:ln>
        </p:spPr>
      </p:cxnSp>
      <p:cxnSp>
        <p:nvCxnSpPr>
          <p:cNvPr id="698" name="Google Shape;698;p21"/>
          <p:cNvCxnSpPr/>
          <p:nvPr/>
        </p:nvCxnSpPr>
        <p:spPr>
          <a:xfrm flipH="1">
            <a:off x="4153870" y="2297818"/>
            <a:ext cx="66675" cy="428625"/>
          </a:xfrm>
          <a:prstGeom prst="straightConnector1">
            <a:avLst/>
          </a:prstGeom>
          <a:noFill/>
          <a:ln w="28575" cap="flat" cmpd="sng">
            <a:solidFill>
              <a:srgbClr val="FF0000"/>
            </a:solidFill>
            <a:prstDash val="solid"/>
            <a:miter lim="800000"/>
            <a:headEnd type="none" w="sm" len="sm"/>
            <a:tailEnd type="none" w="sm" len="sm"/>
          </a:ln>
        </p:spPr>
      </p:cxnSp>
      <p:grpSp>
        <p:nvGrpSpPr>
          <p:cNvPr id="699" name="Google Shape;699;p21"/>
          <p:cNvGrpSpPr/>
          <p:nvPr/>
        </p:nvGrpSpPr>
        <p:grpSpPr>
          <a:xfrm>
            <a:off x="5012412" y="3298679"/>
            <a:ext cx="133350" cy="428626"/>
            <a:chOff x="4614976" y="2346392"/>
            <a:chExt cx="133350" cy="428626"/>
          </a:xfrm>
        </p:grpSpPr>
        <p:cxnSp>
          <p:nvCxnSpPr>
            <p:cNvPr id="700" name="Google Shape;700;p21"/>
            <p:cNvCxnSpPr/>
            <p:nvPr/>
          </p:nvCxnSpPr>
          <p:spPr>
            <a:xfrm flipH="1">
              <a:off x="4614976" y="2346393"/>
              <a:ext cx="66675" cy="428625"/>
            </a:xfrm>
            <a:prstGeom prst="straightConnector1">
              <a:avLst/>
            </a:prstGeom>
            <a:noFill/>
            <a:ln w="28575" cap="flat" cmpd="sng">
              <a:solidFill>
                <a:srgbClr val="FF0000"/>
              </a:solidFill>
              <a:prstDash val="solid"/>
              <a:miter lim="800000"/>
              <a:headEnd type="none" w="sm" len="sm"/>
              <a:tailEnd type="none" w="sm" len="sm"/>
            </a:ln>
          </p:spPr>
        </p:cxnSp>
        <p:cxnSp>
          <p:nvCxnSpPr>
            <p:cNvPr id="701" name="Google Shape;701;p21"/>
            <p:cNvCxnSpPr/>
            <p:nvPr/>
          </p:nvCxnSpPr>
          <p:spPr>
            <a:xfrm flipH="1">
              <a:off x="4681651" y="2346392"/>
              <a:ext cx="66675" cy="428625"/>
            </a:xfrm>
            <a:prstGeom prst="straightConnector1">
              <a:avLst/>
            </a:prstGeom>
            <a:noFill/>
            <a:ln w="28575" cap="flat" cmpd="sng">
              <a:solidFill>
                <a:srgbClr val="FF0000"/>
              </a:solidFill>
              <a:prstDash val="solid"/>
              <a:miter lim="800000"/>
              <a:headEnd type="none" w="sm" len="sm"/>
              <a:tailEnd type="none" w="sm" len="sm"/>
            </a:ln>
          </p:spPr>
        </p:cxnSp>
      </p:grpSp>
      <p:cxnSp>
        <p:nvCxnSpPr>
          <p:cNvPr id="702" name="Google Shape;702;p21"/>
          <p:cNvCxnSpPr/>
          <p:nvPr/>
        </p:nvCxnSpPr>
        <p:spPr>
          <a:xfrm flipH="1">
            <a:off x="5662964" y="2327516"/>
            <a:ext cx="66675" cy="428625"/>
          </a:xfrm>
          <a:prstGeom prst="straightConnector1">
            <a:avLst/>
          </a:prstGeom>
          <a:noFill/>
          <a:ln w="28575" cap="flat" cmpd="sng">
            <a:solidFill>
              <a:srgbClr val="FF0000"/>
            </a:solidFill>
            <a:prstDash val="solid"/>
            <a:miter lim="800000"/>
            <a:headEnd type="none" w="sm" len="sm"/>
            <a:tailEnd type="none" w="sm" len="sm"/>
          </a:ln>
        </p:spPr>
      </p:cxnSp>
      <p:cxnSp>
        <p:nvCxnSpPr>
          <p:cNvPr id="703" name="Google Shape;703;p21"/>
          <p:cNvCxnSpPr/>
          <p:nvPr/>
        </p:nvCxnSpPr>
        <p:spPr>
          <a:xfrm flipH="1">
            <a:off x="3884805" y="2846904"/>
            <a:ext cx="66675" cy="428625"/>
          </a:xfrm>
          <a:prstGeom prst="straightConnector1">
            <a:avLst/>
          </a:prstGeom>
          <a:noFill/>
          <a:ln w="28575" cap="flat" cmpd="sng">
            <a:solidFill>
              <a:srgbClr val="FF0000"/>
            </a:solidFill>
            <a:prstDash val="solid"/>
            <a:miter lim="800000"/>
            <a:headEnd type="none" w="sm" len="sm"/>
            <a:tailEnd type="none" w="sm" len="sm"/>
          </a:ln>
        </p:spPr>
      </p:cxnSp>
      <p:cxnSp>
        <p:nvCxnSpPr>
          <p:cNvPr id="704" name="Google Shape;704;p21"/>
          <p:cNvCxnSpPr/>
          <p:nvPr/>
        </p:nvCxnSpPr>
        <p:spPr>
          <a:xfrm flipH="1">
            <a:off x="5662404" y="2861028"/>
            <a:ext cx="66675" cy="428625"/>
          </a:xfrm>
          <a:prstGeom prst="straightConnector1">
            <a:avLst/>
          </a:prstGeom>
          <a:noFill/>
          <a:ln w="28575" cap="flat" cmpd="sng">
            <a:solidFill>
              <a:srgbClr val="FF0000"/>
            </a:solidFill>
            <a:prstDash val="solid"/>
            <a:miter lim="800000"/>
            <a:headEnd type="none" w="sm" len="sm"/>
            <a:tailEnd type="none" w="sm" len="sm"/>
          </a:ln>
        </p:spPr>
      </p:cxnSp>
      <p:cxnSp>
        <p:nvCxnSpPr>
          <p:cNvPr id="705" name="Google Shape;705;p21"/>
          <p:cNvCxnSpPr/>
          <p:nvPr/>
        </p:nvCxnSpPr>
        <p:spPr>
          <a:xfrm flipH="1">
            <a:off x="3330537" y="3321829"/>
            <a:ext cx="66675" cy="428625"/>
          </a:xfrm>
          <a:prstGeom prst="straightConnector1">
            <a:avLst/>
          </a:prstGeom>
          <a:noFill/>
          <a:ln w="28575" cap="flat" cmpd="sng">
            <a:solidFill>
              <a:srgbClr val="FF0000"/>
            </a:solidFill>
            <a:prstDash val="solid"/>
            <a:miter lim="800000"/>
            <a:headEnd type="none" w="sm" len="sm"/>
            <a:tailEnd type="none" w="sm" len="sm"/>
          </a:ln>
        </p:spPr>
      </p:cxnSp>
      <p:cxnSp>
        <p:nvCxnSpPr>
          <p:cNvPr id="706" name="Google Shape;706;p21"/>
          <p:cNvCxnSpPr/>
          <p:nvPr/>
        </p:nvCxnSpPr>
        <p:spPr>
          <a:xfrm flipH="1">
            <a:off x="3748684" y="4290834"/>
            <a:ext cx="66675" cy="428625"/>
          </a:xfrm>
          <a:prstGeom prst="straightConnector1">
            <a:avLst/>
          </a:prstGeom>
          <a:noFill/>
          <a:ln w="28575" cap="flat" cmpd="sng">
            <a:solidFill>
              <a:srgbClr val="FF0000"/>
            </a:solidFill>
            <a:prstDash val="solid"/>
            <a:miter lim="800000"/>
            <a:headEnd type="none" w="sm" len="sm"/>
            <a:tailEnd type="none" w="sm" len="sm"/>
          </a:ln>
        </p:spPr>
      </p:cxnSp>
      <p:cxnSp>
        <p:nvCxnSpPr>
          <p:cNvPr id="707" name="Google Shape;707;p21"/>
          <p:cNvCxnSpPr/>
          <p:nvPr/>
        </p:nvCxnSpPr>
        <p:spPr>
          <a:xfrm flipH="1">
            <a:off x="4961575" y="4319409"/>
            <a:ext cx="66675" cy="428625"/>
          </a:xfrm>
          <a:prstGeom prst="straightConnector1">
            <a:avLst/>
          </a:prstGeom>
          <a:noFill/>
          <a:ln w="28575" cap="flat" cmpd="sng">
            <a:solidFill>
              <a:srgbClr val="FF0000"/>
            </a:solidFill>
            <a:prstDash val="solid"/>
            <a:miter lim="800000"/>
            <a:headEnd type="none" w="sm" len="sm"/>
            <a:tailEnd type="none" w="sm" len="sm"/>
          </a:ln>
        </p:spPr>
      </p:cxnSp>
      <p:grpSp>
        <p:nvGrpSpPr>
          <p:cNvPr id="708" name="Google Shape;708;p21"/>
          <p:cNvGrpSpPr/>
          <p:nvPr/>
        </p:nvGrpSpPr>
        <p:grpSpPr>
          <a:xfrm>
            <a:off x="4728593" y="4762044"/>
            <a:ext cx="133350" cy="428626"/>
            <a:chOff x="4750037" y="5619294"/>
            <a:chExt cx="133350" cy="428626"/>
          </a:xfrm>
        </p:grpSpPr>
        <p:cxnSp>
          <p:nvCxnSpPr>
            <p:cNvPr id="709" name="Google Shape;709;p21"/>
            <p:cNvCxnSpPr/>
            <p:nvPr/>
          </p:nvCxnSpPr>
          <p:spPr>
            <a:xfrm flipH="1">
              <a:off x="4750037" y="5619295"/>
              <a:ext cx="66675" cy="428625"/>
            </a:xfrm>
            <a:prstGeom prst="straightConnector1">
              <a:avLst/>
            </a:prstGeom>
            <a:noFill/>
            <a:ln w="28575" cap="flat" cmpd="sng">
              <a:solidFill>
                <a:srgbClr val="FF0000"/>
              </a:solidFill>
              <a:prstDash val="solid"/>
              <a:miter lim="800000"/>
              <a:headEnd type="none" w="sm" len="sm"/>
              <a:tailEnd type="none" w="sm" len="sm"/>
            </a:ln>
          </p:spPr>
        </p:cxnSp>
        <p:cxnSp>
          <p:nvCxnSpPr>
            <p:cNvPr id="710" name="Google Shape;710;p21"/>
            <p:cNvCxnSpPr/>
            <p:nvPr/>
          </p:nvCxnSpPr>
          <p:spPr>
            <a:xfrm flipH="1">
              <a:off x="4816712" y="5619294"/>
              <a:ext cx="66675" cy="428625"/>
            </a:xfrm>
            <a:prstGeom prst="straightConnector1">
              <a:avLst/>
            </a:prstGeom>
            <a:noFill/>
            <a:ln w="28575" cap="flat" cmpd="sng">
              <a:solidFill>
                <a:srgbClr val="FF0000"/>
              </a:solidFill>
              <a:prstDash val="solid"/>
              <a:miter lim="800000"/>
              <a:headEnd type="none" w="sm" len="sm"/>
              <a:tailEnd type="none" w="sm" len="sm"/>
            </a:ln>
          </p:spPr>
        </p:cxnSp>
      </p:grpSp>
      <p:sp>
        <p:nvSpPr>
          <p:cNvPr id="711" name="Google Shape;711;p21"/>
          <p:cNvSpPr/>
          <p:nvPr/>
        </p:nvSpPr>
        <p:spPr>
          <a:xfrm>
            <a:off x="1729312" y="1923717"/>
            <a:ext cx="421267" cy="403799"/>
          </a:xfrm>
          <a:prstGeom prst="teardrop">
            <a:avLst>
              <a:gd name="adj" fmla="val 100000"/>
            </a:avLst>
          </a:prstGeom>
          <a:solidFill>
            <a:srgbClr val="F7943D"/>
          </a:solidFill>
          <a:ln w="12700" cap="flat" cmpd="sng">
            <a:solidFill>
              <a:srgbClr val="F7943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Arial"/>
                <a:ea typeface="Arial"/>
                <a:cs typeface="Arial"/>
                <a:sym typeface="Arial"/>
              </a:rPr>
              <a:t>4</a:t>
            </a:r>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6"/>
                                        </p:tgtEl>
                                        <p:attrNameLst>
                                          <p:attrName>style.visibility</p:attrName>
                                        </p:attrNameLst>
                                      </p:cBhvr>
                                      <p:to>
                                        <p:strVal val="visible"/>
                                      </p:to>
                                    </p:set>
                                    <p:animEffect transition="in" filter="fade">
                                      <p:cBhvr>
                                        <p:cTn id="7" dur="500"/>
                                        <p:tgtEl>
                                          <p:spTgt spid="69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97"/>
                                        </p:tgtEl>
                                        <p:attrNameLst>
                                          <p:attrName>style.visibility</p:attrName>
                                        </p:attrNameLst>
                                      </p:cBhvr>
                                      <p:to>
                                        <p:strVal val="visible"/>
                                      </p:to>
                                    </p:set>
                                    <p:animEffect transition="in" filter="fade">
                                      <p:cBhvr>
                                        <p:cTn id="12" dur="500"/>
                                        <p:tgtEl>
                                          <p:spTgt spid="69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98"/>
                                        </p:tgtEl>
                                        <p:attrNameLst>
                                          <p:attrName>style.visibility</p:attrName>
                                        </p:attrNameLst>
                                      </p:cBhvr>
                                      <p:to>
                                        <p:strVal val="visible"/>
                                      </p:to>
                                    </p:set>
                                    <p:animEffect transition="in" filter="fade">
                                      <p:cBhvr>
                                        <p:cTn id="17" dur="500"/>
                                        <p:tgtEl>
                                          <p:spTgt spid="69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02"/>
                                        </p:tgtEl>
                                        <p:attrNameLst>
                                          <p:attrName>style.visibility</p:attrName>
                                        </p:attrNameLst>
                                      </p:cBhvr>
                                      <p:to>
                                        <p:strVal val="visible"/>
                                      </p:to>
                                    </p:set>
                                    <p:animEffect transition="in" filter="fade">
                                      <p:cBhvr>
                                        <p:cTn id="22" dur="500"/>
                                        <p:tgtEl>
                                          <p:spTgt spid="70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03"/>
                                        </p:tgtEl>
                                        <p:attrNameLst>
                                          <p:attrName>style.visibility</p:attrName>
                                        </p:attrNameLst>
                                      </p:cBhvr>
                                      <p:to>
                                        <p:strVal val="visible"/>
                                      </p:to>
                                    </p:set>
                                    <p:animEffect transition="in" filter="fade">
                                      <p:cBhvr>
                                        <p:cTn id="27" dur="500"/>
                                        <p:tgtEl>
                                          <p:spTgt spid="70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04"/>
                                        </p:tgtEl>
                                        <p:attrNameLst>
                                          <p:attrName>style.visibility</p:attrName>
                                        </p:attrNameLst>
                                      </p:cBhvr>
                                      <p:to>
                                        <p:strVal val="visible"/>
                                      </p:to>
                                    </p:set>
                                    <p:animEffect transition="in" filter="fade">
                                      <p:cBhvr>
                                        <p:cTn id="32" dur="500"/>
                                        <p:tgtEl>
                                          <p:spTgt spid="70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05"/>
                                        </p:tgtEl>
                                        <p:attrNameLst>
                                          <p:attrName>style.visibility</p:attrName>
                                        </p:attrNameLst>
                                      </p:cBhvr>
                                      <p:to>
                                        <p:strVal val="visible"/>
                                      </p:to>
                                    </p:set>
                                    <p:animEffect transition="in" filter="fade">
                                      <p:cBhvr>
                                        <p:cTn id="37" dur="500"/>
                                        <p:tgtEl>
                                          <p:spTgt spid="70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99"/>
                                        </p:tgtEl>
                                        <p:attrNameLst>
                                          <p:attrName>style.visibility</p:attrName>
                                        </p:attrNameLst>
                                      </p:cBhvr>
                                      <p:to>
                                        <p:strVal val="visible"/>
                                      </p:to>
                                    </p:set>
                                    <p:animEffect transition="in" filter="fade">
                                      <p:cBhvr>
                                        <p:cTn id="42" dur="500"/>
                                        <p:tgtEl>
                                          <p:spTgt spid="69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06"/>
                                        </p:tgtEl>
                                        <p:attrNameLst>
                                          <p:attrName>style.visibility</p:attrName>
                                        </p:attrNameLst>
                                      </p:cBhvr>
                                      <p:to>
                                        <p:strVal val="visible"/>
                                      </p:to>
                                    </p:set>
                                    <p:animEffect transition="in" filter="fade">
                                      <p:cBhvr>
                                        <p:cTn id="47" dur="500"/>
                                        <p:tgtEl>
                                          <p:spTgt spid="70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707"/>
                                        </p:tgtEl>
                                        <p:attrNameLst>
                                          <p:attrName>style.visibility</p:attrName>
                                        </p:attrNameLst>
                                      </p:cBhvr>
                                      <p:to>
                                        <p:strVal val="visible"/>
                                      </p:to>
                                    </p:set>
                                    <p:animEffect transition="in" filter="fade">
                                      <p:cBhvr>
                                        <p:cTn id="52" dur="500"/>
                                        <p:tgtEl>
                                          <p:spTgt spid="70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708"/>
                                        </p:tgtEl>
                                        <p:attrNameLst>
                                          <p:attrName>style.visibility</p:attrName>
                                        </p:attrNameLst>
                                      </p:cBhvr>
                                      <p:to>
                                        <p:strVal val="visible"/>
                                      </p:to>
                                    </p:set>
                                    <p:animEffect transition="in" filter="fade">
                                      <p:cBhvr>
                                        <p:cTn id="57" dur="500"/>
                                        <p:tgtEl>
                                          <p:spTgt spid="7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pic>
        <p:nvPicPr>
          <p:cNvPr id="716" name="Google Shape;716;p22" descr="A picture containing text&#10;&#10;Description automatically generated"/>
          <p:cNvPicPr preferRelativeResize="0"/>
          <p:nvPr/>
        </p:nvPicPr>
        <p:blipFill rotWithShape="1">
          <a:blip r:embed="rId3">
            <a:alphaModFix/>
          </a:blip>
          <a:srcRect/>
          <a:stretch/>
        </p:blipFill>
        <p:spPr>
          <a:xfrm>
            <a:off x="7963428" y="4603398"/>
            <a:ext cx="4304241" cy="2254602"/>
          </a:xfrm>
          <a:prstGeom prst="rect">
            <a:avLst/>
          </a:prstGeom>
          <a:noFill/>
          <a:ln>
            <a:noFill/>
          </a:ln>
        </p:spPr>
      </p:pic>
      <p:sp>
        <p:nvSpPr>
          <p:cNvPr id="717" name="Google Shape;717;p22"/>
          <p:cNvSpPr/>
          <p:nvPr/>
        </p:nvSpPr>
        <p:spPr>
          <a:xfrm>
            <a:off x="3700398" y="540890"/>
            <a:ext cx="6415151" cy="962125"/>
          </a:xfrm>
          <a:custGeom>
            <a:avLst/>
            <a:gdLst/>
            <a:ahLst/>
            <a:cxnLst/>
            <a:rect l="l" t="t" r="r" b="b"/>
            <a:pathLst>
              <a:path w="4044892" h="576774" fill="none" extrusionOk="0">
                <a:moveTo>
                  <a:pt x="0" y="96131"/>
                </a:moveTo>
                <a:cubicBezTo>
                  <a:pt x="-8140" y="56073"/>
                  <a:pt x="45648" y="3238"/>
                  <a:pt x="96131" y="0"/>
                </a:cubicBezTo>
                <a:cubicBezTo>
                  <a:pt x="257167" y="-59121"/>
                  <a:pt x="527064" y="46424"/>
                  <a:pt x="685033" y="0"/>
                </a:cubicBezTo>
                <a:cubicBezTo>
                  <a:pt x="843002" y="-46424"/>
                  <a:pt x="1006457" y="33224"/>
                  <a:pt x="1119830" y="0"/>
                </a:cubicBezTo>
                <a:cubicBezTo>
                  <a:pt x="1233203" y="-33224"/>
                  <a:pt x="1442782" y="31254"/>
                  <a:pt x="1593153" y="0"/>
                </a:cubicBezTo>
                <a:cubicBezTo>
                  <a:pt x="1743524" y="-31254"/>
                  <a:pt x="1911854" y="47879"/>
                  <a:pt x="2027950" y="0"/>
                </a:cubicBezTo>
                <a:cubicBezTo>
                  <a:pt x="2144046" y="-47879"/>
                  <a:pt x="2314085" y="22"/>
                  <a:pt x="2501273" y="0"/>
                </a:cubicBezTo>
                <a:cubicBezTo>
                  <a:pt x="2688461" y="-22"/>
                  <a:pt x="2941582" y="35268"/>
                  <a:pt x="3090175" y="0"/>
                </a:cubicBezTo>
                <a:cubicBezTo>
                  <a:pt x="3238768" y="-35268"/>
                  <a:pt x="3772374" y="52776"/>
                  <a:pt x="3948761" y="0"/>
                </a:cubicBezTo>
                <a:cubicBezTo>
                  <a:pt x="4014076" y="-8713"/>
                  <a:pt x="4053554" y="37132"/>
                  <a:pt x="4044892" y="96131"/>
                </a:cubicBezTo>
                <a:cubicBezTo>
                  <a:pt x="4045443" y="181108"/>
                  <a:pt x="4023553" y="371448"/>
                  <a:pt x="4044892" y="480643"/>
                </a:cubicBezTo>
                <a:cubicBezTo>
                  <a:pt x="4059324" y="540218"/>
                  <a:pt x="4010006" y="576508"/>
                  <a:pt x="3948761" y="576774"/>
                </a:cubicBezTo>
                <a:cubicBezTo>
                  <a:pt x="3782526" y="577013"/>
                  <a:pt x="3653256" y="507733"/>
                  <a:pt x="3359859" y="576774"/>
                </a:cubicBezTo>
                <a:cubicBezTo>
                  <a:pt x="3066462" y="645815"/>
                  <a:pt x="3022359" y="543505"/>
                  <a:pt x="2886536" y="576774"/>
                </a:cubicBezTo>
                <a:cubicBezTo>
                  <a:pt x="2750713" y="610043"/>
                  <a:pt x="2606009" y="524039"/>
                  <a:pt x="2413213" y="576774"/>
                </a:cubicBezTo>
                <a:cubicBezTo>
                  <a:pt x="2220417" y="629509"/>
                  <a:pt x="2008452" y="558115"/>
                  <a:pt x="1785784" y="576774"/>
                </a:cubicBezTo>
                <a:cubicBezTo>
                  <a:pt x="1563116" y="595433"/>
                  <a:pt x="1356913" y="530015"/>
                  <a:pt x="1196882" y="576774"/>
                </a:cubicBezTo>
                <a:cubicBezTo>
                  <a:pt x="1036851" y="623533"/>
                  <a:pt x="939543" y="567185"/>
                  <a:pt x="762086" y="576774"/>
                </a:cubicBezTo>
                <a:cubicBezTo>
                  <a:pt x="584629" y="586363"/>
                  <a:pt x="260967" y="550831"/>
                  <a:pt x="96131" y="576774"/>
                </a:cubicBezTo>
                <a:cubicBezTo>
                  <a:pt x="45538" y="586342"/>
                  <a:pt x="2514" y="547905"/>
                  <a:pt x="0" y="480643"/>
                </a:cubicBezTo>
                <a:cubicBezTo>
                  <a:pt x="-4920" y="352455"/>
                  <a:pt x="37080" y="253474"/>
                  <a:pt x="0" y="96131"/>
                </a:cubicBezTo>
                <a:close/>
              </a:path>
              <a:path w="4044892" h="576774" extrusionOk="0">
                <a:moveTo>
                  <a:pt x="0" y="96131"/>
                </a:moveTo>
                <a:cubicBezTo>
                  <a:pt x="-10612" y="39904"/>
                  <a:pt x="48631" y="4257"/>
                  <a:pt x="96131" y="0"/>
                </a:cubicBezTo>
                <a:cubicBezTo>
                  <a:pt x="318512" y="-49139"/>
                  <a:pt x="391106" y="13158"/>
                  <a:pt x="685033" y="0"/>
                </a:cubicBezTo>
                <a:cubicBezTo>
                  <a:pt x="978960" y="-13158"/>
                  <a:pt x="999142" y="6882"/>
                  <a:pt x="1273935" y="0"/>
                </a:cubicBezTo>
                <a:cubicBezTo>
                  <a:pt x="1548728" y="-6882"/>
                  <a:pt x="1628503" y="58843"/>
                  <a:pt x="1862837" y="0"/>
                </a:cubicBezTo>
                <a:cubicBezTo>
                  <a:pt x="2097171" y="-58843"/>
                  <a:pt x="2364469" y="4375"/>
                  <a:pt x="2490265" y="0"/>
                </a:cubicBezTo>
                <a:cubicBezTo>
                  <a:pt x="2616061" y="-4375"/>
                  <a:pt x="2830087" y="4510"/>
                  <a:pt x="2963588" y="0"/>
                </a:cubicBezTo>
                <a:cubicBezTo>
                  <a:pt x="3097089" y="-4510"/>
                  <a:pt x="3742808" y="9331"/>
                  <a:pt x="3948761" y="0"/>
                </a:cubicBezTo>
                <a:cubicBezTo>
                  <a:pt x="4003916" y="421"/>
                  <a:pt x="4036784" y="39015"/>
                  <a:pt x="4044892" y="96131"/>
                </a:cubicBezTo>
                <a:cubicBezTo>
                  <a:pt x="4066604" y="278004"/>
                  <a:pt x="3999698" y="389016"/>
                  <a:pt x="4044892" y="480643"/>
                </a:cubicBezTo>
                <a:cubicBezTo>
                  <a:pt x="4049369" y="545122"/>
                  <a:pt x="4005314" y="579243"/>
                  <a:pt x="3948761" y="576774"/>
                </a:cubicBezTo>
                <a:cubicBezTo>
                  <a:pt x="3737471" y="586636"/>
                  <a:pt x="3511493" y="516646"/>
                  <a:pt x="3359859" y="576774"/>
                </a:cubicBezTo>
                <a:cubicBezTo>
                  <a:pt x="3208225" y="636902"/>
                  <a:pt x="3054343" y="520388"/>
                  <a:pt x="2886536" y="576774"/>
                </a:cubicBezTo>
                <a:cubicBezTo>
                  <a:pt x="2718729" y="633160"/>
                  <a:pt x="2627006" y="554904"/>
                  <a:pt x="2413213" y="576774"/>
                </a:cubicBezTo>
                <a:cubicBezTo>
                  <a:pt x="2199420" y="598644"/>
                  <a:pt x="2033147" y="543484"/>
                  <a:pt x="1785784" y="576774"/>
                </a:cubicBezTo>
                <a:cubicBezTo>
                  <a:pt x="1538421" y="610064"/>
                  <a:pt x="1343410" y="548757"/>
                  <a:pt x="1158356" y="576774"/>
                </a:cubicBezTo>
                <a:cubicBezTo>
                  <a:pt x="973302" y="604791"/>
                  <a:pt x="793803" y="521794"/>
                  <a:pt x="646507" y="576774"/>
                </a:cubicBezTo>
                <a:cubicBezTo>
                  <a:pt x="499211" y="631754"/>
                  <a:pt x="355638" y="515836"/>
                  <a:pt x="96131" y="576774"/>
                </a:cubicBezTo>
                <a:cubicBezTo>
                  <a:pt x="50912" y="572759"/>
                  <a:pt x="-732" y="521899"/>
                  <a:pt x="0" y="480643"/>
                </a:cubicBezTo>
                <a:cubicBezTo>
                  <a:pt x="-15916" y="303527"/>
                  <a:pt x="26835" y="281731"/>
                  <a:pt x="0" y="96131"/>
                </a:cubicBezTo>
                <a:close/>
              </a:path>
            </a:pathLst>
          </a:custGeom>
          <a:solidFill>
            <a:srgbClr val="FFFF00"/>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Calibri"/>
              <a:ea typeface="Calibri"/>
              <a:cs typeface="Calibri"/>
              <a:sym typeface="Calibri"/>
            </a:endParaRPr>
          </a:p>
        </p:txBody>
      </p:sp>
      <p:sp>
        <p:nvSpPr>
          <p:cNvPr id="718" name="Google Shape;718;p22"/>
          <p:cNvSpPr/>
          <p:nvPr/>
        </p:nvSpPr>
        <p:spPr>
          <a:xfrm>
            <a:off x="4070288" y="551456"/>
            <a:ext cx="6045261"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Cambria"/>
              <a:buNone/>
            </a:pPr>
            <a:r>
              <a:rPr lang="en-US" sz="5400" b="1" i="0" u="none" strike="noStrike" cap="none">
                <a:solidFill>
                  <a:srgbClr val="000000"/>
                </a:solidFill>
                <a:latin typeface="Cambria"/>
                <a:ea typeface="Cambria"/>
                <a:cs typeface="Cambria"/>
                <a:sym typeface="Cambria"/>
              </a:rPr>
              <a:t>Luyện đọc nhóm </a:t>
            </a:r>
            <a:endParaRPr/>
          </a:p>
        </p:txBody>
      </p:sp>
      <p:pic>
        <p:nvPicPr>
          <p:cNvPr id="719" name="Google Shape;719;p22"/>
          <p:cNvPicPr preferRelativeResize="0"/>
          <p:nvPr/>
        </p:nvPicPr>
        <p:blipFill rotWithShape="1">
          <a:blip r:embed="rId4">
            <a:alphaModFix/>
          </a:blip>
          <a:srcRect/>
          <a:stretch/>
        </p:blipFill>
        <p:spPr>
          <a:xfrm>
            <a:off x="2347202" y="438332"/>
            <a:ext cx="1042109" cy="1163284"/>
          </a:xfrm>
          <a:prstGeom prst="rect">
            <a:avLst/>
          </a:prstGeom>
          <a:noFill/>
          <a:ln>
            <a:noFill/>
          </a:ln>
        </p:spPr>
      </p:pic>
      <p:pic>
        <p:nvPicPr>
          <p:cNvPr id="720" name="Google Shape;720;p22"/>
          <p:cNvPicPr preferRelativeResize="0"/>
          <p:nvPr/>
        </p:nvPicPr>
        <p:blipFill rotWithShape="1">
          <a:blip r:embed="rId5">
            <a:alphaModFix/>
          </a:blip>
          <a:srcRect/>
          <a:stretch/>
        </p:blipFill>
        <p:spPr>
          <a:xfrm>
            <a:off x="2347202" y="2095531"/>
            <a:ext cx="8684592" cy="341112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16"/>
                                        </p:tgtEl>
                                        <p:attrNameLst>
                                          <p:attrName>style.visibility</p:attrName>
                                        </p:attrNameLst>
                                      </p:cBhvr>
                                      <p:to>
                                        <p:strVal val="visible"/>
                                      </p:to>
                                    </p:set>
                                    <p:anim calcmode="lin" valueType="num">
                                      <p:cBhvr additive="base">
                                        <p:cTn id="7" dur="500"/>
                                        <p:tgtEl>
                                          <p:spTgt spid="716"/>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20"/>
                                        </p:tgtEl>
                                        <p:attrNameLst>
                                          <p:attrName>style.visibility</p:attrName>
                                        </p:attrNameLst>
                                      </p:cBhvr>
                                      <p:to>
                                        <p:strVal val="visible"/>
                                      </p:to>
                                    </p:set>
                                    <p:animEffect transition="in" filter="fade">
                                      <p:cBhvr>
                                        <p:cTn id="11" dur="500"/>
                                        <p:tgtEl>
                                          <p:spTgt spid="7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pic>
        <p:nvPicPr>
          <p:cNvPr id="725" name="Google Shape;725;p23"/>
          <p:cNvPicPr preferRelativeResize="0"/>
          <p:nvPr/>
        </p:nvPicPr>
        <p:blipFill rotWithShape="1">
          <a:blip r:embed="rId3">
            <a:alphaModFix/>
          </a:blip>
          <a:srcRect/>
          <a:stretch/>
        </p:blipFill>
        <p:spPr>
          <a:xfrm>
            <a:off x="2177507" y="133648"/>
            <a:ext cx="5523455" cy="1072989"/>
          </a:xfrm>
          <a:prstGeom prst="rect">
            <a:avLst/>
          </a:prstGeom>
          <a:noFill/>
          <a:ln>
            <a:noFill/>
          </a:ln>
        </p:spPr>
      </p:pic>
      <p:sp>
        <p:nvSpPr>
          <p:cNvPr id="727" name="Google Shape;727;p23"/>
          <p:cNvSpPr txBox="1"/>
          <p:nvPr/>
        </p:nvSpPr>
        <p:spPr>
          <a:xfrm>
            <a:off x="1209675" y="1019175"/>
            <a:ext cx="4886325" cy="397031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Arial"/>
                <a:ea typeface="Arial"/>
                <a:cs typeface="Arial"/>
                <a:sym typeface="Arial"/>
              </a:rPr>
              <a:t>Một tờ giấy trắng</a:t>
            </a:r>
            <a:endParaRPr sz="28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Arial"/>
                <a:ea typeface="Arial"/>
                <a:cs typeface="Arial"/>
                <a:sym typeface="Arial"/>
              </a:rPr>
              <a:t>Cô gấp cong cong</a:t>
            </a:r>
            <a:endParaRPr sz="28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Arial"/>
                <a:ea typeface="Arial"/>
                <a:cs typeface="Arial"/>
                <a:sym typeface="Arial"/>
              </a:rPr>
              <a:t>Thoắt cái đã xong</a:t>
            </a:r>
            <a:endParaRPr sz="28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Arial"/>
                <a:ea typeface="Arial"/>
                <a:cs typeface="Arial"/>
                <a:sym typeface="Arial"/>
              </a:rPr>
              <a:t>Chiếc thuyền xinh quá!</a:t>
            </a:r>
            <a:endParaRPr/>
          </a:p>
          <a:p>
            <a:pPr marL="0" marR="0" lvl="0" indent="0" algn="l" rtl="0">
              <a:spcBef>
                <a:spcPts val="0"/>
              </a:spcBef>
              <a:spcAft>
                <a:spcPts val="0"/>
              </a:spcAft>
              <a:buNone/>
            </a:pPr>
            <a:br>
              <a:rPr lang="en-US" sz="2800" b="0" i="0" u="none" strike="noStrike" cap="none">
                <a:solidFill>
                  <a:srgbClr val="000000"/>
                </a:solidFill>
                <a:latin typeface="Arial"/>
                <a:ea typeface="Arial"/>
                <a:cs typeface="Arial"/>
                <a:sym typeface="Arial"/>
              </a:rPr>
            </a:br>
            <a:r>
              <a:rPr lang="en-US" sz="2800">
                <a:solidFill>
                  <a:srgbClr val="000000"/>
                </a:solidFill>
                <a:latin typeface="Arial"/>
                <a:ea typeface="Arial"/>
                <a:cs typeface="Arial"/>
                <a:sym typeface="Arial"/>
              </a:rPr>
              <a:t>Một tờ giấy đỏ</a:t>
            </a:r>
            <a:endParaRPr sz="2800">
              <a:solidFill>
                <a:srgbClr val="000000"/>
              </a:solidFill>
              <a:latin typeface="Arial"/>
              <a:ea typeface="Arial"/>
              <a:cs typeface="Arial"/>
              <a:sym typeface="Arial"/>
            </a:endParaRPr>
          </a:p>
          <a:p>
            <a:pPr marL="0" marR="0" lvl="0" indent="0" algn="l" rtl="0">
              <a:spcBef>
                <a:spcPts val="0"/>
              </a:spcBef>
              <a:spcAft>
                <a:spcPts val="0"/>
              </a:spcAft>
              <a:buNone/>
            </a:pPr>
            <a:r>
              <a:rPr lang="en-US" sz="2800">
                <a:solidFill>
                  <a:srgbClr val="000000"/>
                </a:solidFill>
                <a:latin typeface="Arial"/>
                <a:ea typeface="Arial"/>
                <a:cs typeface="Arial"/>
                <a:sym typeface="Arial"/>
              </a:rPr>
              <a:t>Mềm mại tay cô</a:t>
            </a:r>
            <a:endParaRPr sz="2800">
              <a:solidFill>
                <a:srgbClr val="000000"/>
              </a:solidFill>
              <a:latin typeface="Arial"/>
              <a:ea typeface="Arial"/>
              <a:cs typeface="Arial"/>
              <a:sym typeface="Arial"/>
            </a:endParaRPr>
          </a:p>
          <a:p>
            <a:pPr marL="0" marR="0" lvl="0" indent="0" algn="l" rtl="0">
              <a:spcBef>
                <a:spcPts val="0"/>
              </a:spcBef>
              <a:spcAft>
                <a:spcPts val="0"/>
              </a:spcAft>
              <a:buNone/>
            </a:pPr>
            <a:r>
              <a:rPr lang="en-US" sz="2800">
                <a:solidFill>
                  <a:srgbClr val="000000"/>
                </a:solidFill>
                <a:latin typeface="Arial"/>
                <a:ea typeface="Arial"/>
                <a:cs typeface="Arial"/>
                <a:sym typeface="Arial"/>
              </a:rPr>
              <a:t>Mặt trời đã phô</a:t>
            </a:r>
            <a:endParaRPr sz="2800">
              <a:solidFill>
                <a:srgbClr val="000000"/>
              </a:solidFill>
              <a:latin typeface="Arial"/>
              <a:ea typeface="Arial"/>
              <a:cs typeface="Arial"/>
              <a:sym typeface="Arial"/>
            </a:endParaRPr>
          </a:p>
          <a:p>
            <a:pPr marL="0" marR="0" lvl="0" indent="0" algn="l" rtl="0">
              <a:spcBef>
                <a:spcPts val="0"/>
              </a:spcBef>
              <a:spcAft>
                <a:spcPts val="0"/>
              </a:spcAft>
              <a:buNone/>
            </a:pPr>
            <a:r>
              <a:rPr lang="en-US" sz="2800">
                <a:solidFill>
                  <a:srgbClr val="000000"/>
                </a:solidFill>
                <a:latin typeface="Arial"/>
                <a:ea typeface="Arial"/>
                <a:cs typeface="Arial"/>
                <a:sym typeface="Arial"/>
              </a:rPr>
              <a:t>Nhiều tia nắng tỏa.</a:t>
            </a:r>
            <a:endParaRPr/>
          </a:p>
        </p:txBody>
      </p:sp>
      <p:sp>
        <p:nvSpPr>
          <p:cNvPr id="728" name="Google Shape;728;p23"/>
          <p:cNvSpPr txBox="1"/>
          <p:nvPr/>
        </p:nvSpPr>
        <p:spPr>
          <a:xfrm>
            <a:off x="5714999" y="948320"/>
            <a:ext cx="4886325" cy="569386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000000"/>
                </a:solidFill>
                <a:latin typeface="Arial"/>
                <a:ea typeface="Arial"/>
                <a:cs typeface="Arial"/>
                <a:sym typeface="Arial"/>
              </a:rPr>
              <a:t>Thêm tờ xanh nữa</a:t>
            </a:r>
            <a:endParaRPr/>
          </a:p>
          <a:p>
            <a:pPr marL="0" marR="0" lvl="0" indent="0" algn="l" rtl="0">
              <a:spcBef>
                <a:spcPts val="0"/>
              </a:spcBef>
              <a:spcAft>
                <a:spcPts val="0"/>
              </a:spcAft>
              <a:buNone/>
            </a:pPr>
            <a:r>
              <a:rPr lang="en-US" sz="2800">
                <a:solidFill>
                  <a:srgbClr val="000000"/>
                </a:solidFill>
                <a:latin typeface="Arial"/>
                <a:ea typeface="Arial"/>
                <a:cs typeface="Arial"/>
                <a:sym typeface="Arial"/>
              </a:rPr>
              <a:t>Cô cắt rất nhanh</a:t>
            </a:r>
            <a:endParaRPr/>
          </a:p>
          <a:p>
            <a:pPr marL="0" marR="0" lvl="0" indent="0" algn="l" rtl="0">
              <a:spcBef>
                <a:spcPts val="0"/>
              </a:spcBef>
              <a:spcAft>
                <a:spcPts val="0"/>
              </a:spcAft>
              <a:buNone/>
            </a:pPr>
            <a:r>
              <a:rPr lang="en-US" sz="2800">
                <a:solidFill>
                  <a:srgbClr val="000000"/>
                </a:solidFill>
                <a:latin typeface="Arial"/>
                <a:ea typeface="Arial"/>
                <a:cs typeface="Arial"/>
                <a:sym typeface="Arial"/>
              </a:rPr>
              <a:t>Mặt nước dập dềnh</a:t>
            </a:r>
            <a:endParaRPr/>
          </a:p>
          <a:p>
            <a:pPr marL="0" marR="0" lvl="0" indent="0" algn="l" rtl="0">
              <a:spcBef>
                <a:spcPts val="0"/>
              </a:spcBef>
              <a:spcAft>
                <a:spcPts val="0"/>
              </a:spcAft>
              <a:buNone/>
            </a:pPr>
            <a:r>
              <a:rPr lang="en-US" sz="2800">
                <a:solidFill>
                  <a:srgbClr val="000000"/>
                </a:solidFill>
                <a:latin typeface="Arial"/>
                <a:ea typeface="Arial"/>
                <a:cs typeface="Arial"/>
                <a:sym typeface="Arial"/>
              </a:rPr>
              <a:t>Quanh thuyền sóng lượn.</a:t>
            </a:r>
            <a:endParaRPr/>
          </a:p>
          <a:p>
            <a:pPr marL="0" marR="0" lvl="0" indent="0" algn="l" rtl="0">
              <a:lnSpc>
                <a:spcPct val="100000"/>
              </a:lnSpc>
              <a:spcBef>
                <a:spcPts val="0"/>
              </a:spcBef>
              <a:spcAft>
                <a:spcPts val="0"/>
              </a:spcAft>
              <a:buClr>
                <a:srgbClr val="000000"/>
              </a:buClr>
              <a:buSzPts val="2800"/>
              <a:buFont typeface="Arial"/>
              <a:buNone/>
            </a:pPr>
            <a:br>
              <a:rPr lang="en-US" sz="2800" b="0" i="0" u="none" strike="noStrike" cap="none">
                <a:solidFill>
                  <a:srgbClr val="000000"/>
                </a:solidFill>
                <a:latin typeface="Arial"/>
                <a:ea typeface="Arial"/>
                <a:cs typeface="Arial"/>
                <a:sym typeface="Arial"/>
              </a:rPr>
            </a:br>
            <a:r>
              <a:rPr lang="en-US" sz="2800" b="0" i="0" u="none" strike="noStrike" cap="none">
                <a:solidFill>
                  <a:srgbClr val="000000"/>
                </a:solidFill>
                <a:latin typeface="Arial"/>
                <a:ea typeface="Arial"/>
                <a:cs typeface="Arial"/>
                <a:sym typeface="Arial"/>
              </a:rPr>
              <a:t>Như phép mầu nhiệm</a:t>
            </a:r>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Arial"/>
                <a:ea typeface="Arial"/>
                <a:cs typeface="Arial"/>
                <a:sym typeface="Arial"/>
              </a:rPr>
              <a:t>Hiện trước mắt em:</a:t>
            </a:r>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Arial"/>
                <a:ea typeface="Arial"/>
                <a:cs typeface="Arial"/>
                <a:sym typeface="Arial"/>
              </a:rPr>
              <a:t>Biển biếc bình minh</a:t>
            </a:r>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Arial"/>
                <a:ea typeface="Arial"/>
                <a:cs typeface="Arial"/>
                <a:sym typeface="Arial"/>
              </a:rPr>
              <a:t>Rì rào sóng vỗ…</a:t>
            </a:r>
            <a:endParaRPr/>
          </a:p>
          <a:p>
            <a:pPr marL="0" marR="0" lvl="0" indent="0" algn="just" rtl="0">
              <a:lnSpc>
                <a:spcPct val="100000"/>
              </a:lnSpc>
              <a:spcBef>
                <a:spcPts val="0"/>
              </a:spcBef>
              <a:spcAft>
                <a:spcPts val="0"/>
              </a:spcAft>
              <a:buClr>
                <a:srgbClr val="000000"/>
              </a:buClr>
              <a:buSzPts val="2800"/>
              <a:buFont typeface="Arial"/>
              <a:buNone/>
            </a:pPr>
            <a:br>
              <a:rPr lang="en-US" sz="2800" b="0" i="0" u="none" strike="noStrike" cap="none">
                <a:solidFill>
                  <a:srgbClr val="000000"/>
                </a:solidFill>
                <a:latin typeface="Arial"/>
                <a:ea typeface="Arial"/>
                <a:cs typeface="Arial"/>
                <a:sym typeface="Arial"/>
              </a:rPr>
            </a:br>
            <a:r>
              <a:rPr lang="en-US" sz="2800" b="0" i="0" u="none" strike="noStrike" cap="none">
                <a:solidFill>
                  <a:srgbClr val="000000"/>
                </a:solidFill>
                <a:latin typeface="Arial"/>
                <a:ea typeface="Arial"/>
                <a:cs typeface="Arial"/>
                <a:sym typeface="Arial"/>
              </a:rPr>
              <a:t>Biết bao điều lạ</a:t>
            </a:r>
            <a:endParaRPr sz="28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Arial"/>
                <a:ea typeface="Arial"/>
                <a:cs typeface="Arial"/>
                <a:sym typeface="Arial"/>
              </a:rPr>
              <a:t>Từ bàn tay cô.</a:t>
            </a:r>
            <a:endParaRPr/>
          </a:p>
          <a:p>
            <a:pPr marL="0" marR="0" lvl="0" indent="0" algn="r" rtl="0">
              <a:lnSpc>
                <a:spcPct val="100000"/>
              </a:lnSpc>
              <a:spcBef>
                <a:spcPts val="0"/>
              </a:spcBef>
              <a:spcAft>
                <a:spcPts val="0"/>
              </a:spcAft>
              <a:buClr>
                <a:srgbClr val="000000"/>
              </a:buClr>
              <a:buSzPts val="2800"/>
              <a:buFont typeface="Arial"/>
              <a:buNone/>
            </a:pPr>
            <a:r>
              <a:rPr lang="en-US" sz="2400" b="0" i="0" u="none" strike="noStrike" cap="none">
                <a:solidFill>
                  <a:srgbClr val="000000"/>
                </a:solidFill>
                <a:latin typeface="Arial"/>
                <a:ea typeface="Arial"/>
                <a:cs typeface="Arial"/>
                <a:sym typeface="Arial"/>
              </a:rPr>
              <a:t>(Nguyễn Trọng Hoàn)</a:t>
            </a:r>
            <a:endParaRPr sz="2400" b="0" i="0" u="none" strike="noStrike" cap="none">
              <a:solidFill>
                <a:srgbClr val="000000"/>
              </a:solidFill>
              <a:latin typeface="Arial"/>
              <a:ea typeface="Arial"/>
              <a:cs typeface="Arial"/>
              <a:sym typeface="Arial"/>
            </a:endParaRPr>
          </a:p>
        </p:txBody>
      </p:sp>
      <p:sp>
        <p:nvSpPr>
          <p:cNvPr id="729" name="Google Shape;729;p23"/>
          <p:cNvSpPr/>
          <p:nvPr/>
        </p:nvSpPr>
        <p:spPr>
          <a:xfrm>
            <a:off x="740446" y="1206637"/>
            <a:ext cx="469229" cy="445491"/>
          </a:xfrm>
          <a:prstGeom prst="teardrop">
            <a:avLst>
              <a:gd name="adj" fmla="val 100000"/>
            </a:avLst>
          </a:prstGeom>
          <a:solidFill>
            <a:srgbClr val="F7943D"/>
          </a:solidFill>
          <a:ln w="12700" cap="flat" cmpd="sng">
            <a:solidFill>
              <a:srgbClr val="F7943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Arial"/>
                <a:ea typeface="Arial"/>
                <a:cs typeface="Arial"/>
                <a:sym typeface="Arial"/>
              </a:rPr>
              <a:t>1</a:t>
            </a:r>
            <a:endParaRPr/>
          </a:p>
        </p:txBody>
      </p:sp>
      <p:sp>
        <p:nvSpPr>
          <p:cNvPr id="730" name="Google Shape;730;p23"/>
          <p:cNvSpPr/>
          <p:nvPr/>
        </p:nvSpPr>
        <p:spPr>
          <a:xfrm>
            <a:off x="740445" y="3349762"/>
            <a:ext cx="469229" cy="445491"/>
          </a:xfrm>
          <a:prstGeom prst="teardrop">
            <a:avLst>
              <a:gd name="adj" fmla="val 100000"/>
            </a:avLst>
          </a:prstGeom>
          <a:solidFill>
            <a:srgbClr val="F7943D"/>
          </a:solidFill>
          <a:ln w="12700" cap="flat" cmpd="sng">
            <a:solidFill>
              <a:srgbClr val="F7943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Arial"/>
                <a:ea typeface="Arial"/>
                <a:cs typeface="Arial"/>
                <a:sym typeface="Arial"/>
              </a:rPr>
              <a:t>2</a:t>
            </a:r>
            <a:endParaRPr/>
          </a:p>
        </p:txBody>
      </p:sp>
      <p:sp>
        <p:nvSpPr>
          <p:cNvPr id="731" name="Google Shape;731;p23"/>
          <p:cNvSpPr/>
          <p:nvPr/>
        </p:nvSpPr>
        <p:spPr>
          <a:xfrm>
            <a:off x="5245771" y="1019175"/>
            <a:ext cx="469229" cy="445491"/>
          </a:xfrm>
          <a:prstGeom prst="teardrop">
            <a:avLst>
              <a:gd name="adj" fmla="val 100000"/>
            </a:avLst>
          </a:prstGeom>
          <a:solidFill>
            <a:srgbClr val="F7943D"/>
          </a:solidFill>
          <a:ln w="12700" cap="flat" cmpd="sng">
            <a:solidFill>
              <a:srgbClr val="F7943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Arial"/>
                <a:ea typeface="Arial"/>
                <a:cs typeface="Arial"/>
                <a:sym typeface="Arial"/>
              </a:rPr>
              <a:t>3</a:t>
            </a:r>
            <a:endParaRPr/>
          </a:p>
        </p:txBody>
      </p:sp>
      <p:sp>
        <p:nvSpPr>
          <p:cNvPr id="732" name="Google Shape;732;p23"/>
          <p:cNvSpPr/>
          <p:nvPr/>
        </p:nvSpPr>
        <p:spPr>
          <a:xfrm>
            <a:off x="5245771" y="3193236"/>
            <a:ext cx="469229" cy="445491"/>
          </a:xfrm>
          <a:prstGeom prst="teardrop">
            <a:avLst>
              <a:gd name="adj" fmla="val 100000"/>
            </a:avLst>
          </a:prstGeom>
          <a:solidFill>
            <a:srgbClr val="F7943D"/>
          </a:solidFill>
          <a:ln w="12700" cap="flat" cmpd="sng">
            <a:solidFill>
              <a:srgbClr val="F7943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Arial"/>
                <a:ea typeface="Arial"/>
                <a:cs typeface="Arial"/>
                <a:sym typeface="Arial"/>
              </a:rPr>
              <a:t>4</a:t>
            </a:r>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pic>
        <p:nvPicPr>
          <p:cNvPr id="737" name="Google Shape;737;p24"/>
          <p:cNvPicPr preferRelativeResize="0"/>
          <p:nvPr/>
        </p:nvPicPr>
        <p:blipFill rotWithShape="1">
          <a:blip r:embed="rId3">
            <a:alphaModFix/>
          </a:blip>
          <a:srcRect/>
          <a:stretch/>
        </p:blipFill>
        <p:spPr>
          <a:xfrm>
            <a:off x="0" y="5846617"/>
            <a:ext cx="12192000" cy="1036523"/>
          </a:xfrm>
          <a:prstGeom prst="rect">
            <a:avLst/>
          </a:prstGeom>
          <a:noFill/>
          <a:ln>
            <a:noFill/>
          </a:ln>
        </p:spPr>
      </p:pic>
      <p:pic>
        <p:nvPicPr>
          <p:cNvPr id="738" name="Google Shape;738;p24"/>
          <p:cNvPicPr preferRelativeResize="0"/>
          <p:nvPr/>
        </p:nvPicPr>
        <p:blipFill rotWithShape="1">
          <a:blip r:embed="rId4">
            <a:alphaModFix/>
          </a:blip>
          <a:srcRect t="5682" b="12790"/>
          <a:stretch/>
        </p:blipFill>
        <p:spPr>
          <a:xfrm>
            <a:off x="3189524" y="4313389"/>
            <a:ext cx="5192464" cy="1975493"/>
          </a:xfrm>
          <a:prstGeom prst="rect">
            <a:avLst/>
          </a:prstGeom>
          <a:noFill/>
          <a:ln>
            <a:noFill/>
          </a:ln>
        </p:spPr>
      </p:pic>
      <p:pic>
        <p:nvPicPr>
          <p:cNvPr id="739" name="Google Shape;739;p24"/>
          <p:cNvPicPr preferRelativeResize="0"/>
          <p:nvPr/>
        </p:nvPicPr>
        <p:blipFill rotWithShape="1">
          <a:blip r:embed="rId5">
            <a:alphaModFix/>
          </a:blip>
          <a:srcRect/>
          <a:stretch/>
        </p:blipFill>
        <p:spPr>
          <a:xfrm rot="10800000" flipH="1">
            <a:off x="2496653" y="4037125"/>
            <a:ext cx="918316" cy="710199"/>
          </a:xfrm>
          <a:prstGeom prst="rect">
            <a:avLst/>
          </a:prstGeom>
          <a:noFill/>
          <a:ln>
            <a:noFill/>
          </a:ln>
        </p:spPr>
      </p:pic>
      <p:pic>
        <p:nvPicPr>
          <p:cNvPr id="740" name="Google Shape;740;p24"/>
          <p:cNvPicPr preferRelativeResize="0"/>
          <p:nvPr/>
        </p:nvPicPr>
        <p:blipFill rotWithShape="1">
          <a:blip r:embed="rId6">
            <a:alphaModFix/>
          </a:blip>
          <a:srcRect/>
          <a:stretch/>
        </p:blipFill>
        <p:spPr>
          <a:xfrm rot="10800000">
            <a:off x="8214269" y="4112575"/>
            <a:ext cx="820756" cy="634749"/>
          </a:xfrm>
          <a:prstGeom prst="rect">
            <a:avLst/>
          </a:prstGeom>
          <a:noFill/>
          <a:ln>
            <a:noFill/>
          </a:ln>
        </p:spPr>
      </p:pic>
      <p:sp>
        <p:nvSpPr>
          <p:cNvPr id="741" name="Google Shape;741;p24"/>
          <p:cNvSpPr/>
          <p:nvPr/>
        </p:nvSpPr>
        <p:spPr>
          <a:xfrm>
            <a:off x="-517258" y="236386"/>
            <a:ext cx="779810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3600"/>
              <a:buFont typeface="Arial"/>
              <a:buNone/>
            </a:pPr>
            <a:endParaRPr sz="3600" b="1" i="0" u="none" strike="noStrike" cap="none">
              <a:solidFill>
                <a:srgbClr val="000000"/>
              </a:solidFill>
              <a:latin typeface="Calibri"/>
              <a:ea typeface="Calibri"/>
              <a:cs typeface="Calibri"/>
              <a:sym typeface="Calibri"/>
            </a:endParaRPr>
          </a:p>
        </p:txBody>
      </p:sp>
      <p:sp>
        <p:nvSpPr>
          <p:cNvPr id="742" name="Google Shape;742;p24"/>
          <p:cNvSpPr/>
          <p:nvPr/>
        </p:nvSpPr>
        <p:spPr>
          <a:xfrm>
            <a:off x="4228310" y="1022952"/>
            <a:ext cx="3114892" cy="536044"/>
          </a:xfrm>
          <a:prstGeom prst="rect">
            <a:avLst/>
          </a:prstGeom>
          <a:noFill/>
          <a:ln>
            <a:noFill/>
          </a:ln>
        </p:spPr>
        <p:txBody>
          <a:bodyPr spcFirstLastPara="1" wrap="square" lIns="91425" tIns="45700" rIns="91425" bIns="45700" anchor="t" anchorCtr="0">
            <a:spAutoFit/>
          </a:bodyPr>
          <a:lstStyle/>
          <a:p>
            <a:pPr marL="0" marR="0" lvl="0" indent="0" algn="ctr" rtl="0">
              <a:lnSpc>
                <a:spcPct val="112000"/>
              </a:lnSpc>
              <a:spcBef>
                <a:spcPts val="0"/>
              </a:spcBef>
              <a:spcAft>
                <a:spcPts val="0"/>
              </a:spcAft>
              <a:buClr>
                <a:srgbClr val="002060"/>
              </a:buClr>
              <a:buSzPts val="2800"/>
              <a:buFont typeface="Arial"/>
              <a:buNone/>
            </a:pPr>
            <a:r>
              <a:rPr lang="en-US" sz="2800" b="1" i="0" u="none" strike="noStrike" cap="none">
                <a:solidFill>
                  <a:srgbClr val="002060"/>
                </a:solidFill>
                <a:latin typeface="Arial"/>
                <a:ea typeface="Arial"/>
                <a:cs typeface="Arial"/>
                <a:sym typeface="Arial"/>
              </a:rPr>
              <a:t>Tiêu chí nhận xét</a:t>
            </a:r>
            <a:endParaRPr sz="2800" b="1" i="0" u="none" strike="noStrike" cap="none">
              <a:solidFill>
                <a:srgbClr val="002060"/>
              </a:solidFill>
              <a:latin typeface="Arial"/>
              <a:ea typeface="Arial"/>
              <a:cs typeface="Arial"/>
              <a:sym typeface="Arial"/>
            </a:endParaRPr>
          </a:p>
        </p:txBody>
      </p:sp>
      <p:sp>
        <p:nvSpPr>
          <p:cNvPr id="743" name="Google Shape;743;p24"/>
          <p:cNvSpPr/>
          <p:nvPr/>
        </p:nvSpPr>
        <p:spPr>
          <a:xfrm>
            <a:off x="1317475" y="313061"/>
            <a:ext cx="4044892" cy="614399"/>
          </a:xfrm>
          <a:custGeom>
            <a:avLst/>
            <a:gdLst/>
            <a:ahLst/>
            <a:cxnLst/>
            <a:rect l="l" t="t" r="r" b="b"/>
            <a:pathLst>
              <a:path w="4044892" h="576774" fill="none" extrusionOk="0">
                <a:moveTo>
                  <a:pt x="0" y="96131"/>
                </a:moveTo>
                <a:cubicBezTo>
                  <a:pt x="-8140" y="56073"/>
                  <a:pt x="45648" y="3238"/>
                  <a:pt x="96131" y="0"/>
                </a:cubicBezTo>
                <a:cubicBezTo>
                  <a:pt x="257167" y="-59121"/>
                  <a:pt x="527064" y="46424"/>
                  <a:pt x="685033" y="0"/>
                </a:cubicBezTo>
                <a:cubicBezTo>
                  <a:pt x="843002" y="-46424"/>
                  <a:pt x="1006457" y="33224"/>
                  <a:pt x="1119830" y="0"/>
                </a:cubicBezTo>
                <a:cubicBezTo>
                  <a:pt x="1233203" y="-33224"/>
                  <a:pt x="1442782" y="31254"/>
                  <a:pt x="1593153" y="0"/>
                </a:cubicBezTo>
                <a:cubicBezTo>
                  <a:pt x="1743524" y="-31254"/>
                  <a:pt x="1911854" y="47879"/>
                  <a:pt x="2027950" y="0"/>
                </a:cubicBezTo>
                <a:cubicBezTo>
                  <a:pt x="2144046" y="-47879"/>
                  <a:pt x="2314085" y="22"/>
                  <a:pt x="2501273" y="0"/>
                </a:cubicBezTo>
                <a:cubicBezTo>
                  <a:pt x="2688461" y="-22"/>
                  <a:pt x="2941582" y="35268"/>
                  <a:pt x="3090175" y="0"/>
                </a:cubicBezTo>
                <a:cubicBezTo>
                  <a:pt x="3238768" y="-35268"/>
                  <a:pt x="3772374" y="52776"/>
                  <a:pt x="3948761" y="0"/>
                </a:cubicBezTo>
                <a:cubicBezTo>
                  <a:pt x="4014076" y="-8713"/>
                  <a:pt x="4053554" y="37132"/>
                  <a:pt x="4044892" y="96131"/>
                </a:cubicBezTo>
                <a:cubicBezTo>
                  <a:pt x="4045443" y="181108"/>
                  <a:pt x="4023553" y="371448"/>
                  <a:pt x="4044892" y="480643"/>
                </a:cubicBezTo>
                <a:cubicBezTo>
                  <a:pt x="4059324" y="540218"/>
                  <a:pt x="4010006" y="576508"/>
                  <a:pt x="3948761" y="576774"/>
                </a:cubicBezTo>
                <a:cubicBezTo>
                  <a:pt x="3782526" y="577013"/>
                  <a:pt x="3653256" y="507733"/>
                  <a:pt x="3359859" y="576774"/>
                </a:cubicBezTo>
                <a:cubicBezTo>
                  <a:pt x="3066462" y="645815"/>
                  <a:pt x="3022359" y="543505"/>
                  <a:pt x="2886536" y="576774"/>
                </a:cubicBezTo>
                <a:cubicBezTo>
                  <a:pt x="2750713" y="610043"/>
                  <a:pt x="2606009" y="524039"/>
                  <a:pt x="2413213" y="576774"/>
                </a:cubicBezTo>
                <a:cubicBezTo>
                  <a:pt x="2220417" y="629509"/>
                  <a:pt x="2008452" y="558115"/>
                  <a:pt x="1785784" y="576774"/>
                </a:cubicBezTo>
                <a:cubicBezTo>
                  <a:pt x="1563116" y="595433"/>
                  <a:pt x="1356913" y="530015"/>
                  <a:pt x="1196882" y="576774"/>
                </a:cubicBezTo>
                <a:cubicBezTo>
                  <a:pt x="1036851" y="623533"/>
                  <a:pt x="939543" y="567185"/>
                  <a:pt x="762086" y="576774"/>
                </a:cubicBezTo>
                <a:cubicBezTo>
                  <a:pt x="584629" y="586363"/>
                  <a:pt x="260967" y="550831"/>
                  <a:pt x="96131" y="576774"/>
                </a:cubicBezTo>
                <a:cubicBezTo>
                  <a:pt x="45538" y="586342"/>
                  <a:pt x="2514" y="547905"/>
                  <a:pt x="0" y="480643"/>
                </a:cubicBezTo>
                <a:cubicBezTo>
                  <a:pt x="-4920" y="352455"/>
                  <a:pt x="37080" y="253474"/>
                  <a:pt x="0" y="96131"/>
                </a:cubicBezTo>
                <a:close/>
              </a:path>
              <a:path w="4044892" h="576774" extrusionOk="0">
                <a:moveTo>
                  <a:pt x="0" y="96131"/>
                </a:moveTo>
                <a:cubicBezTo>
                  <a:pt x="-10612" y="39904"/>
                  <a:pt x="48631" y="4257"/>
                  <a:pt x="96131" y="0"/>
                </a:cubicBezTo>
                <a:cubicBezTo>
                  <a:pt x="318512" y="-49139"/>
                  <a:pt x="391106" y="13158"/>
                  <a:pt x="685033" y="0"/>
                </a:cubicBezTo>
                <a:cubicBezTo>
                  <a:pt x="978960" y="-13158"/>
                  <a:pt x="999142" y="6882"/>
                  <a:pt x="1273935" y="0"/>
                </a:cubicBezTo>
                <a:cubicBezTo>
                  <a:pt x="1548728" y="-6882"/>
                  <a:pt x="1628503" y="58843"/>
                  <a:pt x="1862837" y="0"/>
                </a:cubicBezTo>
                <a:cubicBezTo>
                  <a:pt x="2097171" y="-58843"/>
                  <a:pt x="2364469" y="4375"/>
                  <a:pt x="2490265" y="0"/>
                </a:cubicBezTo>
                <a:cubicBezTo>
                  <a:pt x="2616061" y="-4375"/>
                  <a:pt x="2830087" y="4510"/>
                  <a:pt x="2963588" y="0"/>
                </a:cubicBezTo>
                <a:cubicBezTo>
                  <a:pt x="3097089" y="-4510"/>
                  <a:pt x="3742808" y="9331"/>
                  <a:pt x="3948761" y="0"/>
                </a:cubicBezTo>
                <a:cubicBezTo>
                  <a:pt x="4003916" y="421"/>
                  <a:pt x="4036784" y="39015"/>
                  <a:pt x="4044892" y="96131"/>
                </a:cubicBezTo>
                <a:cubicBezTo>
                  <a:pt x="4066604" y="278004"/>
                  <a:pt x="3999698" y="389016"/>
                  <a:pt x="4044892" y="480643"/>
                </a:cubicBezTo>
                <a:cubicBezTo>
                  <a:pt x="4049369" y="545122"/>
                  <a:pt x="4005314" y="579243"/>
                  <a:pt x="3948761" y="576774"/>
                </a:cubicBezTo>
                <a:cubicBezTo>
                  <a:pt x="3737471" y="586636"/>
                  <a:pt x="3511493" y="516646"/>
                  <a:pt x="3359859" y="576774"/>
                </a:cubicBezTo>
                <a:cubicBezTo>
                  <a:pt x="3208225" y="636902"/>
                  <a:pt x="3054343" y="520388"/>
                  <a:pt x="2886536" y="576774"/>
                </a:cubicBezTo>
                <a:cubicBezTo>
                  <a:pt x="2718729" y="633160"/>
                  <a:pt x="2627006" y="554904"/>
                  <a:pt x="2413213" y="576774"/>
                </a:cubicBezTo>
                <a:cubicBezTo>
                  <a:pt x="2199420" y="598644"/>
                  <a:pt x="2033147" y="543484"/>
                  <a:pt x="1785784" y="576774"/>
                </a:cubicBezTo>
                <a:cubicBezTo>
                  <a:pt x="1538421" y="610064"/>
                  <a:pt x="1343410" y="548757"/>
                  <a:pt x="1158356" y="576774"/>
                </a:cubicBezTo>
                <a:cubicBezTo>
                  <a:pt x="973302" y="604791"/>
                  <a:pt x="793803" y="521794"/>
                  <a:pt x="646507" y="576774"/>
                </a:cubicBezTo>
                <a:cubicBezTo>
                  <a:pt x="499211" y="631754"/>
                  <a:pt x="355638" y="515836"/>
                  <a:pt x="96131" y="576774"/>
                </a:cubicBezTo>
                <a:cubicBezTo>
                  <a:pt x="50912" y="572759"/>
                  <a:pt x="-732" y="521899"/>
                  <a:pt x="0" y="480643"/>
                </a:cubicBezTo>
                <a:cubicBezTo>
                  <a:pt x="-15916" y="303527"/>
                  <a:pt x="26835" y="281731"/>
                  <a:pt x="0" y="96131"/>
                </a:cubicBezTo>
                <a:close/>
              </a:path>
            </a:pathLst>
          </a:custGeom>
          <a:solidFill>
            <a:srgbClr val="FFFF99"/>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000000"/>
                </a:solidFill>
                <a:latin typeface="Arial"/>
                <a:ea typeface="Arial"/>
                <a:cs typeface="Arial"/>
                <a:sym typeface="Arial"/>
              </a:rPr>
              <a:t>Luyện đọc nhóm</a:t>
            </a:r>
            <a:endParaRPr sz="2800" b="1" i="0" u="none" strike="noStrike" cap="none">
              <a:solidFill>
                <a:srgbClr val="000000"/>
              </a:solidFill>
              <a:latin typeface="Arial"/>
              <a:ea typeface="Arial"/>
              <a:cs typeface="Arial"/>
              <a:sym typeface="Arial"/>
            </a:endParaRPr>
          </a:p>
        </p:txBody>
      </p:sp>
      <p:pic>
        <p:nvPicPr>
          <p:cNvPr id="744" name="Google Shape;744;p24" descr="Star Cartoon Images, Stock Photos &amp;amp; Vectors | Shutterstock"/>
          <p:cNvPicPr preferRelativeResize="0"/>
          <p:nvPr/>
        </p:nvPicPr>
        <p:blipFill rotWithShape="1">
          <a:blip r:embed="rId7">
            <a:alphaModFix/>
          </a:blip>
          <a:srcRect t="13598" b="24686"/>
          <a:stretch/>
        </p:blipFill>
        <p:spPr>
          <a:xfrm>
            <a:off x="6935879" y="2536589"/>
            <a:ext cx="1841154" cy="525002"/>
          </a:xfrm>
          <a:prstGeom prst="rect">
            <a:avLst/>
          </a:prstGeom>
          <a:noFill/>
          <a:ln>
            <a:noFill/>
          </a:ln>
        </p:spPr>
      </p:pic>
      <p:sp>
        <p:nvSpPr>
          <p:cNvPr id="745" name="Google Shape;745;p24"/>
          <p:cNvSpPr/>
          <p:nvPr/>
        </p:nvSpPr>
        <p:spPr>
          <a:xfrm>
            <a:off x="4228310" y="1020776"/>
            <a:ext cx="3114892" cy="536044"/>
          </a:xfrm>
          <a:prstGeom prst="rect">
            <a:avLst/>
          </a:prstGeom>
          <a:noFill/>
          <a:ln>
            <a:noFill/>
          </a:ln>
        </p:spPr>
        <p:txBody>
          <a:bodyPr spcFirstLastPara="1" wrap="square" lIns="91425" tIns="45700" rIns="91425" bIns="45700" anchor="t" anchorCtr="0">
            <a:spAutoFit/>
          </a:bodyPr>
          <a:lstStyle/>
          <a:p>
            <a:pPr marL="0" marR="0" lvl="0" indent="0" algn="ctr" rtl="0">
              <a:lnSpc>
                <a:spcPct val="112000"/>
              </a:lnSpc>
              <a:spcBef>
                <a:spcPts val="0"/>
              </a:spcBef>
              <a:spcAft>
                <a:spcPts val="0"/>
              </a:spcAft>
              <a:buClr>
                <a:srgbClr val="002060"/>
              </a:buClr>
              <a:buSzPts val="2800"/>
              <a:buFont typeface="Arial"/>
              <a:buNone/>
            </a:pPr>
            <a:r>
              <a:rPr lang="en-US" sz="2800" b="1" i="0" u="none" strike="noStrike" cap="none">
                <a:solidFill>
                  <a:srgbClr val="002060"/>
                </a:solidFill>
                <a:latin typeface="Arial"/>
                <a:ea typeface="Arial"/>
                <a:cs typeface="Arial"/>
                <a:sym typeface="Arial"/>
              </a:rPr>
              <a:t>Tiêu chí nhận xét</a:t>
            </a:r>
            <a:endParaRPr sz="2800" b="1" i="0" u="none" strike="noStrike" cap="none">
              <a:solidFill>
                <a:srgbClr val="002060"/>
              </a:solidFill>
              <a:latin typeface="Arial"/>
              <a:ea typeface="Arial"/>
              <a:cs typeface="Arial"/>
              <a:sym typeface="Arial"/>
            </a:endParaRPr>
          </a:p>
        </p:txBody>
      </p:sp>
      <p:pic>
        <p:nvPicPr>
          <p:cNvPr id="746" name="Google Shape;746;p24" descr="Star Cartoon Images, Stock Photos &amp;amp; Vectors | Shutterstock"/>
          <p:cNvPicPr preferRelativeResize="0"/>
          <p:nvPr/>
        </p:nvPicPr>
        <p:blipFill rotWithShape="1">
          <a:blip r:embed="rId7">
            <a:alphaModFix/>
          </a:blip>
          <a:srcRect t="13598" b="24686"/>
          <a:stretch/>
        </p:blipFill>
        <p:spPr>
          <a:xfrm>
            <a:off x="6832989" y="1817913"/>
            <a:ext cx="1841154" cy="525002"/>
          </a:xfrm>
          <a:prstGeom prst="rect">
            <a:avLst/>
          </a:prstGeom>
          <a:noFill/>
          <a:ln>
            <a:noFill/>
          </a:ln>
        </p:spPr>
      </p:pic>
      <p:pic>
        <p:nvPicPr>
          <p:cNvPr id="747" name="Google Shape;747;p24" descr="Star Cartoon Images, Stock Photos &amp;amp; Vectors | Shutterstock"/>
          <p:cNvPicPr preferRelativeResize="0"/>
          <p:nvPr/>
        </p:nvPicPr>
        <p:blipFill rotWithShape="1">
          <a:blip r:embed="rId7">
            <a:alphaModFix/>
          </a:blip>
          <a:srcRect t="13598" b="24686"/>
          <a:stretch/>
        </p:blipFill>
        <p:spPr>
          <a:xfrm>
            <a:off x="8313654" y="3284270"/>
            <a:ext cx="1841154" cy="525002"/>
          </a:xfrm>
          <a:prstGeom prst="rect">
            <a:avLst/>
          </a:prstGeom>
          <a:noFill/>
          <a:ln>
            <a:noFill/>
          </a:ln>
        </p:spPr>
      </p:pic>
      <p:pic>
        <p:nvPicPr>
          <p:cNvPr id="748" name="Google Shape;748;p24"/>
          <p:cNvPicPr preferRelativeResize="0"/>
          <p:nvPr/>
        </p:nvPicPr>
        <p:blipFill rotWithShape="1">
          <a:blip r:embed="rId8">
            <a:alphaModFix/>
          </a:blip>
          <a:srcRect/>
          <a:stretch/>
        </p:blipFill>
        <p:spPr>
          <a:xfrm>
            <a:off x="799239" y="230505"/>
            <a:ext cx="646567" cy="721749"/>
          </a:xfrm>
          <a:prstGeom prst="rect">
            <a:avLst/>
          </a:prstGeom>
          <a:noFill/>
          <a:ln>
            <a:noFill/>
          </a:ln>
        </p:spPr>
      </p:pic>
      <p:sp>
        <p:nvSpPr>
          <p:cNvPr id="749" name="Google Shape;749;p24"/>
          <p:cNvSpPr/>
          <p:nvPr/>
        </p:nvSpPr>
        <p:spPr>
          <a:xfrm>
            <a:off x="3094996" y="1888803"/>
            <a:ext cx="3645680" cy="523585"/>
          </a:xfrm>
          <a:prstGeom prst="roundRect">
            <a:avLst>
              <a:gd name="adj" fmla="val 50000"/>
            </a:avLst>
          </a:prstGeom>
          <a:solidFill>
            <a:srgbClr val="C1EFFF"/>
          </a:solidFill>
          <a:ln w="12700"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rgbClr val="FFFFFF"/>
              </a:solidFill>
              <a:latin typeface="Calibri"/>
              <a:ea typeface="Calibri"/>
              <a:cs typeface="Calibri"/>
              <a:sym typeface="Calibri"/>
            </a:endParaRPr>
          </a:p>
        </p:txBody>
      </p:sp>
      <p:sp>
        <p:nvSpPr>
          <p:cNvPr id="750" name="Google Shape;750;p24"/>
          <p:cNvSpPr/>
          <p:nvPr/>
        </p:nvSpPr>
        <p:spPr>
          <a:xfrm>
            <a:off x="3829062" y="1820411"/>
            <a:ext cx="1776448"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rgbClr val="000000"/>
                </a:solidFill>
                <a:latin typeface="Calibri"/>
                <a:ea typeface="Calibri"/>
                <a:cs typeface="Calibri"/>
                <a:sym typeface="Calibri"/>
              </a:rPr>
              <a:t>Đọc đúng</a:t>
            </a:r>
            <a:endParaRPr sz="3200" b="0" i="0" u="none" strike="noStrike" cap="none">
              <a:solidFill>
                <a:srgbClr val="000000"/>
              </a:solidFill>
              <a:latin typeface="Calibri"/>
              <a:ea typeface="Calibri"/>
              <a:cs typeface="Calibri"/>
              <a:sym typeface="Calibri"/>
            </a:endParaRPr>
          </a:p>
        </p:txBody>
      </p:sp>
      <p:sp>
        <p:nvSpPr>
          <p:cNvPr id="751" name="Google Shape;751;p24"/>
          <p:cNvSpPr/>
          <p:nvPr/>
        </p:nvSpPr>
        <p:spPr>
          <a:xfrm>
            <a:off x="3187309" y="1934595"/>
            <a:ext cx="432000" cy="432000"/>
          </a:xfrm>
          <a:prstGeom prst="ellipse">
            <a:avLst/>
          </a:prstGeom>
          <a:solidFill>
            <a:srgbClr val="93E3FF"/>
          </a:solidFill>
          <a:ln w="12700"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rgbClr val="0070C0"/>
                </a:solidFill>
                <a:latin typeface="Calibri"/>
                <a:ea typeface="Calibri"/>
                <a:cs typeface="Calibri"/>
                <a:sym typeface="Calibri"/>
              </a:rPr>
              <a:t>1</a:t>
            </a:r>
            <a:endParaRPr sz="2800" b="0" i="0" u="none" strike="noStrike" cap="none">
              <a:solidFill>
                <a:srgbClr val="FFFFFF"/>
              </a:solidFill>
              <a:latin typeface="Calibri"/>
              <a:ea typeface="Calibri"/>
              <a:cs typeface="Calibri"/>
              <a:sym typeface="Calibri"/>
            </a:endParaRPr>
          </a:p>
        </p:txBody>
      </p:sp>
      <p:grpSp>
        <p:nvGrpSpPr>
          <p:cNvPr id="752" name="Google Shape;752;p24"/>
          <p:cNvGrpSpPr/>
          <p:nvPr/>
        </p:nvGrpSpPr>
        <p:grpSpPr>
          <a:xfrm>
            <a:off x="3094996" y="2509595"/>
            <a:ext cx="3645680" cy="643894"/>
            <a:chOff x="1717199" y="4363552"/>
            <a:chExt cx="3645680" cy="643894"/>
          </a:xfrm>
        </p:grpSpPr>
        <p:sp>
          <p:nvSpPr>
            <p:cNvPr id="753" name="Google Shape;753;p24"/>
            <p:cNvSpPr/>
            <p:nvPr/>
          </p:nvSpPr>
          <p:spPr>
            <a:xfrm>
              <a:off x="1717199" y="4407610"/>
              <a:ext cx="3645680" cy="563049"/>
            </a:xfrm>
            <a:prstGeom prst="roundRect">
              <a:avLst>
                <a:gd name="adj" fmla="val 50000"/>
              </a:avLst>
            </a:prstGeom>
            <a:solidFill>
              <a:srgbClr val="FFF09D"/>
            </a:solidFill>
            <a:ln w="12700" cap="flat" cmpd="sng">
              <a:solidFill>
                <a:srgbClr val="BF9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rgbClr val="FFFFFF"/>
                </a:solidFill>
                <a:latin typeface="Calibri"/>
                <a:ea typeface="Calibri"/>
                <a:cs typeface="Calibri"/>
                <a:sym typeface="Calibri"/>
              </a:endParaRPr>
            </a:p>
          </p:txBody>
        </p:sp>
        <p:sp>
          <p:nvSpPr>
            <p:cNvPr id="754" name="Google Shape;754;p24"/>
            <p:cNvSpPr/>
            <p:nvPr/>
          </p:nvSpPr>
          <p:spPr>
            <a:xfrm>
              <a:off x="2451265" y="4363552"/>
              <a:ext cx="1832553" cy="643894"/>
            </a:xfrm>
            <a:prstGeom prst="rect">
              <a:avLst/>
            </a:prstGeom>
            <a:noFill/>
            <a:ln>
              <a:noFill/>
            </a:ln>
          </p:spPr>
          <p:txBody>
            <a:bodyPr spcFirstLastPara="1" wrap="square" lIns="91425" tIns="45700" rIns="91425" bIns="45700" anchor="t" anchorCtr="0">
              <a:spAutoFit/>
            </a:bodyPr>
            <a:lstStyle/>
            <a:p>
              <a:pPr marL="0" marR="0" lvl="0" indent="0" algn="l" rtl="0">
                <a:lnSpc>
                  <a:spcPct val="112000"/>
                </a:lnSpc>
                <a:spcBef>
                  <a:spcPts val="0"/>
                </a:spcBef>
                <a:spcAft>
                  <a:spcPts val="0"/>
                </a:spcAft>
                <a:buClr>
                  <a:srgbClr val="000000"/>
                </a:buClr>
                <a:buSzPts val="3200"/>
                <a:buFont typeface="Arial"/>
                <a:buNone/>
              </a:pPr>
              <a:r>
                <a:rPr lang="en-US" sz="3200" b="0" i="0" u="none" strike="noStrike" cap="none">
                  <a:solidFill>
                    <a:srgbClr val="000000"/>
                  </a:solidFill>
                  <a:latin typeface="Calibri"/>
                  <a:ea typeface="Calibri"/>
                  <a:cs typeface="Calibri"/>
                  <a:sym typeface="Calibri"/>
                </a:rPr>
                <a:t>Đọc to, rõ</a:t>
              </a:r>
              <a:endParaRPr sz="3200" b="0" i="0" u="none" strike="noStrike" cap="none">
                <a:solidFill>
                  <a:srgbClr val="000000"/>
                </a:solidFill>
                <a:latin typeface="Calibri"/>
                <a:ea typeface="Calibri"/>
                <a:cs typeface="Calibri"/>
                <a:sym typeface="Calibri"/>
              </a:endParaRPr>
            </a:p>
          </p:txBody>
        </p:sp>
        <p:sp>
          <p:nvSpPr>
            <p:cNvPr id="755" name="Google Shape;755;p24"/>
            <p:cNvSpPr/>
            <p:nvPr/>
          </p:nvSpPr>
          <p:spPr>
            <a:xfrm>
              <a:off x="1824062" y="4469499"/>
              <a:ext cx="432000" cy="432000"/>
            </a:xfrm>
            <a:prstGeom prst="ellipse">
              <a:avLst/>
            </a:prstGeom>
            <a:solidFill>
              <a:srgbClr val="FFE443"/>
            </a:solidFill>
            <a:ln w="12700" cap="flat" cmpd="sng">
              <a:solidFill>
                <a:srgbClr val="BF9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rgbClr val="000000"/>
                  </a:solidFill>
                  <a:latin typeface="Calibri"/>
                  <a:ea typeface="Calibri"/>
                  <a:cs typeface="Calibri"/>
                  <a:sym typeface="Calibri"/>
                </a:rPr>
                <a:t>2</a:t>
              </a:r>
              <a:endParaRPr sz="2800" b="0" i="0" u="none" strike="noStrike" cap="none">
                <a:solidFill>
                  <a:srgbClr val="000000"/>
                </a:solidFill>
                <a:latin typeface="Calibri"/>
                <a:ea typeface="Calibri"/>
                <a:cs typeface="Calibri"/>
                <a:sym typeface="Calibri"/>
              </a:endParaRPr>
            </a:p>
          </p:txBody>
        </p:sp>
      </p:grpSp>
      <p:grpSp>
        <p:nvGrpSpPr>
          <p:cNvPr id="756" name="Google Shape;756;p24"/>
          <p:cNvGrpSpPr/>
          <p:nvPr/>
        </p:nvGrpSpPr>
        <p:grpSpPr>
          <a:xfrm>
            <a:off x="3094996" y="3248063"/>
            <a:ext cx="5119273" cy="643894"/>
            <a:chOff x="1717199" y="5199333"/>
            <a:chExt cx="5119273" cy="643894"/>
          </a:xfrm>
        </p:grpSpPr>
        <p:sp>
          <p:nvSpPr>
            <p:cNvPr id="757" name="Google Shape;757;p24"/>
            <p:cNvSpPr/>
            <p:nvPr/>
          </p:nvSpPr>
          <p:spPr>
            <a:xfrm>
              <a:off x="1717199" y="5206535"/>
              <a:ext cx="5119273" cy="584583"/>
            </a:xfrm>
            <a:prstGeom prst="roundRect">
              <a:avLst>
                <a:gd name="adj" fmla="val 50000"/>
              </a:avLst>
            </a:prstGeom>
            <a:solidFill>
              <a:srgbClr val="FFD1C5"/>
            </a:solidFill>
            <a:ln w="12700" cap="flat" cmpd="sng">
              <a:solidFill>
                <a:srgbClr val="FF5A2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rgbClr val="FFFFFF"/>
                </a:solidFill>
                <a:latin typeface="Calibri"/>
                <a:ea typeface="Calibri"/>
                <a:cs typeface="Calibri"/>
                <a:sym typeface="Calibri"/>
              </a:endParaRPr>
            </a:p>
          </p:txBody>
        </p:sp>
        <p:sp>
          <p:nvSpPr>
            <p:cNvPr id="758" name="Google Shape;758;p24"/>
            <p:cNvSpPr/>
            <p:nvPr/>
          </p:nvSpPr>
          <p:spPr>
            <a:xfrm>
              <a:off x="2451265" y="5199333"/>
              <a:ext cx="3437159" cy="643894"/>
            </a:xfrm>
            <a:prstGeom prst="rect">
              <a:avLst/>
            </a:prstGeom>
            <a:noFill/>
            <a:ln>
              <a:noFill/>
            </a:ln>
          </p:spPr>
          <p:txBody>
            <a:bodyPr spcFirstLastPara="1" wrap="square" lIns="91425" tIns="45700" rIns="91425" bIns="45700" anchor="t" anchorCtr="0">
              <a:spAutoFit/>
            </a:bodyPr>
            <a:lstStyle/>
            <a:p>
              <a:pPr marL="0" marR="0" lvl="0" indent="0" algn="l" rtl="0">
                <a:lnSpc>
                  <a:spcPct val="112000"/>
                </a:lnSpc>
                <a:spcBef>
                  <a:spcPts val="0"/>
                </a:spcBef>
                <a:spcAft>
                  <a:spcPts val="0"/>
                </a:spcAft>
                <a:buClr>
                  <a:srgbClr val="000000"/>
                </a:buClr>
                <a:buSzPts val="3200"/>
                <a:buFont typeface="Arial"/>
                <a:buNone/>
              </a:pPr>
              <a:r>
                <a:rPr lang="en-US" sz="3200" b="0" i="0" u="none" strike="noStrike" cap="none">
                  <a:solidFill>
                    <a:srgbClr val="000000"/>
                  </a:solidFill>
                  <a:latin typeface="Calibri"/>
                  <a:ea typeface="Calibri"/>
                  <a:cs typeface="Calibri"/>
                  <a:sym typeface="Calibri"/>
                </a:rPr>
                <a:t>Ngắt nghỉ đúng chỗ</a:t>
              </a:r>
              <a:endParaRPr sz="3200" b="0" i="0" u="none" strike="noStrike" cap="none">
                <a:solidFill>
                  <a:srgbClr val="000000"/>
                </a:solidFill>
                <a:latin typeface="Calibri"/>
                <a:ea typeface="Calibri"/>
                <a:cs typeface="Calibri"/>
                <a:sym typeface="Calibri"/>
              </a:endParaRPr>
            </a:p>
          </p:txBody>
        </p:sp>
        <p:sp>
          <p:nvSpPr>
            <p:cNvPr id="759" name="Google Shape;759;p24"/>
            <p:cNvSpPr/>
            <p:nvPr/>
          </p:nvSpPr>
          <p:spPr>
            <a:xfrm>
              <a:off x="1859964" y="5282826"/>
              <a:ext cx="432000" cy="432000"/>
            </a:xfrm>
            <a:prstGeom prst="ellipse">
              <a:avLst/>
            </a:prstGeom>
            <a:solidFill>
              <a:srgbClr val="FFB7A3"/>
            </a:solidFill>
            <a:ln w="12700" cap="flat" cmpd="sng">
              <a:solidFill>
                <a:srgbClr val="FF5A2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rgbClr val="000000"/>
                  </a:solidFill>
                  <a:latin typeface="Calibri"/>
                  <a:ea typeface="Calibri"/>
                  <a:cs typeface="Calibri"/>
                  <a:sym typeface="Calibri"/>
                </a:rPr>
                <a:t>3</a:t>
              </a:r>
              <a:endParaRPr sz="2800" b="0" i="0" u="none" strike="noStrike" cap="none">
                <a:solidFill>
                  <a:srgbClr val="000000"/>
                </a:solidFill>
                <a:latin typeface="Calibri"/>
                <a:ea typeface="Calibri"/>
                <a:cs typeface="Calibri"/>
                <a:sym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3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4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4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4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4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4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4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4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4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5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5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5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pic>
        <p:nvPicPr>
          <p:cNvPr id="764" name="Google Shape;764;p25"/>
          <p:cNvPicPr preferRelativeResize="0"/>
          <p:nvPr/>
        </p:nvPicPr>
        <p:blipFill rotWithShape="1">
          <a:blip r:embed="rId3">
            <a:alphaModFix/>
          </a:blip>
          <a:srcRect/>
          <a:stretch/>
        </p:blipFill>
        <p:spPr>
          <a:xfrm>
            <a:off x="4749203" y="232913"/>
            <a:ext cx="5523455" cy="1072989"/>
          </a:xfrm>
          <a:prstGeom prst="rect">
            <a:avLst/>
          </a:prstGeom>
          <a:noFill/>
          <a:ln>
            <a:noFill/>
          </a:ln>
        </p:spPr>
      </p:pic>
      <p:sp>
        <p:nvSpPr>
          <p:cNvPr id="766" name="Google Shape;766;p25"/>
          <p:cNvSpPr txBox="1"/>
          <p:nvPr/>
        </p:nvSpPr>
        <p:spPr>
          <a:xfrm>
            <a:off x="2081403" y="1082421"/>
            <a:ext cx="4886325" cy="397031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Arial"/>
                <a:ea typeface="Arial"/>
                <a:cs typeface="Arial"/>
                <a:sym typeface="Arial"/>
              </a:rPr>
              <a:t>Một tờ giấy trắng</a:t>
            </a:r>
            <a:endParaRPr sz="28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Arial"/>
                <a:ea typeface="Arial"/>
                <a:cs typeface="Arial"/>
                <a:sym typeface="Arial"/>
              </a:rPr>
              <a:t>Cô gấp cong cong</a:t>
            </a:r>
            <a:endParaRPr sz="28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Arial"/>
                <a:ea typeface="Arial"/>
                <a:cs typeface="Arial"/>
                <a:sym typeface="Arial"/>
              </a:rPr>
              <a:t>Thoắt cái đã xong</a:t>
            </a:r>
            <a:endParaRPr sz="28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Arial"/>
                <a:ea typeface="Arial"/>
                <a:cs typeface="Arial"/>
                <a:sym typeface="Arial"/>
              </a:rPr>
              <a:t>Chiếc thuyền xinh quá!</a:t>
            </a:r>
            <a:endParaRPr/>
          </a:p>
          <a:p>
            <a:pPr marL="0" marR="0" lvl="0" indent="0" algn="l" rtl="0">
              <a:lnSpc>
                <a:spcPct val="100000"/>
              </a:lnSpc>
              <a:spcBef>
                <a:spcPts val="0"/>
              </a:spcBef>
              <a:spcAft>
                <a:spcPts val="0"/>
              </a:spcAft>
              <a:buClr>
                <a:schemeClr val="dk1"/>
              </a:buClr>
              <a:buSzPts val="2800"/>
              <a:buFont typeface="Calibri"/>
              <a:buNone/>
            </a:pPr>
            <a:endParaRPr sz="2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Arial"/>
                <a:ea typeface="Arial"/>
                <a:cs typeface="Arial"/>
                <a:sym typeface="Arial"/>
              </a:rPr>
              <a:t>Một tờ giấy đỏ</a:t>
            </a:r>
            <a:endParaRPr sz="2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Arial"/>
                <a:ea typeface="Arial"/>
                <a:cs typeface="Arial"/>
                <a:sym typeface="Arial"/>
              </a:rPr>
              <a:t>Mềm mại tay cô</a:t>
            </a:r>
            <a:endParaRPr sz="2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Arial"/>
                <a:ea typeface="Arial"/>
                <a:cs typeface="Arial"/>
                <a:sym typeface="Arial"/>
              </a:rPr>
              <a:t>Mặt trời đã phô</a:t>
            </a:r>
            <a:endParaRPr sz="2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Arial"/>
                <a:ea typeface="Arial"/>
                <a:cs typeface="Arial"/>
                <a:sym typeface="Arial"/>
              </a:rPr>
              <a:t>Nhiều tia nắng tỏa.</a:t>
            </a:r>
            <a:endParaRPr/>
          </a:p>
        </p:txBody>
      </p:sp>
      <p:sp>
        <p:nvSpPr>
          <p:cNvPr id="767" name="Google Shape;767;p25"/>
          <p:cNvSpPr txBox="1"/>
          <p:nvPr/>
        </p:nvSpPr>
        <p:spPr>
          <a:xfrm>
            <a:off x="6967728" y="916448"/>
            <a:ext cx="4886325" cy="56938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Arial"/>
                <a:ea typeface="Arial"/>
                <a:cs typeface="Arial"/>
                <a:sym typeface="Arial"/>
              </a:rPr>
              <a:t>Thêm tờ xanh nữa</a:t>
            </a:r>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Arial"/>
                <a:ea typeface="Arial"/>
                <a:cs typeface="Arial"/>
                <a:sym typeface="Arial"/>
              </a:rPr>
              <a:t>Cô cắt rất nhanh</a:t>
            </a:r>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Arial"/>
                <a:ea typeface="Arial"/>
                <a:cs typeface="Arial"/>
                <a:sym typeface="Arial"/>
              </a:rPr>
              <a:t>Mặt nước dập dềnh</a:t>
            </a:r>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Arial"/>
                <a:ea typeface="Arial"/>
                <a:cs typeface="Arial"/>
                <a:sym typeface="Arial"/>
              </a:rPr>
              <a:t>Quanh thuyền sóng lượn.</a:t>
            </a:r>
            <a:endParaRPr sz="2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br>
              <a:rPr lang="en-US" sz="2800" b="0" i="0" u="none" strike="noStrike" cap="none">
                <a:solidFill>
                  <a:srgbClr val="000000"/>
                </a:solidFill>
                <a:latin typeface="Arial"/>
                <a:ea typeface="Arial"/>
                <a:cs typeface="Arial"/>
                <a:sym typeface="Arial"/>
              </a:rPr>
            </a:br>
            <a:r>
              <a:rPr lang="en-US" sz="2800" b="0" i="0" u="none" strike="noStrike" cap="none">
                <a:solidFill>
                  <a:srgbClr val="000000"/>
                </a:solidFill>
                <a:latin typeface="Arial"/>
                <a:ea typeface="Arial"/>
                <a:cs typeface="Arial"/>
                <a:sym typeface="Arial"/>
              </a:rPr>
              <a:t>Như phép mầu nhiệm</a:t>
            </a:r>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Arial"/>
                <a:ea typeface="Arial"/>
                <a:cs typeface="Arial"/>
                <a:sym typeface="Arial"/>
              </a:rPr>
              <a:t>Hiện trước mắt em:</a:t>
            </a:r>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Arial"/>
                <a:ea typeface="Arial"/>
                <a:cs typeface="Arial"/>
                <a:sym typeface="Arial"/>
              </a:rPr>
              <a:t>Biển biếc bình minh</a:t>
            </a:r>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Arial"/>
                <a:ea typeface="Arial"/>
                <a:cs typeface="Arial"/>
                <a:sym typeface="Arial"/>
              </a:rPr>
              <a:t>Rì rào sóng vỗ…</a:t>
            </a:r>
            <a:endParaRPr/>
          </a:p>
          <a:p>
            <a:pPr marL="0" marR="0" lvl="0" indent="0" algn="just" rtl="0">
              <a:lnSpc>
                <a:spcPct val="100000"/>
              </a:lnSpc>
              <a:spcBef>
                <a:spcPts val="0"/>
              </a:spcBef>
              <a:spcAft>
                <a:spcPts val="0"/>
              </a:spcAft>
              <a:buClr>
                <a:srgbClr val="000000"/>
              </a:buClr>
              <a:buSzPts val="2800"/>
              <a:buFont typeface="Arial"/>
              <a:buNone/>
            </a:pPr>
            <a:br>
              <a:rPr lang="en-US" sz="2800" b="0" i="0" u="none" strike="noStrike" cap="none">
                <a:solidFill>
                  <a:srgbClr val="000000"/>
                </a:solidFill>
                <a:latin typeface="Arial"/>
                <a:ea typeface="Arial"/>
                <a:cs typeface="Arial"/>
                <a:sym typeface="Arial"/>
              </a:rPr>
            </a:br>
            <a:r>
              <a:rPr lang="en-US" sz="2800" b="0" i="0" u="none" strike="noStrike" cap="none">
                <a:solidFill>
                  <a:srgbClr val="000000"/>
                </a:solidFill>
                <a:latin typeface="Arial"/>
                <a:ea typeface="Arial"/>
                <a:cs typeface="Arial"/>
                <a:sym typeface="Arial"/>
              </a:rPr>
              <a:t>Biết bao điều lạ</a:t>
            </a:r>
            <a:endParaRPr sz="28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Arial"/>
                <a:ea typeface="Arial"/>
                <a:cs typeface="Arial"/>
                <a:sym typeface="Arial"/>
              </a:rPr>
              <a:t>Từ bàn tay cô.</a:t>
            </a:r>
            <a:endParaRPr/>
          </a:p>
          <a:p>
            <a:pPr marL="0" marR="0" lvl="0" indent="0" algn="r" rtl="0">
              <a:lnSpc>
                <a:spcPct val="100000"/>
              </a:lnSpc>
              <a:spcBef>
                <a:spcPts val="0"/>
              </a:spcBef>
              <a:spcAft>
                <a:spcPts val="0"/>
              </a:spcAft>
              <a:buClr>
                <a:srgbClr val="000000"/>
              </a:buClr>
              <a:buSzPts val="2800"/>
              <a:buFont typeface="Arial"/>
              <a:buNone/>
            </a:pPr>
            <a:r>
              <a:rPr lang="en-US" sz="2400" b="0" i="0" u="none" strike="noStrike" cap="none">
                <a:solidFill>
                  <a:srgbClr val="000000"/>
                </a:solidFill>
                <a:latin typeface="Arial"/>
                <a:ea typeface="Arial"/>
                <a:cs typeface="Arial"/>
                <a:sym typeface="Arial"/>
              </a:rPr>
              <a:t>(Nguyễn Trọng Hoàn)</a:t>
            </a:r>
            <a:endParaRPr sz="2400" b="0" i="0" u="none" strike="noStrike" cap="none">
              <a:solidFill>
                <a:srgbClr val="000000"/>
              </a:solidFill>
              <a:latin typeface="Arial"/>
              <a:ea typeface="Arial"/>
              <a:cs typeface="Arial"/>
              <a:sym typeface="Arial"/>
            </a:endParaRPr>
          </a:p>
        </p:txBody>
      </p:sp>
      <p:sp>
        <p:nvSpPr>
          <p:cNvPr id="768" name="Google Shape;768;p25"/>
          <p:cNvSpPr/>
          <p:nvPr/>
        </p:nvSpPr>
        <p:spPr>
          <a:xfrm>
            <a:off x="1635973" y="1194081"/>
            <a:ext cx="421267" cy="445491"/>
          </a:xfrm>
          <a:prstGeom prst="teardrop">
            <a:avLst>
              <a:gd name="adj" fmla="val 100000"/>
            </a:avLst>
          </a:prstGeom>
          <a:solidFill>
            <a:srgbClr val="F7943D"/>
          </a:solidFill>
          <a:ln w="12700" cap="flat" cmpd="sng">
            <a:solidFill>
              <a:srgbClr val="F7943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Arial"/>
                <a:ea typeface="Arial"/>
                <a:cs typeface="Arial"/>
                <a:sym typeface="Arial"/>
              </a:rPr>
              <a:t>1</a:t>
            </a:r>
            <a:endParaRPr/>
          </a:p>
        </p:txBody>
      </p:sp>
      <p:sp>
        <p:nvSpPr>
          <p:cNvPr id="769" name="Google Shape;769;p25"/>
          <p:cNvSpPr/>
          <p:nvPr/>
        </p:nvSpPr>
        <p:spPr>
          <a:xfrm>
            <a:off x="1629285" y="3256545"/>
            <a:ext cx="421267" cy="445491"/>
          </a:xfrm>
          <a:prstGeom prst="teardrop">
            <a:avLst>
              <a:gd name="adj" fmla="val 100000"/>
            </a:avLst>
          </a:prstGeom>
          <a:solidFill>
            <a:srgbClr val="F7943D"/>
          </a:solidFill>
          <a:ln w="12700" cap="flat" cmpd="sng">
            <a:solidFill>
              <a:srgbClr val="F7943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Arial"/>
                <a:ea typeface="Arial"/>
                <a:cs typeface="Arial"/>
                <a:sym typeface="Arial"/>
              </a:rPr>
              <a:t>2</a:t>
            </a:r>
            <a:endParaRPr/>
          </a:p>
        </p:txBody>
      </p:sp>
      <p:sp>
        <p:nvSpPr>
          <p:cNvPr id="770" name="Google Shape;770;p25"/>
          <p:cNvSpPr/>
          <p:nvPr/>
        </p:nvSpPr>
        <p:spPr>
          <a:xfrm>
            <a:off x="6546461" y="971335"/>
            <a:ext cx="421267" cy="445491"/>
          </a:xfrm>
          <a:prstGeom prst="teardrop">
            <a:avLst>
              <a:gd name="adj" fmla="val 100000"/>
            </a:avLst>
          </a:prstGeom>
          <a:solidFill>
            <a:srgbClr val="F7943D"/>
          </a:solidFill>
          <a:ln w="12700" cap="flat" cmpd="sng">
            <a:solidFill>
              <a:srgbClr val="F7943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Arial"/>
                <a:ea typeface="Arial"/>
                <a:cs typeface="Arial"/>
                <a:sym typeface="Arial"/>
              </a:rPr>
              <a:t>3</a:t>
            </a:r>
            <a:endParaRPr/>
          </a:p>
        </p:txBody>
      </p:sp>
      <p:sp>
        <p:nvSpPr>
          <p:cNvPr id="771" name="Google Shape;771;p25"/>
          <p:cNvSpPr/>
          <p:nvPr/>
        </p:nvSpPr>
        <p:spPr>
          <a:xfrm>
            <a:off x="6546461" y="3033800"/>
            <a:ext cx="421267" cy="445491"/>
          </a:xfrm>
          <a:prstGeom prst="teardrop">
            <a:avLst>
              <a:gd name="adj" fmla="val 100000"/>
            </a:avLst>
          </a:prstGeom>
          <a:solidFill>
            <a:srgbClr val="F7943D"/>
          </a:solidFill>
          <a:ln w="12700" cap="flat" cmpd="sng">
            <a:solidFill>
              <a:srgbClr val="F7943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Arial"/>
                <a:ea typeface="Arial"/>
                <a:cs typeface="Arial"/>
                <a:sym typeface="Arial"/>
              </a:rPr>
              <a:t>4</a:t>
            </a:r>
            <a:endParaRPr/>
          </a:p>
        </p:txBody>
      </p:sp>
      <p:grpSp>
        <p:nvGrpSpPr>
          <p:cNvPr id="772" name="Google Shape;772;p25"/>
          <p:cNvGrpSpPr/>
          <p:nvPr/>
        </p:nvGrpSpPr>
        <p:grpSpPr>
          <a:xfrm>
            <a:off x="-13647" y="27296"/>
            <a:ext cx="3342521" cy="684000"/>
            <a:chOff x="3521613" y="0"/>
            <a:chExt cx="2970714" cy="684000"/>
          </a:xfrm>
        </p:grpSpPr>
        <p:grpSp>
          <p:nvGrpSpPr>
            <p:cNvPr id="773" name="Google Shape;773;p25"/>
            <p:cNvGrpSpPr/>
            <p:nvPr/>
          </p:nvGrpSpPr>
          <p:grpSpPr>
            <a:xfrm>
              <a:off x="3521613" y="0"/>
              <a:ext cx="2895221" cy="684000"/>
              <a:chOff x="3770142" y="1493446"/>
              <a:chExt cx="2895221" cy="684000"/>
            </a:xfrm>
          </p:grpSpPr>
          <p:sp>
            <p:nvSpPr>
              <p:cNvPr id="774" name="Google Shape;774;p25"/>
              <p:cNvSpPr/>
              <p:nvPr/>
            </p:nvSpPr>
            <p:spPr>
              <a:xfrm>
                <a:off x="3840482" y="1547446"/>
                <a:ext cx="2824881" cy="576000"/>
              </a:xfrm>
              <a:prstGeom prst="flowChartAlternateProcess">
                <a:avLst/>
              </a:prstGeom>
              <a:solidFill>
                <a:srgbClr val="FFFF99"/>
              </a:solidFill>
              <a:ln w="28575" cap="flat" cmpd="sng">
                <a:solidFill>
                  <a:srgbClr val="FC70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mbria"/>
                  <a:ea typeface="Cambria"/>
                  <a:cs typeface="Cambria"/>
                  <a:sym typeface="Cambria"/>
                </a:endParaRPr>
              </a:p>
            </p:txBody>
          </p:sp>
          <p:pic>
            <p:nvPicPr>
              <p:cNvPr id="775" name="Google Shape;775;p25"/>
              <p:cNvPicPr preferRelativeResize="0"/>
              <p:nvPr/>
            </p:nvPicPr>
            <p:blipFill rotWithShape="1">
              <a:blip r:embed="rId4">
                <a:alphaModFix/>
              </a:blip>
              <a:srcRect/>
              <a:stretch/>
            </p:blipFill>
            <p:spPr>
              <a:xfrm rot="-5400000">
                <a:off x="3751426" y="1512162"/>
                <a:ext cx="684000" cy="646568"/>
              </a:xfrm>
              <a:prstGeom prst="rect">
                <a:avLst/>
              </a:prstGeom>
              <a:noFill/>
              <a:ln>
                <a:noFill/>
              </a:ln>
            </p:spPr>
          </p:pic>
        </p:grpSp>
        <p:sp>
          <p:nvSpPr>
            <p:cNvPr id="776" name="Google Shape;776;p25"/>
            <p:cNvSpPr txBox="1"/>
            <p:nvPr/>
          </p:nvSpPr>
          <p:spPr>
            <a:xfrm>
              <a:off x="4060480" y="107686"/>
              <a:ext cx="2431847"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a:solidFill>
                    <a:srgbClr val="000000"/>
                  </a:solidFill>
                  <a:latin typeface="Arial"/>
                  <a:ea typeface="Arial"/>
                  <a:cs typeface="Arial"/>
                  <a:sym typeface="Arial"/>
                </a:rPr>
                <a:t>Đọc toàn bài</a:t>
              </a:r>
              <a:endParaRPr sz="2400" b="0" i="0" u="none" strike="noStrike" cap="none">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pic>
        <p:nvPicPr>
          <p:cNvPr id="781" name="Google Shape;781;p26"/>
          <p:cNvPicPr preferRelativeResize="0"/>
          <p:nvPr/>
        </p:nvPicPr>
        <p:blipFill rotWithShape="1">
          <a:blip r:embed="rId3">
            <a:alphaModFix/>
          </a:blip>
          <a:srcRect l="8869" t="3721" r="8869" b="3721"/>
          <a:stretch/>
        </p:blipFill>
        <p:spPr>
          <a:xfrm>
            <a:off x="0" y="0"/>
            <a:ext cx="12192000" cy="6858000"/>
          </a:xfrm>
          <a:prstGeom prst="rect">
            <a:avLst/>
          </a:prstGeom>
          <a:noFill/>
          <a:ln>
            <a:noFill/>
          </a:ln>
        </p:spPr>
      </p:pic>
      <p:sp>
        <p:nvSpPr>
          <p:cNvPr id="782" name="Google Shape;782;p26"/>
          <p:cNvSpPr txBox="1"/>
          <p:nvPr/>
        </p:nvSpPr>
        <p:spPr>
          <a:xfrm>
            <a:off x="4904037" y="1342933"/>
            <a:ext cx="2383926"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6DAA2D"/>
              </a:buClr>
              <a:buSzPts val="5400"/>
              <a:buFont typeface="Coiny"/>
              <a:buNone/>
            </a:pPr>
            <a:r>
              <a:rPr lang="en-US" sz="5400" b="1" i="0" u="none" strike="noStrike" cap="none">
                <a:solidFill>
                  <a:srgbClr val="6DAA2D"/>
                </a:solidFill>
                <a:latin typeface="Coiny"/>
                <a:ea typeface="Coiny"/>
                <a:cs typeface="Coiny"/>
                <a:sym typeface="Coiny"/>
              </a:rPr>
              <a:t>02</a:t>
            </a:r>
            <a:endParaRPr sz="2400" b="1" i="0" u="none" strike="noStrike" cap="none">
              <a:solidFill>
                <a:srgbClr val="6DAA2D"/>
              </a:solidFill>
              <a:latin typeface="Coiny"/>
              <a:ea typeface="Coiny"/>
              <a:cs typeface="Coiny"/>
              <a:sym typeface="Coiny"/>
            </a:endParaRPr>
          </a:p>
        </p:txBody>
      </p:sp>
      <p:pic>
        <p:nvPicPr>
          <p:cNvPr id="783" name="Google Shape;783;p26"/>
          <p:cNvPicPr preferRelativeResize="0"/>
          <p:nvPr/>
        </p:nvPicPr>
        <p:blipFill rotWithShape="1">
          <a:blip r:embed="rId4">
            <a:alphaModFix/>
          </a:blip>
          <a:srcRect/>
          <a:stretch/>
        </p:blipFill>
        <p:spPr>
          <a:xfrm>
            <a:off x="3416576" y="2038991"/>
            <a:ext cx="5358848" cy="278001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82"/>
                                        </p:tgtEl>
                                        <p:attrNameLst>
                                          <p:attrName>style.visibility</p:attrName>
                                        </p:attrNameLst>
                                      </p:cBhvr>
                                      <p:to>
                                        <p:strVal val="visible"/>
                                      </p:to>
                                    </p:set>
                                    <p:animEffect transition="in" filter="fade">
                                      <p:cBhvr>
                                        <p:cTn id="7" dur="500"/>
                                        <p:tgtEl>
                                          <p:spTgt spid="78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83"/>
                                        </p:tgtEl>
                                        <p:attrNameLst>
                                          <p:attrName>style.visibility</p:attrName>
                                        </p:attrNameLst>
                                      </p:cBhvr>
                                      <p:to>
                                        <p:strVal val="visible"/>
                                      </p:to>
                                    </p:set>
                                    <p:animEffect transition="in" filter="fade">
                                      <p:cBhvr>
                                        <p:cTn id="11" dur="1000"/>
                                        <p:tgtEl>
                                          <p:spTgt spid="7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788" name="Google Shape;788;p27"/>
          <p:cNvSpPr txBox="1"/>
          <p:nvPr/>
        </p:nvSpPr>
        <p:spPr>
          <a:xfrm>
            <a:off x="1556088" y="1509493"/>
            <a:ext cx="10369212" cy="52322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b="1">
                <a:solidFill>
                  <a:srgbClr val="00B050"/>
                </a:solidFill>
                <a:latin typeface="Arial"/>
                <a:ea typeface="Arial"/>
                <a:cs typeface="Arial"/>
                <a:sym typeface="Arial"/>
              </a:rPr>
              <a:t>Chọn lời giải thích phù hợp với mỗi từ dưới đây:</a:t>
            </a:r>
            <a:endParaRPr/>
          </a:p>
        </p:txBody>
      </p:sp>
      <p:sp>
        <p:nvSpPr>
          <p:cNvPr id="789" name="Google Shape;789;p27"/>
          <p:cNvSpPr/>
          <p:nvPr/>
        </p:nvSpPr>
        <p:spPr>
          <a:xfrm>
            <a:off x="1659537" y="2472666"/>
            <a:ext cx="1906993" cy="927652"/>
          </a:xfrm>
          <a:prstGeom prst="cloud">
            <a:avLst/>
          </a:prstGeom>
          <a:solidFill>
            <a:srgbClr val="FFD1C5"/>
          </a:solidFill>
          <a:ln w="19050" cap="flat" cmpd="sng">
            <a:solidFill>
              <a:srgbClr val="FF6476"/>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2800"/>
              <a:buFont typeface="Arial"/>
              <a:buNone/>
            </a:pPr>
            <a:r>
              <a:rPr lang="en-US" sz="2800" b="1" i="0" u="none" strike="noStrike" cap="none">
                <a:solidFill>
                  <a:srgbClr val="210F2E"/>
                </a:solidFill>
                <a:latin typeface="Arial"/>
                <a:ea typeface="Arial"/>
                <a:cs typeface="Arial"/>
                <a:sym typeface="Arial"/>
              </a:rPr>
              <a:t>phô</a:t>
            </a:r>
            <a:endParaRPr sz="2800" b="1" i="0" u="none" strike="noStrike" cap="none">
              <a:solidFill>
                <a:srgbClr val="210F2E"/>
              </a:solidFill>
              <a:latin typeface="Arial"/>
              <a:ea typeface="Arial"/>
              <a:cs typeface="Arial"/>
              <a:sym typeface="Arial"/>
            </a:endParaRPr>
          </a:p>
        </p:txBody>
      </p:sp>
      <p:sp>
        <p:nvSpPr>
          <p:cNvPr id="790" name="Google Shape;790;p27"/>
          <p:cNvSpPr/>
          <p:nvPr/>
        </p:nvSpPr>
        <p:spPr>
          <a:xfrm>
            <a:off x="4221568" y="2310116"/>
            <a:ext cx="2813781" cy="927652"/>
          </a:xfrm>
          <a:prstGeom prst="cloud">
            <a:avLst/>
          </a:prstGeom>
          <a:solidFill>
            <a:srgbClr val="FFD1C5"/>
          </a:solidFill>
          <a:ln w="19050" cap="flat" cmpd="sng">
            <a:solidFill>
              <a:srgbClr val="FF6476"/>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2800"/>
              <a:buFont typeface="Arial"/>
              <a:buNone/>
            </a:pPr>
            <a:r>
              <a:rPr lang="en-US" sz="2800" b="1" i="0" u="none" strike="noStrike" cap="none">
                <a:solidFill>
                  <a:srgbClr val="210F2E"/>
                </a:solidFill>
                <a:latin typeface="Arial"/>
                <a:ea typeface="Arial"/>
                <a:cs typeface="Arial"/>
                <a:sym typeface="Arial"/>
              </a:rPr>
              <a:t>dập dềnh</a:t>
            </a:r>
            <a:endParaRPr sz="2800" b="1" i="0" u="none" strike="noStrike" cap="none">
              <a:solidFill>
                <a:srgbClr val="210F2E"/>
              </a:solidFill>
              <a:latin typeface="Arial"/>
              <a:ea typeface="Arial"/>
              <a:cs typeface="Arial"/>
              <a:sym typeface="Arial"/>
            </a:endParaRPr>
          </a:p>
        </p:txBody>
      </p:sp>
      <p:sp>
        <p:nvSpPr>
          <p:cNvPr id="792" name="Google Shape;792;p27"/>
          <p:cNvSpPr txBox="1"/>
          <p:nvPr/>
        </p:nvSpPr>
        <p:spPr>
          <a:xfrm>
            <a:off x="820729" y="3617879"/>
            <a:ext cx="10128744" cy="2677616"/>
          </a:xfrm>
          <a:prstGeom prst="rect">
            <a:avLst/>
          </a:prstGeom>
          <a:noFill/>
          <a:ln>
            <a:noFill/>
          </a:ln>
        </p:spPr>
        <p:txBody>
          <a:bodyPr spcFirstLastPara="1" wrap="square" lIns="91425" tIns="45700" rIns="91425" bIns="45700" anchor="t" anchorCtr="0">
            <a:spAutoFit/>
          </a:bodyPr>
          <a:lstStyle/>
          <a:p>
            <a:pPr marL="0" marR="0" lvl="0" indent="0" algn="l" rtl="0">
              <a:lnSpc>
                <a:spcPct val="200000"/>
              </a:lnSpc>
              <a:spcBef>
                <a:spcPts val="0"/>
              </a:spcBef>
              <a:spcAft>
                <a:spcPts val="0"/>
              </a:spcAft>
              <a:buNone/>
            </a:pPr>
            <a:r>
              <a:rPr lang="en-US" sz="2800">
                <a:solidFill>
                  <a:schemeClr val="dk1"/>
                </a:solidFill>
                <a:latin typeface="Arial"/>
                <a:ea typeface="Arial"/>
                <a:cs typeface="Arial"/>
                <a:sym typeface="Arial"/>
              </a:rPr>
              <a:t>a. Mặt nước chuyển động lên xuống nhịp nhàng</a:t>
            </a:r>
            <a:endParaRPr sz="1200"/>
          </a:p>
          <a:p>
            <a:pPr marL="0" marR="0" lvl="0" indent="0" algn="l" rtl="0">
              <a:lnSpc>
                <a:spcPct val="200000"/>
              </a:lnSpc>
              <a:spcBef>
                <a:spcPts val="0"/>
              </a:spcBef>
              <a:spcAft>
                <a:spcPts val="0"/>
              </a:spcAft>
              <a:buNone/>
            </a:pPr>
            <a:r>
              <a:rPr lang="en-US" sz="2800">
                <a:solidFill>
                  <a:schemeClr val="dk1"/>
                </a:solidFill>
                <a:latin typeface="Arial"/>
                <a:ea typeface="Arial"/>
                <a:cs typeface="Arial"/>
                <a:sym typeface="Arial"/>
              </a:rPr>
              <a:t>b. Tiếng sóng vỗ nhỏ, êm nhẹ, phát ra đều đều liên tiếp</a:t>
            </a:r>
            <a:endParaRPr sz="1200"/>
          </a:p>
          <a:p>
            <a:pPr marL="0" marR="0" lvl="0" indent="0" algn="l" rtl="0">
              <a:lnSpc>
                <a:spcPct val="200000"/>
              </a:lnSpc>
              <a:spcBef>
                <a:spcPts val="0"/>
              </a:spcBef>
              <a:spcAft>
                <a:spcPts val="0"/>
              </a:spcAft>
              <a:buNone/>
            </a:pPr>
            <a:r>
              <a:rPr lang="en-US" sz="2800">
                <a:solidFill>
                  <a:schemeClr val="dk1"/>
                </a:solidFill>
                <a:latin typeface="Arial"/>
                <a:ea typeface="Arial"/>
                <a:cs typeface="Arial"/>
                <a:sym typeface="Arial"/>
              </a:rPr>
              <a:t>c. Để lộ ra, bày ra</a:t>
            </a:r>
            <a:endParaRPr sz="1200"/>
          </a:p>
        </p:txBody>
      </p:sp>
      <p:sp>
        <p:nvSpPr>
          <p:cNvPr id="791" name="Google Shape;791;p27"/>
          <p:cNvSpPr/>
          <p:nvPr/>
        </p:nvSpPr>
        <p:spPr>
          <a:xfrm>
            <a:off x="8456482" y="2472666"/>
            <a:ext cx="1906994" cy="927652"/>
          </a:xfrm>
          <a:prstGeom prst="cloud">
            <a:avLst/>
          </a:prstGeom>
          <a:solidFill>
            <a:srgbClr val="FFD1C5"/>
          </a:solidFill>
          <a:ln w="19050" cap="flat" cmpd="sng">
            <a:solidFill>
              <a:srgbClr val="FF6476"/>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2800"/>
              <a:buFont typeface="Arial"/>
              <a:buNone/>
            </a:pPr>
            <a:r>
              <a:rPr lang="en-US" sz="2800" b="1" i="0" u="none" strike="noStrike" cap="none">
                <a:solidFill>
                  <a:srgbClr val="210F2E"/>
                </a:solidFill>
                <a:latin typeface="Arial"/>
                <a:ea typeface="Arial"/>
                <a:cs typeface="Arial"/>
                <a:sym typeface="Arial"/>
              </a:rPr>
              <a:t>rì rào</a:t>
            </a:r>
            <a:endParaRPr sz="2800" b="1" i="0" u="none" strike="noStrike" cap="none">
              <a:solidFill>
                <a:srgbClr val="210F2E"/>
              </a:solidFill>
              <a:latin typeface="Arial"/>
              <a:ea typeface="Arial"/>
              <a:cs typeface="Arial"/>
              <a:sym typeface="Arial"/>
            </a:endParaRPr>
          </a:p>
        </p:txBody>
      </p:sp>
      <p:grpSp>
        <p:nvGrpSpPr>
          <p:cNvPr id="793" name="Google Shape;793;p27"/>
          <p:cNvGrpSpPr/>
          <p:nvPr/>
        </p:nvGrpSpPr>
        <p:grpSpPr>
          <a:xfrm>
            <a:off x="594360" y="385539"/>
            <a:ext cx="3179929" cy="684000"/>
            <a:chOff x="3521613" y="0"/>
            <a:chExt cx="3179929" cy="684000"/>
          </a:xfrm>
        </p:grpSpPr>
        <p:grpSp>
          <p:nvGrpSpPr>
            <p:cNvPr id="794" name="Google Shape;794;p27"/>
            <p:cNvGrpSpPr/>
            <p:nvPr/>
          </p:nvGrpSpPr>
          <p:grpSpPr>
            <a:xfrm>
              <a:off x="3521613" y="0"/>
              <a:ext cx="3179929" cy="684000"/>
              <a:chOff x="3770142" y="1493446"/>
              <a:chExt cx="3179929" cy="684000"/>
            </a:xfrm>
          </p:grpSpPr>
          <p:sp>
            <p:nvSpPr>
              <p:cNvPr id="795" name="Google Shape;795;p27"/>
              <p:cNvSpPr/>
              <p:nvPr/>
            </p:nvSpPr>
            <p:spPr>
              <a:xfrm>
                <a:off x="3840481" y="1547446"/>
                <a:ext cx="3109590" cy="576000"/>
              </a:xfrm>
              <a:prstGeom prst="flowChartAlternateProcess">
                <a:avLst/>
              </a:prstGeom>
              <a:solidFill>
                <a:srgbClr val="FFFF99"/>
              </a:solidFill>
              <a:ln w="28575" cap="flat" cmpd="sng">
                <a:solidFill>
                  <a:srgbClr val="FC70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Arial"/>
                  <a:ea typeface="Arial"/>
                  <a:cs typeface="Arial"/>
                  <a:sym typeface="Arial"/>
                </a:endParaRPr>
              </a:p>
            </p:txBody>
          </p:sp>
          <p:pic>
            <p:nvPicPr>
              <p:cNvPr id="796" name="Google Shape;796;p27"/>
              <p:cNvPicPr preferRelativeResize="0"/>
              <p:nvPr/>
            </p:nvPicPr>
            <p:blipFill rotWithShape="1">
              <a:blip r:embed="rId3">
                <a:alphaModFix/>
              </a:blip>
              <a:srcRect/>
              <a:stretch/>
            </p:blipFill>
            <p:spPr>
              <a:xfrm rot="-5400000">
                <a:off x="3751426" y="1512162"/>
                <a:ext cx="684000" cy="646568"/>
              </a:xfrm>
              <a:prstGeom prst="rect">
                <a:avLst/>
              </a:prstGeom>
              <a:noFill/>
              <a:ln>
                <a:noFill/>
              </a:ln>
            </p:spPr>
          </p:pic>
        </p:grpSp>
        <p:sp>
          <p:nvSpPr>
            <p:cNvPr id="797" name="Google Shape;797;p27"/>
            <p:cNvSpPr txBox="1"/>
            <p:nvPr/>
          </p:nvSpPr>
          <p:spPr>
            <a:xfrm>
              <a:off x="4168182" y="80390"/>
              <a:ext cx="2410530"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Arial"/>
                  <a:ea typeface="Arial"/>
                  <a:cs typeface="Arial"/>
                  <a:sym typeface="Arial"/>
                </a:rPr>
                <a:t>Cùng tìm hiểu</a:t>
              </a:r>
              <a:endParaRPr/>
            </a:p>
          </p:txBody>
        </p:sp>
      </p:grpSp>
      <p:grpSp>
        <p:nvGrpSpPr>
          <p:cNvPr id="798" name="Google Shape;798;p27"/>
          <p:cNvGrpSpPr/>
          <p:nvPr/>
        </p:nvGrpSpPr>
        <p:grpSpPr>
          <a:xfrm>
            <a:off x="796973" y="1347694"/>
            <a:ext cx="587835" cy="733599"/>
            <a:chOff x="1836100" y="2332000"/>
            <a:chExt cx="1572829" cy="895643"/>
          </a:xfrm>
        </p:grpSpPr>
        <p:sp>
          <p:nvSpPr>
            <p:cNvPr id="799" name="Google Shape;799;p27"/>
            <p:cNvSpPr/>
            <p:nvPr/>
          </p:nvSpPr>
          <p:spPr>
            <a:xfrm>
              <a:off x="1886559" y="2454748"/>
              <a:ext cx="1522370" cy="697312"/>
            </a:xfrm>
            <a:custGeom>
              <a:avLst/>
              <a:gdLst/>
              <a:ahLst/>
              <a:cxnLst/>
              <a:rect l="l" t="t" r="r" b="b"/>
              <a:pathLst>
                <a:path w="1964940" h="840320" extrusionOk="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solidFill>
              <a:schemeClr val="lt1"/>
            </a:solidFill>
            <a:ln w="25400" cap="rnd" cmpd="sng">
              <a:solidFill>
                <a:srgbClr val="F59C1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600"/>
                <a:buFont typeface="Calibri"/>
                <a:buNone/>
              </a:pPr>
              <a:endParaRPr sz="1600" b="0" i="0" u="none" strike="noStrike" cap="none">
                <a:solidFill>
                  <a:srgbClr val="FFFFFF"/>
                </a:solidFill>
                <a:latin typeface="Arial"/>
                <a:ea typeface="Arial"/>
                <a:cs typeface="Arial"/>
                <a:sym typeface="Arial"/>
              </a:endParaRPr>
            </a:p>
          </p:txBody>
        </p:sp>
        <p:sp>
          <p:nvSpPr>
            <p:cNvPr id="800" name="Google Shape;800;p27"/>
            <p:cNvSpPr/>
            <p:nvPr/>
          </p:nvSpPr>
          <p:spPr>
            <a:xfrm>
              <a:off x="1836100" y="2454748"/>
              <a:ext cx="1456448" cy="652929"/>
            </a:xfrm>
            <a:custGeom>
              <a:avLst/>
              <a:gdLst/>
              <a:ahLst/>
              <a:cxnLst/>
              <a:rect l="l" t="t" r="r" b="b"/>
              <a:pathLst>
                <a:path w="1879853" h="786834" extrusionOk="0">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lt1"/>
            </a:solidFill>
            <a:ln w="25400" cap="rnd" cmpd="sng">
              <a:solidFill>
                <a:srgbClr val="F59C1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600"/>
                <a:buFont typeface="Calibri"/>
                <a:buNone/>
              </a:pPr>
              <a:endParaRPr sz="1600" b="0" i="0" u="none" strike="noStrike" cap="none">
                <a:solidFill>
                  <a:srgbClr val="FFFFFF"/>
                </a:solidFill>
                <a:latin typeface="Arial"/>
                <a:ea typeface="Arial"/>
                <a:cs typeface="Arial"/>
                <a:sym typeface="Arial"/>
              </a:endParaRPr>
            </a:p>
          </p:txBody>
        </p:sp>
        <p:sp>
          <p:nvSpPr>
            <p:cNvPr id="801" name="Google Shape;801;p27"/>
            <p:cNvSpPr txBox="1"/>
            <p:nvPr/>
          </p:nvSpPr>
          <p:spPr>
            <a:xfrm>
              <a:off x="2222349" y="2332000"/>
              <a:ext cx="756775" cy="895643"/>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Clr>
                  <a:srgbClr val="F59C1F"/>
                </a:buClr>
                <a:buSzPts val="3600"/>
                <a:buFont typeface="Arial"/>
                <a:buNone/>
              </a:pPr>
              <a:r>
                <a:rPr lang="en-US" sz="3600" b="1" i="0" u="none" strike="noStrike" cap="none">
                  <a:solidFill>
                    <a:srgbClr val="F59C1F"/>
                  </a:solidFill>
                  <a:latin typeface="Arial"/>
                  <a:ea typeface="Arial"/>
                  <a:cs typeface="Arial"/>
                  <a:sym typeface="Arial"/>
                </a:rPr>
                <a:t>1</a:t>
              </a:r>
              <a:endParaRP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92"/>
                                        </p:tgtEl>
                                        <p:attrNameLst>
                                          <p:attrName>style.visibility</p:attrName>
                                        </p:attrNameLst>
                                      </p:cBhvr>
                                      <p:to>
                                        <p:strVal val="visible"/>
                                      </p:to>
                                    </p:set>
                                    <p:animEffect transition="in" filter="fade">
                                      <p:cBhvr>
                                        <p:cTn id="7" dur="500"/>
                                        <p:tgtEl>
                                          <p:spTgt spid="79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2.91667E-6 -7.40741E-7 L 0.17487 0.4257 " pathEditMode="relative" rAng="0" ptsTypes="AA">
                                      <p:cBhvr>
                                        <p:cTn id="11" dur="2000" fill="hold"/>
                                        <p:tgtEl>
                                          <p:spTgt spid="789"/>
                                        </p:tgtEl>
                                        <p:attrNameLst>
                                          <p:attrName>ppt_x</p:attrName>
                                          <p:attrName>ppt_y</p:attrName>
                                        </p:attrNameLst>
                                      </p:cBhvr>
                                      <p:rCtr x="8737" y="21273"/>
                                    </p:animMotion>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grpId="0" nodeType="clickEffect">
                                  <p:stCondLst>
                                    <p:cond delay="0"/>
                                  </p:stCondLst>
                                  <p:childTnLst>
                                    <p:animMotion origin="layout" path="M -0.06315 -0.01019 L 0.35299 0.18125 " pathEditMode="relative" rAng="0" ptsTypes="AA">
                                      <p:cBhvr>
                                        <p:cTn id="15" dur="2000" fill="hold"/>
                                        <p:tgtEl>
                                          <p:spTgt spid="790"/>
                                        </p:tgtEl>
                                        <p:attrNameLst>
                                          <p:attrName>ppt_x</p:attrName>
                                          <p:attrName>ppt_y</p:attrName>
                                        </p:attrNameLst>
                                      </p:cBhvr>
                                      <p:rCtr x="20807" y="9560"/>
                                    </p:animMotion>
                                  </p:childTnLst>
                                </p:cTn>
                              </p:par>
                            </p:childTnLst>
                          </p:cTn>
                        </p:par>
                      </p:childTnLst>
                    </p:cTn>
                  </p:par>
                  <p:par>
                    <p:cTn id="16" fill="hold">
                      <p:stCondLst>
                        <p:cond delay="indefinite"/>
                      </p:stCondLst>
                      <p:childTnLst>
                        <p:par>
                          <p:cTn id="17" fill="hold">
                            <p:stCondLst>
                              <p:cond delay="0"/>
                            </p:stCondLst>
                            <p:childTnLst>
                              <p:par>
                                <p:cTn id="18" presetID="42" presetClass="path" presetSubtype="0" accel="50000" decel="50000" fill="hold" grpId="0" nodeType="clickEffect">
                                  <p:stCondLst>
                                    <p:cond delay="0"/>
                                  </p:stCondLst>
                                  <p:childTnLst>
                                    <p:animMotion origin="layout" path="M -4.79167E-6 -7.40741E-7 L 0.10547 0.29167 " pathEditMode="relative" rAng="0" ptsTypes="AA">
                                      <p:cBhvr>
                                        <p:cTn id="19" dur="2000" fill="hold"/>
                                        <p:tgtEl>
                                          <p:spTgt spid="791"/>
                                        </p:tgtEl>
                                        <p:attrNameLst>
                                          <p:attrName>ppt_x</p:attrName>
                                          <p:attrName>ppt_y</p:attrName>
                                        </p:attrNameLst>
                                      </p:cBhvr>
                                      <p:rCtr x="5273" y="145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9" grpId="0" animBg="1"/>
      <p:bldP spid="790" grpId="0" animBg="1"/>
      <p:bldP spid="79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6" name="Google Shape;806;p28"/>
          <p:cNvSpPr txBox="1"/>
          <p:nvPr/>
        </p:nvSpPr>
        <p:spPr>
          <a:xfrm>
            <a:off x="1856047" y="1397073"/>
            <a:ext cx="9534277" cy="95410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Arial"/>
                <a:ea typeface="Arial"/>
                <a:cs typeface="Arial"/>
                <a:sym typeface="Arial"/>
              </a:rPr>
              <a:t>Từ các tờ giấy, cô giáo đã làm ra những gì? (ghép từ ngữ ở cột A với từ ngữ phù hợp ở cột B)</a:t>
            </a:r>
            <a:endParaRPr/>
          </a:p>
        </p:txBody>
      </p:sp>
      <p:sp>
        <p:nvSpPr>
          <p:cNvPr id="807" name="Google Shape;807;p28"/>
          <p:cNvSpPr/>
          <p:nvPr/>
        </p:nvSpPr>
        <p:spPr>
          <a:xfrm>
            <a:off x="1307408" y="2980742"/>
            <a:ext cx="2905125" cy="800100"/>
          </a:xfrm>
          <a:prstGeom prst="roundRect">
            <a:avLst>
              <a:gd name="adj" fmla="val 16667"/>
            </a:avLst>
          </a:prstGeom>
          <a:solidFill>
            <a:schemeClr val="accent4"/>
          </a:solidFill>
          <a:ln w="12700" cap="flat" cmpd="sng">
            <a:solidFill>
              <a:srgbClr val="BA8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rgbClr val="002060"/>
                </a:solidFill>
                <a:latin typeface="Arial"/>
                <a:ea typeface="Arial"/>
                <a:cs typeface="Arial"/>
                <a:sym typeface="Arial"/>
              </a:rPr>
              <a:t>Tờ giấy trắng</a:t>
            </a:r>
            <a:endParaRPr sz="2800">
              <a:solidFill>
                <a:srgbClr val="002060"/>
              </a:solidFill>
              <a:latin typeface="Arial"/>
              <a:ea typeface="Arial"/>
              <a:cs typeface="Arial"/>
              <a:sym typeface="Arial"/>
            </a:endParaRPr>
          </a:p>
        </p:txBody>
      </p:sp>
      <p:sp>
        <p:nvSpPr>
          <p:cNvPr id="808" name="Google Shape;808;p28"/>
          <p:cNvSpPr/>
          <p:nvPr/>
        </p:nvSpPr>
        <p:spPr>
          <a:xfrm>
            <a:off x="1307407" y="4092375"/>
            <a:ext cx="2905125" cy="800100"/>
          </a:xfrm>
          <a:prstGeom prst="roundRect">
            <a:avLst>
              <a:gd name="adj" fmla="val 16667"/>
            </a:avLst>
          </a:prstGeom>
          <a:solidFill>
            <a:schemeClr val="accent4"/>
          </a:solidFill>
          <a:ln w="12700" cap="flat" cmpd="sng">
            <a:solidFill>
              <a:srgbClr val="BA8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rgbClr val="002060"/>
                </a:solidFill>
                <a:latin typeface="Arial"/>
                <a:ea typeface="Arial"/>
                <a:cs typeface="Arial"/>
                <a:sym typeface="Arial"/>
              </a:rPr>
              <a:t>Tờ giấy đỏ</a:t>
            </a:r>
            <a:endParaRPr sz="2800">
              <a:solidFill>
                <a:srgbClr val="002060"/>
              </a:solidFill>
              <a:latin typeface="Arial"/>
              <a:ea typeface="Arial"/>
              <a:cs typeface="Arial"/>
              <a:sym typeface="Arial"/>
            </a:endParaRPr>
          </a:p>
        </p:txBody>
      </p:sp>
      <p:sp>
        <p:nvSpPr>
          <p:cNvPr id="809" name="Google Shape;809;p28"/>
          <p:cNvSpPr/>
          <p:nvPr/>
        </p:nvSpPr>
        <p:spPr>
          <a:xfrm>
            <a:off x="1307407" y="5155541"/>
            <a:ext cx="2905125" cy="800100"/>
          </a:xfrm>
          <a:prstGeom prst="roundRect">
            <a:avLst>
              <a:gd name="adj" fmla="val 16667"/>
            </a:avLst>
          </a:prstGeom>
          <a:solidFill>
            <a:schemeClr val="accent4"/>
          </a:solidFill>
          <a:ln w="12700" cap="flat" cmpd="sng">
            <a:solidFill>
              <a:srgbClr val="BA8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rgbClr val="002060"/>
                </a:solidFill>
                <a:latin typeface="Arial"/>
                <a:ea typeface="Arial"/>
                <a:cs typeface="Arial"/>
                <a:sym typeface="Arial"/>
              </a:rPr>
              <a:t>Tờ giấy xanh</a:t>
            </a:r>
            <a:endParaRPr sz="2800">
              <a:solidFill>
                <a:srgbClr val="002060"/>
              </a:solidFill>
              <a:latin typeface="Arial"/>
              <a:ea typeface="Arial"/>
              <a:cs typeface="Arial"/>
              <a:sym typeface="Arial"/>
            </a:endParaRPr>
          </a:p>
        </p:txBody>
      </p:sp>
      <p:sp>
        <p:nvSpPr>
          <p:cNvPr id="810" name="Google Shape;810;p28"/>
          <p:cNvSpPr/>
          <p:nvPr/>
        </p:nvSpPr>
        <p:spPr>
          <a:xfrm>
            <a:off x="6384233" y="2980742"/>
            <a:ext cx="4657725" cy="800100"/>
          </a:xfrm>
          <a:prstGeom prst="roundRect">
            <a:avLst>
              <a:gd name="adj" fmla="val 16667"/>
            </a:avLst>
          </a:prstGeom>
          <a:solidFill>
            <a:srgbClr val="92D050"/>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sz="2800">
                <a:solidFill>
                  <a:srgbClr val="002060"/>
                </a:solidFill>
              </a:rPr>
              <a:t>mặt trời tỏa nắng</a:t>
            </a:r>
            <a:endParaRPr sz="2800">
              <a:solidFill>
                <a:srgbClr val="002060"/>
              </a:solidFill>
            </a:endParaRPr>
          </a:p>
        </p:txBody>
      </p:sp>
      <p:sp>
        <p:nvSpPr>
          <p:cNvPr id="811" name="Google Shape;811;p28"/>
          <p:cNvSpPr/>
          <p:nvPr/>
        </p:nvSpPr>
        <p:spPr>
          <a:xfrm>
            <a:off x="6384232" y="5155541"/>
            <a:ext cx="4657725" cy="800100"/>
          </a:xfrm>
          <a:prstGeom prst="roundRect">
            <a:avLst>
              <a:gd name="adj" fmla="val 16667"/>
            </a:avLst>
          </a:prstGeom>
          <a:solidFill>
            <a:srgbClr val="92D050"/>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sz="2800">
                <a:solidFill>
                  <a:srgbClr val="002060"/>
                </a:solidFill>
              </a:rPr>
              <a:t>chiếc thuyền</a:t>
            </a:r>
            <a:endParaRPr sz="2800">
              <a:solidFill>
                <a:srgbClr val="002060"/>
              </a:solidFill>
            </a:endParaRPr>
          </a:p>
        </p:txBody>
      </p:sp>
      <p:sp>
        <p:nvSpPr>
          <p:cNvPr id="812" name="Google Shape;812;p28"/>
          <p:cNvSpPr/>
          <p:nvPr/>
        </p:nvSpPr>
        <p:spPr>
          <a:xfrm>
            <a:off x="6384232" y="4092375"/>
            <a:ext cx="4657725" cy="800100"/>
          </a:xfrm>
          <a:prstGeom prst="roundRect">
            <a:avLst>
              <a:gd name="adj" fmla="val 16667"/>
            </a:avLst>
          </a:prstGeom>
          <a:solidFill>
            <a:srgbClr val="92D050"/>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sz="2800">
                <a:solidFill>
                  <a:srgbClr val="002060"/>
                </a:solidFill>
              </a:rPr>
              <a:t>mặt nước dập dềnh</a:t>
            </a:r>
            <a:endParaRPr sz="2800">
              <a:solidFill>
                <a:srgbClr val="002060"/>
              </a:solidFill>
            </a:endParaRPr>
          </a:p>
        </p:txBody>
      </p:sp>
      <p:cxnSp>
        <p:nvCxnSpPr>
          <p:cNvPr id="813" name="Google Shape;813;p28"/>
          <p:cNvCxnSpPr>
            <a:stCxn id="807" idx="3"/>
            <a:endCxn id="811" idx="1"/>
          </p:cNvCxnSpPr>
          <p:nvPr/>
        </p:nvCxnSpPr>
        <p:spPr>
          <a:xfrm>
            <a:off x="4212533" y="3380792"/>
            <a:ext cx="2171700" cy="2174700"/>
          </a:xfrm>
          <a:prstGeom prst="straightConnector1">
            <a:avLst/>
          </a:prstGeom>
          <a:noFill/>
          <a:ln w="38100" cap="flat" cmpd="sng">
            <a:solidFill>
              <a:srgbClr val="FF0000"/>
            </a:solidFill>
            <a:prstDash val="solid"/>
            <a:miter lim="800000"/>
            <a:headEnd type="none" w="sm" len="sm"/>
            <a:tailEnd type="triangle" w="med" len="med"/>
          </a:ln>
        </p:spPr>
      </p:cxnSp>
      <p:cxnSp>
        <p:nvCxnSpPr>
          <p:cNvPr id="814" name="Google Shape;814;p28"/>
          <p:cNvCxnSpPr>
            <a:endCxn id="810" idx="1"/>
          </p:cNvCxnSpPr>
          <p:nvPr/>
        </p:nvCxnSpPr>
        <p:spPr>
          <a:xfrm rot="10800000" flipH="1">
            <a:off x="4212533" y="3380792"/>
            <a:ext cx="2171700" cy="1155300"/>
          </a:xfrm>
          <a:prstGeom prst="straightConnector1">
            <a:avLst/>
          </a:prstGeom>
          <a:noFill/>
          <a:ln w="38100" cap="flat" cmpd="sng">
            <a:solidFill>
              <a:srgbClr val="FF0000"/>
            </a:solidFill>
            <a:prstDash val="solid"/>
            <a:miter lim="800000"/>
            <a:headEnd type="none" w="sm" len="sm"/>
            <a:tailEnd type="triangle" w="med" len="med"/>
          </a:ln>
        </p:spPr>
      </p:cxnSp>
      <p:cxnSp>
        <p:nvCxnSpPr>
          <p:cNvPr id="815" name="Google Shape;815;p28"/>
          <p:cNvCxnSpPr/>
          <p:nvPr/>
        </p:nvCxnSpPr>
        <p:spPr>
          <a:xfrm rot="10800000" flipH="1">
            <a:off x="4212531" y="4469741"/>
            <a:ext cx="2171701" cy="1155448"/>
          </a:xfrm>
          <a:prstGeom prst="straightConnector1">
            <a:avLst/>
          </a:prstGeom>
          <a:noFill/>
          <a:ln w="38100" cap="flat" cmpd="sng">
            <a:solidFill>
              <a:srgbClr val="FF0000"/>
            </a:solidFill>
            <a:prstDash val="solid"/>
            <a:miter lim="800000"/>
            <a:headEnd type="none" w="sm" len="sm"/>
            <a:tailEnd type="triangle" w="med" len="med"/>
          </a:ln>
        </p:spPr>
      </p:cxnSp>
      <p:grpSp>
        <p:nvGrpSpPr>
          <p:cNvPr id="816" name="Google Shape;816;p28"/>
          <p:cNvGrpSpPr/>
          <p:nvPr/>
        </p:nvGrpSpPr>
        <p:grpSpPr>
          <a:xfrm>
            <a:off x="630936" y="309875"/>
            <a:ext cx="3179929" cy="684000"/>
            <a:chOff x="3521613" y="0"/>
            <a:chExt cx="3179929" cy="684000"/>
          </a:xfrm>
        </p:grpSpPr>
        <p:grpSp>
          <p:nvGrpSpPr>
            <p:cNvPr id="817" name="Google Shape;817;p28"/>
            <p:cNvGrpSpPr/>
            <p:nvPr/>
          </p:nvGrpSpPr>
          <p:grpSpPr>
            <a:xfrm>
              <a:off x="3521613" y="0"/>
              <a:ext cx="3179929" cy="684000"/>
              <a:chOff x="3770142" y="1493446"/>
              <a:chExt cx="3179929" cy="684000"/>
            </a:xfrm>
          </p:grpSpPr>
          <p:sp>
            <p:nvSpPr>
              <p:cNvPr id="818" name="Google Shape;818;p28"/>
              <p:cNvSpPr/>
              <p:nvPr/>
            </p:nvSpPr>
            <p:spPr>
              <a:xfrm>
                <a:off x="3840481" y="1547446"/>
                <a:ext cx="3109590" cy="576000"/>
              </a:xfrm>
              <a:prstGeom prst="flowChartAlternateProcess">
                <a:avLst/>
              </a:prstGeom>
              <a:solidFill>
                <a:srgbClr val="FFFF99"/>
              </a:solidFill>
              <a:ln w="28575" cap="flat" cmpd="sng">
                <a:solidFill>
                  <a:srgbClr val="FC70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Arial"/>
                  <a:ea typeface="Arial"/>
                  <a:cs typeface="Arial"/>
                  <a:sym typeface="Arial"/>
                </a:endParaRPr>
              </a:p>
            </p:txBody>
          </p:sp>
          <p:pic>
            <p:nvPicPr>
              <p:cNvPr id="819" name="Google Shape;819;p28"/>
              <p:cNvPicPr preferRelativeResize="0"/>
              <p:nvPr/>
            </p:nvPicPr>
            <p:blipFill rotWithShape="1">
              <a:blip r:embed="rId3">
                <a:alphaModFix/>
              </a:blip>
              <a:srcRect/>
              <a:stretch/>
            </p:blipFill>
            <p:spPr>
              <a:xfrm rot="-5400000">
                <a:off x="3751426" y="1512162"/>
                <a:ext cx="684000" cy="646568"/>
              </a:xfrm>
              <a:prstGeom prst="rect">
                <a:avLst/>
              </a:prstGeom>
              <a:noFill/>
              <a:ln>
                <a:noFill/>
              </a:ln>
            </p:spPr>
          </p:pic>
        </p:grpSp>
        <p:sp>
          <p:nvSpPr>
            <p:cNvPr id="820" name="Google Shape;820;p28"/>
            <p:cNvSpPr txBox="1"/>
            <p:nvPr/>
          </p:nvSpPr>
          <p:spPr>
            <a:xfrm>
              <a:off x="4168182" y="80390"/>
              <a:ext cx="2410530"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Arial"/>
                  <a:ea typeface="Arial"/>
                  <a:cs typeface="Arial"/>
                  <a:sym typeface="Arial"/>
                </a:rPr>
                <a:t>Cùng tìm hiểu</a:t>
              </a:r>
              <a:endParaRPr/>
            </a:p>
          </p:txBody>
        </p:sp>
      </p:grpSp>
      <p:grpSp>
        <p:nvGrpSpPr>
          <p:cNvPr id="821" name="Google Shape;821;p28"/>
          <p:cNvGrpSpPr/>
          <p:nvPr/>
        </p:nvGrpSpPr>
        <p:grpSpPr>
          <a:xfrm>
            <a:off x="983586" y="1256637"/>
            <a:ext cx="587835" cy="733599"/>
            <a:chOff x="1836100" y="2332000"/>
            <a:chExt cx="1572829" cy="895643"/>
          </a:xfrm>
        </p:grpSpPr>
        <p:sp>
          <p:nvSpPr>
            <p:cNvPr id="822" name="Google Shape;822;p28"/>
            <p:cNvSpPr/>
            <p:nvPr/>
          </p:nvSpPr>
          <p:spPr>
            <a:xfrm>
              <a:off x="1886559" y="2454748"/>
              <a:ext cx="1522370" cy="697312"/>
            </a:xfrm>
            <a:custGeom>
              <a:avLst/>
              <a:gdLst/>
              <a:ahLst/>
              <a:cxnLst/>
              <a:rect l="l" t="t" r="r" b="b"/>
              <a:pathLst>
                <a:path w="1964940" h="840320" extrusionOk="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solidFill>
              <a:schemeClr val="lt1"/>
            </a:solidFill>
            <a:ln w="25400" cap="rnd" cmpd="sng">
              <a:solidFill>
                <a:srgbClr val="F59C1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600"/>
                <a:buFont typeface="Calibri"/>
                <a:buNone/>
              </a:pPr>
              <a:endParaRPr sz="1600" b="0" i="0" u="none" strike="noStrike" cap="none">
                <a:solidFill>
                  <a:srgbClr val="FFFFFF"/>
                </a:solidFill>
                <a:latin typeface="Arial"/>
                <a:ea typeface="Arial"/>
                <a:cs typeface="Arial"/>
                <a:sym typeface="Arial"/>
              </a:endParaRPr>
            </a:p>
          </p:txBody>
        </p:sp>
        <p:sp>
          <p:nvSpPr>
            <p:cNvPr id="823" name="Google Shape;823;p28"/>
            <p:cNvSpPr/>
            <p:nvPr/>
          </p:nvSpPr>
          <p:spPr>
            <a:xfrm>
              <a:off x="1836100" y="2454748"/>
              <a:ext cx="1456448" cy="652929"/>
            </a:xfrm>
            <a:custGeom>
              <a:avLst/>
              <a:gdLst/>
              <a:ahLst/>
              <a:cxnLst/>
              <a:rect l="l" t="t" r="r" b="b"/>
              <a:pathLst>
                <a:path w="1879853" h="786834" extrusionOk="0">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lt1"/>
            </a:solidFill>
            <a:ln w="25400" cap="rnd" cmpd="sng">
              <a:solidFill>
                <a:srgbClr val="F59C1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600"/>
                <a:buFont typeface="Calibri"/>
                <a:buNone/>
              </a:pPr>
              <a:endParaRPr sz="1600" b="0" i="0" u="none" strike="noStrike" cap="none">
                <a:solidFill>
                  <a:srgbClr val="FFFFFF"/>
                </a:solidFill>
                <a:latin typeface="Arial"/>
                <a:ea typeface="Arial"/>
                <a:cs typeface="Arial"/>
                <a:sym typeface="Arial"/>
              </a:endParaRPr>
            </a:p>
          </p:txBody>
        </p:sp>
        <p:sp>
          <p:nvSpPr>
            <p:cNvPr id="824" name="Google Shape;824;p28"/>
            <p:cNvSpPr txBox="1"/>
            <p:nvPr/>
          </p:nvSpPr>
          <p:spPr>
            <a:xfrm>
              <a:off x="2222349" y="2332000"/>
              <a:ext cx="756775" cy="895643"/>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Clr>
                  <a:srgbClr val="F59C1F"/>
                </a:buClr>
                <a:buSzPts val="3600"/>
                <a:buFont typeface="Arial"/>
                <a:buNone/>
              </a:pPr>
              <a:r>
                <a:rPr lang="en-US" sz="3600" b="1" i="0" u="none" strike="noStrike" cap="none">
                  <a:solidFill>
                    <a:srgbClr val="F59C1F"/>
                  </a:solidFill>
                  <a:latin typeface="Arial"/>
                  <a:ea typeface="Arial"/>
                  <a:cs typeface="Arial"/>
                  <a:sym typeface="Arial"/>
                </a:rPr>
                <a:t>2</a:t>
              </a:r>
              <a:endParaRPr sz="3600" b="1" i="0" u="none" strike="noStrike" cap="none">
                <a:solidFill>
                  <a:srgbClr val="F59C1F"/>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07"/>
                                        </p:tgtEl>
                                        <p:attrNameLst>
                                          <p:attrName>style.visibility</p:attrName>
                                        </p:attrNameLst>
                                      </p:cBhvr>
                                      <p:to>
                                        <p:strVal val="visible"/>
                                      </p:to>
                                    </p:set>
                                    <p:anim calcmode="lin" valueType="num">
                                      <p:cBhvr additive="base">
                                        <p:cTn id="7" dur="500"/>
                                        <p:tgtEl>
                                          <p:spTgt spid="807"/>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808"/>
                                        </p:tgtEl>
                                        <p:attrNameLst>
                                          <p:attrName>style.visibility</p:attrName>
                                        </p:attrNameLst>
                                      </p:cBhvr>
                                      <p:to>
                                        <p:strVal val="visible"/>
                                      </p:to>
                                    </p:set>
                                    <p:anim calcmode="lin" valueType="num">
                                      <p:cBhvr additive="base">
                                        <p:cTn id="10" dur="500"/>
                                        <p:tgtEl>
                                          <p:spTgt spid="808"/>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809"/>
                                        </p:tgtEl>
                                        <p:attrNameLst>
                                          <p:attrName>style.visibility</p:attrName>
                                        </p:attrNameLst>
                                      </p:cBhvr>
                                      <p:to>
                                        <p:strVal val="visible"/>
                                      </p:to>
                                    </p:set>
                                    <p:anim calcmode="lin" valueType="num">
                                      <p:cBhvr additive="base">
                                        <p:cTn id="13" dur="500"/>
                                        <p:tgtEl>
                                          <p:spTgt spid="809"/>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810"/>
                                        </p:tgtEl>
                                        <p:attrNameLst>
                                          <p:attrName>style.visibility</p:attrName>
                                        </p:attrNameLst>
                                      </p:cBhvr>
                                      <p:to>
                                        <p:strVal val="visible"/>
                                      </p:to>
                                    </p:set>
                                    <p:anim calcmode="lin" valueType="num">
                                      <p:cBhvr additive="base">
                                        <p:cTn id="16" dur="500"/>
                                        <p:tgtEl>
                                          <p:spTgt spid="810"/>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11"/>
                                        </p:tgtEl>
                                        <p:attrNameLst>
                                          <p:attrName>style.visibility</p:attrName>
                                        </p:attrNameLst>
                                      </p:cBhvr>
                                      <p:to>
                                        <p:strVal val="visible"/>
                                      </p:to>
                                    </p:set>
                                    <p:anim calcmode="lin" valueType="num">
                                      <p:cBhvr additive="base">
                                        <p:cTn id="19" dur="500"/>
                                        <p:tgtEl>
                                          <p:spTgt spid="811"/>
                                        </p:tgtEl>
                                        <p:attrNameLst>
                                          <p:attrName>ppt_y</p:attrName>
                                        </p:attrNameLst>
                                      </p:cBhvr>
                                      <p:tavLst>
                                        <p:tav tm="0">
                                          <p:val>
                                            <p:strVal val="#ppt_y+1"/>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812"/>
                                        </p:tgtEl>
                                        <p:attrNameLst>
                                          <p:attrName>style.visibility</p:attrName>
                                        </p:attrNameLst>
                                      </p:cBhvr>
                                      <p:to>
                                        <p:strVal val="visible"/>
                                      </p:to>
                                    </p:set>
                                    <p:anim calcmode="lin" valueType="num">
                                      <p:cBhvr additive="base">
                                        <p:cTn id="22" dur="500"/>
                                        <p:tgtEl>
                                          <p:spTgt spid="81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13"/>
                                        </p:tgtEl>
                                        <p:attrNameLst>
                                          <p:attrName>style.visibility</p:attrName>
                                        </p:attrNameLst>
                                      </p:cBhvr>
                                      <p:to>
                                        <p:strVal val="visible"/>
                                      </p:to>
                                    </p:set>
                                    <p:animEffect transition="in" filter="fade">
                                      <p:cBhvr>
                                        <p:cTn id="27" dur="500"/>
                                        <p:tgtEl>
                                          <p:spTgt spid="8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14"/>
                                        </p:tgtEl>
                                        <p:attrNameLst>
                                          <p:attrName>style.visibility</p:attrName>
                                        </p:attrNameLst>
                                      </p:cBhvr>
                                      <p:to>
                                        <p:strVal val="visible"/>
                                      </p:to>
                                    </p:set>
                                    <p:animEffect transition="in" filter="fade">
                                      <p:cBhvr>
                                        <p:cTn id="32" dur="500"/>
                                        <p:tgtEl>
                                          <p:spTgt spid="8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15"/>
                                        </p:tgtEl>
                                        <p:attrNameLst>
                                          <p:attrName>style.visibility</p:attrName>
                                        </p:attrNameLst>
                                      </p:cBhvr>
                                      <p:to>
                                        <p:strVal val="visible"/>
                                      </p:to>
                                    </p:set>
                                    <p:animEffect transition="in" filter="fade">
                                      <p:cBhvr>
                                        <p:cTn id="37" dur="500"/>
                                        <p:tgtEl>
                                          <p:spTgt spid="8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829" name="Google Shape;829;p29"/>
          <p:cNvSpPr txBox="1"/>
          <p:nvPr/>
        </p:nvSpPr>
        <p:spPr>
          <a:xfrm>
            <a:off x="1410652" y="1365644"/>
            <a:ext cx="10032410" cy="156966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chemeClr val="dk1"/>
                </a:solidFill>
                <a:latin typeface="Cambria"/>
                <a:ea typeface="Cambria"/>
                <a:cs typeface="Cambria"/>
                <a:sym typeface="Cambria"/>
              </a:rPr>
              <a:t>Theo em, 2 dòng thơ "</a:t>
            </a:r>
            <a:r>
              <a:rPr lang="en-US" sz="3200" b="1">
                <a:solidFill>
                  <a:schemeClr val="dk1"/>
                </a:solidFill>
                <a:latin typeface="Cambria"/>
                <a:ea typeface="Cambria"/>
                <a:cs typeface="Cambria"/>
                <a:sym typeface="Cambria"/>
              </a:rPr>
              <a:t>Biết bao điều lạ/Từ bàn tay cô</a:t>
            </a:r>
            <a:r>
              <a:rPr lang="en-US" sz="3200">
                <a:solidFill>
                  <a:schemeClr val="dk1"/>
                </a:solidFill>
                <a:latin typeface="Cambria"/>
                <a:ea typeface="Cambria"/>
                <a:cs typeface="Cambria"/>
                <a:sym typeface="Cambria"/>
              </a:rPr>
              <a:t>" muốn nói điều gì? Chọn câu trả lời hoặc nên ý kiến khác của em.</a:t>
            </a:r>
            <a:endParaRPr/>
          </a:p>
        </p:txBody>
      </p:sp>
      <p:sp>
        <p:nvSpPr>
          <p:cNvPr id="830" name="Google Shape;830;p29"/>
          <p:cNvSpPr txBox="1"/>
          <p:nvPr/>
        </p:nvSpPr>
        <p:spPr>
          <a:xfrm>
            <a:off x="2190750" y="3133725"/>
            <a:ext cx="6391275"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2060"/>
                </a:solidFill>
                <a:latin typeface="Cambria"/>
                <a:ea typeface="Cambria"/>
                <a:cs typeface="Cambria"/>
                <a:sym typeface="Cambria"/>
              </a:rPr>
              <a:t>a. Cô có phép màu</a:t>
            </a:r>
            <a:endParaRPr sz="3200">
              <a:solidFill>
                <a:srgbClr val="002060"/>
              </a:solidFill>
              <a:latin typeface="Cambria"/>
              <a:ea typeface="Cambria"/>
              <a:cs typeface="Cambria"/>
              <a:sym typeface="Cambria"/>
            </a:endParaRPr>
          </a:p>
          <a:p>
            <a:pPr marL="0" marR="0" lvl="0" indent="0" algn="l" rtl="0">
              <a:spcBef>
                <a:spcPts val="0"/>
              </a:spcBef>
              <a:spcAft>
                <a:spcPts val="0"/>
              </a:spcAft>
              <a:buNone/>
            </a:pPr>
            <a:r>
              <a:rPr lang="en-US" sz="3200">
                <a:solidFill>
                  <a:srgbClr val="002060"/>
                </a:solidFill>
                <a:latin typeface="Cambria"/>
                <a:ea typeface="Cambria"/>
                <a:cs typeface="Cambria"/>
                <a:sym typeface="Cambria"/>
              </a:rPr>
              <a:t>b. Cô rất khéo tay</a:t>
            </a:r>
            <a:endParaRPr sz="3200">
              <a:solidFill>
                <a:srgbClr val="002060"/>
              </a:solidFill>
              <a:latin typeface="Cambria"/>
              <a:ea typeface="Cambria"/>
              <a:cs typeface="Cambria"/>
              <a:sym typeface="Cambria"/>
            </a:endParaRPr>
          </a:p>
          <a:p>
            <a:pPr marL="0" marR="0" lvl="0" indent="0" algn="l" rtl="0">
              <a:spcBef>
                <a:spcPts val="0"/>
              </a:spcBef>
              <a:spcAft>
                <a:spcPts val="0"/>
              </a:spcAft>
              <a:buNone/>
            </a:pPr>
            <a:r>
              <a:rPr lang="en-US" sz="3200">
                <a:solidFill>
                  <a:srgbClr val="002060"/>
                </a:solidFill>
                <a:latin typeface="Cambria"/>
                <a:ea typeface="Cambria"/>
                <a:cs typeface="Cambria"/>
                <a:sym typeface="Cambria"/>
              </a:rPr>
              <a:t>c. Cô được học sinh rất yêu quý.</a:t>
            </a:r>
            <a:endParaRPr/>
          </a:p>
        </p:txBody>
      </p:sp>
      <p:sp>
        <p:nvSpPr>
          <p:cNvPr id="831" name="Google Shape;831;p29"/>
          <p:cNvSpPr/>
          <p:nvPr/>
        </p:nvSpPr>
        <p:spPr>
          <a:xfrm>
            <a:off x="1972905" y="3613755"/>
            <a:ext cx="714375" cy="609600"/>
          </a:xfrm>
          <a:prstGeom prst="ellipse">
            <a:avLst/>
          </a:prstGeom>
          <a:no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Arial"/>
              <a:ea typeface="Arial"/>
              <a:cs typeface="Arial"/>
              <a:sym typeface="Arial"/>
            </a:endParaRPr>
          </a:p>
        </p:txBody>
      </p:sp>
      <p:grpSp>
        <p:nvGrpSpPr>
          <p:cNvPr id="832" name="Google Shape;832;p29"/>
          <p:cNvGrpSpPr/>
          <p:nvPr/>
        </p:nvGrpSpPr>
        <p:grpSpPr>
          <a:xfrm>
            <a:off x="600785" y="376776"/>
            <a:ext cx="3179929" cy="684000"/>
            <a:chOff x="3521613" y="0"/>
            <a:chExt cx="3179929" cy="684000"/>
          </a:xfrm>
        </p:grpSpPr>
        <p:grpSp>
          <p:nvGrpSpPr>
            <p:cNvPr id="833" name="Google Shape;833;p29"/>
            <p:cNvGrpSpPr/>
            <p:nvPr/>
          </p:nvGrpSpPr>
          <p:grpSpPr>
            <a:xfrm>
              <a:off x="3521613" y="0"/>
              <a:ext cx="3179929" cy="684000"/>
              <a:chOff x="3770142" y="1493446"/>
              <a:chExt cx="3179929" cy="684000"/>
            </a:xfrm>
          </p:grpSpPr>
          <p:sp>
            <p:nvSpPr>
              <p:cNvPr id="834" name="Google Shape;834;p29"/>
              <p:cNvSpPr/>
              <p:nvPr/>
            </p:nvSpPr>
            <p:spPr>
              <a:xfrm>
                <a:off x="3840481" y="1547446"/>
                <a:ext cx="3109590" cy="576000"/>
              </a:xfrm>
              <a:prstGeom prst="flowChartAlternateProcess">
                <a:avLst/>
              </a:prstGeom>
              <a:solidFill>
                <a:srgbClr val="FFFF99"/>
              </a:solidFill>
              <a:ln w="28575" cap="flat" cmpd="sng">
                <a:solidFill>
                  <a:srgbClr val="FC70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Arial"/>
                  <a:ea typeface="Arial"/>
                  <a:cs typeface="Arial"/>
                  <a:sym typeface="Arial"/>
                </a:endParaRPr>
              </a:p>
            </p:txBody>
          </p:sp>
          <p:pic>
            <p:nvPicPr>
              <p:cNvPr id="835" name="Google Shape;835;p29"/>
              <p:cNvPicPr preferRelativeResize="0"/>
              <p:nvPr/>
            </p:nvPicPr>
            <p:blipFill rotWithShape="1">
              <a:blip r:embed="rId3">
                <a:alphaModFix/>
              </a:blip>
              <a:srcRect/>
              <a:stretch/>
            </p:blipFill>
            <p:spPr>
              <a:xfrm rot="-5400000">
                <a:off x="3751426" y="1512162"/>
                <a:ext cx="684000" cy="646568"/>
              </a:xfrm>
              <a:prstGeom prst="rect">
                <a:avLst/>
              </a:prstGeom>
              <a:noFill/>
              <a:ln>
                <a:noFill/>
              </a:ln>
            </p:spPr>
          </p:pic>
        </p:grpSp>
        <p:sp>
          <p:nvSpPr>
            <p:cNvPr id="836" name="Google Shape;836;p29"/>
            <p:cNvSpPr txBox="1"/>
            <p:nvPr/>
          </p:nvSpPr>
          <p:spPr>
            <a:xfrm>
              <a:off x="4168182" y="80390"/>
              <a:ext cx="2410530"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Arial"/>
                  <a:ea typeface="Arial"/>
                  <a:cs typeface="Arial"/>
                  <a:sym typeface="Arial"/>
                </a:rPr>
                <a:t>Cùng tìm hiểu</a:t>
              </a:r>
              <a:endParaRPr/>
            </a:p>
          </p:txBody>
        </p:sp>
      </p:grpSp>
      <p:grpSp>
        <p:nvGrpSpPr>
          <p:cNvPr id="837" name="Google Shape;837;p29"/>
          <p:cNvGrpSpPr/>
          <p:nvPr/>
        </p:nvGrpSpPr>
        <p:grpSpPr>
          <a:xfrm>
            <a:off x="822817" y="1241606"/>
            <a:ext cx="587835" cy="733599"/>
            <a:chOff x="1836100" y="2332000"/>
            <a:chExt cx="1572829" cy="895643"/>
          </a:xfrm>
        </p:grpSpPr>
        <p:sp>
          <p:nvSpPr>
            <p:cNvPr id="838" name="Google Shape;838;p29"/>
            <p:cNvSpPr/>
            <p:nvPr/>
          </p:nvSpPr>
          <p:spPr>
            <a:xfrm>
              <a:off x="1886559" y="2454748"/>
              <a:ext cx="1522370" cy="697312"/>
            </a:xfrm>
            <a:custGeom>
              <a:avLst/>
              <a:gdLst/>
              <a:ahLst/>
              <a:cxnLst/>
              <a:rect l="l" t="t" r="r" b="b"/>
              <a:pathLst>
                <a:path w="1964940" h="840320" extrusionOk="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solidFill>
              <a:schemeClr val="lt1"/>
            </a:solidFill>
            <a:ln w="25400" cap="rnd" cmpd="sng">
              <a:solidFill>
                <a:srgbClr val="F59C1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600"/>
                <a:buFont typeface="Calibri"/>
                <a:buNone/>
              </a:pPr>
              <a:endParaRPr sz="1600" b="0" i="0" u="none" strike="noStrike" cap="none">
                <a:solidFill>
                  <a:srgbClr val="FFFFFF"/>
                </a:solidFill>
                <a:latin typeface="Arial"/>
                <a:ea typeface="Arial"/>
                <a:cs typeface="Arial"/>
                <a:sym typeface="Arial"/>
              </a:endParaRPr>
            </a:p>
          </p:txBody>
        </p:sp>
        <p:sp>
          <p:nvSpPr>
            <p:cNvPr id="839" name="Google Shape;839;p29"/>
            <p:cNvSpPr/>
            <p:nvPr/>
          </p:nvSpPr>
          <p:spPr>
            <a:xfrm>
              <a:off x="1836100" y="2454748"/>
              <a:ext cx="1456448" cy="652929"/>
            </a:xfrm>
            <a:custGeom>
              <a:avLst/>
              <a:gdLst/>
              <a:ahLst/>
              <a:cxnLst/>
              <a:rect l="l" t="t" r="r" b="b"/>
              <a:pathLst>
                <a:path w="1879853" h="786834" extrusionOk="0">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lt1"/>
            </a:solidFill>
            <a:ln w="25400" cap="rnd" cmpd="sng">
              <a:solidFill>
                <a:srgbClr val="F59C1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600"/>
                <a:buFont typeface="Calibri"/>
                <a:buNone/>
              </a:pPr>
              <a:endParaRPr sz="1600" b="0" i="0" u="none" strike="noStrike" cap="none">
                <a:solidFill>
                  <a:srgbClr val="FFFFFF"/>
                </a:solidFill>
                <a:latin typeface="Arial"/>
                <a:ea typeface="Arial"/>
                <a:cs typeface="Arial"/>
                <a:sym typeface="Arial"/>
              </a:endParaRPr>
            </a:p>
          </p:txBody>
        </p:sp>
        <p:sp>
          <p:nvSpPr>
            <p:cNvPr id="840" name="Google Shape;840;p29"/>
            <p:cNvSpPr txBox="1"/>
            <p:nvPr/>
          </p:nvSpPr>
          <p:spPr>
            <a:xfrm>
              <a:off x="2222349" y="2332000"/>
              <a:ext cx="756775" cy="895643"/>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Clr>
                  <a:srgbClr val="F59C1F"/>
                </a:buClr>
                <a:buSzPts val="3600"/>
                <a:buFont typeface="Arial"/>
                <a:buNone/>
              </a:pPr>
              <a:r>
                <a:rPr lang="en-US" sz="3600" b="1" i="0" u="none" strike="noStrike" cap="none">
                  <a:solidFill>
                    <a:srgbClr val="F59C1F"/>
                  </a:solidFill>
                  <a:latin typeface="Arial"/>
                  <a:ea typeface="Arial"/>
                  <a:cs typeface="Arial"/>
                  <a:sym typeface="Arial"/>
                </a:rPr>
                <a:t>3</a:t>
              </a:r>
              <a:endParaRPr sz="3600" b="1" i="0" u="none" strike="noStrike" cap="none">
                <a:solidFill>
                  <a:srgbClr val="F59C1F"/>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31"/>
                                        </p:tgtEl>
                                        <p:attrNameLst>
                                          <p:attrName>style.visibility</p:attrName>
                                        </p:attrNameLst>
                                      </p:cBhvr>
                                      <p:to>
                                        <p:strVal val="visible"/>
                                      </p:to>
                                    </p:set>
                                    <p:animEffect transition="in" filter="fade">
                                      <p:cBhvr>
                                        <p:cTn id="7" dur="500"/>
                                        <p:tgtEl>
                                          <p:spTgt spid="8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Google Shape;845;p30"/>
          <p:cNvSpPr txBox="1"/>
          <p:nvPr/>
        </p:nvSpPr>
        <p:spPr>
          <a:xfrm>
            <a:off x="1410652" y="1365644"/>
            <a:ext cx="10032410" cy="107721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chemeClr val="dk1"/>
                </a:solidFill>
                <a:latin typeface="Cambria"/>
                <a:ea typeface="Cambria"/>
                <a:cs typeface="Cambria"/>
                <a:sym typeface="Cambria"/>
              </a:rPr>
              <a:t>Tìm những câu thơ nói về sự khéo léo của cô giáo khi hướng dẫn học sinh làm thủ công.</a:t>
            </a:r>
            <a:endParaRPr/>
          </a:p>
        </p:txBody>
      </p:sp>
      <p:sp>
        <p:nvSpPr>
          <p:cNvPr id="846" name="Google Shape;846;p30"/>
          <p:cNvSpPr txBox="1"/>
          <p:nvPr/>
        </p:nvSpPr>
        <p:spPr>
          <a:xfrm>
            <a:off x="920234" y="2692060"/>
            <a:ext cx="10642009" cy="95410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a:solidFill>
                  <a:srgbClr val="0070C0"/>
                </a:solidFill>
                <a:latin typeface="Cambria"/>
                <a:ea typeface="Cambria"/>
                <a:cs typeface="Cambria"/>
                <a:sym typeface="Cambria"/>
              </a:rPr>
              <a:t>Những câu thơ nói về sự khéo léo của cô giáo khi hướng dẫn học sinh làm thủ công là:</a:t>
            </a:r>
            <a:endParaRPr/>
          </a:p>
        </p:txBody>
      </p:sp>
      <p:grpSp>
        <p:nvGrpSpPr>
          <p:cNvPr id="847" name="Google Shape;847;p30"/>
          <p:cNvGrpSpPr/>
          <p:nvPr/>
        </p:nvGrpSpPr>
        <p:grpSpPr>
          <a:xfrm>
            <a:off x="612648" y="356270"/>
            <a:ext cx="3179929" cy="684000"/>
            <a:chOff x="3521613" y="0"/>
            <a:chExt cx="3179929" cy="684000"/>
          </a:xfrm>
        </p:grpSpPr>
        <p:grpSp>
          <p:nvGrpSpPr>
            <p:cNvPr id="848" name="Google Shape;848;p30"/>
            <p:cNvGrpSpPr/>
            <p:nvPr/>
          </p:nvGrpSpPr>
          <p:grpSpPr>
            <a:xfrm>
              <a:off x="3521613" y="0"/>
              <a:ext cx="3179929" cy="684000"/>
              <a:chOff x="3770142" y="1493446"/>
              <a:chExt cx="3179929" cy="684000"/>
            </a:xfrm>
          </p:grpSpPr>
          <p:sp>
            <p:nvSpPr>
              <p:cNvPr id="849" name="Google Shape;849;p30"/>
              <p:cNvSpPr/>
              <p:nvPr/>
            </p:nvSpPr>
            <p:spPr>
              <a:xfrm>
                <a:off x="3840481" y="1547446"/>
                <a:ext cx="3109590" cy="576000"/>
              </a:xfrm>
              <a:prstGeom prst="flowChartAlternateProcess">
                <a:avLst/>
              </a:prstGeom>
              <a:solidFill>
                <a:srgbClr val="FFFF99"/>
              </a:solidFill>
              <a:ln w="28575" cap="flat" cmpd="sng">
                <a:solidFill>
                  <a:srgbClr val="FC70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Arial"/>
                  <a:ea typeface="Arial"/>
                  <a:cs typeface="Arial"/>
                  <a:sym typeface="Arial"/>
                </a:endParaRPr>
              </a:p>
            </p:txBody>
          </p:sp>
          <p:pic>
            <p:nvPicPr>
              <p:cNvPr id="850" name="Google Shape;850;p30"/>
              <p:cNvPicPr preferRelativeResize="0"/>
              <p:nvPr/>
            </p:nvPicPr>
            <p:blipFill rotWithShape="1">
              <a:blip r:embed="rId3">
                <a:alphaModFix/>
              </a:blip>
              <a:srcRect/>
              <a:stretch/>
            </p:blipFill>
            <p:spPr>
              <a:xfrm rot="-5400000">
                <a:off x="3751426" y="1512162"/>
                <a:ext cx="684000" cy="646568"/>
              </a:xfrm>
              <a:prstGeom prst="rect">
                <a:avLst/>
              </a:prstGeom>
              <a:noFill/>
              <a:ln>
                <a:noFill/>
              </a:ln>
            </p:spPr>
          </p:pic>
        </p:grpSp>
        <p:sp>
          <p:nvSpPr>
            <p:cNvPr id="851" name="Google Shape;851;p30"/>
            <p:cNvSpPr txBox="1"/>
            <p:nvPr/>
          </p:nvSpPr>
          <p:spPr>
            <a:xfrm>
              <a:off x="4168182" y="80390"/>
              <a:ext cx="2410530"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Arial"/>
                  <a:ea typeface="Arial"/>
                  <a:cs typeface="Arial"/>
                  <a:sym typeface="Arial"/>
                </a:rPr>
                <a:t>Cùng tìm hiểu</a:t>
              </a:r>
              <a:endParaRPr/>
            </a:p>
          </p:txBody>
        </p:sp>
      </p:grpSp>
      <p:sp>
        <p:nvSpPr>
          <p:cNvPr id="852" name="Google Shape;852;p30"/>
          <p:cNvSpPr/>
          <p:nvPr/>
        </p:nvSpPr>
        <p:spPr>
          <a:xfrm>
            <a:off x="4215384" y="3557016"/>
            <a:ext cx="3383280" cy="2962513"/>
          </a:xfrm>
          <a:prstGeom prst="roundRect">
            <a:avLst>
              <a:gd name="adj" fmla="val 16667"/>
            </a:avLst>
          </a:prstGeom>
          <a:solidFill>
            <a:schemeClr val="lt1"/>
          </a:solidFill>
          <a:ln w="28575" cap="flat" cmpd="sng">
            <a:solidFill>
              <a:srgbClr val="C55A1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a:solidFill>
                  <a:srgbClr val="0070C0"/>
                </a:solidFill>
                <a:latin typeface="Cambria"/>
                <a:ea typeface="Cambria"/>
                <a:cs typeface="Cambria"/>
                <a:sym typeface="Cambria"/>
              </a:rPr>
              <a:t>- Cô gấp cong cong</a:t>
            </a:r>
            <a:endParaRPr/>
          </a:p>
          <a:p>
            <a:pPr marL="0" marR="0" lvl="0" indent="0" algn="just" rtl="0">
              <a:spcBef>
                <a:spcPts val="0"/>
              </a:spcBef>
              <a:spcAft>
                <a:spcPts val="0"/>
              </a:spcAft>
              <a:buNone/>
            </a:pPr>
            <a:r>
              <a:rPr lang="en-US" sz="2800">
                <a:solidFill>
                  <a:srgbClr val="0070C0"/>
                </a:solidFill>
                <a:latin typeface="Cambria"/>
                <a:ea typeface="Cambria"/>
                <a:cs typeface="Cambria"/>
                <a:sym typeface="Cambria"/>
              </a:rPr>
              <a:t>- Thoắt cái đã xong</a:t>
            </a:r>
            <a:endParaRPr/>
          </a:p>
          <a:p>
            <a:pPr marL="0" marR="0" lvl="0" indent="0" algn="just" rtl="0">
              <a:spcBef>
                <a:spcPts val="0"/>
              </a:spcBef>
              <a:spcAft>
                <a:spcPts val="0"/>
              </a:spcAft>
              <a:buNone/>
            </a:pPr>
            <a:r>
              <a:rPr lang="en-US" sz="2800">
                <a:solidFill>
                  <a:srgbClr val="0070C0"/>
                </a:solidFill>
                <a:latin typeface="Cambria"/>
                <a:ea typeface="Cambria"/>
                <a:cs typeface="Cambria"/>
                <a:sym typeface="Cambria"/>
              </a:rPr>
              <a:t>- Mềm mại tay cô</a:t>
            </a:r>
            <a:endParaRPr/>
          </a:p>
          <a:p>
            <a:pPr marL="0" marR="0" lvl="0" indent="0" algn="just" rtl="0">
              <a:spcBef>
                <a:spcPts val="0"/>
              </a:spcBef>
              <a:spcAft>
                <a:spcPts val="0"/>
              </a:spcAft>
              <a:buNone/>
            </a:pPr>
            <a:r>
              <a:rPr lang="en-US" sz="2800">
                <a:solidFill>
                  <a:srgbClr val="0070C0"/>
                </a:solidFill>
                <a:latin typeface="Cambria"/>
                <a:ea typeface="Cambria"/>
                <a:cs typeface="Cambria"/>
                <a:sym typeface="Cambria"/>
              </a:rPr>
              <a:t>- Cô cắt rất nhanh</a:t>
            </a:r>
            <a:endParaRPr sz="2800">
              <a:solidFill>
                <a:srgbClr val="0070C0"/>
              </a:solidFill>
              <a:latin typeface="Cambria"/>
              <a:ea typeface="Cambria"/>
              <a:cs typeface="Cambria"/>
              <a:sym typeface="Cambria"/>
            </a:endParaRPr>
          </a:p>
          <a:p>
            <a:pPr marL="0" marR="0" lvl="0" indent="0" algn="l" rtl="0">
              <a:spcBef>
                <a:spcPts val="0"/>
              </a:spcBef>
              <a:spcAft>
                <a:spcPts val="0"/>
              </a:spcAft>
              <a:buNone/>
            </a:pPr>
            <a:r>
              <a:rPr lang="en-US" sz="2800">
                <a:solidFill>
                  <a:srgbClr val="0070C0"/>
                </a:solidFill>
                <a:latin typeface="Cambria"/>
                <a:ea typeface="Cambria"/>
                <a:cs typeface="Cambria"/>
                <a:sym typeface="Cambria"/>
              </a:rPr>
              <a:t>- Biết bao điều lạ </a:t>
            </a:r>
            <a:endParaRPr/>
          </a:p>
          <a:p>
            <a:pPr marL="0" marR="0" lvl="0" indent="0" algn="l" rtl="0">
              <a:spcBef>
                <a:spcPts val="0"/>
              </a:spcBef>
              <a:spcAft>
                <a:spcPts val="0"/>
              </a:spcAft>
              <a:buNone/>
            </a:pPr>
            <a:r>
              <a:rPr lang="en-US" sz="2800">
                <a:solidFill>
                  <a:srgbClr val="0070C0"/>
                </a:solidFill>
                <a:latin typeface="Cambria"/>
                <a:ea typeface="Cambria"/>
                <a:cs typeface="Cambria"/>
                <a:sym typeface="Cambria"/>
              </a:rPr>
              <a:t>- Từ bàn tay cô.</a:t>
            </a:r>
            <a:endParaRPr/>
          </a:p>
        </p:txBody>
      </p:sp>
      <p:grpSp>
        <p:nvGrpSpPr>
          <p:cNvPr id="853" name="Google Shape;853;p30"/>
          <p:cNvGrpSpPr/>
          <p:nvPr/>
        </p:nvGrpSpPr>
        <p:grpSpPr>
          <a:xfrm>
            <a:off x="682987" y="1235468"/>
            <a:ext cx="587835" cy="733599"/>
            <a:chOff x="1836100" y="2332000"/>
            <a:chExt cx="1572829" cy="895643"/>
          </a:xfrm>
        </p:grpSpPr>
        <p:sp>
          <p:nvSpPr>
            <p:cNvPr id="854" name="Google Shape;854;p30"/>
            <p:cNvSpPr/>
            <p:nvPr/>
          </p:nvSpPr>
          <p:spPr>
            <a:xfrm>
              <a:off x="1886559" y="2454748"/>
              <a:ext cx="1522370" cy="697312"/>
            </a:xfrm>
            <a:custGeom>
              <a:avLst/>
              <a:gdLst/>
              <a:ahLst/>
              <a:cxnLst/>
              <a:rect l="l" t="t" r="r" b="b"/>
              <a:pathLst>
                <a:path w="1964940" h="840320" extrusionOk="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solidFill>
              <a:schemeClr val="lt1"/>
            </a:solidFill>
            <a:ln w="25400" cap="rnd" cmpd="sng">
              <a:solidFill>
                <a:srgbClr val="F59C1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600"/>
                <a:buFont typeface="Calibri"/>
                <a:buNone/>
              </a:pPr>
              <a:endParaRPr sz="1600" b="0" i="0" u="none" strike="noStrike" cap="none">
                <a:solidFill>
                  <a:srgbClr val="FFFFFF"/>
                </a:solidFill>
                <a:latin typeface="Arial"/>
                <a:ea typeface="Arial"/>
                <a:cs typeface="Arial"/>
                <a:sym typeface="Arial"/>
              </a:endParaRPr>
            </a:p>
          </p:txBody>
        </p:sp>
        <p:sp>
          <p:nvSpPr>
            <p:cNvPr id="855" name="Google Shape;855;p30"/>
            <p:cNvSpPr/>
            <p:nvPr/>
          </p:nvSpPr>
          <p:spPr>
            <a:xfrm>
              <a:off x="1836100" y="2454748"/>
              <a:ext cx="1456448" cy="652929"/>
            </a:xfrm>
            <a:custGeom>
              <a:avLst/>
              <a:gdLst/>
              <a:ahLst/>
              <a:cxnLst/>
              <a:rect l="l" t="t" r="r" b="b"/>
              <a:pathLst>
                <a:path w="1879853" h="786834" extrusionOk="0">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lt1"/>
            </a:solidFill>
            <a:ln w="25400" cap="rnd" cmpd="sng">
              <a:solidFill>
                <a:srgbClr val="F59C1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600"/>
                <a:buFont typeface="Calibri"/>
                <a:buNone/>
              </a:pPr>
              <a:endParaRPr sz="1600" b="0" i="0" u="none" strike="noStrike" cap="none">
                <a:solidFill>
                  <a:srgbClr val="FFFFFF"/>
                </a:solidFill>
                <a:latin typeface="Arial"/>
                <a:ea typeface="Arial"/>
                <a:cs typeface="Arial"/>
                <a:sym typeface="Arial"/>
              </a:endParaRPr>
            </a:p>
          </p:txBody>
        </p:sp>
        <p:sp>
          <p:nvSpPr>
            <p:cNvPr id="856" name="Google Shape;856;p30"/>
            <p:cNvSpPr txBox="1"/>
            <p:nvPr/>
          </p:nvSpPr>
          <p:spPr>
            <a:xfrm>
              <a:off x="2222349" y="2332000"/>
              <a:ext cx="756775" cy="895643"/>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Clr>
                  <a:srgbClr val="F59C1F"/>
                </a:buClr>
                <a:buSzPts val="3600"/>
                <a:buFont typeface="Arial"/>
                <a:buNone/>
              </a:pPr>
              <a:r>
                <a:rPr lang="en-US" sz="3600" b="1" i="0" u="none" strike="noStrike" cap="none">
                  <a:solidFill>
                    <a:srgbClr val="F59C1F"/>
                  </a:solidFill>
                  <a:latin typeface="Arial"/>
                  <a:ea typeface="Arial"/>
                  <a:cs typeface="Arial"/>
                  <a:sym typeface="Arial"/>
                </a:rPr>
                <a:t>4</a:t>
              </a:r>
              <a:endParaRPr sz="3600" b="1" i="0" u="none" strike="noStrike" cap="none">
                <a:solidFill>
                  <a:srgbClr val="F59C1F"/>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46"/>
                                        </p:tgtEl>
                                        <p:attrNameLst>
                                          <p:attrName>style.visibility</p:attrName>
                                        </p:attrNameLst>
                                      </p:cBhvr>
                                      <p:to>
                                        <p:strVal val="visible"/>
                                      </p:to>
                                    </p:set>
                                    <p:anim calcmode="lin" valueType="num">
                                      <p:cBhvr additive="base">
                                        <p:cTn id="7" dur="500"/>
                                        <p:tgtEl>
                                          <p:spTgt spid="846"/>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52"/>
                                        </p:tgtEl>
                                        <p:attrNameLst>
                                          <p:attrName>style.visibility</p:attrName>
                                        </p:attrNameLst>
                                      </p:cBhvr>
                                      <p:to>
                                        <p:strVal val="visible"/>
                                      </p:to>
                                    </p:set>
                                    <p:animEffect transition="in" filter="fade">
                                      <p:cBhvr>
                                        <p:cTn id="12" dur="500"/>
                                        <p:tgtEl>
                                          <p:spTgt spid="8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00" y="2311401"/>
            <a:ext cx="3886200" cy="3497580"/>
          </a:xfrm>
          <a:prstGeom prst="rect">
            <a:avLst/>
          </a:prstGeom>
        </p:spPr>
      </p:pic>
      <p:pic>
        <p:nvPicPr>
          <p:cNvPr id="6" name="Picture 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3200" y="-863600"/>
            <a:ext cx="7112000" cy="5334000"/>
          </a:xfrm>
          <a:prstGeom prst="rect">
            <a:avLst/>
          </a:prstGeom>
        </p:spPr>
      </p:pic>
      <p:pic>
        <p:nvPicPr>
          <p:cNvPr id="7" name="Picture 6">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83351" y="482600"/>
            <a:ext cx="5384800" cy="6502400"/>
          </a:xfrm>
          <a:prstGeom prst="rect">
            <a:avLst/>
          </a:prstGeom>
        </p:spPr>
      </p:pic>
      <p:grpSp>
        <p:nvGrpSpPr>
          <p:cNvPr id="10" name="Group 9"/>
          <p:cNvGrpSpPr/>
          <p:nvPr/>
        </p:nvGrpSpPr>
        <p:grpSpPr>
          <a:xfrm>
            <a:off x="935096" y="3142054"/>
            <a:ext cx="3154304" cy="2672604"/>
            <a:chOff x="701322" y="2356540"/>
            <a:chExt cx="2365728" cy="2004453"/>
          </a:xfrm>
        </p:grpSpPr>
        <p:pic>
          <p:nvPicPr>
            <p:cNvPr id="8" name="Picture 7"/>
            <p:cNvPicPr>
              <a:picLocks noChangeAspect="1"/>
            </p:cNvPicPr>
            <p:nvPr/>
          </p:nvPicPr>
          <p:blipFill>
            <a:blip r:embed="rId8" cstate="print">
              <a:extLst>
                <a:ext uri="{BEBA8EAE-BF5A-486C-A8C5-ECC9F3942E4B}">
                  <a14:imgProps xmlns:a14="http://schemas.microsoft.com/office/drawing/2010/main">
                    <a14:imgLayer r:embed="rId9">
                      <a14:imgEffect>
                        <a14:backgroundRemoval t="3148" b="90000" l="10000" r="90000"/>
                      </a14:imgEffect>
                    </a14:imgLayer>
                  </a14:imgProps>
                </a:ext>
                <a:ext uri="{28A0092B-C50C-407E-A947-70E740481C1C}">
                  <a14:useLocalDpi xmlns:a14="http://schemas.microsoft.com/office/drawing/2010/main" val="0"/>
                </a:ext>
              </a:extLst>
            </a:blip>
            <a:stretch>
              <a:fillRect/>
            </a:stretch>
          </p:blipFill>
          <p:spPr>
            <a:xfrm>
              <a:off x="701322" y="2398843"/>
              <a:ext cx="1816806" cy="1962150"/>
            </a:xfrm>
            <a:prstGeom prst="rect">
              <a:avLst/>
            </a:prstGeom>
          </p:spPr>
        </p:pic>
        <p:pic>
          <p:nvPicPr>
            <p:cNvPr id="9" name="Picture 8"/>
            <p:cNvPicPr>
              <a:picLocks noChangeAspect="1"/>
            </p:cNvPicPr>
            <p:nvPr/>
          </p:nvPicPr>
          <p:blipFill>
            <a:blip r:embed="rId10" cstate="print">
              <a:extLst>
                <a:ext uri="{BEBA8EAE-BF5A-486C-A8C5-ECC9F3942E4B}">
                  <a14:imgProps xmlns:a14="http://schemas.microsoft.com/office/drawing/2010/main">
                    <a14:imgLayer r:embed="rId11">
                      <a14:imgEffect>
                        <a14:backgroundRemoval t="3148" b="90000" l="10000" r="90000"/>
                      </a14:imgEffect>
                    </a14:imgLayer>
                  </a14:imgProps>
                </a:ext>
                <a:ext uri="{28A0092B-C50C-407E-A947-70E740481C1C}">
                  <a14:useLocalDpi xmlns:a14="http://schemas.microsoft.com/office/drawing/2010/main" val="0"/>
                </a:ext>
              </a:extLst>
            </a:blip>
            <a:stretch>
              <a:fillRect/>
            </a:stretch>
          </p:blipFill>
          <p:spPr>
            <a:xfrm>
              <a:off x="1250244" y="2356540"/>
              <a:ext cx="1816806" cy="1962150"/>
            </a:xfrm>
            <a:prstGeom prst="rect">
              <a:avLst/>
            </a:prstGeom>
          </p:spPr>
        </p:pic>
      </p:grpSp>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393727" y="897927"/>
            <a:ext cx="1810947" cy="1810947"/>
          </a:xfrm>
          <a:prstGeom prst="rect">
            <a:avLst/>
          </a:prstGeom>
        </p:spPr>
      </p:pic>
      <p:pic>
        <p:nvPicPr>
          <p:cNvPr id="12" name="Pictur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839200" y="3739477"/>
            <a:ext cx="1828800" cy="1828800"/>
          </a:xfrm>
          <a:prstGeom prst="rect">
            <a:avLst/>
          </a:prstGeom>
        </p:spPr>
      </p:pic>
      <p:sp>
        <p:nvSpPr>
          <p:cNvPr id="13" name="Right Arrow 12">
            <a:hlinkClick r:id="rId14" action="ppaction://hlinksldjump"/>
          </p:cNvPr>
          <p:cNvSpPr/>
          <p:nvPr/>
        </p:nvSpPr>
        <p:spPr>
          <a:xfrm>
            <a:off x="10261600" y="76200"/>
            <a:ext cx="1422400" cy="406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Tree>
    <p:extLst>
      <p:ext uri="{BB962C8B-B14F-4D97-AF65-F5344CB8AC3E}">
        <p14:creationId xmlns:p14="http://schemas.microsoft.com/office/powerpoint/2010/main" val="32280326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1000"/>
                                        <p:tgtEl>
                                          <p:spTgt spid="5"/>
                                        </p:tgtEl>
                                        <p:attrNameLst>
                                          <p:attrName>ppt_w</p:attrName>
                                        </p:attrNameLst>
                                      </p:cBhvr>
                                      <p:tavLst>
                                        <p:tav tm="0">
                                          <p:val>
                                            <p:strVal val="ppt_w"/>
                                          </p:val>
                                        </p:tav>
                                        <p:tav tm="100000">
                                          <p:val>
                                            <p:fltVal val="0"/>
                                          </p:val>
                                        </p:tav>
                                      </p:tavLst>
                                    </p:anim>
                                    <p:anim calcmode="lin" valueType="num">
                                      <p:cBhvr>
                                        <p:cTn id="7" dur="1000"/>
                                        <p:tgtEl>
                                          <p:spTgt spid="5"/>
                                        </p:tgtEl>
                                        <p:attrNameLst>
                                          <p:attrName>ppt_h</p:attrName>
                                        </p:attrNameLst>
                                      </p:cBhvr>
                                      <p:tavLst>
                                        <p:tav tm="0">
                                          <p:val>
                                            <p:strVal val="ppt_h"/>
                                          </p:val>
                                        </p:tav>
                                        <p:tav tm="100000">
                                          <p:val>
                                            <p:fltVal val="0"/>
                                          </p:val>
                                        </p:tav>
                                      </p:tavLst>
                                    </p:anim>
                                    <p:animEffect transition="out" filter="fade">
                                      <p:cBhvr>
                                        <p:cTn id="8" dur="1000"/>
                                        <p:tgtEl>
                                          <p:spTgt spid="5"/>
                                        </p:tgtEl>
                                      </p:cBhvr>
                                    </p:animEffect>
                                    <p:set>
                                      <p:cBhvr>
                                        <p:cTn id="9" dur="1" fill="hold">
                                          <p:stCondLst>
                                            <p:cond delay="999"/>
                                          </p:stCondLst>
                                        </p:cTn>
                                        <p:tgtEl>
                                          <p:spTgt spid="5"/>
                                        </p:tgtEl>
                                        <p:attrNameLst>
                                          <p:attrName>style.visibility</p:attrName>
                                        </p:attrNameLst>
                                      </p:cBhvr>
                                      <p:to>
                                        <p:strVal val="hidden"/>
                                      </p:to>
                                    </p:se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750" fill="hold"/>
                                        <p:tgtEl>
                                          <p:spTgt spid="10"/>
                                        </p:tgtEl>
                                        <p:attrNameLst>
                                          <p:attrName>ppt_w</p:attrName>
                                        </p:attrNameLst>
                                      </p:cBhvr>
                                      <p:tavLst>
                                        <p:tav tm="0">
                                          <p:val>
                                            <p:fltVal val="0"/>
                                          </p:val>
                                        </p:tav>
                                        <p:tav tm="100000">
                                          <p:val>
                                            <p:strVal val="#ppt_w"/>
                                          </p:val>
                                        </p:tav>
                                      </p:tavLst>
                                    </p:anim>
                                    <p:anim calcmode="lin" valueType="num">
                                      <p:cBhvr>
                                        <p:cTn id="14" dur="1750" fill="hold"/>
                                        <p:tgtEl>
                                          <p:spTgt spid="10"/>
                                        </p:tgtEl>
                                        <p:attrNameLst>
                                          <p:attrName>ppt_h</p:attrName>
                                        </p:attrNameLst>
                                      </p:cBhvr>
                                      <p:tavLst>
                                        <p:tav tm="0">
                                          <p:val>
                                            <p:fltVal val="0"/>
                                          </p:val>
                                        </p:tav>
                                        <p:tav tm="100000">
                                          <p:val>
                                            <p:strVal val="#ppt_h"/>
                                          </p:val>
                                        </p:tav>
                                      </p:tavLst>
                                    </p:anim>
                                    <p:animEffect transition="in" filter="fade">
                                      <p:cBhvr>
                                        <p:cTn id="15" dur="1750"/>
                                        <p:tgtEl>
                                          <p:spTgt spid="10"/>
                                        </p:tgtEl>
                                      </p:cBhvr>
                                    </p:animEffect>
                                  </p:child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1250"/>
                                        <p:tgtEl>
                                          <p:spTgt spid="6"/>
                                        </p:tgtEl>
                                        <p:attrNameLst>
                                          <p:attrName>ppt_w</p:attrName>
                                        </p:attrNameLst>
                                      </p:cBhvr>
                                      <p:tavLst>
                                        <p:tav tm="0">
                                          <p:val>
                                            <p:strVal val="ppt_w"/>
                                          </p:val>
                                        </p:tav>
                                        <p:tav tm="100000">
                                          <p:val>
                                            <p:fltVal val="0"/>
                                          </p:val>
                                        </p:tav>
                                      </p:tavLst>
                                    </p:anim>
                                    <p:anim calcmode="lin" valueType="num">
                                      <p:cBhvr>
                                        <p:cTn id="21" dur="1250"/>
                                        <p:tgtEl>
                                          <p:spTgt spid="6"/>
                                        </p:tgtEl>
                                        <p:attrNameLst>
                                          <p:attrName>ppt_h</p:attrName>
                                        </p:attrNameLst>
                                      </p:cBhvr>
                                      <p:tavLst>
                                        <p:tav tm="0">
                                          <p:val>
                                            <p:strVal val="ppt_h"/>
                                          </p:val>
                                        </p:tav>
                                        <p:tav tm="100000">
                                          <p:val>
                                            <p:fltVal val="0"/>
                                          </p:val>
                                        </p:tav>
                                      </p:tavLst>
                                    </p:anim>
                                    <p:animEffect transition="out" filter="fade">
                                      <p:cBhvr>
                                        <p:cTn id="22" dur="1250"/>
                                        <p:tgtEl>
                                          <p:spTgt spid="6"/>
                                        </p:tgtEl>
                                      </p:cBhvr>
                                    </p:animEffect>
                                    <p:set>
                                      <p:cBhvr>
                                        <p:cTn id="23" dur="1" fill="hold">
                                          <p:stCondLst>
                                            <p:cond delay="1249"/>
                                          </p:stCondLst>
                                        </p:cTn>
                                        <p:tgtEl>
                                          <p:spTgt spid="6"/>
                                        </p:tgtEl>
                                        <p:attrNameLst>
                                          <p:attrName>style.visibility</p:attrName>
                                        </p:attrNameLst>
                                      </p:cBhvr>
                                      <p:to>
                                        <p:strVal val="hidden"/>
                                      </p:to>
                                    </p:set>
                                  </p:childTnLst>
                                </p:cTn>
                              </p:par>
                            </p:childTnLst>
                          </p:cTn>
                        </p:par>
                        <p:par>
                          <p:cTn id="24" fill="hold">
                            <p:stCondLst>
                              <p:cond delay="1250"/>
                            </p:stCondLst>
                            <p:childTnLst>
                              <p:par>
                                <p:cTn id="25" presetID="53" presetClass="entr" presetSubtype="16"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750" fill="hold"/>
                                        <p:tgtEl>
                                          <p:spTgt spid="11"/>
                                        </p:tgtEl>
                                        <p:attrNameLst>
                                          <p:attrName>ppt_w</p:attrName>
                                        </p:attrNameLst>
                                      </p:cBhvr>
                                      <p:tavLst>
                                        <p:tav tm="0">
                                          <p:val>
                                            <p:fltVal val="0"/>
                                          </p:val>
                                        </p:tav>
                                        <p:tav tm="100000">
                                          <p:val>
                                            <p:strVal val="#ppt_w"/>
                                          </p:val>
                                        </p:tav>
                                      </p:tavLst>
                                    </p:anim>
                                    <p:anim calcmode="lin" valueType="num">
                                      <p:cBhvr>
                                        <p:cTn id="28" dur="1750" fill="hold"/>
                                        <p:tgtEl>
                                          <p:spTgt spid="11"/>
                                        </p:tgtEl>
                                        <p:attrNameLst>
                                          <p:attrName>ppt_h</p:attrName>
                                        </p:attrNameLst>
                                      </p:cBhvr>
                                      <p:tavLst>
                                        <p:tav tm="0">
                                          <p:val>
                                            <p:fltVal val="0"/>
                                          </p:val>
                                        </p:tav>
                                        <p:tav tm="100000">
                                          <p:val>
                                            <p:strVal val="#ppt_h"/>
                                          </p:val>
                                        </p:tav>
                                      </p:tavLst>
                                    </p:anim>
                                    <p:animEffect transition="in" filter="fade">
                                      <p:cBhvr>
                                        <p:cTn id="29" dur="1750"/>
                                        <p:tgtEl>
                                          <p:spTgt spid="11"/>
                                        </p:tgtEl>
                                      </p:cBhvr>
                                    </p:animEffect>
                                  </p:childTnLst>
                                </p:cTn>
                              </p:par>
                            </p:childTnLst>
                          </p:cTn>
                        </p:par>
                      </p:childTnLst>
                    </p:cTn>
                  </p:par>
                </p:childTnLst>
              </p:cTn>
              <p:nextCondLst>
                <p:cond evt="onClick" delay="0">
                  <p:tgtEl>
                    <p:spTgt spid="6"/>
                  </p:tgtEl>
                </p:cond>
              </p:nextCondLst>
            </p:seq>
            <p:seq concurrent="1" nextAc="seek">
              <p:cTn id="30" restart="whenNotActive" fill="hold" evtFilter="cancelBubble" nodeType="interactiveSeq">
                <p:stCondLst>
                  <p:cond evt="onClick" delay="0">
                    <p:tgtEl>
                      <p:spTgt spid="7"/>
                    </p:tgtEl>
                  </p:cond>
                </p:stCondLst>
                <p:endSync evt="end" delay="0">
                  <p:rtn val="all"/>
                </p:endSync>
                <p:childTnLst>
                  <p:par>
                    <p:cTn id="31" fill="hold">
                      <p:stCondLst>
                        <p:cond delay="0"/>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1250"/>
                                        <p:tgtEl>
                                          <p:spTgt spid="7"/>
                                        </p:tgtEl>
                                        <p:attrNameLst>
                                          <p:attrName>ppt_w</p:attrName>
                                        </p:attrNameLst>
                                      </p:cBhvr>
                                      <p:tavLst>
                                        <p:tav tm="0">
                                          <p:val>
                                            <p:strVal val="ppt_w"/>
                                          </p:val>
                                        </p:tav>
                                        <p:tav tm="100000">
                                          <p:val>
                                            <p:fltVal val="0"/>
                                          </p:val>
                                        </p:tav>
                                      </p:tavLst>
                                    </p:anim>
                                    <p:anim calcmode="lin" valueType="num">
                                      <p:cBhvr>
                                        <p:cTn id="35" dur="1250"/>
                                        <p:tgtEl>
                                          <p:spTgt spid="7"/>
                                        </p:tgtEl>
                                        <p:attrNameLst>
                                          <p:attrName>ppt_h</p:attrName>
                                        </p:attrNameLst>
                                      </p:cBhvr>
                                      <p:tavLst>
                                        <p:tav tm="0">
                                          <p:val>
                                            <p:strVal val="ppt_h"/>
                                          </p:val>
                                        </p:tav>
                                        <p:tav tm="100000">
                                          <p:val>
                                            <p:fltVal val="0"/>
                                          </p:val>
                                        </p:tav>
                                      </p:tavLst>
                                    </p:anim>
                                    <p:animEffect transition="out" filter="fade">
                                      <p:cBhvr>
                                        <p:cTn id="36" dur="1250"/>
                                        <p:tgtEl>
                                          <p:spTgt spid="7"/>
                                        </p:tgtEl>
                                      </p:cBhvr>
                                    </p:animEffect>
                                    <p:set>
                                      <p:cBhvr>
                                        <p:cTn id="37" dur="1" fill="hold">
                                          <p:stCondLst>
                                            <p:cond delay="1249"/>
                                          </p:stCondLst>
                                        </p:cTn>
                                        <p:tgtEl>
                                          <p:spTgt spid="7"/>
                                        </p:tgtEl>
                                        <p:attrNameLst>
                                          <p:attrName>style.visibility</p:attrName>
                                        </p:attrNameLst>
                                      </p:cBhvr>
                                      <p:to>
                                        <p:strVal val="hidden"/>
                                      </p:to>
                                    </p:set>
                                  </p:childTnLst>
                                </p:cTn>
                              </p:par>
                            </p:childTnLst>
                          </p:cTn>
                        </p:par>
                        <p:par>
                          <p:cTn id="38" fill="hold">
                            <p:stCondLst>
                              <p:cond delay="1250"/>
                            </p:stCondLst>
                            <p:childTnLst>
                              <p:par>
                                <p:cTn id="39" presetID="53" presetClass="entr" presetSubtype="16" fill="hold" nodeType="after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1750" fill="hold"/>
                                        <p:tgtEl>
                                          <p:spTgt spid="12"/>
                                        </p:tgtEl>
                                        <p:attrNameLst>
                                          <p:attrName>ppt_w</p:attrName>
                                        </p:attrNameLst>
                                      </p:cBhvr>
                                      <p:tavLst>
                                        <p:tav tm="0">
                                          <p:val>
                                            <p:fltVal val="0"/>
                                          </p:val>
                                        </p:tav>
                                        <p:tav tm="100000">
                                          <p:val>
                                            <p:strVal val="#ppt_w"/>
                                          </p:val>
                                        </p:tav>
                                      </p:tavLst>
                                    </p:anim>
                                    <p:anim calcmode="lin" valueType="num">
                                      <p:cBhvr>
                                        <p:cTn id="42" dur="1750" fill="hold"/>
                                        <p:tgtEl>
                                          <p:spTgt spid="12"/>
                                        </p:tgtEl>
                                        <p:attrNameLst>
                                          <p:attrName>ppt_h</p:attrName>
                                        </p:attrNameLst>
                                      </p:cBhvr>
                                      <p:tavLst>
                                        <p:tav tm="0">
                                          <p:val>
                                            <p:fltVal val="0"/>
                                          </p:val>
                                        </p:tav>
                                        <p:tav tm="100000">
                                          <p:val>
                                            <p:strVal val="#ppt_h"/>
                                          </p:val>
                                        </p:tav>
                                      </p:tavLst>
                                    </p:anim>
                                    <p:animEffect transition="in" filter="fade">
                                      <p:cBhvr>
                                        <p:cTn id="43" dur="1750"/>
                                        <p:tgtEl>
                                          <p:spTgt spid="12"/>
                                        </p:tgtEl>
                                      </p:cBhvr>
                                    </p:animEffect>
                                  </p:childTnLst>
                                </p:cTn>
                              </p:par>
                            </p:childTnLst>
                          </p:cTn>
                        </p:par>
                      </p:childTnLst>
                    </p:cTn>
                  </p:par>
                </p:childTnLst>
              </p:cTn>
              <p:nextCondLst>
                <p:cond evt="onClick" delay="0">
                  <p:tgtEl>
                    <p:spTgt spid="7"/>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sp>
        <p:nvSpPr>
          <p:cNvPr id="861" name="Google Shape;861;p31"/>
          <p:cNvSpPr txBox="1"/>
          <p:nvPr/>
        </p:nvSpPr>
        <p:spPr>
          <a:xfrm>
            <a:off x="1410652" y="1365644"/>
            <a:ext cx="10032410" cy="107721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002060"/>
                </a:solidFill>
                <a:latin typeface="Arial"/>
                <a:ea typeface="Arial"/>
                <a:cs typeface="Arial"/>
                <a:sym typeface="Arial"/>
              </a:rPr>
              <a:t>Dựa vào bài thơ, em hãy giới thiệu bức tranh mà cô giáo đã tạo ra.</a:t>
            </a:r>
            <a:endParaRPr/>
          </a:p>
        </p:txBody>
      </p:sp>
      <p:grpSp>
        <p:nvGrpSpPr>
          <p:cNvPr id="862" name="Google Shape;862;p31"/>
          <p:cNvGrpSpPr/>
          <p:nvPr/>
        </p:nvGrpSpPr>
        <p:grpSpPr>
          <a:xfrm>
            <a:off x="594360" y="258452"/>
            <a:ext cx="3179929" cy="684000"/>
            <a:chOff x="3521613" y="0"/>
            <a:chExt cx="3179929" cy="684000"/>
          </a:xfrm>
        </p:grpSpPr>
        <p:grpSp>
          <p:nvGrpSpPr>
            <p:cNvPr id="863" name="Google Shape;863;p31"/>
            <p:cNvGrpSpPr/>
            <p:nvPr/>
          </p:nvGrpSpPr>
          <p:grpSpPr>
            <a:xfrm>
              <a:off x="3521613" y="0"/>
              <a:ext cx="3179929" cy="684000"/>
              <a:chOff x="3770142" y="1493446"/>
              <a:chExt cx="3179929" cy="684000"/>
            </a:xfrm>
          </p:grpSpPr>
          <p:sp>
            <p:nvSpPr>
              <p:cNvPr id="864" name="Google Shape;864;p31"/>
              <p:cNvSpPr/>
              <p:nvPr/>
            </p:nvSpPr>
            <p:spPr>
              <a:xfrm>
                <a:off x="3840481" y="1547446"/>
                <a:ext cx="3109590" cy="576000"/>
              </a:xfrm>
              <a:prstGeom prst="flowChartAlternateProcess">
                <a:avLst/>
              </a:prstGeom>
              <a:solidFill>
                <a:srgbClr val="FFFF99"/>
              </a:solidFill>
              <a:ln w="28575" cap="flat" cmpd="sng">
                <a:solidFill>
                  <a:srgbClr val="FC70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Arial"/>
                  <a:ea typeface="Arial"/>
                  <a:cs typeface="Arial"/>
                  <a:sym typeface="Arial"/>
                </a:endParaRPr>
              </a:p>
            </p:txBody>
          </p:sp>
          <p:pic>
            <p:nvPicPr>
              <p:cNvPr id="865" name="Google Shape;865;p31"/>
              <p:cNvPicPr preferRelativeResize="0"/>
              <p:nvPr/>
            </p:nvPicPr>
            <p:blipFill rotWithShape="1">
              <a:blip r:embed="rId3">
                <a:alphaModFix/>
              </a:blip>
              <a:srcRect/>
              <a:stretch/>
            </p:blipFill>
            <p:spPr>
              <a:xfrm rot="-5400000">
                <a:off x="3751426" y="1512162"/>
                <a:ext cx="684000" cy="646568"/>
              </a:xfrm>
              <a:prstGeom prst="rect">
                <a:avLst/>
              </a:prstGeom>
              <a:noFill/>
              <a:ln>
                <a:noFill/>
              </a:ln>
            </p:spPr>
          </p:pic>
        </p:grpSp>
        <p:sp>
          <p:nvSpPr>
            <p:cNvPr id="866" name="Google Shape;866;p31"/>
            <p:cNvSpPr txBox="1"/>
            <p:nvPr/>
          </p:nvSpPr>
          <p:spPr>
            <a:xfrm>
              <a:off x="4168182" y="80390"/>
              <a:ext cx="2410530"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Arial"/>
                  <a:ea typeface="Arial"/>
                  <a:cs typeface="Arial"/>
                  <a:sym typeface="Arial"/>
                </a:rPr>
                <a:t>Cùng tìm hiểu</a:t>
              </a:r>
              <a:endParaRPr/>
            </a:p>
          </p:txBody>
        </p:sp>
      </p:grpSp>
      <p:grpSp>
        <p:nvGrpSpPr>
          <p:cNvPr id="867" name="Google Shape;867;p31"/>
          <p:cNvGrpSpPr/>
          <p:nvPr/>
        </p:nvGrpSpPr>
        <p:grpSpPr>
          <a:xfrm>
            <a:off x="664699" y="1197584"/>
            <a:ext cx="587835" cy="733599"/>
            <a:chOff x="1836100" y="2332000"/>
            <a:chExt cx="1572829" cy="895643"/>
          </a:xfrm>
        </p:grpSpPr>
        <p:sp>
          <p:nvSpPr>
            <p:cNvPr id="868" name="Google Shape;868;p31"/>
            <p:cNvSpPr/>
            <p:nvPr/>
          </p:nvSpPr>
          <p:spPr>
            <a:xfrm>
              <a:off x="1886559" y="2454748"/>
              <a:ext cx="1522370" cy="697312"/>
            </a:xfrm>
            <a:custGeom>
              <a:avLst/>
              <a:gdLst/>
              <a:ahLst/>
              <a:cxnLst/>
              <a:rect l="l" t="t" r="r" b="b"/>
              <a:pathLst>
                <a:path w="1964940" h="840320" extrusionOk="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solidFill>
              <a:schemeClr val="lt1"/>
            </a:solidFill>
            <a:ln w="25400" cap="rnd" cmpd="sng">
              <a:solidFill>
                <a:srgbClr val="F59C1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600"/>
                <a:buFont typeface="Calibri"/>
                <a:buNone/>
              </a:pPr>
              <a:endParaRPr sz="1600" b="0" i="0" u="none" strike="noStrike" cap="none">
                <a:solidFill>
                  <a:srgbClr val="FFFFFF"/>
                </a:solidFill>
                <a:latin typeface="Arial"/>
                <a:ea typeface="Arial"/>
                <a:cs typeface="Arial"/>
                <a:sym typeface="Arial"/>
              </a:endParaRPr>
            </a:p>
          </p:txBody>
        </p:sp>
        <p:sp>
          <p:nvSpPr>
            <p:cNvPr id="869" name="Google Shape;869;p31"/>
            <p:cNvSpPr/>
            <p:nvPr/>
          </p:nvSpPr>
          <p:spPr>
            <a:xfrm>
              <a:off x="1836100" y="2454748"/>
              <a:ext cx="1456448" cy="652929"/>
            </a:xfrm>
            <a:custGeom>
              <a:avLst/>
              <a:gdLst/>
              <a:ahLst/>
              <a:cxnLst/>
              <a:rect l="l" t="t" r="r" b="b"/>
              <a:pathLst>
                <a:path w="1879853" h="786834" extrusionOk="0">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lt1"/>
            </a:solidFill>
            <a:ln w="25400" cap="rnd" cmpd="sng">
              <a:solidFill>
                <a:srgbClr val="F59C1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600"/>
                <a:buFont typeface="Calibri"/>
                <a:buNone/>
              </a:pPr>
              <a:endParaRPr sz="1600" b="0" i="0" u="none" strike="noStrike" cap="none">
                <a:solidFill>
                  <a:srgbClr val="FFFFFF"/>
                </a:solidFill>
                <a:latin typeface="Arial"/>
                <a:ea typeface="Arial"/>
                <a:cs typeface="Arial"/>
                <a:sym typeface="Arial"/>
              </a:endParaRPr>
            </a:p>
          </p:txBody>
        </p:sp>
        <p:sp>
          <p:nvSpPr>
            <p:cNvPr id="870" name="Google Shape;870;p31"/>
            <p:cNvSpPr txBox="1"/>
            <p:nvPr/>
          </p:nvSpPr>
          <p:spPr>
            <a:xfrm>
              <a:off x="2222349" y="2332000"/>
              <a:ext cx="756775" cy="895643"/>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Clr>
                  <a:srgbClr val="F59C1F"/>
                </a:buClr>
                <a:buSzPts val="3600"/>
                <a:buFont typeface="Arial"/>
                <a:buNone/>
              </a:pPr>
              <a:r>
                <a:rPr lang="en-US" sz="3600" b="1" i="0" u="none" strike="noStrike" cap="none">
                  <a:solidFill>
                    <a:srgbClr val="F59C1F"/>
                  </a:solidFill>
                  <a:latin typeface="Arial"/>
                  <a:ea typeface="Arial"/>
                  <a:cs typeface="Arial"/>
                  <a:sym typeface="Arial"/>
                </a:rPr>
                <a:t>5</a:t>
              </a:r>
              <a:endParaRPr sz="3600" b="1" i="0" u="none" strike="noStrike" cap="none">
                <a:solidFill>
                  <a:srgbClr val="F59C1F"/>
                </a:solidFill>
                <a:latin typeface="Arial"/>
                <a:ea typeface="Arial"/>
                <a:cs typeface="Arial"/>
                <a:sym typeface="Arial"/>
              </a:endParaRPr>
            </a:p>
          </p:txBody>
        </p:sp>
      </p:grpSp>
      <p:pic>
        <p:nvPicPr>
          <p:cNvPr id="871" name="Google Shape;871;p31"/>
          <p:cNvPicPr preferRelativeResize="0"/>
          <p:nvPr/>
        </p:nvPicPr>
        <p:blipFill rotWithShape="1">
          <a:blip r:embed="rId4">
            <a:alphaModFix/>
          </a:blip>
          <a:srcRect/>
          <a:stretch/>
        </p:blipFill>
        <p:spPr>
          <a:xfrm>
            <a:off x="3351185" y="2830247"/>
            <a:ext cx="4799501" cy="25146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876" name="Google Shape;876;p32"/>
          <p:cNvSpPr/>
          <p:nvPr/>
        </p:nvSpPr>
        <p:spPr>
          <a:xfrm>
            <a:off x="-104334" y="4903300"/>
            <a:ext cx="3129507" cy="2293864"/>
          </a:xfrm>
          <a:custGeom>
            <a:avLst/>
            <a:gdLst/>
            <a:ahLst/>
            <a:cxnLst/>
            <a:rect l="l" t="t" r="r" b="b"/>
            <a:pathLst>
              <a:path w="51876" h="33283" extrusionOk="0">
                <a:moveTo>
                  <a:pt x="9463" y="0"/>
                </a:moveTo>
                <a:cubicBezTo>
                  <a:pt x="9333" y="0"/>
                  <a:pt x="9203" y="14"/>
                  <a:pt x="9073" y="43"/>
                </a:cubicBezTo>
                <a:cubicBezTo>
                  <a:pt x="8216" y="222"/>
                  <a:pt x="7620" y="1043"/>
                  <a:pt x="7239" y="1853"/>
                </a:cubicBezTo>
                <a:cubicBezTo>
                  <a:pt x="6358" y="3746"/>
                  <a:pt x="6168" y="5877"/>
                  <a:pt x="6227" y="7949"/>
                </a:cubicBezTo>
                <a:cubicBezTo>
                  <a:pt x="6334" y="12199"/>
                  <a:pt x="7454" y="16426"/>
                  <a:pt x="9442" y="20176"/>
                </a:cubicBezTo>
                <a:cubicBezTo>
                  <a:pt x="7525" y="17259"/>
                  <a:pt x="4644" y="14950"/>
                  <a:pt x="1346" y="13783"/>
                </a:cubicBezTo>
                <a:cubicBezTo>
                  <a:pt x="917" y="13616"/>
                  <a:pt x="441" y="13497"/>
                  <a:pt x="0" y="13497"/>
                </a:cubicBezTo>
                <a:lnTo>
                  <a:pt x="0" y="32726"/>
                </a:lnTo>
                <a:cubicBezTo>
                  <a:pt x="3322" y="33011"/>
                  <a:pt x="6680" y="33059"/>
                  <a:pt x="10025" y="33154"/>
                </a:cubicBezTo>
                <a:cubicBezTo>
                  <a:pt x="12938" y="33235"/>
                  <a:pt x="15844" y="33283"/>
                  <a:pt x="18753" y="33283"/>
                </a:cubicBezTo>
                <a:cubicBezTo>
                  <a:pt x="20126" y="33283"/>
                  <a:pt x="21498" y="33272"/>
                  <a:pt x="22872" y="33249"/>
                </a:cubicBezTo>
                <a:cubicBezTo>
                  <a:pt x="23753" y="33237"/>
                  <a:pt x="24622" y="33214"/>
                  <a:pt x="25504" y="33190"/>
                </a:cubicBezTo>
                <a:cubicBezTo>
                  <a:pt x="31611" y="33011"/>
                  <a:pt x="37719" y="32761"/>
                  <a:pt x="43827" y="32321"/>
                </a:cubicBezTo>
                <a:cubicBezTo>
                  <a:pt x="45399" y="32202"/>
                  <a:pt x="47030" y="32130"/>
                  <a:pt x="48590" y="31880"/>
                </a:cubicBezTo>
                <a:cubicBezTo>
                  <a:pt x="49316" y="31761"/>
                  <a:pt x="50459" y="31547"/>
                  <a:pt x="50995" y="31035"/>
                </a:cubicBezTo>
                <a:cubicBezTo>
                  <a:pt x="51876" y="30201"/>
                  <a:pt x="50840" y="25748"/>
                  <a:pt x="50483" y="24570"/>
                </a:cubicBezTo>
                <a:cubicBezTo>
                  <a:pt x="50245" y="23784"/>
                  <a:pt x="49804" y="22927"/>
                  <a:pt x="49018" y="22724"/>
                </a:cubicBezTo>
                <a:cubicBezTo>
                  <a:pt x="48901" y="22694"/>
                  <a:pt x="48782" y="22680"/>
                  <a:pt x="48663" y="22680"/>
                </a:cubicBezTo>
                <a:cubicBezTo>
                  <a:pt x="48175" y="22680"/>
                  <a:pt x="47679" y="22911"/>
                  <a:pt x="47268" y="23189"/>
                </a:cubicBezTo>
                <a:cubicBezTo>
                  <a:pt x="46220" y="23879"/>
                  <a:pt x="45387" y="24879"/>
                  <a:pt x="44899" y="26022"/>
                </a:cubicBezTo>
                <a:cubicBezTo>
                  <a:pt x="45625" y="23974"/>
                  <a:pt x="45875" y="21724"/>
                  <a:pt x="45613" y="19557"/>
                </a:cubicBezTo>
                <a:cubicBezTo>
                  <a:pt x="45458" y="18367"/>
                  <a:pt x="45161" y="17176"/>
                  <a:pt x="44542" y="16164"/>
                </a:cubicBezTo>
                <a:cubicBezTo>
                  <a:pt x="44125" y="15473"/>
                  <a:pt x="43458" y="14819"/>
                  <a:pt x="42649" y="14807"/>
                </a:cubicBezTo>
                <a:cubicBezTo>
                  <a:pt x="42635" y="14806"/>
                  <a:pt x="42621" y="14806"/>
                  <a:pt x="42607" y="14806"/>
                </a:cubicBezTo>
                <a:cubicBezTo>
                  <a:pt x="42159" y="14806"/>
                  <a:pt x="41744" y="14993"/>
                  <a:pt x="41375" y="15235"/>
                </a:cubicBezTo>
                <a:cubicBezTo>
                  <a:pt x="39922" y="16200"/>
                  <a:pt x="39243" y="17962"/>
                  <a:pt x="38993" y="19676"/>
                </a:cubicBezTo>
                <a:cubicBezTo>
                  <a:pt x="38779" y="21129"/>
                  <a:pt x="38815" y="22629"/>
                  <a:pt x="39089" y="24082"/>
                </a:cubicBezTo>
                <a:cubicBezTo>
                  <a:pt x="38755" y="22986"/>
                  <a:pt x="38196" y="21962"/>
                  <a:pt x="37469" y="21081"/>
                </a:cubicBezTo>
                <a:cubicBezTo>
                  <a:pt x="37350" y="20938"/>
                  <a:pt x="37207" y="20784"/>
                  <a:pt x="37029" y="20724"/>
                </a:cubicBezTo>
                <a:cubicBezTo>
                  <a:pt x="36980" y="20712"/>
                  <a:pt x="36930" y="20706"/>
                  <a:pt x="36880" y="20706"/>
                </a:cubicBezTo>
                <a:cubicBezTo>
                  <a:pt x="36540" y="20706"/>
                  <a:pt x="36190" y="20974"/>
                  <a:pt x="36076" y="21296"/>
                </a:cubicBezTo>
                <a:cubicBezTo>
                  <a:pt x="35695" y="22272"/>
                  <a:pt x="35481" y="23141"/>
                  <a:pt x="35398" y="24415"/>
                </a:cubicBezTo>
                <a:cubicBezTo>
                  <a:pt x="35326" y="23867"/>
                  <a:pt x="35195" y="21772"/>
                  <a:pt x="35076" y="21236"/>
                </a:cubicBezTo>
                <a:cubicBezTo>
                  <a:pt x="34802" y="19974"/>
                  <a:pt x="34421" y="18736"/>
                  <a:pt x="33993" y="17533"/>
                </a:cubicBezTo>
                <a:cubicBezTo>
                  <a:pt x="33731" y="16795"/>
                  <a:pt x="33421" y="16081"/>
                  <a:pt x="32993" y="15450"/>
                </a:cubicBezTo>
                <a:cubicBezTo>
                  <a:pt x="32677" y="14976"/>
                  <a:pt x="32175" y="14381"/>
                  <a:pt x="31561" y="14381"/>
                </a:cubicBezTo>
                <a:cubicBezTo>
                  <a:pt x="31481" y="14381"/>
                  <a:pt x="31398" y="14392"/>
                  <a:pt x="31314" y="14414"/>
                </a:cubicBezTo>
                <a:cubicBezTo>
                  <a:pt x="31171" y="14461"/>
                  <a:pt x="31040" y="14521"/>
                  <a:pt x="30921" y="14592"/>
                </a:cubicBezTo>
                <a:cubicBezTo>
                  <a:pt x="30909" y="14616"/>
                  <a:pt x="30897" y="14616"/>
                  <a:pt x="30897" y="14628"/>
                </a:cubicBezTo>
                <a:cubicBezTo>
                  <a:pt x="29266" y="16700"/>
                  <a:pt x="28540" y="19450"/>
                  <a:pt x="28921" y="22058"/>
                </a:cubicBezTo>
                <a:cubicBezTo>
                  <a:pt x="28468" y="20295"/>
                  <a:pt x="28671" y="18426"/>
                  <a:pt x="28254" y="16652"/>
                </a:cubicBezTo>
                <a:cubicBezTo>
                  <a:pt x="27853" y="14945"/>
                  <a:pt x="26547" y="13215"/>
                  <a:pt x="24826" y="13215"/>
                </a:cubicBezTo>
                <a:cubicBezTo>
                  <a:pt x="24759" y="13215"/>
                  <a:pt x="24691" y="13218"/>
                  <a:pt x="24622" y="13223"/>
                </a:cubicBezTo>
                <a:cubicBezTo>
                  <a:pt x="23420" y="13330"/>
                  <a:pt x="22408" y="14318"/>
                  <a:pt x="21967" y="15450"/>
                </a:cubicBezTo>
                <a:lnTo>
                  <a:pt x="21872" y="15712"/>
                </a:lnTo>
                <a:cubicBezTo>
                  <a:pt x="21765" y="14938"/>
                  <a:pt x="21574" y="14176"/>
                  <a:pt x="21289" y="13461"/>
                </a:cubicBezTo>
                <a:cubicBezTo>
                  <a:pt x="20959" y="12616"/>
                  <a:pt x="20219" y="11700"/>
                  <a:pt x="19386" y="11700"/>
                </a:cubicBezTo>
                <a:cubicBezTo>
                  <a:pt x="19256" y="11700"/>
                  <a:pt x="19124" y="11722"/>
                  <a:pt x="18991" y="11771"/>
                </a:cubicBezTo>
                <a:cubicBezTo>
                  <a:pt x="18372" y="11997"/>
                  <a:pt x="18062" y="12652"/>
                  <a:pt x="17860" y="13259"/>
                </a:cubicBezTo>
                <a:cubicBezTo>
                  <a:pt x="17360" y="14711"/>
                  <a:pt x="17157" y="16259"/>
                  <a:pt x="17264" y="17795"/>
                </a:cubicBezTo>
                <a:cubicBezTo>
                  <a:pt x="16610" y="13628"/>
                  <a:pt x="15562" y="9520"/>
                  <a:pt x="14145" y="5532"/>
                </a:cubicBezTo>
                <a:cubicBezTo>
                  <a:pt x="13490" y="3662"/>
                  <a:pt x="12657" y="1710"/>
                  <a:pt x="11026" y="579"/>
                </a:cubicBezTo>
                <a:cubicBezTo>
                  <a:pt x="10562" y="250"/>
                  <a:pt x="10020" y="0"/>
                  <a:pt x="9463" y="0"/>
                </a:cubicBezTo>
                <a:close/>
              </a:path>
            </a:pathLst>
          </a:custGeom>
          <a:solidFill>
            <a:srgbClr val="FF3577">
              <a:alpha val="42745"/>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877" name="Google Shape;877;p32"/>
          <p:cNvSpPr/>
          <p:nvPr/>
        </p:nvSpPr>
        <p:spPr>
          <a:xfrm rot="283219">
            <a:off x="2801203" y="-47781"/>
            <a:ext cx="6438258" cy="1591376"/>
          </a:xfrm>
          <a:custGeom>
            <a:avLst/>
            <a:gdLst/>
            <a:ahLst/>
            <a:cxnLst/>
            <a:rect l="l" t="t" r="r" b="b"/>
            <a:pathLst>
              <a:path w="23194" h="15377" extrusionOk="0">
                <a:moveTo>
                  <a:pt x="17076" y="1"/>
                </a:moveTo>
                <a:cubicBezTo>
                  <a:pt x="15015" y="1"/>
                  <a:pt x="12935" y="727"/>
                  <a:pt x="10942" y="1117"/>
                </a:cubicBezTo>
                <a:cubicBezTo>
                  <a:pt x="8621" y="1569"/>
                  <a:pt x="6287" y="2069"/>
                  <a:pt x="4108" y="3117"/>
                </a:cubicBezTo>
                <a:cubicBezTo>
                  <a:pt x="3346" y="3474"/>
                  <a:pt x="2608" y="3915"/>
                  <a:pt x="2013" y="4546"/>
                </a:cubicBezTo>
                <a:cubicBezTo>
                  <a:pt x="1" y="6653"/>
                  <a:pt x="1132" y="10118"/>
                  <a:pt x="2453" y="12416"/>
                </a:cubicBezTo>
                <a:cubicBezTo>
                  <a:pt x="3687" y="14539"/>
                  <a:pt x="5487" y="15376"/>
                  <a:pt x="7518" y="15376"/>
                </a:cubicBezTo>
                <a:cubicBezTo>
                  <a:pt x="7936" y="15376"/>
                  <a:pt x="8364" y="15341"/>
                  <a:pt x="8799" y="15273"/>
                </a:cubicBezTo>
                <a:cubicBezTo>
                  <a:pt x="10050" y="15071"/>
                  <a:pt x="11264" y="14654"/>
                  <a:pt x="12478" y="14226"/>
                </a:cubicBezTo>
                <a:cubicBezTo>
                  <a:pt x="14455" y="13547"/>
                  <a:pt x="16431" y="12833"/>
                  <a:pt x="18372" y="12011"/>
                </a:cubicBezTo>
                <a:cubicBezTo>
                  <a:pt x="19979" y="11344"/>
                  <a:pt x="22384" y="10761"/>
                  <a:pt x="22932" y="8654"/>
                </a:cubicBezTo>
                <a:cubicBezTo>
                  <a:pt x="23194" y="7665"/>
                  <a:pt x="23123" y="6594"/>
                  <a:pt x="22980" y="5570"/>
                </a:cubicBezTo>
                <a:cubicBezTo>
                  <a:pt x="22849" y="4605"/>
                  <a:pt x="22658" y="3593"/>
                  <a:pt x="22218" y="2736"/>
                </a:cubicBezTo>
                <a:cubicBezTo>
                  <a:pt x="22158" y="2641"/>
                  <a:pt x="22122" y="2534"/>
                  <a:pt x="22063" y="2439"/>
                </a:cubicBezTo>
                <a:cubicBezTo>
                  <a:pt x="21503" y="1522"/>
                  <a:pt x="20658" y="879"/>
                  <a:pt x="19741" y="498"/>
                </a:cubicBezTo>
                <a:cubicBezTo>
                  <a:pt x="18862" y="137"/>
                  <a:pt x="17971" y="1"/>
                  <a:pt x="1707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grpSp>
        <p:nvGrpSpPr>
          <p:cNvPr id="878" name="Google Shape;878;p32"/>
          <p:cNvGrpSpPr/>
          <p:nvPr/>
        </p:nvGrpSpPr>
        <p:grpSpPr>
          <a:xfrm flipH="1">
            <a:off x="667909" y="1361312"/>
            <a:ext cx="1161711" cy="657379"/>
            <a:chOff x="6499193" y="92109"/>
            <a:chExt cx="871283" cy="493034"/>
          </a:xfrm>
        </p:grpSpPr>
        <p:sp>
          <p:nvSpPr>
            <p:cNvPr id="879" name="Google Shape;879;p32"/>
            <p:cNvSpPr/>
            <p:nvPr/>
          </p:nvSpPr>
          <p:spPr>
            <a:xfrm>
              <a:off x="6504984" y="126585"/>
              <a:ext cx="865492" cy="458558"/>
            </a:xfrm>
            <a:custGeom>
              <a:avLst/>
              <a:gdLst/>
              <a:ahLst/>
              <a:cxnLst/>
              <a:rect l="l" t="t" r="r" b="b"/>
              <a:pathLst>
                <a:path w="19129" h="10135" extrusionOk="0">
                  <a:moveTo>
                    <a:pt x="13283" y="0"/>
                  </a:moveTo>
                  <a:cubicBezTo>
                    <a:pt x="13283" y="0"/>
                    <a:pt x="9997" y="3227"/>
                    <a:pt x="10044" y="5846"/>
                  </a:cubicBezTo>
                  <a:cubicBezTo>
                    <a:pt x="8237" y="5048"/>
                    <a:pt x="4439" y="4631"/>
                    <a:pt x="2150" y="4631"/>
                  </a:cubicBezTo>
                  <a:cubicBezTo>
                    <a:pt x="820" y="4631"/>
                    <a:pt x="0" y="4771"/>
                    <a:pt x="377" y="5060"/>
                  </a:cubicBezTo>
                  <a:cubicBezTo>
                    <a:pt x="1412" y="5846"/>
                    <a:pt x="2436" y="7811"/>
                    <a:pt x="2436" y="7811"/>
                  </a:cubicBezTo>
                  <a:cubicBezTo>
                    <a:pt x="3591" y="8001"/>
                    <a:pt x="6568" y="7846"/>
                    <a:pt x="11366" y="10025"/>
                  </a:cubicBezTo>
                  <a:cubicBezTo>
                    <a:pt x="11520" y="10097"/>
                    <a:pt x="11665" y="10134"/>
                    <a:pt x="11803" y="10134"/>
                  </a:cubicBezTo>
                  <a:cubicBezTo>
                    <a:pt x="12327" y="10134"/>
                    <a:pt x="12752" y="9596"/>
                    <a:pt x="13176" y="8370"/>
                  </a:cubicBezTo>
                  <a:cubicBezTo>
                    <a:pt x="13712" y="6822"/>
                    <a:pt x="16867" y="2441"/>
                    <a:pt x="19129" y="2238"/>
                  </a:cubicBezTo>
                  <a:cubicBezTo>
                    <a:pt x="19129" y="2238"/>
                    <a:pt x="15057" y="238"/>
                    <a:pt x="1328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880" name="Google Shape;880;p32"/>
            <p:cNvSpPr/>
            <p:nvPr/>
          </p:nvSpPr>
          <p:spPr>
            <a:xfrm>
              <a:off x="6499193" y="92109"/>
              <a:ext cx="865356" cy="458875"/>
            </a:xfrm>
            <a:custGeom>
              <a:avLst/>
              <a:gdLst/>
              <a:ahLst/>
              <a:cxnLst/>
              <a:rect l="l" t="t" r="r" b="b"/>
              <a:pathLst>
                <a:path w="19126" h="10142" extrusionOk="0">
                  <a:moveTo>
                    <a:pt x="13292" y="0"/>
                  </a:moveTo>
                  <a:cubicBezTo>
                    <a:pt x="13292" y="0"/>
                    <a:pt x="10065" y="3167"/>
                    <a:pt x="10053" y="5786"/>
                  </a:cubicBezTo>
                  <a:lnTo>
                    <a:pt x="10053" y="5846"/>
                  </a:lnTo>
                  <a:cubicBezTo>
                    <a:pt x="10030" y="5846"/>
                    <a:pt x="10018" y="5834"/>
                    <a:pt x="10006" y="5834"/>
                  </a:cubicBezTo>
                  <a:cubicBezTo>
                    <a:pt x="8179" y="5045"/>
                    <a:pt x="4416" y="4635"/>
                    <a:pt x="2145" y="4635"/>
                  </a:cubicBezTo>
                  <a:cubicBezTo>
                    <a:pt x="818" y="4635"/>
                    <a:pt x="0" y="4775"/>
                    <a:pt x="374" y="5060"/>
                  </a:cubicBezTo>
                  <a:cubicBezTo>
                    <a:pt x="1398" y="5846"/>
                    <a:pt x="2433" y="7811"/>
                    <a:pt x="2433" y="7811"/>
                  </a:cubicBezTo>
                  <a:cubicBezTo>
                    <a:pt x="3588" y="8013"/>
                    <a:pt x="6565" y="7846"/>
                    <a:pt x="11363" y="10037"/>
                  </a:cubicBezTo>
                  <a:cubicBezTo>
                    <a:pt x="11515" y="10106"/>
                    <a:pt x="11659" y="10142"/>
                    <a:pt x="11796" y="10142"/>
                  </a:cubicBezTo>
                  <a:cubicBezTo>
                    <a:pt x="12322" y="10142"/>
                    <a:pt x="12747" y="9611"/>
                    <a:pt x="13173" y="8382"/>
                  </a:cubicBezTo>
                  <a:cubicBezTo>
                    <a:pt x="13709" y="6834"/>
                    <a:pt x="16864" y="2441"/>
                    <a:pt x="19126" y="2250"/>
                  </a:cubicBezTo>
                  <a:cubicBezTo>
                    <a:pt x="19126" y="2250"/>
                    <a:pt x="15054" y="238"/>
                    <a:pt x="1329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881" name="Google Shape;881;p32"/>
            <p:cNvSpPr/>
            <p:nvPr/>
          </p:nvSpPr>
          <p:spPr>
            <a:xfrm>
              <a:off x="6951317" y="353892"/>
              <a:ext cx="87866" cy="174238"/>
            </a:xfrm>
            <a:custGeom>
              <a:avLst/>
              <a:gdLst/>
              <a:ahLst/>
              <a:cxnLst/>
              <a:rect l="l" t="t" r="r" b="b"/>
              <a:pathLst>
                <a:path w="1942" h="3851" extrusionOk="0">
                  <a:moveTo>
                    <a:pt x="37" y="0"/>
                  </a:moveTo>
                  <a:lnTo>
                    <a:pt x="37" y="60"/>
                  </a:lnTo>
                  <a:cubicBezTo>
                    <a:pt x="25" y="60"/>
                    <a:pt x="13" y="48"/>
                    <a:pt x="1" y="48"/>
                  </a:cubicBezTo>
                  <a:cubicBezTo>
                    <a:pt x="25" y="96"/>
                    <a:pt x="37" y="131"/>
                    <a:pt x="72" y="179"/>
                  </a:cubicBezTo>
                  <a:cubicBezTo>
                    <a:pt x="144" y="298"/>
                    <a:pt x="215" y="429"/>
                    <a:pt x="298" y="548"/>
                  </a:cubicBezTo>
                  <a:cubicBezTo>
                    <a:pt x="441" y="810"/>
                    <a:pt x="596" y="1060"/>
                    <a:pt x="727" y="1322"/>
                  </a:cubicBezTo>
                  <a:cubicBezTo>
                    <a:pt x="1013" y="1846"/>
                    <a:pt x="1275" y="2382"/>
                    <a:pt x="1513" y="2918"/>
                  </a:cubicBezTo>
                  <a:cubicBezTo>
                    <a:pt x="1644" y="3215"/>
                    <a:pt x="1787" y="3525"/>
                    <a:pt x="1918" y="3846"/>
                  </a:cubicBezTo>
                  <a:cubicBezTo>
                    <a:pt x="1921" y="3849"/>
                    <a:pt x="1924" y="3851"/>
                    <a:pt x="1927" y="3851"/>
                  </a:cubicBezTo>
                  <a:cubicBezTo>
                    <a:pt x="1935" y="3851"/>
                    <a:pt x="1942" y="3840"/>
                    <a:pt x="1942" y="3822"/>
                  </a:cubicBezTo>
                  <a:cubicBezTo>
                    <a:pt x="1525" y="2727"/>
                    <a:pt x="1013" y="1667"/>
                    <a:pt x="429" y="643"/>
                  </a:cubicBezTo>
                  <a:cubicBezTo>
                    <a:pt x="334" y="489"/>
                    <a:pt x="251" y="358"/>
                    <a:pt x="156" y="215"/>
                  </a:cubicBezTo>
                  <a:cubicBezTo>
                    <a:pt x="132" y="131"/>
                    <a:pt x="84" y="72"/>
                    <a:pt x="3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882" name="Google Shape;882;p32"/>
            <p:cNvSpPr/>
            <p:nvPr/>
          </p:nvSpPr>
          <p:spPr>
            <a:xfrm>
              <a:off x="7040765" y="177756"/>
              <a:ext cx="281243" cy="352866"/>
            </a:xfrm>
            <a:custGeom>
              <a:avLst/>
              <a:gdLst/>
              <a:ahLst/>
              <a:cxnLst/>
              <a:rect l="l" t="t" r="r" b="b"/>
              <a:pathLst>
                <a:path w="6216" h="7799" extrusionOk="0">
                  <a:moveTo>
                    <a:pt x="6180" y="0"/>
                  </a:moveTo>
                  <a:cubicBezTo>
                    <a:pt x="5584" y="203"/>
                    <a:pt x="5025" y="548"/>
                    <a:pt x="4525" y="905"/>
                  </a:cubicBezTo>
                  <a:cubicBezTo>
                    <a:pt x="4013" y="1274"/>
                    <a:pt x="3560" y="1691"/>
                    <a:pt x="3120" y="2155"/>
                  </a:cubicBezTo>
                  <a:cubicBezTo>
                    <a:pt x="2191" y="3167"/>
                    <a:pt x="1477" y="4346"/>
                    <a:pt x="893" y="5584"/>
                  </a:cubicBezTo>
                  <a:cubicBezTo>
                    <a:pt x="727" y="5929"/>
                    <a:pt x="560" y="6287"/>
                    <a:pt x="417" y="6656"/>
                  </a:cubicBezTo>
                  <a:cubicBezTo>
                    <a:pt x="262" y="7025"/>
                    <a:pt x="96" y="7394"/>
                    <a:pt x="0" y="7787"/>
                  </a:cubicBezTo>
                  <a:cubicBezTo>
                    <a:pt x="0" y="7787"/>
                    <a:pt x="0" y="7799"/>
                    <a:pt x="12" y="7799"/>
                  </a:cubicBezTo>
                  <a:lnTo>
                    <a:pt x="24" y="7799"/>
                  </a:lnTo>
                  <a:cubicBezTo>
                    <a:pt x="48" y="7799"/>
                    <a:pt x="48" y="7787"/>
                    <a:pt x="48" y="7787"/>
                  </a:cubicBezTo>
                  <a:cubicBezTo>
                    <a:pt x="322" y="7144"/>
                    <a:pt x="560" y="6489"/>
                    <a:pt x="846" y="5858"/>
                  </a:cubicBezTo>
                  <a:cubicBezTo>
                    <a:pt x="1143" y="5227"/>
                    <a:pt x="1453" y="4596"/>
                    <a:pt x="1834" y="4001"/>
                  </a:cubicBezTo>
                  <a:cubicBezTo>
                    <a:pt x="2512" y="2905"/>
                    <a:pt x="3358" y="1893"/>
                    <a:pt x="4394" y="1096"/>
                  </a:cubicBezTo>
                  <a:cubicBezTo>
                    <a:pt x="4953" y="667"/>
                    <a:pt x="5560" y="345"/>
                    <a:pt x="6215" y="48"/>
                  </a:cubicBezTo>
                  <a:cubicBezTo>
                    <a:pt x="6203" y="24"/>
                    <a:pt x="6192" y="0"/>
                    <a:pt x="618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883" name="Google Shape;883;p32"/>
            <p:cNvSpPr/>
            <p:nvPr/>
          </p:nvSpPr>
          <p:spPr>
            <a:xfrm>
              <a:off x="7054429" y="439313"/>
              <a:ext cx="33979" cy="81079"/>
            </a:xfrm>
            <a:custGeom>
              <a:avLst/>
              <a:gdLst/>
              <a:ahLst/>
              <a:cxnLst/>
              <a:rect l="l" t="t" r="r" b="b"/>
              <a:pathLst>
                <a:path w="751" h="1792" extrusionOk="0">
                  <a:moveTo>
                    <a:pt x="720" y="1"/>
                  </a:moveTo>
                  <a:cubicBezTo>
                    <a:pt x="714" y="1"/>
                    <a:pt x="710" y="2"/>
                    <a:pt x="710" y="6"/>
                  </a:cubicBezTo>
                  <a:cubicBezTo>
                    <a:pt x="413" y="553"/>
                    <a:pt x="198" y="1160"/>
                    <a:pt x="8" y="1756"/>
                  </a:cubicBezTo>
                  <a:cubicBezTo>
                    <a:pt x="0" y="1779"/>
                    <a:pt x="17" y="1792"/>
                    <a:pt x="34" y="1792"/>
                  </a:cubicBezTo>
                  <a:cubicBezTo>
                    <a:pt x="43" y="1792"/>
                    <a:pt x="51" y="1788"/>
                    <a:pt x="55" y="1780"/>
                  </a:cubicBezTo>
                  <a:cubicBezTo>
                    <a:pt x="163" y="1482"/>
                    <a:pt x="282" y="1184"/>
                    <a:pt x="377" y="899"/>
                  </a:cubicBezTo>
                  <a:cubicBezTo>
                    <a:pt x="496" y="601"/>
                    <a:pt x="639" y="315"/>
                    <a:pt x="734" y="17"/>
                  </a:cubicBezTo>
                  <a:cubicBezTo>
                    <a:pt x="751" y="9"/>
                    <a:pt x="732" y="1"/>
                    <a:pt x="72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884" name="Google Shape;884;p32"/>
            <p:cNvSpPr/>
            <p:nvPr/>
          </p:nvSpPr>
          <p:spPr>
            <a:xfrm>
              <a:off x="7156319" y="276389"/>
              <a:ext cx="49136" cy="56285"/>
            </a:xfrm>
            <a:custGeom>
              <a:avLst/>
              <a:gdLst/>
              <a:ahLst/>
              <a:cxnLst/>
              <a:rect l="l" t="t" r="r" b="b"/>
              <a:pathLst>
                <a:path w="1086" h="1244" extrusionOk="0">
                  <a:moveTo>
                    <a:pt x="1063" y="1"/>
                  </a:moveTo>
                  <a:cubicBezTo>
                    <a:pt x="1057" y="1"/>
                    <a:pt x="1049" y="4"/>
                    <a:pt x="1042" y="11"/>
                  </a:cubicBezTo>
                  <a:cubicBezTo>
                    <a:pt x="685" y="380"/>
                    <a:pt x="351" y="797"/>
                    <a:pt x="18" y="1178"/>
                  </a:cubicBezTo>
                  <a:cubicBezTo>
                    <a:pt x="1" y="1204"/>
                    <a:pt x="15" y="1243"/>
                    <a:pt x="38" y="1243"/>
                  </a:cubicBezTo>
                  <a:cubicBezTo>
                    <a:pt x="47" y="1243"/>
                    <a:pt x="56" y="1238"/>
                    <a:pt x="66" y="1225"/>
                  </a:cubicBezTo>
                  <a:cubicBezTo>
                    <a:pt x="411" y="821"/>
                    <a:pt x="768" y="440"/>
                    <a:pt x="1078" y="23"/>
                  </a:cubicBezTo>
                  <a:cubicBezTo>
                    <a:pt x="1086" y="15"/>
                    <a:pt x="1077" y="1"/>
                    <a:pt x="106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885" name="Google Shape;885;p32"/>
            <p:cNvSpPr/>
            <p:nvPr/>
          </p:nvSpPr>
          <p:spPr>
            <a:xfrm>
              <a:off x="6613615" y="421532"/>
              <a:ext cx="420779" cy="106869"/>
            </a:xfrm>
            <a:custGeom>
              <a:avLst/>
              <a:gdLst/>
              <a:ahLst/>
              <a:cxnLst/>
              <a:rect l="l" t="t" r="r" b="b"/>
              <a:pathLst>
                <a:path w="9300" h="2362" extrusionOk="0">
                  <a:moveTo>
                    <a:pt x="930" y="0"/>
                  </a:moveTo>
                  <a:cubicBezTo>
                    <a:pt x="632" y="0"/>
                    <a:pt x="334" y="10"/>
                    <a:pt x="35" y="29"/>
                  </a:cubicBezTo>
                  <a:cubicBezTo>
                    <a:pt x="5" y="29"/>
                    <a:pt x="0" y="56"/>
                    <a:pt x="22" y="56"/>
                  </a:cubicBezTo>
                  <a:cubicBezTo>
                    <a:pt x="26" y="56"/>
                    <a:pt x="30" y="55"/>
                    <a:pt x="35" y="53"/>
                  </a:cubicBezTo>
                  <a:cubicBezTo>
                    <a:pt x="238" y="48"/>
                    <a:pt x="441" y="45"/>
                    <a:pt x="644" y="45"/>
                  </a:cubicBezTo>
                  <a:cubicBezTo>
                    <a:pt x="1700" y="45"/>
                    <a:pt x="2749" y="125"/>
                    <a:pt x="3798" y="315"/>
                  </a:cubicBezTo>
                  <a:cubicBezTo>
                    <a:pt x="5036" y="530"/>
                    <a:pt x="6250" y="911"/>
                    <a:pt x="7405" y="1399"/>
                  </a:cubicBezTo>
                  <a:cubicBezTo>
                    <a:pt x="8036" y="1684"/>
                    <a:pt x="8667" y="1994"/>
                    <a:pt x="9263" y="2351"/>
                  </a:cubicBezTo>
                  <a:cubicBezTo>
                    <a:pt x="9270" y="2358"/>
                    <a:pt x="9277" y="2361"/>
                    <a:pt x="9282" y="2361"/>
                  </a:cubicBezTo>
                  <a:cubicBezTo>
                    <a:pt x="9295" y="2361"/>
                    <a:pt x="9300" y="2344"/>
                    <a:pt x="9275" y="2327"/>
                  </a:cubicBezTo>
                  <a:cubicBezTo>
                    <a:pt x="8215" y="1696"/>
                    <a:pt x="7072" y="1172"/>
                    <a:pt x="5869" y="791"/>
                  </a:cubicBezTo>
                  <a:cubicBezTo>
                    <a:pt x="4679" y="399"/>
                    <a:pt x="3429" y="160"/>
                    <a:pt x="2178" y="53"/>
                  </a:cubicBezTo>
                  <a:cubicBezTo>
                    <a:pt x="1762" y="19"/>
                    <a:pt x="1346" y="0"/>
                    <a:pt x="93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886" name="Google Shape;886;p32"/>
            <p:cNvSpPr/>
            <p:nvPr/>
          </p:nvSpPr>
          <p:spPr>
            <a:xfrm>
              <a:off x="6806943" y="463790"/>
              <a:ext cx="223058" cy="74835"/>
            </a:xfrm>
            <a:custGeom>
              <a:avLst/>
              <a:gdLst/>
              <a:ahLst/>
              <a:cxnLst/>
              <a:rect l="l" t="t" r="r" b="b"/>
              <a:pathLst>
                <a:path w="4930" h="1654" extrusionOk="0">
                  <a:moveTo>
                    <a:pt x="37" y="0"/>
                  </a:moveTo>
                  <a:cubicBezTo>
                    <a:pt x="1" y="0"/>
                    <a:pt x="1" y="36"/>
                    <a:pt x="13" y="36"/>
                  </a:cubicBezTo>
                  <a:cubicBezTo>
                    <a:pt x="1323" y="334"/>
                    <a:pt x="2608" y="715"/>
                    <a:pt x="3859" y="1203"/>
                  </a:cubicBezTo>
                  <a:cubicBezTo>
                    <a:pt x="4216" y="1346"/>
                    <a:pt x="4561" y="1501"/>
                    <a:pt x="4918" y="1643"/>
                  </a:cubicBezTo>
                  <a:cubicBezTo>
                    <a:pt x="4922" y="1650"/>
                    <a:pt x="4924" y="1653"/>
                    <a:pt x="4926" y="1653"/>
                  </a:cubicBezTo>
                  <a:cubicBezTo>
                    <a:pt x="4929" y="1653"/>
                    <a:pt x="4927" y="1636"/>
                    <a:pt x="4918" y="1620"/>
                  </a:cubicBezTo>
                  <a:cubicBezTo>
                    <a:pt x="4621" y="1453"/>
                    <a:pt x="4287" y="1346"/>
                    <a:pt x="3990" y="1203"/>
                  </a:cubicBezTo>
                  <a:cubicBezTo>
                    <a:pt x="3692" y="1084"/>
                    <a:pt x="3382" y="965"/>
                    <a:pt x="3085" y="870"/>
                  </a:cubicBezTo>
                  <a:cubicBezTo>
                    <a:pt x="2442" y="643"/>
                    <a:pt x="1799" y="429"/>
                    <a:pt x="1144" y="274"/>
                  </a:cubicBezTo>
                  <a:cubicBezTo>
                    <a:pt x="775" y="167"/>
                    <a:pt x="406" y="72"/>
                    <a:pt x="3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887" name="Google Shape;887;p32"/>
            <p:cNvSpPr/>
            <p:nvPr/>
          </p:nvSpPr>
          <p:spPr>
            <a:xfrm>
              <a:off x="6628139" y="436100"/>
              <a:ext cx="176139" cy="17103"/>
            </a:xfrm>
            <a:custGeom>
              <a:avLst/>
              <a:gdLst/>
              <a:ahLst/>
              <a:cxnLst/>
              <a:rect l="l" t="t" r="r" b="b"/>
              <a:pathLst>
                <a:path w="3893" h="378" extrusionOk="0">
                  <a:moveTo>
                    <a:pt x="459" y="1"/>
                  </a:moveTo>
                  <a:cubicBezTo>
                    <a:pt x="313" y="1"/>
                    <a:pt x="168" y="2"/>
                    <a:pt x="24" y="5"/>
                  </a:cubicBezTo>
                  <a:cubicBezTo>
                    <a:pt x="0" y="5"/>
                    <a:pt x="0" y="29"/>
                    <a:pt x="24" y="29"/>
                  </a:cubicBezTo>
                  <a:cubicBezTo>
                    <a:pt x="168" y="26"/>
                    <a:pt x="313" y="25"/>
                    <a:pt x="457" y="25"/>
                  </a:cubicBezTo>
                  <a:cubicBezTo>
                    <a:pt x="955" y="25"/>
                    <a:pt x="1452" y="42"/>
                    <a:pt x="1941" y="88"/>
                  </a:cubicBezTo>
                  <a:cubicBezTo>
                    <a:pt x="2596" y="148"/>
                    <a:pt x="3239" y="255"/>
                    <a:pt x="3882" y="374"/>
                  </a:cubicBezTo>
                  <a:cubicBezTo>
                    <a:pt x="3884" y="377"/>
                    <a:pt x="3886" y="378"/>
                    <a:pt x="3887" y="378"/>
                  </a:cubicBezTo>
                  <a:cubicBezTo>
                    <a:pt x="3893" y="378"/>
                    <a:pt x="3891" y="362"/>
                    <a:pt x="3882" y="362"/>
                  </a:cubicBezTo>
                  <a:cubicBezTo>
                    <a:pt x="3250" y="196"/>
                    <a:pt x="2619" y="124"/>
                    <a:pt x="1977" y="65"/>
                  </a:cubicBezTo>
                  <a:cubicBezTo>
                    <a:pt x="1469" y="19"/>
                    <a:pt x="961" y="1"/>
                    <a:pt x="45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grpSp>
      <p:grpSp>
        <p:nvGrpSpPr>
          <p:cNvPr id="888" name="Google Shape;888;p32"/>
          <p:cNvGrpSpPr/>
          <p:nvPr/>
        </p:nvGrpSpPr>
        <p:grpSpPr>
          <a:xfrm flipH="1">
            <a:off x="10346031" y="5433731"/>
            <a:ext cx="1509795" cy="853500"/>
            <a:chOff x="75300" y="3702036"/>
            <a:chExt cx="1132346" cy="640125"/>
          </a:xfrm>
        </p:grpSpPr>
        <p:sp>
          <p:nvSpPr>
            <p:cNvPr id="889" name="Google Shape;889;p32"/>
            <p:cNvSpPr/>
            <p:nvPr/>
          </p:nvSpPr>
          <p:spPr>
            <a:xfrm>
              <a:off x="75300" y="3747280"/>
              <a:ext cx="1123750" cy="594881"/>
            </a:xfrm>
            <a:custGeom>
              <a:avLst/>
              <a:gdLst/>
              <a:ahLst/>
              <a:cxnLst/>
              <a:rect l="l" t="t" r="r" b="b"/>
              <a:pathLst>
                <a:path w="24837" h="13148" extrusionOk="0">
                  <a:moveTo>
                    <a:pt x="7585" y="0"/>
                  </a:moveTo>
                  <a:cubicBezTo>
                    <a:pt x="5299" y="310"/>
                    <a:pt x="0" y="2917"/>
                    <a:pt x="0" y="2917"/>
                  </a:cubicBezTo>
                  <a:cubicBezTo>
                    <a:pt x="2929" y="3155"/>
                    <a:pt x="7025" y="8858"/>
                    <a:pt x="7716" y="10871"/>
                  </a:cubicBezTo>
                  <a:cubicBezTo>
                    <a:pt x="8283" y="12460"/>
                    <a:pt x="8836" y="13148"/>
                    <a:pt x="9523" y="13148"/>
                  </a:cubicBezTo>
                  <a:cubicBezTo>
                    <a:pt x="9701" y="13148"/>
                    <a:pt x="9887" y="13102"/>
                    <a:pt x="10085" y="13014"/>
                  </a:cubicBezTo>
                  <a:cubicBezTo>
                    <a:pt x="16312" y="10180"/>
                    <a:pt x="20181" y="10394"/>
                    <a:pt x="21682" y="10132"/>
                  </a:cubicBezTo>
                  <a:cubicBezTo>
                    <a:pt x="21682" y="10132"/>
                    <a:pt x="23015" y="7596"/>
                    <a:pt x="24349" y="6584"/>
                  </a:cubicBezTo>
                  <a:cubicBezTo>
                    <a:pt x="24836" y="6202"/>
                    <a:pt x="23761" y="6016"/>
                    <a:pt x="22022" y="6016"/>
                  </a:cubicBezTo>
                  <a:cubicBezTo>
                    <a:pt x="19051" y="6016"/>
                    <a:pt x="14143" y="6560"/>
                    <a:pt x="11799" y="7596"/>
                  </a:cubicBezTo>
                  <a:cubicBezTo>
                    <a:pt x="11847" y="4179"/>
                    <a:pt x="7585" y="0"/>
                    <a:pt x="758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890" name="Google Shape;890;p32"/>
            <p:cNvSpPr/>
            <p:nvPr/>
          </p:nvSpPr>
          <p:spPr>
            <a:xfrm>
              <a:off x="83896" y="3702036"/>
              <a:ext cx="1123750" cy="596239"/>
            </a:xfrm>
            <a:custGeom>
              <a:avLst/>
              <a:gdLst/>
              <a:ahLst/>
              <a:cxnLst/>
              <a:rect l="l" t="t" r="r" b="b"/>
              <a:pathLst>
                <a:path w="24837" h="13178" extrusionOk="0">
                  <a:moveTo>
                    <a:pt x="7621" y="0"/>
                  </a:moveTo>
                  <a:cubicBezTo>
                    <a:pt x="5299" y="345"/>
                    <a:pt x="1" y="2953"/>
                    <a:pt x="1" y="2953"/>
                  </a:cubicBezTo>
                  <a:cubicBezTo>
                    <a:pt x="2930" y="3191"/>
                    <a:pt x="7014" y="8894"/>
                    <a:pt x="7728" y="10894"/>
                  </a:cubicBezTo>
                  <a:cubicBezTo>
                    <a:pt x="8275" y="12487"/>
                    <a:pt x="8829" y="13177"/>
                    <a:pt x="9514" y="13177"/>
                  </a:cubicBezTo>
                  <a:cubicBezTo>
                    <a:pt x="9695" y="13177"/>
                    <a:pt x="9884" y="13129"/>
                    <a:pt x="10085" y="13037"/>
                  </a:cubicBezTo>
                  <a:cubicBezTo>
                    <a:pt x="16312" y="10216"/>
                    <a:pt x="20170" y="10418"/>
                    <a:pt x="21682" y="10168"/>
                  </a:cubicBezTo>
                  <a:cubicBezTo>
                    <a:pt x="21682" y="10168"/>
                    <a:pt x="23016" y="7620"/>
                    <a:pt x="24349" y="6596"/>
                  </a:cubicBezTo>
                  <a:cubicBezTo>
                    <a:pt x="24836" y="6223"/>
                    <a:pt x="23776" y="6041"/>
                    <a:pt x="22055" y="6041"/>
                  </a:cubicBezTo>
                  <a:cubicBezTo>
                    <a:pt x="19110" y="6041"/>
                    <a:pt x="14231" y="6574"/>
                    <a:pt x="11871" y="7596"/>
                  </a:cubicBezTo>
                  <a:cubicBezTo>
                    <a:pt x="11859" y="7596"/>
                    <a:pt x="11848" y="7608"/>
                    <a:pt x="11824" y="7608"/>
                  </a:cubicBezTo>
                  <a:lnTo>
                    <a:pt x="11824" y="7525"/>
                  </a:lnTo>
                  <a:cubicBezTo>
                    <a:pt x="11812" y="4132"/>
                    <a:pt x="7621" y="0"/>
                    <a:pt x="762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891" name="Google Shape;891;p32"/>
            <p:cNvSpPr/>
            <p:nvPr/>
          </p:nvSpPr>
          <p:spPr>
            <a:xfrm>
              <a:off x="504757" y="4043539"/>
              <a:ext cx="115194" cy="225456"/>
            </a:xfrm>
            <a:custGeom>
              <a:avLst/>
              <a:gdLst/>
              <a:ahLst/>
              <a:cxnLst/>
              <a:rect l="l" t="t" r="r" b="b"/>
              <a:pathLst>
                <a:path w="2546" h="4983" extrusionOk="0">
                  <a:moveTo>
                    <a:pt x="2498" y="1"/>
                  </a:moveTo>
                  <a:cubicBezTo>
                    <a:pt x="2438" y="96"/>
                    <a:pt x="2391" y="179"/>
                    <a:pt x="2331" y="274"/>
                  </a:cubicBezTo>
                  <a:cubicBezTo>
                    <a:pt x="2212" y="465"/>
                    <a:pt x="2105" y="644"/>
                    <a:pt x="1986" y="834"/>
                  </a:cubicBezTo>
                  <a:cubicBezTo>
                    <a:pt x="1236" y="2144"/>
                    <a:pt x="569" y="3525"/>
                    <a:pt x="9" y="4954"/>
                  </a:cubicBezTo>
                  <a:cubicBezTo>
                    <a:pt x="1" y="4971"/>
                    <a:pt x="24" y="4982"/>
                    <a:pt x="37" y="4982"/>
                  </a:cubicBezTo>
                  <a:cubicBezTo>
                    <a:pt x="42" y="4982"/>
                    <a:pt x="45" y="4981"/>
                    <a:pt x="45" y="4977"/>
                  </a:cubicBezTo>
                  <a:cubicBezTo>
                    <a:pt x="212" y="4573"/>
                    <a:pt x="390" y="4168"/>
                    <a:pt x="569" y="3787"/>
                  </a:cubicBezTo>
                  <a:cubicBezTo>
                    <a:pt x="879" y="3084"/>
                    <a:pt x="1212" y="2394"/>
                    <a:pt x="1593" y="1727"/>
                  </a:cubicBezTo>
                  <a:cubicBezTo>
                    <a:pt x="1772" y="1382"/>
                    <a:pt x="1962" y="1060"/>
                    <a:pt x="2153" y="727"/>
                  </a:cubicBezTo>
                  <a:cubicBezTo>
                    <a:pt x="2248" y="572"/>
                    <a:pt x="2331" y="405"/>
                    <a:pt x="2438" y="239"/>
                  </a:cubicBezTo>
                  <a:cubicBezTo>
                    <a:pt x="2462" y="179"/>
                    <a:pt x="2510" y="120"/>
                    <a:pt x="2546" y="72"/>
                  </a:cubicBezTo>
                  <a:cubicBezTo>
                    <a:pt x="2522" y="72"/>
                    <a:pt x="2510" y="96"/>
                    <a:pt x="2498" y="96"/>
                  </a:cubicBezTo>
                  <a:lnTo>
                    <a:pt x="2498"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892" name="Google Shape;892;p32"/>
            <p:cNvSpPr/>
            <p:nvPr/>
          </p:nvSpPr>
          <p:spPr>
            <a:xfrm>
              <a:off x="139999" y="3814513"/>
              <a:ext cx="364675" cy="456432"/>
            </a:xfrm>
            <a:custGeom>
              <a:avLst/>
              <a:gdLst/>
              <a:ahLst/>
              <a:cxnLst/>
              <a:rect l="l" t="t" r="r" b="b"/>
              <a:pathLst>
                <a:path w="8060" h="10088" extrusionOk="0">
                  <a:moveTo>
                    <a:pt x="27" y="1"/>
                  </a:moveTo>
                  <a:cubicBezTo>
                    <a:pt x="9" y="1"/>
                    <a:pt x="0" y="40"/>
                    <a:pt x="11" y="50"/>
                  </a:cubicBezTo>
                  <a:cubicBezTo>
                    <a:pt x="844" y="419"/>
                    <a:pt x="1642" y="848"/>
                    <a:pt x="2368" y="1419"/>
                  </a:cubicBezTo>
                  <a:cubicBezTo>
                    <a:pt x="3714" y="2431"/>
                    <a:pt x="4797" y="3741"/>
                    <a:pt x="5690" y="5170"/>
                  </a:cubicBezTo>
                  <a:cubicBezTo>
                    <a:pt x="6166" y="5920"/>
                    <a:pt x="6595" y="6741"/>
                    <a:pt x="6976" y="7563"/>
                  </a:cubicBezTo>
                  <a:cubicBezTo>
                    <a:pt x="7345" y="8384"/>
                    <a:pt x="7655" y="9230"/>
                    <a:pt x="8012" y="10063"/>
                  </a:cubicBezTo>
                  <a:cubicBezTo>
                    <a:pt x="8012" y="10075"/>
                    <a:pt x="8012" y="10087"/>
                    <a:pt x="8024" y="10087"/>
                  </a:cubicBezTo>
                  <a:lnTo>
                    <a:pt x="8048" y="10087"/>
                  </a:lnTo>
                  <a:cubicBezTo>
                    <a:pt x="8060" y="10087"/>
                    <a:pt x="8060" y="10087"/>
                    <a:pt x="8060" y="10075"/>
                  </a:cubicBezTo>
                  <a:cubicBezTo>
                    <a:pt x="7917" y="9575"/>
                    <a:pt x="7702" y="9075"/>
                    <a:pt x="7512" y="8599"/>
                  </a:cubicBezTo>
                  <a:cubicBezTo>
                    <a:pt x="7321" y="8146"/>
                    <a:pt x="7119" y="7682"/>
                    <a:pt x="6893" y="7218"/>
                  </a:cubicBezTo>
                  <a:cubicBezTo>
                    <a:pt x="6143" y="5610"/>
                    <a:pt x="5202" y="4098"/>
                    <a:pt x="4000" y="2789"/>
                  </a:cubicBezTo>
                  <a:cubicBezTo>
                    <a:pt x="3452" y="2193"/>
                    <a:pt x="2833" y="1657"/>
                    <a:pt x="2178" y="1181"/>
                  </a:cubicBezTo>
                  <a:cubicBezTo>
                    <a:pt x="1523" y="705"/>
                    <a:pt x="809" y="276"/>
                    <a:pt x="35" y="2"/>
                  </a:cubicBezTo>
                  <a:cubicBezTo>
                    <a:pt x="32" y="1"/>
                    <a:pt x="30" y="1"/>
                    <a:pt x="2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893" name="Google Shape;893;p32"/>
            <p:cNvSpPr/>
            <p:nvPr/>
          </p:nvSpPr>
          <p:spPr>
            <a:xfrm>
              <a:off x="442140" y="4153391"/>
              <a:ext cx="44023" cy="105557"/>
            </a:xfrm>
            <a:custGeom>
              <a:avLst/>
              <a:gdLst/>
              <a:ahLst/>
              <a:cxnLst/>
              <a:rect l="l" t="t" r="r" b="b"/>
              <a:pathLst>
                <a:path w="973" h="2333" extrusionOk="0">
                  <a:moveTo>
                    <a:pt x="35" y="0"/>
                  </a:moveTo>
                  <a:cubicBezTo>
                    <a:pt x="19" y="0"/>
                    <a:pt x="0" y="11"/>
                    <a:pt x="0" y="25"/>
                  </a:cubicBezTo>
                  <a:cubicBezTo>
                    <a:pt x="143" y="418"/>
                    <a:pt x="322" y="787"/>
                    <a:pt x="477" y="1156"/>
                  </a:cubicBezTo>
                  <a:cubicBezTo>
                    <a:pt x="620" y="1525"/>
                    <a:pt x="774" y="1918"/>
                    <a:pt x="905" y="2311"/>
                  </a:cubicBezTo>
                  <a:cubicBezTo>
                    <a:pt x="910" y="2325"/>
                    <a:pt x="922" y="2332"/>
                    <a:pt x="934" y="2332"/>
                  </a:cubicBezTo>
                  <a:cubicBezTo>
                    <a:pt x="953" y="2332"/>
                    <a:pt x="972" y="2316"/>
                    <a:pt x="965" y="2287"/>
                  </a:cubicBezTo>
                  <a:cubicBezTo>
                    <a:pt x="715" y="1514"/>
                    <a:pt x="429" y="740"/>
                    <a:pt x="60" y="13"/>
                  </a:cubicBezTo>
                  <a:cubicBezTo>
                    <a:pt x="55" y="4"/>
                    <a:pt x="46" y="0"/>
                    <a:pt x="3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894" name="Google Shape;894;p32"/>
            <p:cNvSpPr/>
            <p:nvPr/>
          </p:nvSpPr>
          <p:spPr>
            <a:xfrm>
              <a:off x="291115" y="3942146"/>
              <a:ext cx="64338" cy="73161"/>
            </a:xfrm>
            <a:custGeom>
              <a:avLst/>
              <a:gdLst/>
              <a:ahLst/>
              <a:cxnLst/>
              <a:rect l="l" t="t" r="r" b="b"/>
              <a:pathLst>
                <a:path w="1422" h="1617" extrusionOk="0">
                  <a:moveTo>
                    <a:pt x="24" y="0"/>
                  </a:moveTo>
                  <a:cubicBezTo>
                    <a:pt x="7" y="0"/>
                    <a:pt x="0" y="22"/>
                    <a:pt x="17" y="39"/>
                  </a:cubicBezTo>
                  <a:cubicBezTo>
                    <a:pt x="421" y="575"/>
                    <a:pt x="886" y="1075"/>
                    <a:pt x="1326" y="1599"/>
                  </a:cubicBezTo>
                  <a:cubicBezTo>
                    <a:pt x="1336" y="1611"/>
                    <a:pt x="1347" y="1616"/>
                    <a:pt x="1359" y="1616"/>
                  </a:cubicBezTo>
                  <a:cubicBezTo>
                    <a:pt x="1391" y="1616"/>
                    <a:pt x="1421" y="1574"/>
                    <a:pt x="1386" y="1539"/>
                  </a:cubicBezTo>
                  <a:cubicBezTo>
                    <a:pt x="945" y="1027"/>
                    <a:pt x="505" y="503"/>
                    <a:pt x="52" y="15"/>
                  </a:cubicBezTo>
                  <a:cubicBezTo>
                    <a:pt x="41" y="4"/>
                    <a:pt x="32" y="0"/>
                    <a:pt x="2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895" name="Google Shape;895;p32"/>
            <p:cNvSpPr/>
            <p:nvPr/>
          </p:nvSpPr>
          <p:spPr>
            <a:xfrm>
              <a:off x="512358" y="4130181"/>
              <a:ext cx="543935" cy="138857"/>
            </a:xfrm>
            <a:custGeom>
              <a:avLst/>
              <a:gdLst/>
              <a:ahLst/>
              <a:cxnLst/>
              <a:rect l="l" t="t" r="r" b="b"/>
              <a:pathLst>
                <a:path w="12022" h="3069" extrusionOk="0">
                  <a:moveTo>
                    <a:pt x="10797" y="0"/>
                  </a:moveTo>
                  <a:cubicBezTo>
                    <a:pt x="10272" y="0"/>
                    <a:pt x="9744" y="21"/>
                    <a:pt x="9224" y="62"/>
                  </a:cubicBezTo>
                  <a:cubicBezTo>
                    <a:pt x="7581" y="205"/>
                    <a:pt x="5973" y="526"/>
                    <a:pt x="4425" y="1015"/>
                  </a:cubicBezTo>
                  <a:cubicBezTo>
                    <a:pt x="2878" y="1527"/>
                    <a:pt x="1413" y="2193"/>
                    <a:pt x="20" y="3027"/>
                  </a:cubicBezTo>
                  <a:cubicBezTo>
                    <a:pt x="1" y="3036"/>
                    <a:pt x="13" y="3069"/>
                    <a:pt x="18" y="3069"/>
                  </a:cubicBezTo>
                  <a:cubicBezTo>
                    <a:pt x="19" y="3069"/>
                    <a:pt x="20" y="3067"/>
                    <a:pt x="20" y="3062"/>
                  </a:cubicBezTo>
                  <a:cubicBezTo>
                    <a:pt x="794" y="2598"/>
                    <a:pt x="1604" y="2181"/>
                    <a:pt x="2437" y="1824"/>
                  </a:cubicBezTo>
                  <a:cubicBezTo>
                    <a:pt x="3925" y="1181"/>
                    <a:pt x="5497" y="705"/>
                    <a:pt x="7104" y="407"/>
                  </a:cubicBezTo>
                  <a:cubicBezTo>
                    <a:pt x="8412" y="169"/>
                    <a:pt x="9711" y="68"/>
                    <a:pt x="11016" y="68"/>
                  </a:cubicBezTo>
                  <a:cubicBezTo>
                    <a:pt x="11339" y="68"/>
                    <a:pt x="11662" y="74"/>
                    <a:pt x="11986" y="86"/>
                  </a:cubicBezTo>
                  <a:cubicBezTo>
                    <a:pt x="12022" y="86"/>
                    <a:pt x="12022" y="38"/>
                    <a:pt x="11986" y="38"/>
                  </a:cubicBezTo>
                  <a:cubicBezTo>
                    <a:pt x="11595" y="13"/>
                    <a:pt x="11197" y="0"/>
                    <a:pt x="1079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896" name="Google Shape;896;p32"/>
            <p:cNvSpPr/>
            <p:nvPr/>
          </p:nvSpPr>
          <p:spPr>
            <a:xfrm>
              <a:off x="517561" y="4185741"/>
              <a:ext cx="290925" cy="97005"/>
            </a:xfrm>
            <a:custGeom>
              <a:avLst/>
              <a:gdLst/>
              <a:ahLst/>
              <a:cxnLst/>
              <a:rect l="l" t="t" r="r" b="b"/>
              <a:pathLst>
                <a:path w="6430" h="2144" extrusionOk="0">
                  <a:moveTo>
                    <a:pt x="6382" y="1"/>
                  </a:moveTo>
                  <a:cubicBezTo>
                    <a:pt x="5894" y="108"/>
                    <a:pt x="5406" y="203"/>
                    <a:pt x="4930" y="346"/>
                  </a:cubicBezTo>
                  <a:cubicBezTo>
                    <a:pt x="4072" y="560"/>
                    <a:pt x="3227" y="822"/>
                    <a:pt x="2405" y="1120"/>
                  </a:cubicBezTo>
                  <a:cubicBezTo>
                    <a:pt x="2024" y="1251"/>
                    <a:pt x="1620" y="1394"/>
                    <a:pt x="1239" y="1561"/>
                  </a:cubicBezTo>
                  <a:cubicBezTo>
                    <a:pt x="834" y="1727"/>
                    <a:pt x="417" y="1894"/>
                    <a:pt x="24" y="2096"/>
                  </a:cubicBezTo>
                  <a:cubicBezTo>
                    <a:pt x="0" y="2108"/>
                    <a:pt x="12" y="2144"/>
                    <a:pt x="60" y="2144"/>
                  </a:cubicBezTo>
                  <a:cubicBezTo>
                    <a:pt x="524" y="1965"/>
                    <a:pt x="965" y="1751"/>
                    <a:pt x="1429" y="1572"/>
                  </a:cubicBezTo>
                  <a:cubicBezTo>
                    <a:pt x="3036" y="941"/>
                    <a:pt x="4703" y="418"/>
                    <a:pt x="6394" y="48"/>
                  </a:cubicBezTo>
                  <a:cubicBezTo>
                    <a:pt x="6430" y="48"/>
                    <a:pt x="6418" y="1"/>
                    <a:pt x="638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897" name="Google Shape;897;p32"/>
            <p:cNvSpPr/>
            <p:nvPr/>
          </p:nvSpPr>
          <p:spPr>
            <a:xfrm>
              <a:off x="810698" y="4148731"/>
              <a:ext cx="228894" cy="23165"/>
            </a:xfrm>
            <a:custGeom>
              <a:avLst/>
              <a:gdLst/>
              <a:ahLst/>
              <a:cxnLst/>
              <a:rect l="l" t="t" r="r" b="b"/>
              <a:pathLst>
                <a:path w="5059" h="512" extrusionOk="0">
                  <a:moveTo>
                    <a:pt x="4414" y="0"/>
                  </a:moveTo>
                  <a:cubicBezTo>
                    <a:pt x="3779" y="0"/>
                    <a:pt x="3139" y="29"/>
                    <a:pt x="2499" y="93"/>
                  </a:cubicBezTo>
                  <a:cubicBezTo>
                    <a:pt x="1665" y="164"/>
                    <a:pt x="832" y="271"/>
                    <a:pt x="22" y="474"/>
                  </a:cubicBezTo>
                  <a:cubicBezTo>
                    <a:pt x="1" y="474"/>
                    <a:pt x="8" y="511"/>
                    <a:pt x="27" y="511"/>
                  </a:cubicBezTo>
                  <a:cubicBezTo>
                    <a:pt x="29" y="511"/>
                    <a:pt x="31" y="511"/>
                    <a:pt x="34" y="509"/>
                  </a:cubicBezTo>
                  <a:cubicBezTo>
                    <a:pt x="867" y="355"/>
                    <a:pt x="1689" y="212"/>
                    <a:pt x="2534" y="128"/>
                  </a:cubicBezTo>
                  <a:cubicBezTo>
                    <a:pt x="3179" y="72"/>
                    <a:pt x="3831" y="53"/>
                    <a:pt x="4485" y="53"/>
                  </a:cubicBezTo>
                  <a:cubicBezTo>
                    <a:pt x="4664" y="53"/>
                    <a:pt x="4843" y="54"/>
                    <a:pt x="5023" y="57"/>
                  </a:cubicBezTo>
                  <a:cubicBezTo>
                    <a:pt x="5058" y="57"/>
                    <a:pt x="5058" y="9"/>
                    <a:pt x="5023" y="9"/>
                  </a:cubicBezTo>
                  <a:cubicBezTo>
                    <a:pt x="4821" y="3"/>
                    <a:pt x="4618" y="0"/>
                    <a:pt x="441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grpSp>
      <p:grpSp>
        <p:nvGrpSpPr>
          <p:cNvPr id="898" name="Google Shape;898;p32"/>
          <p:cNvGrpSpPr/>
          <p:nvPr/>
        </p:nvGrpSpPr>
        <p:grpSpPr>
          <a:xfrm flipH="1">
            <a:off x="1264792" y="2140189"/>
            <a:ext cx="573937" cy="1207416"/>
            <a:chOff x="6492361" y="-8"/>
            <a:chExt cx="430453" cy="905562"/>
          </a:xfrm>
        </p:grpSpPr>
        <p:sp>
          <p:nvSpPr>
            <p:cNvPr id="899" name="Google Shape;899;p32"/>
            <p:cNvSpPr/>
            <p:nvPr/>
          </p:nvSpPr>
          <p:spPr>
            <a:xfrm>
              <a:off x="6721296" y="229063"/>
              <a:ext cx="20541" cy="19682"/>
            </a:xfrm>
            <a:custGeom>
              <a:avLst/>
              <a:gdLst/>
              <a:ahLst/>
              <a:cxnLst/>
              <a:rect l="l" t="t" r="r" b="b"/>
              <a:pathLst>
                <a:path w="454" h="435" extrusionOk="0">
                  <a:moveTo>
                    <a:pt x="227" y="0"/>
                  </a:moveTo>
                  <a:cubicBezTo>
                    <a:pt x="209" y="0"/>
                    <a:pt x="191" y="3"/>
                    <a:pt x="168" y="9"/>
                  </a:cubicBezTo>
                  <a:cubicBezTo>
                    <a:pt x="144" y="21"/>
                    <a:pt x="96" y="45"/>
                    <a:pt x="84" y="69"/>
                  </a:cubicBezTo>
                  <a:cubicBezTo>
                    <a:pt x="48" y="104"/>
                    <a:pt x="37" y="128"/>
                    <a:pt x="25" y="164"/>
                  </a:cubicBezTo>
                  <a:lnTo>
                    <a:pt x="25" y="188"/>
                  </a:lnTo>
                  <a:cubicBezTo>
                    <a:pt x="1" y="223"/>
                    <a:pt x="1" y="259"/>
                    <a:pt x="25" y="295"/>
                  </a:cubicBezTo>
                  <a:lnTo>
                    <a:pt x="60" y="378"/>
                  </a:lnTo>
                  <a:cubicBezTo>
                    <a:pt x="96" y="414"/>
                    <a:pt x="120" y="426"/>
                    <a:pt x="156" y="426"/>
                  </a:cubicBezTo>
                  <a:cubicBezTo>
                    <a:pt x="168" y="432"/>
                    <a:pt x="185" y="435"/>
                    <a:pt x="205" y="435"/>
                  </a:cubicBezTo>
                  <a:cubicBezTo>
                    <a:pt x="224" y="435"/>
                    <a:pt x="245" y="432"/>
                    <a:pt x="263" y="426"/>
                  </a:cubicBezTo>
                  <a:lnTo>
                    <a:pt x="287" y="426"/>
                  </a:lnTo>
                  <a:cubicBezTo>
                    <a:pt x="322" y="414"/>
                    <a:pt x="358" y="402"/>
                    <a:pt x="382" y="366"/>
                  </a:cubicBezTo>
                  <a:cubicBezTo>
                    <a:pt x="406" y="343"/>
                    <a:pt x="418" y="307"/>
                    <a:pt x="441" y="283"/>
                  </a:cubicBezTo>
                  <a:cubicBezTo>
                    <a:pt x="453" y="235"/>
                    <a:pt x="453" y="200"/>
                    <a:pt x="441" y="164"/>
                  </a:cubicBezTo>
                  <a:cubicBezTo>
                    <a:pt x="418" y="128"/>
                    <a:pt x="406" y="81"/>
                    <a:pt x="382" y="69"/>
                  </a:cubicBezTo>
                  <a:cubicBezTo>
                    <a:pt x="346" y="33"/>
                    <a:pt x="322" y="21"/>
                    <a:pt x="287" y="9"/>
                  </a:cubicBezTo>
                  <a:cubicBezTo>
                    <a:pt x="263" y="3"/>
                    <a:pt x="245" y="0"/>
                    <a:pt x="22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900" name="Google Shape;900;p32"/>
            <p:cNvSpPr/>
            <p:nvPr/>
          </p:nvSpPr>
          <p:spPr>
            <a:xfrm>
              <a:off x="6674966" y="197121"/>
              <a:ext cx="17827" cy="18369"/>
            </a:xfrm>
            <a:custGeom>
              <a:avLst/>
              <a:gdLst/>
              <a:ahLst/>
              <a:cxnLst/>
              <a:rect l="l" t="t" r="r" b="b"/>
              <a:pathLst>
                <a:path w="394" h="406" extrusionOk="0">
                  <a:moveTo>
                    <a:pt x="215" y="1"/>
                  </a:moveTo>
                  <a:cubicBezTo>
                    <a:pt x="191" y="1"/>
                    <a:pt x="180" y="1"/>
                    <a:pt x="168" y="13"/>
                  </a:cubicBezTo>
                  <a:cubicBezTo>
                    <a:pt x="156" y="13"/>
                    <a:pt x="132" y="25"/>
                    <a:pt x="120" y="48"/>
                  </a:cubicBezTo>
                  <a:lnTo>
                    <a:pt x="96" y="72"/>
                  </a:lnTo>
                  <a:lnTo>
                    <a:pt x="60" y="108"/>
                  </a:lnTo>
                  <a:cubicBezTo>
                    <a:pt x="13" y="144"/>
                    <a:pt x="1" y="227"/>
                    <a:pt x="13" y="287"/>
                  </a:cubicBezTo>
                  <a:cubicBezTo>
                    <a:pt x="37" y="310"/>
                    <a:pt x="49" y="346"/>
                    <a:pt x="60" y="358"/>
                  </a:cubicBezTo>
                  <a:cubicBezTo>
                    <a:pt x="72" y="370"/>
                    <a:pt x="96" y="394"/>
                    <a:pt x="120" y="394"/>
                  </a:cubicBezTo>
                  <a:cubicBezTo>
                    <a:pt x="132" y="406"/>
                    <a:pt x="168" y="406"/>
                    <a:pt x="191" y="406"/>
                  </a:cubicBezTo>
                  <a:cubicBezTo>
                    <a:pt x="227" y="406"/>
                    <a:pt x="251" y="394"/>
                    <a:pt x="287" y="370"/>
                  </a:cubicBezTo>
                  <a:cubicBezTo>
                    <a:pt x="310" y="358"/>
                    <a:pt x="334" y="346"/>
                    <a:pt x="346" y="310"/>
                  </a:cubicBezTo>
                  <a:cubicBezTo>
                    <a:pt x="358" y="287"/>
                    <a:pt x="370" y="251"/>
                    <a:pt x="370" y="227"/>
                  </a:cubicBezTo>
                  <a:lnTo>
                    <a:pt x="370" y="191"/>
                  </a:lnTo>
                  <a:lnTo>
                    <a:pt x="370" y="167"/>
                  </a:lnTo>
                  <a:cubicBezTo>
                    <a:pt x="394" y="132"/>
                    <a:pt x="394" y="120"/>
                    <a:pt x="394" y="108"/>
                  </a:cubicBezTo>
                  <a:cubicBezTo>
                    <a:pt x="394" y="96"/>
                    <a:pt x="370" y="72"/>
                    <a:pt x="370" y="72"/>
                  </a:cubicBezTo>
                  <a:lnTo>
                    <a:pt x="346" y="48"/>
                  </a:lnTo>
                  <a:cubicBezTo>
                    <a:pt x="334" y="25"/>
                    <a:pt x="310" y="13"/>
                    <a:pt x="299" y="13"/>
                  </a:cubicBezTo>
                  <a:cubicBezTo>
                    <a:pt x="287" y="13"/>
                    <a:pt x="275" y="1"/>
                    <a:pt x="25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901" name="Google Shape;901;p32"/>
            <p:cNvSpPr/>
            <p:nvPr/>
          </p:nvSpPr>
          <p:spPr>
            <a:xfrm>
              <a:off x="6771970" y="124413"/>
              <a:ext cx="9728" cy="7058"/>
            </a:xfrm>
            <a:custGeom>
              <a:avLst/>
              <a:gdLst/>
              <a:ahLst/>
              <a:cxnLst/>
              <a:rect l="l" t="t" r="r" b="b"/>
              <a:pathLst>
                <a:path w="215" h="156" extrusionOk="0">
                  <a:moveTo>
                    <a:pt x="107" y="0"/>
                  </a:moveTo>
                  <a:cubicBezTo>
                    <a:pt x="0" y="0"/>
                    <a:pt x="0" y="155"/>
                    <a:pt x="107" y="155"/>
                  </a:cubicBezTo>
                  <a:cubicBezTo>
                    <a:pt x="214" y="155"/>
                    <a:pt x="214" y="0"/>
                    <a:pt x="10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902" name="Google Shape;902;p32"/>
            <p:cNvSpPr/>
            <p:nvPr/>
          </p:nvSpPr>
          <p:spPr>
            <a:xfrm>
              <a:off x="6905530" y="203591"/>
              <a:ext cx="17284" cy="17827"/>
            </a:xfrm>
            <a:custGeom>
              <a:avLst/>
              <a:gdLst/>
              <a:ahLst/>
              <a:cxnLst/>
              <a:rect l="l" t="t" r="r" b="b"/>
              <a:pathLst>
                <a:path w="382" h="394" extrusionOk="0">
                  <a:moveTo>
                    <a:pt x="191" y="1"/>
                  </a:moveTo>
                  <a:cubicBezTo>
                    <a:pt x="156" y="1"/>
                    <a:pt x="144" y="1"/>
                    <a:pt x="120" y="24"/>
                  </a:cubicBezTo>
                  <a:cubicBezTo>
                    <a:pt x="84" y="36"/>
                    <a:pt x="72" y="36"/>
                    <a:pt x="60" y="60"/>
                  </a:cubicBezTo>
                  <a:cubicBezTo>
                    <a:pt x="37" y="84"/>
                    <a:pt x="25" y="108"/>
                    <a:pt x="13" y="120"/>
                  </a:cubicBezTo>
                  <a:cubicBezTo>
                    <a:pt x="1" y="155"/>
                    <a:pt x="1" y="167"/>
                    <a:pt x="1" y="203"/>
                  </a:cubicBezTo>
                  <a:lnTo>
                    <a:pt x="1" y="239"/>
                  </a:lnTo>
                  <a:lnTo>
                    <a:pt x="37" y="334"/>
                  </a:lnTo>
                  <a:cubicBezTo>
                    <a:pt x="60" y="346"/>
                    <a:pt x="72" y="346"/>
                    <a:pt x="84" y="358"/>
                  </a:cubicBezTo>
                  <a:cubicBezTo>
                    <a:pt x="120" y="382"/>
                    <a:pt x="144" y="394"/>
                    <a:pt x="191" y="394"/>
                  </a:cubicBezTo>
                  <a:cubicBezTo>
                    <a:pt x="215" y="394"/>
                    <a:pt x="239" y="394"/>
                    <a:pt x="263" y="382"/>
                  </a:cubicBezTo>
                  <a:cubicBezTo>
                    <a:pt x="298" y="358"/>
                    <a:pt x="310" y="358"/>
                    <a:pt x="322" y="334"/>
                  </a:cubicBezTo>
                  <a:cubicBezTo>
                    <a:pt x="334" y="322"/>
                    <a:pt x="358" y="286"/>
                    <a:pt x="370" y="275"/>
                  </a:cubicBezTo>
                  <a:cubicBezTo>
                    <a:pt x="382" y="239"/>
                    <a:pt x="382" y="227"/>
                    <a:pt x="382" y="203"/>
                  </a:cubicBezTo>
                  <a:lnTo>
                    <a:pt x="382" y="155"/>
                  </a:lnTo>
                  <a:lnTo>
                    <a:pt x="334" y="60"/>
                  </a:lnTo>
                  <a:cubicBezTo>
                    <a:pt x="322" y="48"/>
                    <a:pt x="310" y="48"/>
                    <a:pt x="298" y="36"/>
                  </a:cubicBezTo>
                  <a:cubicBezTo>
                    <a:pt x="263" y="24"/>
                    <a:pt x="239" y="1"/>
                    <a:pt x="19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903" name="Google Shape;903;p32"/>
            <p:cNvSpPr/>
            <p:nvPr/>
          </p:nvSpPr>
          <p:spPr>
            <a:xfrm>
              <a:off x="6817757" y="889356"/>
              <a:ext cx="15655" cy="16198"/>
            </a:xfrm>
            <a:custGeom>
              <a:avLst/>
              <a:gdLst/>
              <a:ahLst/>
              <a:cxnLst/>
              <a:rect l="l" t="t" r="r" b="b"/>
              <a:pathLst>
                <a:path w="346" h="358" extrusionOk="0">
                  <a:moveTo>
                    <a:pt x="179" y="0"/>
                  </a:moveTo>
                  <a:cubicBezTo>
                    <a:pt x="155" y="0"/>
                    <a:pt x="131" y="0"/>
                    <a:pt x="107" y="12"/>
                  </a:cubicBezTo>
                  <a:cubicBezTo>
                    <a:pt x="95" y="12"/>
                    <a:pt x="60" y="36"/>
                    <a:pt x="48" y="48"/>
                  </a:cubicBezTo>
                  <a:cubicBezTo>
                    <a:pt x="36" y="60"/>
                    <a:pt x="12" y="72"/>
                    <a:pt x="12" y="107"/>
                  </a:cubicBezTo>
                  <a:cubicBezTo>
                    <a:pt x="0" y="119"/>
                    <a:pt x="0" y="143"/>
                    <a:pt x="0" y="179"/>
                  </a:cubicBezTo>
                  <a:lnTo>
                    <a:pt x="0" y="227"/>
                  </a:lnTo>
                  <a:cubicBezTo>
                    <a:pt x="12" y="250"/>
                    <a:pt x="36" y="286"/>
                    <a:pt x="48" y="298"/>
                  </a:cubicBezTo>
                  <a:cubicBezTo>
                    <a:pt x="60" y="310"/>
                    <a:pt x="72" y="310"/>
                    <a:pt x="72" y="334"/>
                  </a:cubicBezTo>
                  <a:cubicBezTo>
                    <a:pt x="107" y="346"/>
                    <a:pt x="131" y="357"/>
                    <a:pt x="167" y="357"/>
                  </a:cubicBezTo>
                  <a:cubicBezTo>
                    <a:pt x="191" y="357"/>
                    <a:pt x="214" y="357"/>
                    <a:pt x="238" y="346"/>
                  </a:cubicBezTo>
                  <a:cubicBezTo>
                    <a:pt x="250" y="346"/>
                    <a:pt x="286" y="334"/>
                    <a:pt x="298" y="310"/>
                  </a:cubicBezTo>
                  <a:cubicBezTo>
                    <a:pt x="310" y="298"/>
                    <a:pt x="333" y="286"/>
                    <a:pt x="333" y="250"/>
                  </a:cubicBezTo>
                  <a:cubicBezTo>
                    <a:pt x="345" y="238"/>
                    <a:pt x="345" y="215"/>
                    <a:pt x="345" y="179"/>
                  </a:cubicBezTo>
                  <a:lnTo>
                    <a:pt x="345" y="131"/>
                  </a:lnTo>
                  <a:cubicBezTo>
                    <a:pt x="333" y="107"/>
                    <a:pt x="310" y="72"/>
                    <a:pt x="298" y="60"/>
                  </a:cubicBezTo>
                  <a:cubicBezTo>
                    <a:pt x="286" y="48"/>
                    <a:pt x="274" y="48"/>
                    <a:pt x="274" y="36"/>
                  </a:cubicBezTo>
                  <a:cubicBezTo>
                    <a:pt x="238" y="12"/>
                    <a:pt x="214" y="0"/>
                    <a:pt x="17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904" name="Google Shape;904;p32"/>
            <p:cNvSpPr/>
            <p:nvPr/>
          </p:nvSpPr>
          <p:spPr>
            <a:xfrm>
              <a:off x="6897477" y="822531"/>
              <a:ext cx="19953" cy="15700"/>
            </a:xfrm>
            <a:custGeom>
              <a:avLst/>
              <a:gdLst/>
              <a:ahLst/>
              <a:cxnLst/>
              <a:rect l="l" t="t" r="r" b="b"/>
              <a:pathLst>
                <a:path w="441" h="347" extrusionOk="0">
                  <a:moveTo>
                    <a:pt x="215" y="1"/>
                  </a:moveTo>
                  <a:cubicBezTo>
                    <a:pt x="0" y="1"/>
                    <a:pt x="0" y="346"/>
                    <a:pt x="215" y="346"/>
                  </a:cubicBezTo>
                  <a:cubicBezTo>
                    <a:pt x="441" y="346"/>
                    <a:pt x="441" y="1"/>
                    <a:pt x="21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905" name="Google Shape;905;p32"/>
            <p:cNvSpPr/>
            <p:nvPr/>
          </p:nvSpPr>
          <p:spPr>
            <a:xfrm>
              <a:off x="6808572" y="581741"/>
              <a:ext cx="19455" cy="19998"/>
            </a:xfrm>
            <a:custGeom>
              <a:avLst/>
              <a:gdLst/>
              <a:ahLst/>
              <a:cxnLst/>
              <a:rect l="l" t="t" r="r" b="b"/>
              <a:pathLst>
                <a:path w="430" h="442" extrusionOk="0">
                  <a:moveTo>
                    <a:pt x="144" y="1"/>
                  </a:moveTo>
                  <a:cubicBezTo>
                    <a:pt x="132" y="1"/>
                    <a:pt x="120" y="13"/>
                    <a:pt x="96" y="13"/>
                  </a:cubicBezTo>
                  <a:cubicBezTo>
                    <a:pt x="72" y="25"/>
                    <a:pt x="60" y="48"/>
                    <a:pt x="36" y="72"/>
                  </a:cubicBezTo>
                  <a:cubicBezTo>
                    <a:pt x="24" y="84"/>
                    <a:pt x="13" y="120"/>
                    <a:pt x="13" y="144"/>
                  </a:cubicBezTo>
                  <a:lnTo>
                    <a:pt x="13" y="179"/>
                  </a:lnTo>
                  <a:cubicBezTo>
                    <a:pt x="1" y="227"/>
                    <a:pt x="1" y="251"/>
                    <a:pt x="13" y="298"/>
                  </a:cubicBezTo>
                  <a:cubicBezTo>
                    <a:pt x="24" y="322"/>
                    <a:pt x="36" y="358"/>
                    <a:pt x="72" y="382"/>
                  </a:cubicBezTo>
                  <a:cubicBezTo>
                    <a:pt x="84" y="406"/>
                    <a:pt x="96" y="406"/>
                    <a:pt x="120" y="418"/>
                  </a:cubicBezTo>
                  <a:cubicBezTo>
                    <a:pt x="144" y="429"/>
                    <a:pt x="191" y="441"/>
                    <a:pt x="215" y="441"/>
                  </a:cubicBezTo>
                  <a:cubicBezTo>
                    <a:pt x="251" y="441"/>
                    <a:pt x="275" y="441"/>
                    <a:pt x="298" y="429"/>
                  </a:cubicBezTo>
                  <a:cubicBezTo>
                    <a:pt x="322" y="418"/>
                    <a:pt x="334" y="406"/>
                    <a:pt x="370" y="382"/>
                  </a:cubicBezTo>
                  <a:cubicBezTo>
                    <a:pt x="394" y="358"/>
                    <a:pt x="417" y="322"/>
                    <a:pt x="429" y="298"/>
                  </a:cubicBezTo>
                  <a:cubicBezTo>
                    <a:pt x="417" y="251"/>
                    <a:pt x="417" y="203"/>
                    <a:pt x="394" y="179"/>
                  </a:cubicBezTo>
                  <a:lnTo>
                    <a:pt x="394" y="144"/>
                  </a:lnTo>
                  <a:cubicBezTo>
                    <a:pt x="394" y="132"/>
                    <a:pt x="382" y="120"/>
                    <a:pt x="382" y="108"/>
                  </a:cubicBezTo>
                  <a:cubicBezTo>
                    <a:pt x="370" y="72"/>
                    <a:pt x="358" y="60"/>
                    <a:pt x="322" y="48"/>
                  </a:cubicBezTo>
                  <a:cubicBezTo>
                    <a:pt x="310" y="25"/>
                    <a:pt x="298" y="25"/>
                    <a:pt x="275" y="13"/>
                  </a:cubicBezTo>
                  <a:cubicBezTo>
                    <a:pt x="251" y="1"/>
                    <a:pt x="239" y="1"/>
                    <a:pt x="20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906" name="Google Shape;906;p32"/>
            <p:cNvSpPr/>
            <p:nvPr/>
          </p:nvSpPr>
          <p:spPr>
            <a:xfrm>
              <a:off x="6706230" y="598436"/>
              <a:ext cx="16741" cy="13528"/>
            </a:xfrm>
            <a:custGeom>
              <a:avLst/>
              <a:gdLst/>
              <a:ahLst/>
              <a:cxnLst/>
              <a:rect l="l" t="t" r="r" b="b"/>
              <a:pathLst>
                <a:path w="370" h="299" extrusionOk="0">
                  <a:moveTo>
                    <a:pt x="191" y="1"/>
                  </a:moveTo>
                  <a:cubicBezTo>
                    <a:pt x="0" y="1"/>
                    <a:pt x="0" y="299"/>
                    <a:pt x="191" y="299"/>
                  </a:cubicBezTo>
                  <a:cubicBezTo>
                    <a:pt x="370" y="299"/>
                    <a:pt x="370" y="1"/>
                    <a:pt x="19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907" name="Google Shape;907;p32"/>
            <p:cNvSpPr/>
            <p:nvPr/>
          </p:nvSpPr>
          <p:spPr>
            <a:xfrm>
              <a:off x="6546247" y="25962"/>
              <a:ext cx="22668" cy="21582"/>
            </a:xfrm>
            <a:custGeom>
              <a:avLst/>
              <a:gdLst/>
              <a:ahLst/>
              <a:cxnLst/>
              <a:rect l="l" t="t" r="r" b="b"/>
              <a:pathLst>
                <a:path w="501" h="477" extrusionOk="0">
                  <a:moveTo>
                    <a:pt x="246" y="0"/>
                  </a:moveTo>
                  <a:cubicBezTo>
                    <a:pt x="192" y="0"/>
                    <a:pt x="138" y="18"/>
                    <a:pt x="96" y="57"/>
                  </a:cubicBezTo>
                  <a:cubicBezTo>
                    <a:pt x="0" y="152"/>
                    <a:pt x="0" y="307"/>
                    <a:pt x="84" y="391"/>
                  </a:cubicBezTo>
                  <a:lnTo>
                    <a:pt x="96" y="402"/>
                  </a:lnTo>
                  <a:cubicBezTo>
                    <a:pt x="143" y="454"/>
                    <a:pt x="203" y="476"/>
                    <a:pt x="262" y="476"/>
                  </a:cubicBezTo>
                  <a:cubicBezTo>
                    <a:pt x="383" y="476"/>
                    <a:pt x="500" y="383"/>
                    <a:pt x="500" y="248"/>
                  </a:cubicBezTo>
                  <a:cubicBezTo>
                    <a:pt x="500" y="98"/>
                    <a:pt x="372" y="0"/>
                    <a:pt x="24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908" name="Google Shape;908;p32"/>
            <p:cNvSpPr/>
            <p:nvPr/>
          </p:nvSpPr>
          <p:spPr>
            <a:xfrm>
              <a:off x="6492361" y="-8"/>
              <a:ext cx="17827" cy="16741"/>
            </a:xfrm>
            <a:custGeom>
              <a:avLst/>
              <a:gdLst/>
              <a:ahLst/>
              <a:cxnLst/>
              <a:rect l="l" t="t" r="r" b="b"/>
              <a:pathLst>
                <a:path w="394" h="370" extrusionOk="0">
                  <a:moveTo>
                    <a:pt x="144" y="0"/>
                  </a:moveTo>
                  <a:cubicBezTo>
                    <a:pt x="120" y="0"/>
                    <a:pt x="108" y="12"/>
                    <a:pt x="96" y="12"/>
                  </a:cubicBezTo>
                  <a:cubicBezTo>
                    <a:pt x="84" y="24"/>
                    <a:pt x="60" y="24"/>
                    <a:pt x="48" y="48"/>
                  </a:cubicBezTo>
                  <a:cubicBezTo>
                    <a:pt x="36" y="60"/>
                    <a:pt x="36" y="72"/>
                    <a:pt x="25" y="83"/>
                  </a:cubicBezTo>
                  <a:cubicBezTo>
                    <a:pt x="25" y="107"/>
                    <a:pt x="1" y="119"/>
                    <a:pt x="1" y="131"/>
                  </a:cubicBezTo>
                  <a:lnTo>
                    <a:pt x="1" y="179"/>
                  </a:lnTo>
                  <a:cubicBezTo>
                    <a:pt x="1" y="203"/>
                    <a:pt x="1" y="226"/>
                    <a:pt x="25" y="250"/>
                  </a:cubicBezTo>
                  <a:cubicBezTo>
                    <a:pt x="25" y="262"/>
                    <a:pt x="36" y="286"/>
                    <a:pt x="48" y="298"/>
                  </a:cubicBezTo>
                  <a:cubicBezTo>
                    <a:pt x="60" y="310"/>
                    <a:pt x="60" y="322"/>
                    <a:pt x="84" y="322"/>
                  </a:cubicBezTo>
                  <a:cubicBezTo>
                    <a:pt x="96" y="345"/>
                    <a:pt x="108" y="345"/>
                    <a:pt x="120" y="357"/>
                  </a:cubicBezTo>
                  <a:cubicBezTo>
                    <a:pt x="144" y="369"/>
                    <a:pt x="155" y="369"/>
                    <a:pt x="167" y="369"/>
                  </a:cubicBezTo>
                  <a:lnTo>
                    <a:pt x="215" y="369"/>
                  </a:lnTo>
                  <a:cubicBezTo>
                    <a:pt x="227" y="369"/>
                    <a:pt x="239" y="369"/>
                    <a:pt x="263" y="357"/>
                  </a:cubicBezTo>
                  <a:cubicBezTo>
                    <a:pt x="275" y="357"/>
                    <a:pt x="286" y="345"/>
                    <a:pt x="298" y="322"/>
                  </a:cubicBezTo>
                  <a:lnTo>
                    <a:pt x="346" y="286"/>
                  </a:lnTo>
                  <a:cubicBezTo>
                    <a:pt x="358" y="262"/>
                    <a:pt x="358" y="250"/>
                    <a:pt x="382" y="238"/>
                  </a:cubicBezTo>
                  <a:cubicBezTo>
                    <a:pt x="394" y="203"/>
                    <a:pt x="394" y="191"/>
                    <a:pt x="394" y="167"/>
                  </a:cubicBezTo>
                  <a:cubicBezTo>
                    <a:pt x="394" y="143"/>
                    <a:pt x="394" y="131"/>
                    <a:pt x="382" y="107"/>
                  </a:cubicBezTo>
                  <a:cubicBezTo>
                    <a:pt x="382" y="83"/>
                    <a:pt x="358" y="72"/>
                    <a:pt x="346" y="60"/>
                  </a:cubicBezTo>
                  <a:cubicBezTo>
                    <a:pt x="334" y="48"/>
                    <a:pt x="298" y="24"/>
                    <a:pt x="286" y="12"/>
                  </a:cubicBezTo>
                  <a:cubicBezTo>
                    <a:pt x="275" y="12"/>
                    <a:pt x="263" y="12"/>
                    <a:pt x="22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grpSp>
      <p:grpSp>
        <p:nvGrpSpPr>
          <p:cNvPr id="909" name="Google Shape;909;p32"/>
          <p:cNvGrpSpPr/>
          <p:nvPr/>
        </p:nvGrpSpPr>
        <p:grpSpPr>
          <a:xfrm flipH="1">
            <a:off x="10362361" y="776732"/>
            <a:ext cx="803777" cy="660083"/>
            <a:chOff x="668641" y="1116349"/>
            <a:chExt cx="602833" cy="495062"/>
          </a:xfrm>
        </p:grpSpPr>
        <p:sp>
          <p:nvSpPr>
            <p:cNvPr id="910" name="Google Shape;910;p32"/>
            <p:cNvSpPr/>
            <p:nvPr/>
          </p:nvSpPr>
          <p:spPr>
            <a:xfrm>
              <a:off x="919112" y="1339901"/>
              <a:ext cx="293097" cy="171931"/>
            </a:xfrm>
            <a:custGeom>
              <a:avLst/>
              <a:gdLst/>
              <a:ahLst/>
              <a:cxnLst/>
              <a:rect l="l" t="t" r="r" b="b"/>
              <a:pathLst>
                <a:path w="6478" h="3800" extrusionOk="0">
                  <a:moveTo>
                    <a:pt x="1572" y="0"/>
                  </a:moveTo>
                  <a:lnTo>
                    <a:pt x="1132" y="24"/>
                  </a:lnTo>
                  <a:cubicBezTo>
                    <a:pt x="1132" y="24"/>
                    <a:pt x="1578" y="868"/>
                    <a:pt x="1553" y="868"/>
                  </a:cubicBezTo>
                  <a:cubicBezTo>
                    <a:pt x="1548" y="868"/>
                    <a:pt x="1521" y="830"/>
                    <a:pt x="1465" y="738"/>
                  </a:cubicBezTo>
                  <a:cubicBezTo>
                    <a:pt x="1132" y="226"/>
                    <a:pt x="1" y="48"/>
                    <a:pt x="1" y="48"/>
                  </a:cubicBezTo>
                  <a:lnTo>
                    <a:pt x="1" y="48"/>
                  </a:lnTo>
                  <a:cubicBezTo>
                    <a:pt x="1813" y="813"/>
                    <a:pt x="2271" y="3800"/>
                    <a:pt x="2809" y="3800"/>
                  </a:cubicBezTo>
                  <a:cubicBezTo>
                    <a:pt x="2882" y="3800"/>
                    <a:pt x="2957" y="3744"/>
                    <a:pt x="3037" y="3620"/>
                  </a:cubicBezTo>
                  <a:cubicBezTo>
                    <a:pt x="3716" y="2572"/>
                    <a:pt x="6478" y="1512"/>
                    <a:pt x="6478" y="1512"/>
                  </a:cubicBezTo>
                  <a:cubicBezTo>
                    <a:pt x="6172" y="1233"/>
                    <a:pt x="4974" y="988"/>
                    <a:pt x="4228" y="988"/>
                  </a:cubicBezTo>
                  <a:cubicBezTo>
                    <a:pt x="3987" y="988"/>
                    <a:pt x="3793" y="1014"/>
                    <a:pt x="3692" y="1072"/>
                  </a:cubicBezTo>
                  <a:cubicBezTo>
                    <a:pt x="3275" y="1322"/>
                    <a:pt x="2846" y="2262"/>
                    <a:pt x="2846" y="2262"/>
                  </a:cubicBezTo>
                  <a:cubicBezTo>
                    <a:pt x="2894" y="1572"/>
                    <a:pt x="2084" y="72"/>
                    <a:pt x="2084" y="72"/>
                  </a:cubicBezTo>
                  <a:lnTo>
                    <a:pt x="1811" y="24"/>
                  </a:lnTo>
                  <a:lnTo>
                    <a:pt x="2072" y="1131"/>
                  </a:lnTo>
                  <a:lnTo>
                    <a:pt x="1572"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911" name="Google Shape;911;p32"/>
            <p:cNvSpPr/>
            <p:nvPr/>
          </p:nvSpPr>
          <p:spPr>
            <a:xfrm>
              <a:off x="832379" y="1226202"/>
              <a:ext cx="22170" cy="20405"/>
            </a:xfrm>
            <a:custGeom>
              <a:avLst/>
              <a:gdLst/>
              <a:ahLst/>
              <a:cxnLst/>
              <a:rect l="l" t="t" r="r" b="b"/>
              <a:pathLst>
                <a:path w="490" h="451" extrusionOk="0">
                  <a:moveTo>
                    <a:pt x="215" y="1"/>
                  </a:moveTo>
                  <a:cubicBezTo>
                    <a:pt x="179" y="1"/>
                    <a:pt x="156" y="1"/>
                    <a:pt x="132" y="13"/>
                  </a:cubicBezTo>
                  <a:cubicBezTo>
                    <a:pt x="120" y="13"/>
                    <a:pt x="108" y="25"/>
                    <a:pt x="96" y="37"/>
                  </a:cubicBezTo>
                  <a:cubicBezTo>
                    <a:pt x="60" y="61"/>
                    <a:pt x="49" y="72"/>
                    <a:pt x="37" y="96"/>
                  </a:cubicBezTo>
                  <a:cubicBezTo>
                    <a:pt x="37" y="120"/>
                    <a:pt x="13" y="132"/>
                    <a:pt x="13" y="144"/>
                  </a:cubicBezTo>
                  <a:cubicBezTo>
                    <a:pt x="13" y="156"/>
                    <a:pt x="13" y="180"/>
                    <a:pt x="1" y="203"/>
                  </a:cubicBezTo>
                  <a:cubicBezTo>
                    <a:pt x="1" y="227"/>
                    <a:pt x="1" y="263"/>
                    <a:pt x="13" y="275"/>
                  </a:cubicBezTo>
                  <a:cubicBezTo>
                    <a:pt x="37" y="311"/>
                    <a:pt x="49" y="322"/>
                    <a:pt x="60" y="346"/>
                  </a:cubicBezTo>
                  <a:cubicBezTo>
                    <a:pt x="72" y="370"/>
                    <a:pt x="96" y="370"/>
                    <a:pt x="96" y="382"/>
                  </a:cubicBezTo>
                  <a:cubicBezTo>
                    <a:pt x="120" y="406"/>
                    <a:pt x="156" y="430"/>
                    <a:pt x="191" y="442"/>
                  </a:cubicBezTo>
                  <a:cubicBezTo>
                    <a:pt x="215" y="447"/>
                    <a:pt x="236" y="450"/>
                    <a:pt x="255" y="450"/>
                  </a:cubicBezTo>
                  <a:cubicBezTo>
                    <a:pt x="275" y="450"/>
                    <a:pt x="293" y="447"/>
                    <a:pt x="310" y="442"/>
                  </a:cubicBezTo>
                  <a:cubicBezTo>
                    <a:pt x="334" y="442"/>
                    <a:pt x="346" y="430"/>
                    <a:pt x="370" y="430"/>
                  </a:cubicBezTo>
                  <a:cubicBezTo>
                    <a:pt x="406" y="406"/>
                    <a:pt x="430" y="382"/>
                    <a:pt x="453" y="346"/>
                  </a:cubicBezTo>
                  <a:cubicBezTo>
                    <a:pt x="465" y="322"/>
                    <a:pt x="477" y="287"/>
                    <a:pt x="477" y="263"/>
                  </a:cubicBezTo>
                  <a:cubicBezTo>
                    <a:pt x="489" y="251"/>
                    <a:pt x="489" y="215"/>
                    <a:pt x="477" y="191"/>
                  </a:cubicBezTo>
                  <a:cubicBezTo>
                    <a:pt x="465" y="144"/>
                    <a:pt x="453" y="120"/>
                    <a:pt x="418" y="84"/>
                  </a:cubicBezTo>
                  <a:cubicBezTo>
                    <a:pt x="394" y="61"/>
                    <a:pt x="358" y="37"/>
                    <a:pt x="310" y="25"/>
                  </a:cubicBezTo>
                  <a:cubicBezTo>
                    <a:pt x="299" y="25"/>
                    <a:pt x="287" y="13"/>
                    <a:pt x="275" y="13"/>
                  </a:cubicBezTo>
                  <a:cubicBezTo>
                    <a:pt x="251" y="13"/>
                    <a:pt x="239" y="13"/>
                    <a:pt x="21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912" name="Google Shape;912;p32"/>
            <p:cNvSpPr/>
            <p:nvPr/>
          </p:nvSpPr>
          <p:spPr>
            <a:xfrm>
              <a:off x="885179" y="1138971"/>
              <a:ext cx="12442" cy="10271"/>
            </a:xfrm>
            <a:custGeom>
              <a:avLst/>
              <a:gdLst/>
              <a:ahLst/>
              <a:cxnLst/>
              <a:rect l="l" t="t" r="r" b="b"/>
              <a:pathLst>
                <a:path w="275" h="227" extrusionOk="0">
                  <a:moveTo>
                    <a:pt x="132" y="0"/>
                  </a:moveTo>
                  <a:cubicBezTo>
                    <a:pt x="1" y="0"/>
                    <a:pt x="1" y="226"/>
                    <a:pt x="132" y="226"/>
                  </a:cubicBezTo>
                  <a:cubicBezTo>
                    <a:pt x="275" y="226"/>
                    <a:pt x="275" y="0"/>
                    <a:pt x="13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913" name="Google Shape;913;p32"/>
            <p:cNvSpPr/>
            <p:nvPr/>
          </p:nvSpPr>
          <p:spPr>
            <a:xfrm>
              <a:off x="915900" y="1116349"/>
              <a:ext cx="12442" cy="9185"/>
            </a:xfrm>
            <a:custGeom>
              <a:avLst/>
              <a:gdLst/>
              <a:ahLst/>
              <a:cxnLst/>
              <a:rect l="l" t="t" r="r" b="b"/>
              <a:pathLst>
                <a:path w="275" h="203" extrusionOk="0">
                  <a:moveTo>
                    <a:pt x="131" y="0"/>
                  </a:moveTo>
                  <a:cubicBezTo>
                    <a:pt x="0" y="0"/>
                    <a:pt x="0" y="203"/>
                    <a:pt x="131" y="203"/>
                  </a:cubicBezTo>
                  <a:cubicBezTo>
                    <a:pt x="274" y="203"/>
                    <a:pt x="274" y="0"/>
                    <a:pt x="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914" name="Google Shape;914;p32"/>
            <p:cNvSpPr/>
            <p:nvPr/>
          </p:nvSpPr>
          <p:spPr>
            <a:xfrm>
              <a:off x="894364" y="1219778"/>
              <a:ext cx="13483" cy="14569"/>
            </a:xfrm>
            <a:custGeom>
              <a:avLst/>
              <a:gdLst/>
              <a:ahLst/>
              <a:cxnLst/>
              <a:rect l="l" t="t" r="r" b="b"/>
              <a:pathLst>
                <a:path w="298" h="322" extrusionOk="0">
                  <a:moveTo>
                    <a:pt x="155" y="0"/>
                  </a:moveTo>
                  <a:cubicBezTo>
                    <a:pt x="131" y="0"/>
                    <a:pt x="107" y="0"/>
                    <a:pt x="95" y="24"/>
                  </a:cubicBezTo>
                  <a:cubicBezTo>
                    <a:pt x="72" y="24"/>
                    <a:pt x="60" y="36"/>
                    <a:pt x="48" y="48"/>
                  </a:cubicBezTo>
                  <a:cubicBezTo>
                    <a:pt x="36" y="60"/>
                    <a:pt x="12" y="83"/>
                    <a:pt x="12" y="95"/>
                  </a:cubicBezTo>
                  <a:cubicBezTo>
                    <a:pt x="0" y="107"/>
                    <a:pt x="0" y="143"/>
                    <a:pt x="0" y="155"/>
                  </a:cubicBezTo>
                  <a:lnTo>
                    <a:pt x="0" y="203"/>
                  </a:lnTo>
                  <a:cubicBezTo>
                    <a:pt x="12" y="226"/>
                    <a:pt x="12" y="238"/>
                    <a:pt x="48" y="274"/>
                  </a:cubicBezTo>
                  <a:lnTo>
                    <a:pt x="72" y="298"/>
                  </a:lnTo>
                  <a:cubicBezTo>
                    <a:pt x="107" y="322"/>
                    <a:pt x="119" y="322"/>
                    <a:pt x="155" y="322"/>
                  </a:cubicBezTo>
                  <a:cubicBezTo>
                    <a:pt x="167" y="322"/>
                    <a:pt x="191" y="322"/>
                    <a:pt x="214" y="298"/>
                  </a:cubicBezTo>
                  <a:cubicBezTo>
                    <a:pt x="226" y="298"/>
                    <a:pt x="238" y="286"/>
                    <a:pt x="250" y="274"/>
                  </a:cubicBezTo>
                  <a:cubicBezTo>
                    <a:pt x="274" y="262"/>
                    <a:pt x="286" y="238"/>
                    <a:pt x="286" y="226"/>
                  </a:cubicBezTo>
                  <a:cubicBezTo>
                    <a:pt x="298" y="214"/>
                    <a:pt x="298" y="179"/>
                    <a:pt x="298" y="167"/>
                  </a:cubicBezTo>
                  <a:lnTo>
                    <a:pt x="298" y="119"/>
                  </a:lnTo>
                  <a:cubicBezTo>
                    <a:pt x="286" y="95"/>
                    <a:pt x="286" y="83"/>
                    <a:pt x="250" y="48"/>
                  </a:cubicBezTo>
                  <a:lnTo>
                    <a:pt x="226" y="24"/>
                  </a:lnTo>
                  <a:cubicBezTo>
                    <a:pt x="191" y="0"/>
                    <a:pt x="179" y="0"/>
                    <a:pt x="15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915" name="Google Shape;915;p32"/>
            <p:cNvSpPr/>
            <p:nvPr/>
          </p:nvSpPr>
          <p:spPr>
            <a:xfrm>
              <a:off x="1248263" y="1126891"/>
              <a:ext cx="23211" cy="24161"/>
            </a:xfrm>
            <a:custGeom>
              <a:avLst/>
              <a:gdLst/>
              <a:ahLst/>
              <a:cxnLst/>
              <a:rect l="l" t="t" r="r" b="b"/>
              <a:pathLst>
                <a:path w="513" h="534" extrusionOk="0">
                  <a:moveTo>
                    <a:pt x="286" y="0"/>
                  </a:moveTo>
                  <a:cubicBezTo>
                    <a:pt x="277" y="0"/>
                    <a:pt x="269" y="2"/>
                    <a:pt x="262" y="5"/>
                  </a:cubicBezTo>
                  <a:cubicBezTo>
                    <a:pt x="251" y="5"/>
                    <a:pt x="215" y="5"/>
                    <a:pt x="203" y="17"/>
                  </a:cubicBezTo>
                  <a:cubicBezTo>
                    <a:pt x="191" y="29"/>
                    <a:pt x="155" y="29"/>
                    <a:pt x="143" y="53"/>
                  </a:cubicBezTo>
                  <a:cubicBezTo>
                    <a:pt x="96" y="65"/>
                    <a:pt x="72" y="89"/>
                    <a:pt x="48" y="136"/>
                  </a:cubicBezTo>
                  <a:cubicBezTo>
                    <a:pt x="48" y="136"/>
                    <a:pt x="48" y="148"/>
                    <a:pt x="36" y="148"/>
                  </a:cubicBezTo>
                  <a:cubicBezTo>
                    <a:pt x="24" y="184"/>
                    <a:pt x="1" y="231"/>
                    <a:pt x="1" y="267"/>
                  </a:cubicBezTo>
                  <a:cubicBezTo>
                    <a:pt x="1" y="315"/>
                    <a:pt x="24" y="351"/>
                    <a:pt x="36" y="386"/>
                  </a:cubicBezTo>
                  <a:cubicBezTo>
                    <a:pt x="36" y="386"/>
                    <a:pt x="36" y="410"/>
                    <a:pt x="48" y="410"/>
                  </a:cubicBezTo>
                  <a:cubicBezTo>
                    <a:pt x="72" y="434"/>
                    <a:pt x="84" y="470"/>
                    <a:pt x="108" y="481"/>
                  </a:cubicBezTo>
                  <a:cubicBezTo>
                    <a:pt x="131" y="493"/>
                    <a:pt x="143" y="505"/>
                    <a:pt x="167" y="505"/>
                  </a:cubicBezTo>
                  <a:cubicBezTo>
                    <a:pt x="193" y="523"/>
                    <a:pt x="213" y="534"/>
                    <a:pt x="236" y="534"/>
                  </a:cubicBezTo>
                  <a:cubicBezTo>
                    <a:pt x="244" y="534"/>
                    <a:pt x="253" y="532"/>
                    <a:pt x="262" y="529"/>
                  </a:cubicBezTo>
                  <a:lnTo>
                    <a:pt x="322" y="505"/>
                  </a:lnTo>
                  <a:cubicBezTo>
                    <a:pt x="334" y="493"/>
                    <a:pt x="358" y="493"/>
                    <a:pt x="382" y="481"/>
                  </a:cubicBezTo>
                  <a:cubicBezTo>
                    <a:pt x="405" y="470"/>
                    <a:pt x="441" y="446"/>
                    <a:pt x="453" y="422"/>
                  </a:cubicBezTo>
                  <a:cubicBezTo>
                    <a:pt x="465" y="410"/>
                    <a:pt x="489" y="386"/>
                    <a:pt x="489" y="362"/>
                  </a:cubicBezTo>
                  <a:cubicBezTo>
                    <a:pt x="501" y="327"/>
                    <a:pt x="512" y="303"/>
                    <a:pt x="501" y="267"/>
                  </a:cubicBezTo>
                  <a:lnTo>
                    <a:pt x="501" y="184"/>
                  </a:lnTo>
                  <a:cubicBezTo>
                    <a:pt x="489" y="160"/>
                    <a:pt x="489" y="136"/>
                    <a:pt x="465" y="124"/>
                  </a:cubicBezTo>
                  <a:cubicBezTo>
                    <a:pt x="453" y="89"/>
                    <a:pt x="441" y="65"/>
                    <a:pt x="405" y="53"/>
                  </a:cubicBezTo>
                  <a:cubicBezTo>
                    <a:pt x="393" y="29"/>
                    <a:pt x="382" y="17"/>
                    <a:pt x="346" y="17"/>
                  </a:cubicBezTo>
                  <a:cubicBezTo>
                    <a:pt x="329" y="9"/>
                    <a:pt x="306" y="0"/>
                    <a:pt x="2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916" name="Google Shape;916;p32"/>
            <p:cNvSpPr/>
            <p:nvPr/>
          </p:nvSpPr>
          <p:spPr>
            <a:xfrm>
              <a:off x="1190079" y="1121191"/>
              <a:ext cx="14614" cy="11356"/>
            </a:xfrm>
            <a:custGeom>
              <a:avLst/>
              <a:gdLst/>
              <a:ahLst/>
              <a:cxnLst/>
              <a:rect l="l" t="t" r="r" b="b"/>
              <a:pathLst>
                <a:path w="323" h="251" extrusionOk="0">
                  <a:moveTo>
                    <a:pt x="167" y="0"/>
                  </a:moveTo>
                  <a:cubicBezTo>
                    <a:pt x="1" y="0"/>
                    <a:pt x="1" y="250"/>
                    <a:pt x="167" y="250"/>
                  </a:cubicBezTo>
                  <a:cubicBezTo>
                    <a:pt x="171" y="251"/>
                    <a:pt x="174" y="251"/>
                    <a:pt x="177" y="251"/>
                  </a:cubicBezTo>
                  <a:cubicBezTo>
                    <a:pt x="322" y="251"/>
                    <a:pt x="319" y="0"/>
                    <a:pt x="16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917" name="Google Shape;917;p32"/>
            <p:cNvSpPr/>
            <p:nvPr/>
          </p:nvSpPr>
          <p:spPr>
            <a:xfrm>
              <a:off x="699361" y="1591458"/>
              <a:ext cx="25337" cy="19953"/>
            </a:xfrm>
            <a:custGeom>
              <a:avLst/>
              <a:gdLst/>
              <a:ahLst/>
              <a:cxnLst/>
              <a:rect l="l" t="t" r="r" b="b"/>
              <a:pathLst>
                <a:path w="560" h="441" extrusionOk="0">
                  <a:moveTo>
                    <a:pt x="274" y="0"/>
                  </a:moveTo>
                  <a:cubicBezTo>
                    <a:pt x="0" y="0"/>
                    <a:pt x="0" y="441"/>
                    <a:pt x="274" y="441"/>
                  </a:cubicBezTo>
                  <a:cubicBezTo>
                    <a:pt x="560" y="417"/>
                    <a:pt x="560" y="0"/>
                    <a:pt x="274" y="0"/>
                  </a:cubicBezTo>
                  <a:close/>
                </a:path>
              </a:pathLst>
            </a:custGeom>
            <a:solidFill>
              <a:srgbClr val="FCDED9"/>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918" name="Google Shape;918;p32"/>
            <p:cNvSpPr/>
            <p:nvPr/>
          </p:nvSpPr>
          <p:spPr>
            <a:xfrm>
              <a:off x="668641" y="1585531"/>
              <a:ext cx="18912" cy="15112"/>
            </a:xfrm>
            <a:custGeom>
              <a:avLst/>
              <a:gdLst/>
              <a:ahLst/>
              <a:cxnLst/>
              <a:rect l="l" t="t" r="r" b="b"/>
              <a:pathLst>
                <a:path w="418" h="334" extrusionOk="0">
                  <a:moveTo>
                    <a:pt x="215" y="0"/>
                  </a:moveTo>
                  <a:cubicBezTo>
                    <a:pt x="0" y="0"/>
                    <a:pt x="0" y="334"/>
                    <a:pt x="215" y="334"/>
                  </a:cubicBezTo>
                  <a:cubicBezTo>
                    <a:pt x="417" y="334"/>
                    <a:pt x="417" y="0"/>
                    <a:pt x="215" y="0"/>
                  </a:cubicBezTo>
                  <a:close/>
                </a:path>
              </a:pathLst>
            </a:custGeom>
            <a:solidFill>
              <a:srgbClr val="FCDED9"/>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919" name="Google Shape;919;p32"/>
            <p:cNvSpPr/>
            <p:nvPr/>
          </p:nvSpPr>
          <p:spPr>
            <a:xfrm>
              <a:off x="730580" y="1542413"/>
              <a:ext cx="14614" cy="10859"/>
            </a:xfrm>
            <a:custGeom>
              <a:avLst/>
              <a:gdLst/>
              <a:ahLst/>
              <a:cxnLst/>
              <a:rect l="l" t="t" r="r" b="b"/>
              <a:pathLst>
                <a:path w="323" h="240" extrusionOk="0">
                  <a:moveTo>
                    <a:pt x="155" y="1"/>
                  </a:moveTo>
                  <a:cubicBezTo>
                    <a:pt x="1" y="1"/>
                    <a:pt x="1" y="239"/>
                    <a:pt x="155" y="239"/>
                  </a:cubicBezTo>
                  <a:cubicBezTo>
                    <a:pt x="322" y="239"/>
                    <a:pt x="322" y="1"/>
                    <a:pt x="155" y="1"/>
                  </a:cubicBezTo>
                  <a:close/>
                </a:path>
              </a:pathLst>
            </a:custGeom>
            <a:solidFill>
              <a:srgbClr val="FCDED9"/>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920" name="Google Shape;920;p32"/>
            <p:cNvSpPr/>
            <p:nvPr/>
          </p:nvSpPr>
          <p:spPr>
            <a:xfrm>
              <a:off x="700402" y="1499884"/>
              <a:ext cx="16243" cy="12985"/>
            </a:xfrm>
            <a:custGeom>
              <a:avLst/>
              <a:gdLst/>
              <a:ahLst/>
              <a:cxnLst/>
              <a:rect l="l" t="t" r="r" b="b"/>
              <a:pathLst>
                <a:path w="359" h="287" extrusionOk="0">
                  <a:moveTo>
                    <a:pt x="179" y="0"/>
                  </a:moveTo>
                  <a:cubicBezTo>
                    <a:pt x="1" y="0"/>
                    <a:pt x="1" y="286"/>
                    <a:pt x="179" y="286"/>
                  </a:cubicBezTo>
                  <a:cubicBezTo>
                    <a:pt x="358" y="274"/>
                    <a:pt x="358" y="0"/>
                    <a:pt x="179" y="0"/>
                  </a:cubicBezTo>
                  <a:close/>
                </a:path>
              </a:pathLst>
            </a:custGeom>
            <a:solidFill>
              <a:srgbClr val="FCDED9"/>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grpSp>
      <p:grpSp>
        <p:nvGrpSpPr>
          <p:cNvPr id="921" name="Google Shape;921;p32"/>
          <p:cNvGrpSpPr/>
          <p:nvPr/>
        </p:nvGrpSpPr>
        <p:grpSpPr>
          <a:xfrm>
            <a:off x="10509452" y="2542416"/>
            <a:ext cx="1182961" cy="3014585"/>
            <a:chOff x="7882088" y="1906812"/>
            <a:chExt cx="887221" cy="2260939"/>
          </a:xfrm>
        </p:grpSpPr>
        <p:sp>
          <p:nvSpPr>
            <p:cNvPr id="922" name="Google Shape;922;p32"/>
            <p:cNvSpPr/>
            <p:nvPr/>
          </p:nvSpPr>
          <p:spPr>
            <a:xfrm flipH="1">
              <a:off x="7987865" y="3010886"/>
              <a:ext cx="516155" cy="301286"/>
            </a:xfrm>
            <a:custGeom>
              <a:avLst/>
              <a:gdLst/>
              <a:ahLst/>
              <a:cxnLst/>
              <a:rect l="l" t="t" r="r" b="b"/>
              <a:pathLst>
                <a:path w="11408" h="6659" extrusionOk="0">
                  <a:moveTo>
                    <a:pt x="8645" y="0"/>
                  </a:moveTo>
                  <a:lnTo>
                    <a:pt x="7764" y="1989"/>
                  </a:lnTo>
                  <a:lnTo>
                    <a:pt x="8228" y="60"/>
                  </a:lnTo>
                  <a:lnTo>
                    <a:pt x="8228" y="60"/>
                  </a:lnTo>
                  <a:lnTo>
                    <a:pt x="7728" y="131"/>
                  </a:lnTo>
                  <a:cubicBezTo>
                    <a:pt x="7728" y="131"/>
                    <a:pt x="6311" y="2763"/>
                    <a:pt x="6395" y="3965"/>
                  </a:cubicBezTo>
                  <a:cubicBezTo>
                    <a:pt x="6395" y="3965"/>
                    <a:pt x="5644" y="2310"/>
                    <a:pt x="4906" y="1882"/>
                  </a:cubicBezTo>
                  <a:cubicBezTo>
                    <a:pt x="4722" y="1774"/>
                    <a:pt x="4367" y="1728"/>
                    <a:pt x="3927" y="1728"/>
                  </a:cubicBezTo>
                  <a:cubicBezTo>
                    <a:pt x="2608" y="1728"/>
                    <a:pt x="528" y="2149"/>
                    <a:pt x="1" y="2632"/>
                  </a:cubicBezTo>
                  <a:cubicBezTo>
                    <a:pt x="1" y="2632"/>
                    <a:pt x="4871" y="4489"/>
                    <a:pt x="6061" y="6335"/>
                  </a:cubicBezTo>
                  <a:cubicBezTo>
                    <a:pt x="6204" y="6559"/>
                    <a:pt x="6338" y="6658"/>
                    <a:pt x="6470" y="6658"/>
                  </a:cubicBezTo>
                  <a:cubicBezTo>
                    <a:pt x="7421" y="6658"/>
                    <a:pt x="8237" y="1420"/>
                    <a:pt x="11407" y="60"/>
                  </a:cubicBezTo>
                  <a:lnTo>
                    <a:pt x="11407" y="60"/>
                  </a:lnTo>
                  <a:cubicBezTo>
                    <a:pt x="11407" y="60"/>
                    <a:pt x="9419" y="370"/>
                    <a:pt x="8835" y="1286"/>
                  </a:cubicBezTo>
                  <a:cubicBezTo>
                    <a:pt x="8738" y="1443"/>
                    <a:pt x="8692" y="1508"/>
                    <a:pt x="8682" y="1508"/>
                  </a:cubicBezTo>
                  <a:cubicBezTo>
                    <a:pt x="8634" y="1508"/>
                    <a:pt x="9407" y="36"/>
                    <a:pt x="9407" y="36"/>
                  </a:cubicBezTo>
                  <a:lnTo>
                    <a:pt x="8645"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grpSp>
          <p:nvGrpSpPr>
            <p:cNvPr id="923" name="Google Shape;923;p32"/>
            <p:cNvGrpSpPr/>
            <p:nvPr/>
          </p:nvGrpSpPr>
          <p:grpSpPr>
            <a:xfrm rot="-5107444" flipH="1">
              <a:off x="7221065" y="2686293"/>
              <a:ext cx="2209267" cy="701977"/>
              <a:chOff x="676459" y="2747475"/>
              <a:chExt cx="2209226" cy="701963"/>
            </a:xfrm>
          </p:grpSpPr>
          <p:sp>
            <p:nvSpPr>
              <p:cNvPr id="924" name="Google Shape;924;p32"/>
              <p:cNvSpPr/>
              <p:nvPr/>
            </p:nvSpPr>
            <p:spPr>
              <a:xfrm>
                <a:off x="2189649" y="3418672"/>
                <a:ext cx="28595" cy="28323"/>
              </a:xfrm>
              <a:custGeom>
                <a:avLst/>
                <a:gdLst/>
                <a:ahLst/>
                <a:cxnLst/>
                <a:rect l="l" t="t" r="r" b="b"/>
                <a:pathLst>
                  <a:path w="632" h="626" extrusionOk="0">
                    <a:moveTo>
                      <a:pt x="298" y="0"/>
                    </a:moveTo>
                    <a:cubicBezTo>
                      <a:pt x="250" y="0"/>
                      <a:pt x="215" y="0"/>
                      <a:pt x="179" y="36"/>
                    </a:cubicBezTo>
                    <a:cubicBezTo>
                      <a:pt x="143" y="36"/>
                      <a:pt x="131" y="48"/>
                      <a:pt x="119" y="72"/>
                    </a:cubicBezTo>
                    <a:cubicBezTo>
                      <a:pt x="84" y="96"/>
                      <a:pt x="60" y="119"/>
                      <a:pt x="36" y="167"/>
                    </a:cubicBezTo>
                    <a:cubicBezTo>
                      <a:pt x="24" y="191"/>
                      <a:pt x="24" y="215"/>
                      <a:pt x="12" y="239"/>
                    </a:cubicBezTo>
                    <a:cubicBezTo>
                      <a:pt x="12" y="274"/>
                      <a:pt x="12" y="298"/>
                      <a:pt x="0" y="310"/>
                    </a:cubicBezTo>
                    <a:cubicBezTo>
                      <a:pt x="0" y="358"/>
                      <a:pt x="0" y="393"/>
                      <a:pt x="12" y="417"/>
                    </a:cubicBezTo>
                    <a:cubicBezTo>
                      <a:pt x="12" y="429"/>
                      <a:pt x="24" y="465"/>
                      <a:pt x="36" y="477"/>
                    </a:cubicBezTo>
                    <a:cubicBezTo>
                      <a:pt x="60" y="489"/>
                      <a:pt x="72" y="524"/>
                      <a:pt x="84" y="536"/>
                    </a:cubicBezTo>
                    <a:cubicBezTo>
                      <a:pt x="131" y="584"/>
                      <a:pt x="179" y="596"/>
                      <a:pt x="215" y="608"/>
                    </a:cubicBezTo>
                    <a:cubicBezTo>
                      <a:pt x="238" y="620"/>
                      <a:pt x="268" y="625"/>
                      <a:pt x="298" y="625"/>
                    </a:cubicBezTo>
                    <a:cubicBezTo>
                      <a:pt x="328" y="625"/>
                      <a:pt x="358" y="620"/>
                      <a:pt x="381" y="608"/>
                    </a:cubicBezTo>
                    <a:cubicBezTo>
                      <a:pt x="417" y="608"/>
                      <a:pt x="441" y="596"/>
                      <a:pt x="477" y="584"/>
                    </a:cubicBezTo>
                    <a:cubicBezTo>
                      <a:pt x="500" y="572"/>
                      <a:pt x="536" y="536"/>
                      <a:pt x="548" y="512"/>
                    </a:cubicBezTo>
                    <a:cubicBezTo>
                      <a:pt x="572" y="477"/>
                      <a:pt x="596" y="453"/>
                      <a:pt x="596" y="405"/>
                    </a:cubicBezTo>
                    <a:cubicBezTo>
                      <a:pt x="631" y="346"/>
                      <a:pt x="631" y="286"/>
                      <a:pt x="619" y="239"/>
                    </a:cubicBezTo>
                    <a:lnTo>
                      <a:pt x="619" y="227"/>
                    </a:lnTo>
                    <a:cubicBezTo>
                      <a:pt x="619" y="215"/>
                      <a:pt x="608" y="191"/>
                      <a:pt x="608" y="179"/>
                    </a:cubicBezTo>
                    <a:cubicBezTo>
                      <a:pt x="608" y="155"/>
                      <a:pt x="596" y="131"/>
                      <a:pt x="560" y="108"/>
                    </a:cubicBezTo>
                    <a:cubicBezTo>
                      <a:pt x="560" y="96"/>
                      <a:pt x="548" y="72"/>
                      <a:pt x="536" y="72"/>
                    </a:cubicBezTo>
                    <a:cubicBezTo>
                      <a:pt x="512" y="60"/>
                      <a:pt x="488" y="48"/>
                      <a:pt x="477" y="36"/>
                    </a:cubicBezTo>
                    <a:cubicBezTo>
                      <a:pt x="441" y="12"/>
                      <a:pt x="393" y="0"/>
                      <a:pt x="35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925" name="Google Shape;925;p32"/>
              <p:cNvSpPr/>
              <p:nvPr/>
            </p:nvSpPr>
            <p:spPr>
              <a:xfrm>
                <a:off x="2144405" y="3404646"/>
                <a:ext cx="24794" cy="19455"/>
              </a:xfrm>
              <a:custGeom>
                <a:avLst/>
                <a:gdLst/>
                <a:ahLst/>
                <a:cxnLst/>
                <a:rect l="l" t="t" r="r" b="b"/>
                <a:pathLst>
                  <a:path w="548" h="430" extrusionOk="0">
                    <a:moveTo>
                      <a:pt x="286" y="1"/>
                    </a:moveTo>
                    <a:cubicBezTo>
                      <a:pt x="0" y="1"/>
                      <a:pt x="0" y="429"/>
                      <a:pt x="286" y="429"/>
                    </a:cubicBezTo>
                    <a:cubicBezTo>
                      <a:pt x="548" y="429"/>
                      <a:pt x="548" y="1"/>
                      <a:pt x="28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926" name="Google Shape;926;p32"/>
              <p:cNvSpPr/>
              <p:nvPr/>
            </p:nvSpPr>
            <p:spPr>
              <a:xfrm>
                <a:off x="2178881" y="3370713"/>
                <a:ext cx="21582" cy="17284"/>
              </a:xfrm>
              <a:custGeom>
                <a:avLst/>
                <a:gdLst/>
                <a:ahLst/>
                <a:cxnLst/>
                <a:rect l="l" t="t" r="r" b="b"/>
                <a:pathLst>
                  <a:path w="477" h="382" extrusionOk="0">
                    <a:moveTo>
                      <a:pt x="238" y="1"/>
                    </a:moveTo>
                    <a:cubicBezTo>
                      <a:pt x="0" y="1"/>
                      <a:pt x="0" y="382"/>
                      <a:pt x="238" y="382"/>
                    </a:cubicBezTo>
                    <a:cubicBezTo>
                      <a:pt x="476" y="382"/>
                      <a:pt x="476" y="1"/>
                      <a:pt x="23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927" name="Google Shape;927;p32"/>
              <p:cNvSpPr/>
              <p:nvPr/>
            </p:nvSpPr>
            <p:spPr>
              <a:xfrm>
                <a:off x="2134135" y="3342164"/>
                <a:ext cx="21627" cy="16741"/>
              </a:xfrm>
              <a:custGeom>
                <a:avLst/>
                <a:gdLst/>
                <a:ahLst/>
                <a:cxnLst/>
                <a:rect l="l" t="t" r="r" b="b"/>
                <a:pathLst>
                  <a:path w="478" h="370" extrusionOk="0">
                    <a:moveTo>
                      <a:pt x="239" y="1"/>
                    </a:moveTo>
                    <a:cubicBezTo>
                      <a:pt x="1" y="1"/>
                      <a:pt x="1" y="370"/>
                      <a:pt x="239" y="370"/>
                    </a:cubicBezTo>
                    <a:cubicBezTo>
                      <a:pt x="477" y="370"/>
                      <a:pt x="477" y="1"/>
                      <a:pt x="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928" name="Google Shape;928;p32"/>
              <p:cNvSpPr/>
              <p:nvPr/>
            </p:nvSpPr>
            <p:spPr>
              <a:xfrm>
                <a:off x="2204173" y="3334653"/>
                <a:ext cx="21084" cy="19953"/>
              </a:xfrm>
              <a:custGeom>
                <a:avLst/>
                <a:gdLst/>
                <a:ahLst/>
                <a:cxnLst/>
                <a:rect l="l" t="t" r="r" b="b"/>
                <a:pathLst>
                  <a:path w="466" h="441" extrusionOk="0">
                    <a:moveTo>
                      <a:pt x="227" y="0"/>
                    </a:moveTo>
                    <a:cubicBezTo>
                      <a:pt x="191" y="0"/>
                      <a:pt x="167" y="0"/>
                      <a:pt x="132" y="12"/>
                    </a:cubicBezTo>
                    <a:cubicBezTo>
                      <a:pt x="108" y="24"/>
                      <a:pt x="96" y="48"/>
                      <a:pt x="60" y="60"/>
                    </a:cubicBezTo>
                    <a:cubicBezTo>
                      <a:pt x="48" y="71"/>
                      <a:pt x="37" y="95"/>
                      <a:pt x="13" y="131"/>
                    </a:cubicBezTo>
                    <a:cubicBezTo>
                      <a:pt x="1" y="155"/>
                      <a:pt x="1" y="191"/>
                      <a:pt x="1" y="214"/>
                    </a:cubicBezTo>
                    <a:cubicBezTo>
                      <a:pt x="1" y="238"/>
                      <a:pt x="1" y="262"/>
                      <a:pt x="13" y="274"/>
                    </a:cubicBezTo>
                    <a:cubicBezTo>
                      <a:pt x="37" y="321"/>
                      <a:pt x="48" y="357"/>
                      <a:pt x="72" y="381"/>
                    </a:cubicBezTo>
                    <a:lnTo>
                      <a:pt x="120" y="417"/>
                    </a:lnTo>
                    <a:cubicBezTo>
                      <a:pt x="156" y="429"/>
                      <a:pt x="191" y="441"/>
                      <a:pt x="239" y="441"/>
                    </a:cubicBezTo>
                    <a:cubicBezTo>
                      <a:pt x="275" y="441"/>
                      <a:pt x="298" y="441"/>
                      <a:pt x="334" y="429"/>
                    </a:cubicBezTo>
                    <a:cubicBezTo>
                      <a:pt x="358" y="417"/>
                      <a:pt x="370" y="393"/>
                      <a:pt x="406" y="381"/>
                    </a:cubicBezTo>
                    <a:cubicBezTo>
                      <a:pt x="418" y="369"/>
                      <a:pt x="429" y="345"/>
                      <a:pt x="453" y="310"/>
                    </a:cubicBezTo>
                    <a:cubicBezTo>
                      <a:pt x="465" y="286"/>
                      <a:pt x="465" y="250"/>
                      <a:pt x="465" y="226"/>
                    </a:cubicBezTo>
                    <a:cubicBezTo>
                      <a:pt x="465" y="202"/>
                      <a:pt x="453" y="179"/>
                      <a:pt x="453" y="167"/>
                    </a:cubicBezTo>
                    <a:cubicBezTo>
                      <a:pt x="429" y="119"/>
                      <a:pt x="418" y="83"/>
                      <a:pt x="394" y="60"/>
                    </a:cubicBezTo>
                    <a:lnTo>
                      <a:pt x="346" y="24"/>
                    </a:lnTo>
                    <a:cubicBezTo>
                      <a:pt x="310" y="12"/>
                      <a:pt x="275" y="0"/>
                      <a:pt x="22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929" name="Google Shape;929;p32"/>
              <p:cNvSpPr/>
              <p:nvPr/>
            </p:nvSpPr>
            <p:spPr>
              <a:xfrm>
                <a:off x="1474249" y="3423513"/>
                <a:ext cx="24297" cy="25925"/>
              </a:xfrm>
              <a:custGeom>
                <a:avLst/>
                <a:gdLst/>
                <a:ahLst/>
                <a:cxnLst/>
                <a:rect l="l" t="t" r="r" b="b"/>
                <a:pathLst>
                  <a:path w="537" h="573" extrusionOk="0">
                    <a:moveTo>
                      <a:pt x="275" y="1"/>
                    </a:moveTo>
                    <a:lnTo>
                      <a:pt x="215" y="12"/>
                    </a:lnTo>
                    <a:cubicBezTo>
                      <a:pt x="191" y="24"/>
                      <a:pt x="168" y="24"/>
                      <a:pt x="156" y="48"/>
                    </a:cubicBezTo>
                    <a:cubicBezTo>
                      <a:pt x="120" y="60"/>
                      <a:pt x="108" y="72"/>
                      <a:pt x="72" y="108"/>
                    </a:cubicBezTo>
                    <a:cubicBezTo>
                      <a:pt x="60" y="132"/>
                      <a:pt x="48" y="143"/>
                      <a:pt x="37" y="191"/>
                    </a:cubicBezTo>
                    <a:cubicBezTo>
                      <a:pt x="37" y="203"/>
                      <a:pt x="37" y="239"/>
                      <a:pt x="13" y="251"/>
                    </a:cubicBezTo>
                    <a:cubicBezTo>
                      <a:pt x="1" y="298"/>
                      <a:pt x="1" y="346"/>
                      <a:pt x="13" y="382"/>
                    </a:cubicBezTo>
                    <a:cubicBezTo>
                      <a:pt x="37" y="429"/>
                      <a:pt x="48" y="465"/>
                      <a:pt x="72" y="501"/>
                    </a:cubicBezTo>
                    <a:lnTo>
                      <a:pt x="120" y="548"/>
                    </a:lnTo>
                    <a:cubicBezTo>
                      <a:pt x="168" y="572"/>
                      <a:pt x="215" y="572"/>
                      <a:pt x="251" y="572"/>
                    </a:cubicBezTo>
                    <a:cubicBezTo>
                      <a:pt x="287" y="572"/>
                      <a:pt x="322" y="572"/>
                      <a:pt x="358" y="560"/>
                    </a:cubicBezTo>
                    <a:cubicBezTo>
                      <a:pt x="394" y="548"/>
                      <a:pt x="418" y="536"/>
                      <a:pt x="453" y="501"/>
                    </a:cubicBezTo>
                    <a:cubicBezTo>
                      <a:pt x="477" y="477"/>
                      <a:pt x="513" y="429"/>
                      <a:pt x="513" y="382"/>
                    </a:cubicBezTo>
                    <a:cubicBezTo>
                      <a:pt x="537" y="322"/>
                      <a:pt x="537" y="286"/>
                      <a:pt x="525" y="239"/>
                    </a:cubicBezTo>
                    <a:cubicBezTo>
                      <a:pt x="525" y="215"/>
                      <a:pt x="525" y="191"/>
                      <a:pt x="513" y="179"/>
                    </a:cubicBezTo>
                    <a:cubicBezTo>
                      <a:pt x="489" y="167"/>
                      <a:pt x="489" y="132"/>
                      <a:pt x="477" y="120"/>
                    </a:cubicBezTo>
                    <a:cubicBezTo>
                      <a:pt x="465" y="84"/>
                      <a:pt x="441" y="72"/>
                      <a:pt x="418" y="48"/>
                    </a:cubicBezTo>
                    <a:cubicBezTo>
                      <a:pt x="406" y="24"/>
                      <a:pt x="382" y="12"/>
                      <a:pt x="358" y="12"/>
                    </a:cubicBezTo>
                    <a:cubicBezTo>
                      <a:pt x="322" y="1"/>
                      <a:pt x="298" y="1"/>
                      <a:pt x="27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930" name="Google Shape;930;p32"/>
              <p:cNvSpPr/>
              <p:nvPr/>
            </p:nvSpPr>
            <p:spPr>
              <a:xfrm>
                <a:off x="1488275" y="3370713"/>
                <a:ext cx="16198" cy="12985"/>
              </a:xfrm>
              <a:custGeom>
                <a:avLst/>
                <a:gdLst/>
                <a:ahLst/>
                <a:cxnLst/>
                <a:rect l="l" t="t" r="r" b="b"/>
                <a:pathLst>
                  <a:path w="358" h="287" extrusionOk="0">
                    <a:moveTo>
                      <a:pt x="179" y="1"/>
                    </a:moveTo>
                    <a:cubicBezTo>
                      <a:pt x="0" y="1"/>
                      <a:pt x="0" y="286"/>
                      <a:pt x="179" y="286"/>
                    </a:cubicBezTo>
                    <a:cubicBezTo>
                      <a:pt x="358" y="286"/>
                      <a:pt x="358" y="1"/>
                      <a:pt x="17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931" name="Google Shape;931;p32"/>
              <p:cNvSpPr/>
              <p:nvPr/>
            </p:nvSpPr>
            <p:spPr>
              <a:xfrm>
                <a:off x="1400999" y="3397678"/>
                <a:ext cx="20496" cy="16243"/>
              </a:xfrm>
              <a:custGeom>
                <a:avLst/>
                <a:gdLst/>
                <a:ahLst/>
                <a:cxnLst/>
                <a:rect l="l" t="t" r="r" b="b"/>
                <a:pathLst>
                  <a:path w="453" h="359" extrusionOk="0">
                    <a:moveTo>
                      <a:pt x="239" y="0"/>
                    </a:moveTo>
                    <a:cubicBezTo>
                      <a:pt x="1" y="0"/>
                      <a:pt x="1" y="357"/>
                      <a:pt x="239" y="357"/>
                    </a:cubicBezTo>
                    <a:cubicBezTo>
                      <a:pt x="245" y="358"/>
                      <a:pt x="251" y="358"/>
                      <a:pt x="258" y="358"/>
                    </a:cubicBezTo>
                    <a:cubicBezTo>
                      <a:pt x="453" y="358"/>
                      <a:pt x="447" y="0"/>
                      <a:pt x="23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932" name="Google Shape;932;p32"/>
              <p:cNvSpPr/>
              <p:nvPr/>
            </p:nvSpPr>
            <p:spPr>
              <a:xfrm>
                <a:off x="1372450" y="3309860"/>
                <a:ext cx="20496" cy="15112"/>
              </a:xfrm>
              <a:custGeom>
                <a:avLst/>
                <a:gdLst/>
                <a:ahLst/>
                <a:cxnLst/>
                <a:rect l="l" t="t" r="r" b="b"/>
                <a:pathLst>
                  <a:path w="453" h="334" extrusionOk="0">
                    <a:moveTo>
                      <a:pt x="227" y="0"/>
                    </a:moveTo>
                    <a:cubicBezTo>
                      <a:pt x="1" y="0"/>
                      <a:pt x="1" y="334"/>
                      <a:pt x="227" y="334"/>
                    </a:cubicBezTo>
                    <a:cubicBezTo>
                      <a:pt x="453" y="334"/>
                      <a:pt x="453" y="0"/>
                      <a:pt x="22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933" name="Google Shape;933;p32"/>
              <p:cNvSpPr/>
              <p:nvPr/>
            </p:nvSpPr>
            <p:spPr>
              <a:xfrm>
                <a:off x="938287" y="3030794"/>
                <a:ext cx="17781" cy="18369"/>
              </a:xfrm>
              <a:custGeom>
                <a:avLst/>
                <a:gdLst/>
                <a:ahLst/>
                <a:cxnLst/>
                <a:rect l="l" t="t" r="r" b="b"/>
                <a:pathLst>
                  <a:path w="393" h="406" extrusionOk="0">
                    <a:moveTo>
                      <a:pt x="191" y="1"/>
                    </a:moveTo>
                    <a:cubicBezTo>
                      <a:pt x="167" y="1"/>
                      <a:pt x="131" y="1"/>
                      <a:pt x="119" y="13"/>
                    </a:cubicBezTo>
                    <a:cubicBezTo>
                      <a:pt x="95" y="25"/>
                      <a:pt x="72" y="25"/>
                      <a:pt x="60" y="60"/>
                    </a:cubicBezTo>
                    <a:cubicBezTo>
                      <a:pt x="48" y="72"/>
                      <a:pt x="36" y="108"/>
                      <a:pt x="12" y="120"/>
                    </a:cubicBezTo>
                    <a:cubicBezTo>
                      <a:pt x="0" y="144"/>
                      <a:pt x="0" y="168"/>
                      <a:pt x="0" y="191"/>
                    </a:cubicBezTo>
                    <a:lnTo>
                      <a:pt x="0" y="251"/>
                    </a:lnTo>
                    <a:lnTo>
                      <a:pt x="48" y="346"/>
                    </a:lnTo>
                    <a:cubicBezTo>
                      <a:pt x="60" y="358"/>
                      <a:pt x="72" y="358"/>
                      <a:pt x="95" y="370"/>
                    </a:cubicBezTo>
                    <a:cubicBezTo>
                      <a:pt x="119" y="382"/>
                      <a:pt x="155" y="406"/>
                      <a:pt x="191" y="406"/>
                    </a:cubicBezTo>
                    <a:cubicBezTo>
                      <a:pt x="226" y="406"/>
                      <a:pt x="250" y="406"/>
                      <a:pt x="274" y="382"/>
                    </a:cubicBezTo>
                    <a:cubicBezTo>
                      <a:pt x="298" y="370"/>
                      <a:pt x="310" y="370"/>
                      <a:pt x="333" y="346"/>
                    </a:cubicBezTo>
                    <a:cubicBezTo>
                      <a:pt x="345" y="322"/>
                      <a:pt x="357" y="299"/>
                      <a:pt x="369" y="287"/>
                    </a:cubicBezTo>
                    <a:cubicBezTo>
                      <a:pt x="393" y="251"/>
                      <a:pt x="393" y="239"/>
                      <a:pt x="393" y="215"/>
                    </a:cubicBezTo>
                    <a:lnTo>
                      <a:pt x="393" y="156"/>
                    </a:lnTo>
                    <a:lnTo>
                      <a:pt x="345" y="60"/>
                    </a:lnTo>
                    <a:cubicBezTo>
                      <a:pt x="333" y="49"/>
                      <a:pt x="310" y="49"/>
                      <a:pt x="298" y="25"/>
                    </a:cubicBezTo>
                    <a:cubicBezTo>
                      <a:pt x="274" y="13"/>
                      <a:pt x="238" y="1"/>
                      <a:pt x="19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934" name="Google Shape;934;p32"/>
              <p:cNvSpPr/>
              <p:nvPr/>
            </p:nvSpPr>
            <p:spPr>
              <a:xfrm>
                <a:off x="983531" y="3030794"/>
                <a:ext cx="17284" cy="13031"/>
              </a:xfrm>
              <a:custGeom>
                <a:avLst/>
                <a:gdLst/>
                <a:ahLst/>
                <a:cxnLst/>
                <a:rect l="l" t="t" r="r" b="b"/>
                <a:pathLst>
                  <a:path w="382" h="288" extrusionOk="0">
                    <a:moveTo>
                      <a:pt x="191" y="1"/>
                    </a:moveTo>
                    <a:cubicBezTo>
                      <a:pt x="0" y="1"/>
                      <a:pt x="0" y="287"/>
                      <a:pt x="191" y="287"/>
                    </a:cubicBezTo>
                    <a:cubicBezTo>
                      <a:pt x="194" y="287"/>
                      <a:pt x="198" y="287"/>
                      <a:pt x="202" y="287"/>
                    </a:cubicBezTo>
                    <a:cubicBezTo>
                      <a:pt x="381" y="287"/>
                      <a:pt x="377" y="1"/>
                      <a:pt x="19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935" name="Google Shape;935;p32"/>
              <p:cNvSpPr/>
              <p:nvPr/>
            </p:nvSpPr>
            <p:spPr>
              <a:xfrm>
                <a:off x="961949" y="2988807"/>
                <a:ext cx="14614" cy="12442"/>
              </a:xfrm>
              <a:custGeom>
                <a:avLst/>
                <a:gdLst/>
                <a:ahLst/>
                <a:cxnLst/>
                <a:rect l="l" t="t" r="r" b="b"/>
                <a:pathLst>
                  <a:path w="323" h="275" extrusionOk="0">
                    <a:moveTo>
                      <a:pt x="168" y="0"/>
                    </a:moveTo>
                    <a:cubicBezTo>
                      <a:pt x="1" y="0"/>
                      <a:pt x="1" y="274"/>
                      <a:pt x="168" y="274"/>
                    </a:cubicBezTo>
                    <a:cubicBezTo>
                      <a:pt x="322" y="274"/>
                      <a:pt x="322" y="0"/>
                      <a:pt x="16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936" name="Google Shape;936;p32"/>
              <p:cNvSpPr/>
              <p:nvPr/>
            </p:nvSpPr>
            <p:spPr>
              <a:xfrm>
                <a:off x="937744" y="2909630"/>
                <a:ext cx="5429" cy="4389"/>
              </a:xfrm>
              <a:custGeom>
                <a:avLst/>
                <a:gdLst/>
                <a:ahLst/>
                <a:cxnLst/>
                <a:rect l="l" t="t" r="r" b="b"/>
                <a:pathLst>
                  <a:path w="120" h="97" extrusionOk="0">
                    <a:moveTo>
                      <a:pt x="60" y="0"/>
                    </a:moveTo>
                    <a:cubicBezTo>
                      <a:pt x="0" y="0"/>
                      <a:pt x="0" y="95"/>
                      <a:pt x="60" y="95"/>
                    </a:cubicBezTo>
                    <a:cubicBezTo>
                      <a:pt x="63" y="96"/>
                      <a:pt x="66" y="96"/>
                      <a:pt x="69" y="96"/>
                    </a:cubicBezTo>
                    <a:cubicBezTo>
                      <a:pt x="119" y="96"/>
                      <a:pt x="116" y="0"/>
                      <a:pt x="6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937" name="Google Shape;937;p32"/>
              <p:cNvSpPr/>
              <p:nvPr/>
            </p:nvSpPr>
            <p:spPr>
              <a:xfrm>
                <a:off x="813820" y="3132095"/>
                <a:ext cx="24840" cy="19410"/>
              </a:xfrm>
              <a:custGeom>
                <a:avLst/>
                <a:gdLst/>
                <a:ahLst/>
                <a:cxnLst/>
                <a:rect l="l" t="t" r="r" b="b"/>
                <a:pathLst>
                  <a:path w="549" h="429" extrusionOk="0">
                    <a:moveTo>
                      <a:pt x="287" y="0"/>
                    </a:moveTo>
                    <a:cubicBezTo>
                      <a:pt x="1" y="0"/>
                      <a:pt x="1" y="429"/>
                      <a:pt x="287" y="429"/>
                    </a:cubicBezTo>
                    <a:cubicBezTo>
                      <a:pt x="548" y="429"/>
                      <a:pt x="548" y="0"/>
                      <a:pt x="28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938" name="Google Shape;938;p32"/>
              <p:cNvSpPr/>
              <p:nvPr/>
            </p:nvSpPr>
            <p:spPr>
              <a:xfrm>
                <a:off x="676459" y="3060972"/>
                <a:ext cx="14071" cy="10814"/>
              </a:xfrm>
              <a:custGeom>
                <a:avLst/>
                <a:gdLst/>
                <a:ahLst/>
                <a:cxnLst/>
                <a:rect l="l" t="t" r="r" b="b"/>
                <a:pathLst>
                  <a:path w="311" h="239" extrusionOk="0">
                    <a:moveTo>
                      <a:pt x="144" y="1"/>
                    </a:moveTo>
                    <a:cubicBezTo>
                      <a:pt x="1" y="1"/>
                      <a:pt x="1" y="239"/>
                      <a:pt x="144" y="239"/>
                    </a:cubicBezTo>
                    <a:cubicBezTo>
                      <a:pt x="310" y="239"/>
                      <a:pt x="310" y="1"/>
                      <a:pt x="14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939" name="Google Shape;939;p32"/>
              <p:cNvSpPr/>
              <p:nvPr/>
            </p:nvSpPr>
            <p:spPr>
              <a:xfrm>
                <a:off x="710392" y="2909087"/>
                <a:ext cx="22668" cy="17284"/>
              </a:xfrm>
              <a:custGeom>
                <a:avLst/>
                <a:gdLst/>
                <a:ahLst/>
                <a:cxnLst/>
                <a:rect l="l" t="t" r="r" b="b"/>
                <a:pathLst>
                  <a:path w="501" h="382" extrusionOk="0">
                    <a:moveTo>
                      <a:pt x="263" y="0"/>
                    </a:moveTo>
                    <a:cubicBezTo>
                      <a:pt x="1" y="0"/>
                      <a:pt x="1" y="381"/>
                      <a:pt x="263" y="381"/>
                    </a:cubicBezTo>
                    <a:cubicBezTo>
                      <a:pt x="501" y="381"/>
                      <a:pt x="501" y="0"/>
                      <a:pt x="2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940" name="Google Shape;940;p32"/>
              <p:cNvSpPr/>
              <p:nvPr/>
            </p:nvSpPr>
            <p:spPr>
              <a:xfrm>
                <a:off x="2513914" y="3039435"/>
                <a:ext cx="18912" cy="15112"/>
              </a:xfrm>
              <a:custGeom>
                <a:avLst/>
                <a:gdLst/>
                <a:ahLst/>
                <a:cxnLst/>
                <a:rect l="l" t="t" r="r" b="b"/>
                <a:pathLst>
                  <a:path w="418" h="334" extrusionOk="0">
                    <a:moveTo>
                      <a:pt x="215" y="0"/>
                    </a:moveTo>
                    <a:cubicBezTo>
                      <a:pt x="1" y="0"/>
                      <a:pt x="1" y="334"/>
                      <a:pt x="215" y="334"/>
                    </a:cubicBezTo>
                    <a:cubicBezTo>
                      <a:pt x="418" y="334"/>
                      <a:pt x="418" y="0"/>
                      <a:pt x="21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941" name="Google Shape;941;p32"/>
              <p:cNvSpPr/>
              <p:nvPr/>
            </p:nvSpPr>
            <p:spPr>
              <a:xfrm>
                <a:off x="2870528" y="2926868"/>
                <a:ext cx="15157" cy="16741"/>
              </a:xfrm>
              <a:custGeom>
                <a:avLst/>
                <a:gdLst/>
                <a:ahLst/>
                <a:cxnLst/>
                <a:rect l="l" t="t" r="r" b="b"/>
                <a:pathLst>
                  <a:path w="335" h="370" extrusionOk="0">
                    <a:moveTo>
                      <a:pt x="168" y="0"/>
                    </a:moveTo>
                    <a:cubicBezTo>
                      <a:pt x="156" y="0"/>
                      <a:pt x="144" y="0"/>
                      <a:pt x="144" y="24"/>
                    </a:cubicBezTo>
                    <a:cubicBezTo>
                      <a:pt x="120" y="24"/>
                      <a:pt x="108" y="36"/>
                      <a:pt x="96" y="48"/>
                    </a:cubicBezTo>
                    <a:cubicBezTo>
                      <a:pt x="96" y="48"/>
                      <a:pt x="96" y="60"/>
                      <a:pt x="84" y="60"/>
                    </a:cubicBezTo>
                    <a:cubicBezTo>
                      <a:pt x="84" y="60"/>
                      <a:pt x="84" y="83"/>
                      <a:pt x="60" y="83"/>
                    </a:cubicBezTo>
                    <a:lnTo>
                      <a:pt x="48" y="107"/>
                    </a:lnTo>
                    <a:cubicBezTo>
                      <a:pt x="37" y="131"/>
                      <a:pt x="25" y="155"/>
                      <a:pt x="1" y="179"/>
                    </a:cubicBezTo>
                    <a:lnTo>
                      <a:pt x="1" y="262"/>
                    </a:lnTo>
                    <a:cubicBezTo>
                      <a:pt x="1" y="274"/>
                      <a:pt x="25" y="286"/>
                      <a:pt x="25" y="286"/>
                    </a:cubicBezTo>
                    <a:cubicBezTo>
                      <a:pt x="37" y="321"/>
                      <a:pt x="48" y="333"/>
                      <a:pt x="84" y="345"/>
                    </a:cubicBezTo>
                    <a:cubicBezTo>
                      <a:pt x="96" y="369"/>
                      <a:pt x="108" y="369"/>
                      <a:pt x="144" y="369"/>
                    </a:cubicBezTo>
                    <a:lnTo>
                      <a:pt x="203" y="369"/>
                    </a:lnTo>
                    <a:cubicBezTo>
                      <a:pt x="227" y="369"/>
                      <a:pt x="239" y="345"/>
                      <a:pt x="275" y="321"/>
                    </a:cubicBezTo>
                    <a:cubicBezTo>
                      <a:pt x="287" y="310"/>
                      <a:pt x="298" y="274"/>
                      <a:pt x="322" y="250"/>
                    </a:cubicBezTo>
                    <a:cubicBezTo>
                      <a:pt x="322" y="214"/>
                      <a:pt x="334" y="191"/>
                      <a:pt x="334" y="143"/>
                    </a:cubicBezTo>
                    <a:cubicBezTo>
                      <a:pt x="310" y="143"/>
                      <a:pt x="310" y="131"/>
                      <a:pt x="310" y="107"/>
                    </a:cubicBezTo>
                    <a:cubicBezTo>
                      <a:pt x="310" y="95"/>
                      <a:pt x="287" y="95"/>
                      <a:pt x="287" y="83"/>
                    </a:cubicBezTo>
                    <a:cubicBezTo>
                      <a:pt x="287" y="60"/>
                      <a:pt x="275" y="60"/>
                      <a:pt x="275" y="48"/>
                    </a:cubicBezTo>
                    <a:cubicBezTo>
                      <a:pt x="263" y="36"/>
                      <a:pt x="239" y="24"/>
                      <a:pt x="227" y="24"/>
                    </a:cubicBezTo>
                    <a:cubicBezTo>
                      <a:pt x="215" y="24"/>
                      <a:pt x="215" y="0"/>
                      <a:pt x="20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942" name="Google Shape;942;p32"/>
              <p:cNvSpPr/>
              <p:nvPr/>
            </p:nvSpPr>
            <p:spPr>
              <a:xfrm>
                <a:off x="2790265" y="2892890"/>
                <a:ext cx="16198" cy="12985"/>
              </a:xfrm>
              <a:custGeom>
                <a:avLst/>
                <a:gdLst/>
                <a:ahLst/>
                <a:cxnLst/>
                <a:rect l="l" t="t" r="r" b="b"/>
                <a:pathLst>
                  <a:path w="358" h="287" extrusionOk="0">
                    <a:moveTo>
                      <a:pt x="179" y="1"/>
                    </a:moveTo>
                    <a:cubicBezTo>
                      <a:pt x="1" y="1"/>
                      <a:pt x="1" y="287"/>
                      <a:pt x="179" y="287"/>
                    </a:cubicBezTo>
                    <a:cubicBezTo>
                      <a:pt x="358" y="287"/>
                      <a:pt x="358" y="1"/>
                      <a:pt x="17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943" name="Google Shape;943;p32"/>
              <p:cNvSpPr/>
              <p:nvPr/>
            </p:nvSpPr>
            <p:spPr>
              <a:xfrm>
                <a:off x="2788682" y="2941391"/>
                <a:ext cx="12397" cy="10271"/>
              </a:xfrm>
              <a:custGeom>
                <a:avLst/>
                <a:gdLst/>
                <a:ahLst/>
                <a:cxnLst/>
                <a:rect l="l" t="t" r="r" b="b"/>
                <a:pathLst>
                  <a:path w="274" h="227" extrusionOk="0">
                    <a:moveTo>
                      <a:pt x="131" y="0"/>
                    </a:moveTo>
                    <a:cubicBezTo>
                      <a:pt x="0" y="0"/>
                      <a:pt x="0" y="227"/>
                      <a:pt x="131" y="227"/>
                    </a:cubicBezTo>
                    <a:cubicBezTo>
                      <a:pt x="274" y="203"/>
                      <a:pt x="274" y="0"/>
                      <a:pt x="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944" name="Google Shape;944;p32"/>
              <p:cNvSpPr/>
              <p:nvPr/>
            </p:nvSpPr>
            <p:spPr>
              <a:xfrm>
                <a:off x="2797278" y="2949988"/>
                <a:ext cx="10814" cy="8144"/>
              </a:xfrm>
              <a:custGeom>
                <a:avLst/>
                <a:gdLst/>
                <a:ahLst/>
                <a:cxnLst/>
                <a:rect l="l" t="t" r="r" b="b"/>
                <a:pathLst>
                  <a:path w="239" h="180" extrusionOk="0">
                    <a:moveTo>
                      <a:pt x="120" y="1"/>
                    </a:moveTo>
                    <a:cubicBezTo>
                      <a:pt x="1" y="1"/>
                      <a:pt x="1" y="180"/>
                      <a:pt x="120" y="180"/>
                    </a:cubicBezTo>
                    <a:cubicBezTo>
                      <a:pt x="239" y="180"/>
                      <a:pt x="239" y="1"/>
                      <a:pt x="12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945" name="Google Shape;945;p32"/>
              <p:cNvSpPr/>
              <p:nvPr/>
            </p:nvSpPr>
            <p:spPr>
              <a:xfrm>
                <a:off x="2522556" y="2747475"/>
                <a:ext cx="14569" cy="14026"/>
              </a:xfrm>
              <a:custGeom>
                <a:avLst/>
                <a:gdLst/>
                <a:ahLst/>
                <a:cxnLst/>
                <a:rect l="l" t="t" r="r" b="b"/>
                <a:pathLst>
                  <a:path w="322" h="310" extrusionOk="0">
                    <a:moveTo>
                      <a:pt x="155" y="0"/>
                    </a:moveTo>
                    <a:cubicBezTo>
                      <a:pt x="143" y="0"/>
                      <a:pt x="108" y="0"/>
                      <a:pt x="96" y="12"/>
                    </a:cubicBezTo>
                    <a:cubicBezTo>
                      <a:pt x="84" y="12"/>
                      <a:pt x="60" y="24"/>
                      <a:pt x="48" y="48"/>
                    </a:cubicBezTo>
                    <a:cubicBezTo>
                      <a:pt x="36" y="60"/>
                      <a:pt x="24" y="72"/>
                      <a:pt x="24" y="84"/>
                    </a:cubicBezTo>
                    <a:cubicBezTo>
                      <a:pt x="0" y="107"/>
                      <a:pt x="0" y="131"/>
                      <a:pt x="0" y="143"/>
                    </a:cubicBezTo>
                    <a:lnTo>
                      <a:pt x="0" y="191"/>
                    </a:lnTo>
                    <a:cubicBezTo>
                      <a:pt x="24" y="226"/>
                      <a:pt x="24" y="238"/>
                      <a:pt x="48" y="262"/>
                    </a:cubicBezTo>
                    <a:lnTo>
                      <a:pt x="84" y="298"/>
                    </a:lnTo>
                    <a:cubicBezTo>
                      <a:pt x="108" y="310"/>
                      <a:pt x="119" y="310"/>
                      <a:pt x="155" y="310"/>
                    </a:cubicBezTo>
                    <a:cubicBezTo>
                      <a:pt x="167" y="310"/>
                      <a:pt x="191" y="310"/>
                      <a:pt x="215" y="298"/>
                    </a:cubicBezTo>
                    <a:cubicBezTo>
                      <a:pt x="227" y="298"/>
                      <a:pt x="239" y="274"/>
                      <a:pt x="250" y="262"/>
                    </a:cubicBezTo>
                    <a:cubicBezTo>
                      <a:pt x="274" y="250"/>
                      <a:pt x="286" y="238"/>
                      <a:pt x="286" y="226"/>
                    </a:cubicBezTo>
                    <a:cubicBezTo>
                      <a:pt x="298" y="203"/>
                      <a:pt x="298" y="179"/>
                      <a:pt x="298" y="167"/>
                    </a:cubicBezTo>
                    <a:cubicBezTo>
                      <a:pt x="322" y="143"/>
                      <a:pt x="322" y="131"/>
                      <a:pt x="298" y="119"/>
                    </a:cubicBezTo>
                    <a:cubicBezTo>
                      <a:pt x="286" y="84"/>
                      <a:pt x="286" y="72"/>
                      <a:pt x="262" y="48"/>
                    </a:cubicBezTo>
                    <a:lnTo>
                      <a:pt x="227" y="12"/>
                    </a:lnTo>
                    <a:cubicBezTo>
                      <a:pt x="191" y="0"/>
                      <a:pt x="179" y="0"/>
                      <a:pt x="15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grpSp>
      </p:grpSp>
      <p:grpSp>
        <p:nvGrpSpPr>
          <p:cNvPr id="946" name="Google Shape;946;p32"/>
          <p:cNvGrpSpPr/>
          <p:nvPr/>
        </p:nvGrpSpPr>
        <p:grpSpPr>
          <a:xfrm>
            <a:off x="346123" y="3469109"/>
            <a:ext cx="1739620" cy="2991502"/>
            <a:chOff x="538042" y="2418907"/>
            <a:chExt cx="1304715" cy="2243627"/>
          </a:xfrm>
        </p:grpSpPr>
        <p:sp>
          <p:nvSpPr>
            <p:cNvPr id="947" name="Google Shape;947;p32"/>
            <p:cNvSpPr/>
            <p:nvPr/>
          </p:nvSpPr>
          <p:spPr>
            <a:xfrm>
              <a:off x="538042" y="3027074"/>
              <a:ext cx="516155" cy="301286"/>
            </a:xfrm>
            <a:custGeom>
              <a:avLst/>
              <a:gdLst/>
              <a:ahLst/>
              <a:cxnLst/>
              <a:rect l="l" t="t" r="r" b="b"/>
              <a:pathLst>
                <a:path w="11408" h="6659" extrusionOk="0">
                  <a:moveTo>
                    <a:pt x="8645" y="0"/>
                  </a:moveTo>
                  <a:lnTo>
                    <a:pt x="7764" y="1989"/>
                  </a:lnTo>
                  <a:lnTo>
                    <a:pt x="8228" y="60"/>
                  </a:lnTo>
                  <a:lnTo>
                    <a:pt x="8228" y="60"/>
                  </a:lnTo>
                  <a:lnTo>
                    <a:pt x="7728" y="131"/>
                  </a:lnTo>
                  <a:cubicBezTo>
                    <a:pt x="7728" y="131"/>
                    <a:pt x="6311" y="2763"/>
                    <a:pt x="6395" y="3965"/>
                  </a:cubicBezTo>
                  <a:cubicBezTo>
                    <a:pt x="6395" y="3965"/>
                    <a:pt x="5644" y="2310"/>
                    <a:pt x="4906" y="1882"/>
                  </a:cubicBezTo>
                  <a:cubicBezTo>
                    <a:pt x="4722" y="1774"/>
                    <a:pt x="4367" y="1728"/>
                    <a:pt x="3927" y="1728"/>
                  </a:cubicBezTo>
                  <a:cubicBezTo>
                    <a:pt x="2608" y="1728"/>
                    <a:pt x="528" y="2149"/>
                    <a:pt x="1" y="2632"/>
                  </a:cubicBezTo>
                  <a:cubicBezTo>
                    <a:pt x="1" y="2632"/>
                    <a:pt x="4871" y="4489"/>
                    <a:pt x="6061" y="6335"/>
                  </a:cubicBezTo>
                  <a:cubicBezTo>
                    <a:pt x="6204" y="6559"/>
                    <a:pt x="6338" y="6658"/>
                    <a:pt x="6470" y="6658"/>
                  </a:cubicBezTo>
                  <a:cubicBezTo>
                    <a:pt x="7421" y="6658"/>
                    <a:pt x="8237" y="1420"/>
                    <a:pt x="11407" y="60"/>
                  </a:cubicBezTo>
                  <a:lnTo>
                    <a:pt x="11407" y="60"/>
                  </a:lnTo>
                  <a:cubicBezTo>
                    <a:pt x="11407" y="60"/>
                    <a:pt x="9419" y="370"/>
                    <a:pt x="8835" y="1286"/>
                  </a:cubicBezTo>
                  <a:cubicBezTo>
                    <a:pt x="8738" y="1443"/>
                    <a:pt x="8692" y="1508"/>
                    <a:pt x="8682" y="1508"/>
                  </a:cubicBezTo>
                  <a:cubicBezTo>
                    <a:pt x="8634" y="1508"/>
                    <a:pt x="9407" y="36"/>
                    <a:pt x="9407" y="36"/>
                  </a:cubicBezTo>
                  <a:lnTo>
                    <a:pt x="8645"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grpSp>
          <p:nvGrpSpPr>
            <p:cNvPr id="948" name="Google Shape;948;p32"/>
            <p:cNvGrpSpPr/>
            <p:nvPr/>
          </p:nvGrpSpPr>
          <p:grpSpPr>
            <a:xfrm rot="5215655">
              <a:off x="329625" y="3190948"/>
              <a:ext cx="2209308" cy="699546"/>
              <a:chOff x="676459" y="2747475"/>
              <a:chExt cx="2209226" cy="699520"/>
            </a:xfrm>
          </p:grpSpPr>
          <p:sp>
            <p:nvSpPr>
              <p:cNvPr id="949" name="Google Shape;949;p32"/>
              <p:cNvSpPr/>
              <p:nvPr/>
            </p:nvSpPr>
            <p:spPr>
              <a:xfrm>
                <a:off x="2189649" y="3418672"/>
                <a:ext cx="28595" cy="28323"/>
              </a:xfrm>
              <a:custGeom>
                <a:avLst/>
                <a:gdLst/>
                <a:ahLst/>
                <a:cxnLst/>
                <a:rect l="l" t="t" r="r" b="b"/>
                <a:pathLst>
                  <a:path w="632" h="626" extrusionOk="0">
                    <a:moveTo>
                      <a:pt x="298" y="0"/>
                    </a:moveTo>
                    <a:cubicBezTo>
                      <a:pt x="250" y="0"/>
                      <a:pt x="215" y="0"/>
                      <a:pt x="179" y="36"/>
                    </a:cubicBezTo>
                    <a:cubicBezTo>
                      <a:pt x="143" y="36"/>
                      <a:pt x="131" y="48"/>
                      <a:pt x="119" y="72"/>
                    </a:cubicBezTo>
                    <a:cubicBezTo>
                      <a:pt x="84" y="96"/>
                      <a:pt x="60" y="119"/>
                      <a:pt x="36" y="167"/>
                    </a:cubicBezTo>
                    <a:cubicBezTo>
                      <a:pt x="24" y="191"/>
                      <a:pt x="24" y="215"/>
                      <a:pt x="12" y="239"/>
                    </a:cubicBezTo>
                    <a:cubicBezTo>
                      <a:pt x="12" y="274"/>
                      <a:pt x="12" y="298"/>
                      <a:pt x="0" y="310"/>
                    </a:cubicBezTo>
                    <a:cubicBezTo>
                      <a:pt x="0" y="358"/>
                      <a:pt x="0" y="393"/>
                      <a:pt x="12" y="417"/>
                    </a:cubicBezTo>
                    <a:cubicBezTo>
                      <a:pt x="12" y="429"/>
                      <a:pt x="24" y="465"/>
                      <a:pt x="36" y="477"/>
                    </a:cubicBezTo>
                    <a:cubicBezTo>
                      <a:pt x="60" y="489"/>
                      <a:pt x="72" y="524"/>
                      <a:pt x="84" y="536"/>
                    </a:cubicBezTo>
                    <a:cubicBezTo>
                      <a:pt x="131" y="584"/>
                      <a:pt x="179" y="596"/>
                      <a:pt x="215" y="608"/>
                    </a:cubicBezTo>
                    <a:cubicBezTo>
                      <a:pt x="238" y="620"/>
                      <a:pt x="268" y="625"/>
                      <a:pt x="298" y="625"/>
                    </a:cubicBezTo>
                    <a:cubicBezTo>
                      <a:pt x="328" y="625"/>
                      <a:pt x="358" y="620"/>
                      <a:pt x="381" y="608"/>
                    </a:cubicBezTo>
                    <a:cubicBezTo>
                      <a:pt x="417" y="608"/>
                      <a:pt x="441" y="596"/>
                      <a:pt x="477" y="584"/>
                    </a:cubicBezTo>
                    <a:cubicBezTo>
                      <a:pt x="500" y="572"/>
                      <a:pt x="536" y="536"/>
                      <a:pt x="548" y="512"/>
                    </a:cubicBezTo>
                    <a:cubicBezTo>
                      <a:pt x="572" y="477"/>
                      <a:pt x="596" y="453"/>
                      <a:pt x="596" y="405"/>
                    </a:cubicBezTo>
                    <a:cubicBezTo>
                      <a:pt x="631" y="346"/>
                      <a:pt x="631" y="286"/>
                      <a:pt x="619" y="239"/>
                    </a:cubicBezTo>
                    <a:lnTo>
                      <a:pt x="619" y="227"/>
                    </a:lnTo>
                    <a:cubicBezTo>
                      <a:pt x="619" y="215"/>
                      <a:pt x="608" y="191"/>
                      <a:pt x="608" y="179"/>
                    </a:cubicBezTo>
                    <a:cubicBezTo>
                      <a:pt x="608" y="155"/>
                      <a:pt x="596" y="131"/>
                      <a:pt x="560" y="108"/>
                    </a:cubicBezTo>
                    <a:cubicBezTo>
                      <a:pt x="560" y="96"/>
                      <a:pt x="548" y="72"/>
                      <a:pt x="536" y="72"/>
                    </a:cubicBezTo>
                    <a:cubicBezTo>
                      <a:pt x="512" y="60"/>
                      <a:pt x="488" y="48"/>
                      <a:pt x="477" y="36"/>
                    </a:cubicBezTo>
                    <a:cubicBezTo>
                      <a:pt x="441" y="12"/>
                      <a:pt x="393" y="0"/>
                      <a:pt x="35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950" name="Google Shape;950;p32"/>
              <p:cNvSpPr/>
              <p:nvPr/>
            </p:nvSpPr>
            <p:spPr>
              <a:xfrm>
                <a:off x="2144405" y="3404646"/>
                <a:ext cx="24794" cy="19455"/>
              </a:xfrm>
              <a:custGeom>
                <a:avLst/>
                <a:gdLst/>
                <a:ahLst/>
                <a:cxnLst/>
                <a:rect l="l" t="t" r="r" b="b"/>
                <a:pathLst>
                  <a:path w="548" h="430" extrusionOk="0">
                    <a:moveTo>
                      <a:pt x="286" y="1"/>
                    </a:moveTo>
                    <a:cubicBezTo>
                      <a:pt x="0" y="1"/>
                      <a:pt x="0" y="429"/>
                      <a:pt x="286" y="429"/>
                    </a:cubicBezTo>
                    <a:cubicBezTo>
                      <a:pt x="548" y="429"/>
                      <a:pt x="548" y="1"/>
                      <a:pt x="28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951" name="Google Shape;951;p32"/>
              <p:cNvSpPr/>
              <p:nvPr/>
            </p:nvSpPr>
            <p:spPr>
              <a:xfrm>
                <a:off x="2178881" y="3370713"/>
                <a:ext cx="21582" cy="17284"/>
              </a:xfrm>
              <a:custGeom>
                <a:avLst/>
                <a:gdLst/>
                <a:ahLst/>
                <a:cxnLst/>
                <a:rect l="l" t="t" r="r" b="b"/>
                <a:pathLst>
                  <a:path w="477" h="382" extrusionOk="0">
                    <a:moveTo>
                      <a:pt x="238" y="1"/>
                    </a:moveTo>
                    <a:cubicBezTo>
                      <a:pt x="0" y="1"/>
                      <a:pt x="0" y="382"/>
                      <a:pt x="238" y="382"/>
                    </a:cubicBezTo>
                    <a:cubicBezTo>
                      <a:pt x="476" y="382"/>
                      <a:pt x="476" y="1"/>
                      <a:pt x="23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952" name="Google Shape;952;p32"/>
              <p:cNvSpPr/>
              <p:nvPr/>
            </p:nvSpPr>
            <p:spPr>
              <a:xfrm>
                <a:off x="2134135" y="3342164"/>
                <a:ext cx="21627" cy="16741"/>
              </a:xfrm>
              <a:custGeom>
                <a:avLst/>
                <a:gdLst/>
                <a:ahLst/>
                <a:cxnLst/>
                <a:rect l="l" t="t" r="r" b="b"/>
                <a:pathLst>
                  <a:path w="478" h="370" extrusionOk="0">
                    <a:moveTo>
                      <a:pt x="239" y="1"/>
                    </a:moveTo>
                    <a:cubicBezTo>
                      <a:pt x="1" y="1"/>
                      <a:pt x="1" y="370"/>
                      <a:pt x="239" y="370"/>
                    </a:cubicBezTo>
                    <a:cubicBezTo>
                      <a:pt x="477" y="370"/>
                      <a:pt x="477" y="1"/>
                      <a:pt x="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953" name="Google Shape;953;p32"/>
              <p:cNvSpPr/>
              <p:nvPr/>
            </p:nvSpPr>
            <p:spPr>
              <a:xfrm>
                <a:off x="2204173" y="3334653"/>
                <a:ext cx="21084" cy="19953"/>
              </a:xfrm>
              <a:custGeom>
                <a:avLst/>
                <a:gdLst/>
                <a:ahLst/>
                <a:cxnLst/>
                <a:rect l="l" t="t" r="r" b="b"/>
                <a:pathLst>
                  <a:path w="466" h="441" extrusionOk="0">
                    <a:moveTo>
                      <a:pt x="227" y="0"/>
                    </a:moveTo>
                    <a:cubicBezTo>
                      <a:pt x="191" y="0"/>
                      <a:pt x="167" y="0"/>
                      <a:pt x="132" y="12"/>
                    </a:cubicBezTo>
                    <a:cubicBezTo>
                      <a:pt x="108" y="24"/>
                      <a:pt x="96" y="48"/>
                      <a:pt x="60" y="60"/>
                    </a:cubicBezTo>
                    <a:cubicBezTo>
                      <a:pt x="48" y="71"/>
                      <a:pt x="37" y="95"/>
                      <a:pt x="13" y="131"/>
                    </a:cubicBezTo>
                    <a:cubicBezTo>
                      <a:pt x="1" y="155"/>
                      <a:pt x="1" y="191"/>
                      <a:pt x="1" y="214"/>
                    </a:cubicBezTo>
                    <a:cubicBezTo>
                      <a:pt x="1" y="238"/>
                      <a:pt x="1" y="262"/>
                      <a:pt x="13" y="274"/>
                    </a:cubicBezTo>
                    <a:cubicBezTo>
                      <a:pt x="37" y="321"/>
                      <a:pt x="48" y="357"/>
                      <a:pt x="72" y="381"/>
                    </a:cubicBezTo>
                    <a:lnTo>
                      <a:pt x="120" y="417"/>
                    </a:lnTo>
                    <a:cubicBezTo>
                      <a:pt x="156" y="429"/>
                      <a:pt x="191" y="441"/>
                      <a:pt x="239" y="441"/>
                    </a:cubicBezTo>
                    <a:cubicBezTo>
                      <a:pt x="275" y="441"/>
                      <a:pt x="298" y="441"/>
                      <a:pt x="334" y="429"/>
                    </a:cubicBezTo>
                    <a:cubicBezTo>
                      <a:pt x="358" y="417"/>
                      <a:pt x="370" y="393"/>
                      <a:pt x="406" y="381"/>
                    </a:cubicBezTo>
                    <a:cubicBezTo>
                      <a:pt x="418" y="369"/>
                      <a:pt x="429" y="345"/>
                      <a:pt x="453" y="310"/>
                    </a:cubicBezTo>
                    <a:cubicBezTo>
                      <a:pt x="465" y="286"/>
                      <a:pt x="465" y="250"/>
                      <a:pt x="465" y="226"/>
                    </a:cubicBezTo>
                    <a:cubicBezTo>
                      <a:pt x="465" y="202"/>
                      <a:pt x="453" y="179"/>
                      <a:pt x="453" y="167"/>
                    </a:cubicBezTo>
                    <a:cubicBezTo>
                      <a:pt x="429" y="119"/>
                      <a:pt x="418" y="83"/>
                      <a:pt x="394" y="60"/>
                    </a:cubicBezTo>
                    <a:lnTo>
                      <a:pt x="346" y="24"/>
                    </a:lnTo>
                    <a:cubicBezTo>
                      <a:pt x="310" y="12"/>
                      <a:pt x="275" y="0"/>
                      <a:pt x="22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954" name="Google Shape;954;p32"/>
              <p:cNvSpPr/>
              <p:nvPr/>
            </p:nvSpPr>
            <p:spPr>
              <a:xfrm>
                <a:off x="1245649" y="2966313"/>
                <a:ext cx="24297" cy="25925"/>
              </a:xfrm>
              <a:custGeom>
                <a:avLst/>
                <a:gdLst/>
                <a:ahLst/>
                <a:cxnLst/>
                <a:rect l="l" t="t" r="r" b="b"/>
                <a:pathLst>
                  <a:path w="537" h="573" extrusionOk="0">
                    <a:moveTo>
                      <a:pt x="275" y="1"/>
                    </a:moveTo>
                    <a:lnTo>
                      <a:pt x="215" y="12"/>
                    </a:lnTo>
                    <a:cubicBezTo>
                      <a:pt x="191" y="24"/>
                      <a:pt x="168" y="24"/>
                      <a:pt x="156" y="48"/>
                    </a:cubicBezTo>
                    <a:cubicBezTo>
                      <a:pt x="120" y="60"/>
                      <a:pt x="108" y="72"/>
                      <a:pt x="72" y="108"/>
                    </a:cubicBezTo>
                    <a:cubicBezTo>
                      <a:pt x="60" y="132"/>
                      <a:pt x="48" y="143"/>
                      <a:pt x="37" y="191"/>
                    </a:cubicBezTo>
                    <a:cubicBezTo>
                      <a:pt x="37" y="203"/>
                      <a:pt x="37" y="239"/>
                      <a:pt x="13" y="251"/>
                    </a:cubicBezTo>
                    <a:cubicBezTo>
                      <a:pt x="1" y="298"/>
                      <a:pt x="1" y="346"/>
                      <a:pt x="13" y="382"/>
                    </a:cubicBezTo>
                    <a:cubicBezTo>
                      <a:pt x="37" y="429"/>
                      <a:pt x="48" y="465"/>
                      <a:pt x="72" y="501"/>
                    </a:cubicBezTo>
                    <a:lnTo>
                      <a:pt x="120" y="548"/>
                    </a:lnTo>
                    <a:cubicBezTo>
                      <a:pt x="168" y="572"/>
                      <a:pt x="215" y="572"/>
                      <a:pt x="251" y="572"/>
                    </a:cubicBezTo>
                    <a:cubicBezTo>
                      <a:pt x="287" y="572"/>
                      <a:pt x="322" y="572"/>
                      <a:pt x="358" y="560"/>
                    </a:cubicBezTo>
                    <a:cubicBezTo>
                      <a:pt x="394" y="548"/>
                      <a:pt x="418" y="536"/>
                      <a:pt x="453" y="501"/>
                    </a:cubicBezTo>
                    <a:cubicBezTo>
                      <a:pt x="477" y="477"/>
                      <a:pt x="513" y="429"/>
                      <a:pt x="513" y="382"/>
                    </a:cubicBezTo>
                    <a:cubicBezTo>
                      <a:pt x="537" y="322"/>
                      <a:pt x="537" y="286"/>
                      <a:pt x="525" y="239"/>
                    </a:cubicBezTo>
                    <a:cubicBezTo>
                      <a:pt x="525" y="215"/>
                      <a:pt x="525" y="191"/>
                      <a:pt x="513" y="179"/>
                    </a:cubicBezTo>
                    <a:cubicBezTo>
                      <a:pt x="489" y="167"/>
                      <a:pt x="489" y="132"/>
                      <a:pt x="477" y="120"/>
                    </a:cubicBezTo>
                    <a:cubicBezTo>
                      <a:pt x="465" y="84"/>
                      <a:pt x="441" y="72"/>
                      <a:pt x="418" y="48"/>
                    </a:cubicBezTo>
                    <a:cubicBezTo>
                      <a:pt x="406" y="24"/>
                      <a:pt x="382" y="12"/>
                      <a:pt x="358" y="12"/>
                    </a:cubicBezTo>
                    <a:cubicBezTo>
                      <a:pt x="322" y="1"/>
                      <a:pt x="298" y="1"/>
                      <a:pt x="27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955" name="Google Shape;955;p32"/>
              <p:cNvSpPr/>
              <p:nvPr/>
            </p:nvSpPr>
            <p:spPr>
              <a:xfrm>
                <a:off x="1259675" y="2913513"/>
                <a:ext cx="16198" cy="12985"/>
              </a:xfrm>
              <a:custGeom>
                <a:avLst/>
                <a:gdLst/>
                <a:ahLst/>
                <a:cxnLst/>
                <a:rect l="l" t="t" r="r" b="b"/>
                <a:pathLst>
                  <a:path w="358" h="287" extrusionOk="0">
                    <a:moveTo>
                      <a:pt x="179" y="1"/>
                    </a:moveTo>
                    <a:cubicBezTo>
                      <a:pt x="0" y="1"/>
                      <a:pt x="0" y="286"/>
                      <a:pt x="179" y="286"/>
                    </a:cubicBezTo>
                    <a:cubicBezTo>
                      <a:pt x="358" y="286"/>
                      <a:pt x="358" y="1"/>
                      <a:pt x="17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956" name="Google Shape;956;p32"/>
              <p:cNvSpPr/>
              <p:nvPr/>
            </p:nvSpPr>
            <p:spPr>
              <a:xfrm>
                <a:off x="1172399" y="2940478"/>
                <a:ext cx="20496" cy="16243"/>
              </a:xfrm>
              <a:custGeom>
                <a:avLst/>
                <a:gdLst/>
                <a:ahLst/>
                <a:cxnLst/>
                <a:rect l="l" t="t" r="r" b="b"/>
                <a:pathLst>
                  <a:path w="453" h="359" extrusionOk="0">
                    <a:moveTo>
                      <a:pt x="239" y="0"/>
                    </a:moveTo>
                    <a:cubicBezTo>
                      <a:pt x="1" y="0"/>
                      <a:pt x="1" y="357"/>
                      <a:pt x="239" y="357"/>
                    </a:cubicBezTo>
                    <a:cubicBezTo>
                      <a:pt x="245" y="358"/>
                      <a:pt x="251" y="358"/>
                      <a:pt x="258" y="358"/>
                    </a:cubicBezTo>
                    <a:cubicBezTo>
                      <a:pt x="453" y="358"/>
                      <a:pt x="447" y="0"/>
                      <a:pt x="23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957" name="Google Shape;957;p32"/>
              <p:cNvSpPr/>
              <p:nvPr/>
            </p:nvSpPr>
            <p:spPr>
              <a:xfrm>
                <a:off x="1143850" y="2852660"/>
                <a:ext cx="20496" cy="15112"/>
              </a:xfrm>
              <a:custGeom>
                <a:avLst/>
                <a:gdLst/>
                <a:ahLst/>
                <a:cxnLst/>
                <a:rect l="l" t="t" r="r" b="b"/>
                <a:pathLst>
                  <a:path w="453" h="334" extrusionOk="0">
                    <a:moveTo>
                      <a:pt x="227" y="0"/>
                    </a:moveTo>
                    <a:cubicBezTo>
                      <a:pt x="1" y="0"/>
                      <a:pt x="1" y="334"/>
                      <a:pt x="227" y="334"/>
                    </a:cubicBezTo>
                    <a:cubicBezTo>
                      <a:pt x="453" y="334"/>
                      <a:pt x="453" y="0"/>
                      <a:pt x="22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958" name="Google Shape;958;p32"/>
              <p:cNvSpPr/>
              <p:nvPr/>
            </p:nvSpPr>
            <p:spPr>
              <a:xfrm>
                <a:off x="938287" y="3030794"/>
                <a:ext cx="17781" cy="18369"/>
              </a:xfrm>
              <a:custGeom>
                <a:avLst/>
                <a:gdLst/>
                <a:ahLst/>
                <a:cxnLst/>
                <a:rect l="l" t="t" r="r" b="b"/>
                <a:pathLst>
                  <a:path w="393" h="406" extrusionOk="0">
                    <a:moveTo>
                      <a:pt x="191" y="1"/>
                    </a:moveTo>
                    <a:cubicBezTo>
                      <a:pt x="167" y="1"/>
                      <a:pt x="131" y="1"/>
                      <a:pt x="119" y="13"/>
                    </a:cubicBezTo>
                    <a:cubicBezTo>
                      <a:pt x="95" y="25"/>
                      <a:pt x="72" y="25"/>
                      <a:pt x="60" y="60"/>
                    </a:cubicBezTo>
                    <a:cubicBezTo>
                      <a:pt x="48" y="72"/>
                      <a:pt x="36" y="108"/>
                      <a:pt x="12" y="120"/>
                    </a:cubicBezTo>
                    <a:cubicBezTo>
                      <a:pt x="0" y="144"/>
                      <a:pt x="0" y="168"/>
                      <a:pt x="0" y="191"/>
                    </a:cubicBezTo>
                    <a:lnTo>
                      <a:pt x="0" y="251"/>
                    </a:lnTo>
                    <a:lnTo>
                      <a:pt x="48" y="346"/>
                    </a:lnTo>
                    <a:cubicBezTo>
                      <a:pt x="60" y="358"/>
                      <a:pt x="72" y="358"/>
                      <a:pt x="95" y="370"/>
                    </a:cubicBezTo>
                    <a:cubicBezTo>
                      <a:pt x="119" y="382"/>
                      <a:pt x="155" y="406"/>
                      <a:pt x="191" y="406"/>
                    </a:cubicBezTo>
                    <a:cubicBezTo>
                      <a:pt x="226" y="406"/>
                      <a:pt x="250" y="406"/>
                      <a:pt x="274" y="382"/>
                    </a:cubicBezTo>
                    <a:cubicBezTo>
                      <a:pt x="298" y="370"/>
                      <a:pt x="310" y="370"/>
                      <a:pt x="333" y="346"/>
                    </a:cubicBezTo>
                    <a:cubicBezTo>
                      <a:pt x="345" y="322"/>
                      <a:pt x="357" y="299"/>
                      <a:pt x="369" y="287"/>
                    </a:cubicBezTo>
                    <a:cubicBezTo>
                      <a:pt x="393" y="251"/>
                      <a:pt x="393" y="239"/>
                      <a:pt x="393" y="215"/>
                    </a:cubicBezTo>
                    <a:lnTo>
                      <a:pt x="393" y="156"/>
                    </a:lnTo>
                    <a:lnTo>
                      <a:pt x="345" y="60"/>
                    </a:lnTo>
                    <a:cubicBezTo>
                      <a:pt x="333" y="49"/>
                      <a:pt x="310" y="49"/>
                      <a:pt x="298" y="25"/>
                    </a:cubicBezTo>
                    <a:cubicBezTo>
                      <a:pt x="274" y="13"/>
                      <a:pt x="238" y="1"/>
                      <a:pt x="19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959" name="Google Shape;959;p32"/>
              <p:cNvSpPr/>
              <p:nvPr/>
            </p:nvSpPr>
            <p:spPr>
              <a:xfrm>
                <a:off x="983531" y="3030794"/>
                <a:ext cx="17284" cy="13031"/>
              </a:xfrm>
              <a:custGeom>
                <a:avLst/>
                <a:gdLst/>
                <a:ahLst/>
                <a:cxnLst/>
                <a:rect l="l" t="t" r="r" b="b"/>
                <a:pathLst>
                  <a:path w="382" h="288" extrusionOk="0">
                    <a:moveTo>
                      <a:pt x="191" y="1"/>
                    </a:moveTo>
                    <a:cubicBezTo>
                      <a:pt x="0" y="1"/>
                      <a:pt x="0" y="287"/>
                      <a:pt x="191" y="287"/>
                    </a:cubicBezTo>
                    <a:cubicBezTo>
                      <a:pt x="194" y="287"/>
                      <a:pt x="198" y="287"/>
                      <a:pt x="202" y="287"/>
                    </a:cubicBezTo>
                    <a:cubicBezTo>
                      <a:pt x="381" y="287"/>
                      <a:pt x="377" y="1"/>
                      <a:pt x="19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960" name="Google Shape;960;p32"/>
              <p:cNvSpPr/>
              <p:nvPr/>
            </p:nvSpPr>
            <p:spPr>
              <a:xfrm>
                <a:off x="961949" y="2988807"/>
                <a:ext cx="14614" cy="12442"/>
              </a:xfrm>
              <a:custGeom>
                <a:avLst/>
                <a:gdLst/>
                <a:ahLst/>
                <a:cxnLst/>
                <a:rect l="l" t="t" r="r" b="b"/>
                <a:pathLst>
                  <a:path w="323" h="275" extrusionOk="0">
                    <a:moveTo>
                      <a:pt x="168" y="0"/>
                    </a:moveTo>
                    <a:cubicBezTo>
                      <a:pt x="1" y="0"/>
                      <a:pt x="1" y="274"/>
                      <a:pt x="168" y="274"/>
                    </a:cubicBezTo>
                    <a:cubicBezTo>
                      <a:pt x="322" y="274"/>
                      <a:pt x="322" y="0"/>
                      <a:pt x="16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961" name="Google Shape;961;p32"/>
              <p:cNvSpPr/>
              <p:nvPr/>
            </p:nvSpPr>
            <p:spPr>
              <a:xfrm>
                <a:off x="937744" y="2909630"/>
                <a:ext cx="5429" cy="4389"/>
              </a:xfrm>
              <a:custGeom>
                <a:avLst/>
                <a:gdLst/>
                <a:ahLst/>
                <a:cxnLst/>
                <a:rect l="l" t="t" r="r" b="b"/>
                <a:pathLst>
                  <a:path w="120" h="97" extrusionOk="0">
                    <a:moveTo>
                      <a:pt x="60" y="0"/>
                    </a:moveTo>
                    <a:cubicBezTo>
                      <a:pt x="0" y="0"/>
                      <a:pt x="0" y="95"/>
                      <a:pt x="60" y="95"/>
                    </a:cubicBezTo>
                    <a:cubicBezTo>
                      <a:pt x="63" y="96"/>
                      <a:pt x="66" y="96"/>
                      <a:pt x="69" y="96"/>
                    </a:cubicBezTo>
                    <a:cubicBezTo>
                      <a:pt x="119" y="96"/>
                      <a:pt x="116" y="0"/>
                      <a:pt x="6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962" name="Google Shape;962;p32"/>
              <p:cNvSpPr/>
              <p:nvPr/>
            </p:nvSpPr>
            <p:spPr>
              <a:xfrm>
                <a:off x="813820" y="3132095"/>
                <a:ext cx="24840" cy="19410"/>
              </a:xfrm>
              <a:custGeom>
                <a:avLst/>
                <a:gdLst/>
                <a:ahLst/>
                <a:cxnLst/>
                <a:rect l="l" t="t" r="r" b="b"/>
                <a:pathLst>
                  <a:path w="549" h="429" extrusionOk="0">
                    <a:moveTo>
                      <a:pt x="287" y="0"/>
                    </a:moveTo>
                    <a:cubicBezTo>
                      <a:pt x="1" y="0"/>
                      <a:pt x="1" y="429"/>
                      <a:pt x="287" y="429"/>
                    </a:cubicBezTo>
                    <a:cubicBezTo>
                      <a:pt x="548" y="429"/>
                      <a:pt x="548" y="0"/>
                      <a:pt x="28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963" name="Google Shape;963;p32"/>
              <p:cNvSpPr/>
              <p:nvPr/>
            </p:nvSpPr>
            <p:spPr>
              <a:xfrm>
                <a:off x="676459" y="3060972"/>
                <a:ext cx="14071" cy="10814"/>
              </a:xfrm>
              <a:custGeom>
                <a:avLst/>
                <a:gdLst/>
                <a:ahLst/>
                <a:cxnLst/>
                <a:rect l="l" t="t" r="r" b="b"/>
                <a:pathLst>
                  <a:path w="311" h="239" extrusionOk="0">
                    <a:moveTo>
                      <a:pt x="144" y="1"/>
                    </a:moveTo>
                    <a:cubicBezTo>
                      <a:pt x="1" y="1"/>
                      <a:pt x="1" y="239"/>
                      <a:pt x="144" y="239"/>
                    </a:cubicBezTo>
                    <a:cubicBezTo>
                      <a:pt x="310" y="239"/>
                      <a:pt x="310" y="1"/>
                      <a:pt x="14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964" name="Google Shape;964;p32"/>
              <p:cNvSpPr/>
              <p:nvPr/>
            </p:nvSpPr>
            <p:spPr>
              <a:xfrm>
                <a:off x="710392" y="2909087"/>
                <a:ext cx="22668" cy="17284"/>
              </a:xfrm>
              <a:custGeom>
                <a:avLst/>
                <a:gdLst/>
                <a:ahLst/>
                <a:cxnLst/>
                <a:rect l="l" t="t" r="r" b="b"/>
                <a:pathLst>
                  <a:path w="501" h="382" extrusionOk="0">
                    <a:moveTo>
                      <a:pt x="263" y="0"/>
                    </a:moveTo>
                    <a:cubicBezTo>
                      <a:pt x="1" y="0"/>
                      <a:pt x="1" y="381"/>
                      <a:pt x="263" y="381"/>
                    </a:cubicBezTo>
                    <a:cubicBezTo>
                      <a:pt x="501" y="381"/>
                      <a:pt x="501" y="0"/>
                      <a:pt x="2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965" name="Google Shape;965;p32"/>
              <p:cNvSpPr/>
              <p:nvPr/>
            </p:nvSpPr>
            <p:spPr>
              <a:xfrm>
                <a:off x="2513914" y="3039435"/>
                <a:ext cx="18912" cy="15112"/>
              </a:xfrm>
              <a:custGeom>
                <a:avLst/>
                <a:gdLst/>
                <a:ahLst/>
                <a:cxnLst/>
                <a:rect l="l" t="t" r="r" b="b"/>
                <a:pathLst>
                  <a:path w="418" h="334" extrusionOk="0">
                    <a:moveTo>
                      <a:pt x="215" y="0"/>
                    </a:moveTo>
                    <a:cubicBezTo>
                      <a:pt x="1" y="0"/>
                      <a:pt x="1" y="334"/>
                      <a:pt x="215" y="334"/>
                    </a:cubicBezTo>
                    <a:cubicBezTo>
                      <a:pt x="418" y="334"/>
                      <a:pt x="418" y="0"/>
                      <a:pt x="21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966" name="Google Shape;966;p32"/>
              <p:cNvSpPr/>
              <p:nvPr/>
            </p:nvSpPr>
            <p:spPr>
              <a:xfrm>
                <a:off x="2870528" y="2926868"/>
                <a:ext cx="15157" cy="16741"/>
              </a:xfrm>
              <a:custGeom>
                <a:avLst/>
                <a:gdLst/>
                <a:ahLst/>
                <a:cxnLst/>
                <a:rect l="l" t="t" r="r" b="b"/>
                <a:pathLst>
                  <a:path w="335" h="370" extrusionOk="0">
                    <a:moveTo>
                      <a:pt x="168" y="0"/>
                    </a:moveTo>
                    <a:cubicBezTo>
                      <a:pt x="156" y="0"/>
                      <a:pt x="144" y="0"/>
                      <a:pt x="144" y="24"/>
                    </a:cubicBezTo>
                    <a:cubicBezTo>
                      <a:pt x="120" y="24"/>
                      <a:pt x="108" y="36"/>
                      <a:pt x="96" y="48"/>
                    </a:cubicBezTo>
                    <a:cubicBezTo>
                      <a:pt x="96" y="48"/>
                      <a:pt x="96" y="60"/>
                      <a:pt x="84" y="60"/>
                    </a:cubicBezTo>
                    <a:cubicBezTo>
                      <a:pt x="84" y="60"/>
                      <a:pt x="84" y="83"/>
                      <a:pt x="60" y="83"/>
                    </a:cubicBezTo>
                    <a:lnTo>
                      <a:pt x="48" y="107"/>
                    </a:lnTo>
                    <a:cubicBezTo>
                      <a:pt x="37" y="131"/>
                      <a:pt x="25" y="155"/>
                      <a:pt x="1" y="179"/>
                    </a:cubicBezTo>
                    <a:lnTo>
                      <a:pt x="1" y="262"/>
                    </a:lnTo>
                    <a:cubicBezTo>
                      <a:pt x="1" y="274"/>
                      <a:pt x="25" y="286"/>
                      <a:pt x="25" y="286"/>
                    </a:cubicBezTo>
                    <a:cubicBezTo>
                      <a:pt x="37" y="321"/>
                      <a:pt x="48" y="333"/>
                      <a:pt x="84" y="345"/>
                    </a:cubicBezTo>
                    <a:cubicBezTo>
                      <a:pt x="96" y="369"/>
                      <a:pt x="108" y="369"/>
                      <a:pt x="144" y="369"/>
                    </a:cubicBezTo>
                    <a:lnTo>
                      <a:pt x="203" y="369"/>
                    </a:lnTo>
                    <a:cubicBezTo>
                      <a:pt x="227" y="369"/>
                      <a:pt x="239" y="345"/>
                      <a:pt x="275" y="321"/>
                    </a:cubicBezTo>
                    <a:cubicBezTo>
                      <a:pt x="287" y="310"/>
                      <a:pt x="298" y="274"/>
                      <a:pt x="322" y="250"/>
                    </a:cubicBezTo>
                    <a:cubicBezTo>
                      <a:pt x="322" y="214"/>
                      <a:pt x="334" y="191"/>
                      <a:pt x="334" y="143"/>
                    </a:cubicBezTo>
                    <a:cubicBezTo>
                      <a:pt x="310" y="143"/>
                      <a:pt x="310" y="131"/>
                      <a:pt x="310" y="107"/>
                    </a:cubicBezTo>
                    <a:cubicBezTo>
                      <a:pt x="310" y="95"/>
                      <a:pt x="287" y="95"/>
                      <a:pt x="287" y="83"/>
                    </a:cubicBezTo>
                    <a:cubicBezTo>
                      <a:pt x="287" y="60"/>
                      <a:pt x="275" y="60"/>
                      <a:pt x="275" y="48"/>
                    </a:cubicBezTo>
                    <a:cubicBezTo>
                      <a:pt x="263" y="36"/>
                      <a:pt x="239" y="24"/>
                      <a:pt x="227" y="24"/>
                    </a:cubicBezTo>
                    <a:cubicBezTo>
                      <a:pt x="215" y="24"/>
                      <a:pt x="215" y="0"/>
                      <a:pt x="20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967" name="Google Shape;967;p32"/>
              <p:cNvSpPr/>
              <p:nvPr/>
            </p:nvSpPr>
            <p:spPr>
              <a:xfrm>
                <a:off x="2790265" y="2892890"/>
                <a:ext cx="16198" cy="12985"/>
              </a:xfrm>
              <a:custGeom>
                <a:avLst/>
                <a:gdLst/>
                <a:ahLst/>
                <a:cxnLst/>
                <a:rect l="l" t="t" r="r" b="b"/>
                <a:pathLst>
                  <a:path w="358" h="287" extrusionOk="0">
                    <a:moveTo>
                      <a:pt x="179" y="1"/>
                    </a:moveTo>
                    <a:cubicBezTo>
                      <a:pt x="1" y="1"/>
                      <a:pt x="1" y="287"/>
                      <a:pt x="179" y="287"/>
                    </a:cubicBezTo>
                    <a:cubicBezTo>
                      <a:pt x="358" y="287"/>
                      <a:pt x="358" y="1"/>
                      <a:pt x="17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968" name="Google Shape;968;p32"/>
              <p:cNvSpPr/>
              <p:nvPr/>
            </p:nvSpPr>
            <p:spPr>
              <a:xfrm>
                <a:off x="2788682" y="2941391"/>
                <a:ext cx="12397" cy="10271"/>
              </a:xfrm>
              <a:custGeom>
                <a:avLst/>
                <a:gdLst/>
                <a:ahLst/>
                <a:cxnLst/>
                <a:rect l="l" t="t" r="r" b="b"/>
                <a:pathLst>
                  <a:path w="274" h="227" extrusionOk="0">
                    <a:moveTo>
                      <a:pt x="131" y="0"/>
                    </a:moveTo>
                    <a:cubicBezTo>
                      <a:pt x="0" y="0"/>
                      <a:pt x="0" y="227"/>
                      <a:pt x="131" y="227"/>
                    </a:cubicBezTo>
                    <a:cubicBezTo>
                      <a:pt x="274" y="203"/>
                      <a:pt x="274" y="0"/>
                      <a:pt x="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969" name="Google Shape;969;p32"/>
              <p:cNvSpPr/>
              <p:nvPr/>
            </p:nvSpPr>
            <p:spPr>
              <a:xfrm>
                <a:off x="2797278" y="2949988"/>
                <a:ext cx="10814" cy="8144"/>
              </a:xfrm>
              <a:custGeom>
                <a:avLst/>
                <a:gdLst/>
                <a:ahLst/>
                <a:cxnLst/>
                <a:rect l="l" t="t" r="r" b="b"/>
                <a:pathLst>
                  <a:path w="239" h="180" extrusionOk="0">
                    <a:moveTo>
                      <a:pt x="120" y="1"/>
                    </a:moveTo>
                    <a:cubicBezTo>
                      <a:pt x="1" y="1"/>
                      <a:pt x="1" y="180"/>
                      <a:pt x="120" y="180"/>
                    </a:cubicBezTo>
                    <a:cubicBezTo>
                      <a:pt x="239" y="180"/>
                      <a:pt x="239" y="1"/>
                      <a:pt x="12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970" name="Google Shape;970;p32"/>
              <p:cNvSpPr/>
              <p:nvPr/>
            </p:nvSpPr>
            <p:spPr>
              <a:xfrm>
                <a:off x="2522556" y="2747475"/>
                <a:ext cx="14569" cy="14026"/>
              </a:xfrm>
              <a:custGeom>
                <a:avLst/>
                <a:gdLst/>
                <a:ahLst/>
                <a:cxnLst/>
                <a:rect l="l" t="t" r="r" b="b"/>
                <a:pathLst>
                  <a:path w="322" h="310" extrusionOk="0">
                    <a:moveTo>
                      <a:pt x="155" y="0"/>
                    </a:moveTo>
                    <a:cubicBezTo>
                      <a:pt x="143" y="0"/>
                      <a:pt x="108" y="0"/>
                      <a:pt x="96" y="12"/>
                    </a:cubicBezTo>
                    <a:cubicBezTo>
                      <a:pt x="84" y="12"/>
                      <a:pt x="60" y="24"/>
                      <a:pt x="48" y="48"/>
                    </a:cubicBezTo>
                    <a:cubicBezTo>
                      <a:pt x="36" y="60"/>
                      <a:pt x="24" y="72"/>
                      <a:pt x="24" y="84"/>
                    </a:cubicBezTo>
                    <a:cubicBezTo>
                      <a:pt x="0" y="107"/>
                      <a:pt x="0" y="131"/>
                      <a:pt x="0" y="143"/>
                    </a:cubicBezTo>
                    <a:lnTo>
                      <a:pt x="0" y="191"/>
                    </a:lnTo>
                    <a:cubicBezTo>
                      <a:pt x="24" y="226"/>
                      <a:pt x="24" y="238"/>
                      <a:pt x="48" y="262"/>
                    </a:cubicBezTo>
                    <a:lnTo>
                      <a:pt x="84" y="298"/>
                    </a:lnTo>
                    <a:cubicBezTo>
                      <a:pt x="108" y="310"/>
                      <a:pt x="119" y="310"/>
                      <a:pt x="155" y="310"/>
                    </a:cubicBezTo>
                    <a:cubicBezTo>
                      <a:pt x="167" y="310"/>
                      <a:pt x="191" y="310"/>
                      <a:pt x="215" y="298"/>
                    </a:cubicBezTo>
                    <a:cubicBezTo>
                      <a:pt x="227" y="298"/>
                      <a:pt x="239" y="274"/>
                      <a:pt x="250" y="262"/>
                    </a:cubicBezTo>
                    <a:cubicBezTo>
                      <a:pt x="274" y="250"/>
                      <a:pt x="286" y="238"/>
                      <a:pt x="286" y="226"/>
                    </a:cubicBezTo>
                    <a:cubicBezTo>
                      <a:pt x="298" y="203"/>
                      <a:pt x="298" y="179"/>
                      <a:pt x="298" y="167"/>
                    </a:cubicBezTo>
                    <a:cubicBezTo>
                      <a:pt x="322" y="143"/>
                      <a:pt x="322" y="131"/>
                      <a:pt x="298" y="119"/>
                    </a:cubicBezTo>
                    <a:cubicBezTo>
                      <a:pt x="286" y="84"/>
                      <a:pt x="286" y="72"/>
                      <a:pt x="262" y="48"/>
                    </a:cubicBezTo>
                    <a:lnTo>
                      <a:pt x="227" y="12"/>
                    </a:lnTo>
                    <a:cubicBezTo>
                      <a:pt x="191" y="0"/>
                      <a:pt x="179" y="0"/>
                      <a:pt x="15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grpSp>
      </p:grpSp>
      <p:grpSp>
        <p:nvGrpSpPr>
          <p:cNvPr id="971" name="Google Shape;971;p32"/>
          <p:cNvGrpSpPr/>
          <p:nvPr/>
        </p:nvGrpSpPr>
        <p:grpSpPr>
          <a:xfrm>
            <a:off x="2151461" y="240999"/>
            <a:ext cx="803777" cy="660083"/>
            <a:chOff x="668641" y="1116349"/>
            <a:chExt cx="602833" cy="495062"/>
          </a:xfrm>
        </p:grpSpPr>
        <p:sp>
          <p:nvSpPr>
            <p:cNvPr id="972" name="Google Shape;972;p32"/>
            <p:cNvSpPr/>
            <p:nvPr/>
          </p:nvSpPr>
          <p:spPr>
            <a:xfrm>
              <a:off x="919112" y="1339901"/>
              <a:ext cx="293097" cy="171931"/>
            </a:xfrm>
            <a:custGeom>
              <a:avLst/>
              <a:gdLst/>
              <a:ahLst/>
              <a:cxnLst/>
              <a:rect l="l" t="t" r="r" b="b"/>
              <a:pathLst>
                <a:path w="6478" h="3800" extrusionOk="0">
                  <a:moveTo>
                    <a:pt x="1572" y="0"/>
                  </a:moveTo>
                  <a:lnTo>
                    <a:pt x="1132" y="24"/>
                  </a:lnTo>
                  <a:cubicBezTo>
                    <a:pt x="1132" y="24"/>
                    <a:pt x="1578" y="868"/>
                    <a:pt x="1553" y="868"/>
                  </a:cubicBezTo>
                  <a:cubicBezTo>
                    <a:pt x="1548" y="868"/>
                    <a:pt x="1521" y="830"/>
                    <a:pt x="1465" y="738"/>
                  </a:cubicBezTo>
                  <a:cubicBezTo>
                    <a:pt x="1132" y="226"/>
                    <a:pt x="1" y="48"/>
                    <a:pt x="1" y="48"/>
                  </a:cubicBezTo>
                  <a:lnTo>
                    <a:pt x="1" y="48"/>
                  </a:lnTo>
                  <a:cubicBezTo>
                    <a:pt x="1813" y="813"/>
                    <a:pt x="2271" y="3800"/>
                    <a:pt x="2809" y="3800"/>
                  </a:cubicBezTo>
                  <a:cubicBezTo>
                    <a:pt x="2882" y="3800"/>
                    <a:pt x="2957" y="3744"/>
                    <a:pt x="3037" y="3620"/>
                  </a:cubicBezTo>
                  <a:cubicBezTo>
                    <a:pt x="3716" y="2572"/>
                    <a:pt x="6478" y="1512"/>
                    <a:pt x="6478" y="1512"/>
                  </a:cubicBezTo>
                  <a:cubicBezTo>
                    <a:pt x="6172" y="1233"/>
                    <a:pt x="4974" y="988"/>
                    <a:pt x="4228" y="988"/>
                  </a:cubicBezTo>
                  <a:cubicBezTo>
                    <a:pt x="3987" y="988"/>
                    <a:pt x="3793" y="1014"/>
                    <a:pt x="3692" y="1072"/>
                  </a:cubicBezTo>
                  <a:cubicBezTo>
                    <a:pt x="3275" y="1322"/>
                    <a:pt x="2846" y="2262"/>
                    <a:pt x="2846" y="2262"/>
                  </a:cubicBezTo>
                  <a:cubicBezTo>
                    <a:pt x="2894" y="1572"/>
                    <a:pt x="2084" y="72"/>
                    <a:pt x="2084" y="72"/>
                  </a:cubicBezTo>
                  <a:lnTo>
                    <a:pt x="1811" y="24"/>
                  </a:lnTo>
                  <a:lnTo>
                    <a:pt x="2072" y="1131"/>
                  </a:lnTo>
                  <a:lnTo>
                    <a:pt x="1572"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973" name="Google Shape;973;p32"/>
            <p:cNvSpPr/>
            <p:nvPr/>
          </p:nvSpPr>
          <p:spPr>
            <a:xfrm>
              <a:off x="832379" y="1226202"/>
              <a:ext cx="22170" cy="20405"/>
            </a:xfrm>
            <a:custGeom>
              <a:avLst/>
              <a:gdLst/>
              <a:ahLst/>
              <a:cxnLst/>
              <a:rect l="l" t="t" r="r" b="b"/>
              <a:pathLst>
                <a:path w="490" h="451" extrusionOk="0">
                  <a:moveTo>
                    <a:pt x="215" y="1"/>
                  </a:moveTo>
                  <a:cubicBezTo>
                    <a:pt x="179" y="1"/>
                    <a:pt x="156" y="1"/>
                    <a:pt x="132" y="13"/>
                  </a:cubicBezTo>
                  <a:cubicBezTo>
                    <a:pt x="120" y="13"/>
                    <a:pt x="108" y="25"/>
                    <a:pt x="96" y="37"/>
                  </a:cubicBezTo>
                  <a:cubicBezTo>
                    <a:pt x="60" y="61"/>
                    <a:pt x="49" y="72"/>
                    <a:pt x="37" y="96"/>
                  </a:cubicBezTo>
                  <a:cubicBezTo>
                    <a:pt x="37" y="120"/>
                    <a:pt x="13" y="132"/>
                    <a:pt x="13" y="144"/>
                  </a:cubicBezTo>
                  <a:cubicBezTo>
                    <a:pt x="13" y="156"/>
                    <a:pt x="13" y="180"/>
                    <a:pt x="1" y="203"/>
                  </a:cubicBezTo>
                  <a:cubicBezTo>
                    <a:pt x="1" y="227"/>
                    <a:pt x="1" y="263"/>
                    <a:pt x="13" y="275"/>
                  </a:cubicBezTo>
                  <a:cubicBezTo>
                    <a:pt x="37" y="311"/>
                    <a:pt x="49" y="322"/>
                    <a:pt x="60" y="346"/>
                  </a:cubicBezTo>
                  <a:cubicBezTo>
                    <a:pt x="72" y="370"/>
                    <a:pt x="96" y="370"/>
                    <a:pt x="96" y="382"/>
                  </a:cubicBezTo>
                  <a:cubicBezTo>
                    <a:pt x="120" y="406"/>
                    <a:pt x="156" y="430"/>
                    <a:pt x="191" y="442"/>
                  </a:cubicBezTo>
                  <a:cubicBezTo>
                    <a:pt x="215" y="447"/>
                    <a:pt x="236" y="450"/>
                    <a:pt x="255" y="450"/>
                  </a:cubicBezTo>
                  <a:cubicBezTo>
                    <a:pt x="275" y="450"/>
                    <a:pt x="293" y="447"/>
                    <a:pt x="310" y="442"/>
                  </a:cubicBezTo>
                  <a:cubicBezTo>
                    <a:pt x="334" y="442"/>
                    <a:pt x="346" y="430"/>
                    <a:pt x="370" y="430"/>
                  </a:cubicBezTo>
                  <a:cubicBezTo>
                    <a:pt x="406" y="406"/>
                    <a:pt x="430" y="382"/>
                    <a:pt x="453" y="346"/>
                  </a:cubicBezTo>
                  <a:cubicBezTo>
                    <a:pt x="465" y="322"/>
                    <a:pt x="477" y="287"/>
                    <a:pt x="477" y="263"/>
                  </a:cubicBezTo>
                  <a:cubicBezTo>
                    <a:pt x="489" y="251"/>
                    <a:pt x="489" y="215"/>
                    <a:pt x="477" y="191"/>
                  </a:cubicBezTo>
                  <a:cubicBezTo>
                    <a:pt x="465" y="144"/>
                    <a:pt x="453" y="120"/>
                    <a:pt x="418" y="84"/>
                  </a:cubicBezTo>
                  <a:cubicBezTo>
                    <a:pt x="394" y="61"/>
                    <a:pt x="358" y="37"/>
                    <a:pt x="310" y="25"/>
                  </a:cubicBezTo>
                  <a:cubicBezTo>
                    <a:pt x="299" y="25"/>
                    <a:pt x="287" y="13"/>
                    <a:pt x="275" y="13"/>
                  </a:cubicBezTo>
                  <a:cubicBezTo>
                    <a:pt x="251" y="13"/>
                    <a:pt x="239" y="13"/>
                    <a:pt x="21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974" name="Google Shape;974;p32"/>
            <p:cNvSpPr/>
            <p:nvPr/>
          </p:nvSpPr>
          <p:spPr>
            <a:xfrm>
              <a:off x="885179" y="1138971"/>
              <a:ext cx="12442" cy="10271"/>
            </a:xfrm>
            <a:custGeom>
              <a:avLst/>
              <a:gdLst/>
              <a:ahLst/>
              <a:cxnLst/>
              <a:rect l="l" t="t" r="r" b="b"/>
              <a:pathLst>
                <a:path w="275" h="227" extrusionOk="0">
                  <a:moveTo>
                    <a:pt x="132" y="0"/>
                  </a:moveTo>
                  <a:cubicBezTo>
                    <a:pt x="1" y="0"/>
                    <a:pt x="1" y="226"/>
                    <a:pt x="132" y="226"/>
                  </a:cubicBezTo>
                  <a:cubicBezTo>
                    <a:pt x="275" y="226"/>
                    <a:pt x="275" y="0"/>
                    <a:pt x="13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975" name="Google Shape;975;p32"/>
            <p:cNvSpPr/>
            <p:nvPr/>
          </p:nvSpPr>
          <p:spPr>
            <a:xfrm>
              <a:off x="915900" y="1116349"/>
              <a:ext cx="12442" cy="9185"/>
            </a:xfrm>
            <a:custGeom>
              <a:avLst/>
              <a:gdLst/>
              <a:ahLst/>
              <a:cxnLst/>
              <a:rect l="l" t="t" r="r" b="b"/>
              <a:pathLst>
                <a:path w="275" h="203" extrusionOk="0">
                  <a:moveTo>
                    <a:pt x="131" y="0"/>
                  </a:moveTo>
                  <a:cubicBezTo>
                    <a:pt x="0" y="0"/>
                    <a:pt x="0" y="203"/>
                    <a:pt x="131" y="203"/>
                  </a:cubicBezTo>
                  <a:cubicBezTo>
                    <a:pt x="274" y="203"/>
                    <a:pt x="274" y="0"/>
                    <a:pt x="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976" name="Google Shape;976;p32"/>
            <p:cNvSpPr/>
            <p:nvPr/>
          </p:nvSpPr>
          <p:spPr>
            <a:xfrm>
              <a:off x="894364" y="1219778"/>
              <a:ext cx="13483" cy="14569"/>
            </a:xfrm>
            <a:custGeom>
              <a:avLst/>
              <a:gdLst/>
              <a:ahLst/>
              <a:cxnLst/>
              <a:rect l="l" t="t" r="r" b="b"/>
              <a:pathLst>
                <a:path w="298" h="322" extrusionOk="0">
                  <a:moveTo>
                    <a:pt x="155" y="0"/>
                  </a:moveTo>
                  <a:cubicBezTo>
                    <a:pt x="131" y="0"/>
                    <a:pt x="107" y="0"/>
                    <a:pt x="95" y="24"/>
                  </a:cubicBezTo>
                  <a:cubicBezTo>
                    <a:pt x="72" y="24"/>
                    <a:pt x="60" y="36"/>
                    <a:pt x="48" y="48"/>
                  </a:cubicBezTo>
                  <a:cubicBezTo>
                    <a:pt x="36" y="60"/>
                    <a:pt x="12" y="83"/>
                    <a:pt x="12" y="95"/>
                  </a:cubicBezTo>
                  <a:cubicBezTo>
                    <a:pt x="0" y="107"/>
                    <a:pt x="0" y="143"/>
                    <a:pt x="0" y="155"/>
                  </a:cubicBezTo>
                  <a:lnTo>
                    <a:pt x="0" y="203"/>
                  </a:lnTo>
                  <a:cubicBezTo>
                    <a:pt x="12" y="226"/>
                    <a:pt x="12" y="238"/>
                    <a:pt x="48" y="274"/>
                  </a:cubicBezTo>
                  <a:lnTo>
                    <a:pt x="72" y="298"/>
                  </a:lnTo>
                  <a:cubicBezTo>
                    <a:pt x="107" y="322"/>
                    <a:pt x="119" y="322"/>
                    <a:pt x="155" y="322"/>
                  </a:cubicBezTo>
                  <a:cubicBezTo>
                    <a:pt x="167" y="322"/>
                    <a:pt x="191" y="322"/>
                    <a:pt x="214" y="298"/>
                  </a:cubicBezTo>
                  <a:cubicBezTo>
                    <a:pt x="226" y="298"/>
                    <a:pt x="238" y="286"/>
                    <a:pt x="250" y="274"/>
                  </a:cubicBezTo>
                  <a:cubicBezTo>
                    <a:pt x="274" y="262"/>
                    <a:pt x="286" y="238"/>
                    <a:pt x="286" y="226"/>
                  </a:cubicBezTo>
                  <a:cubicBezTo>
                    <a:pt x="298" y="214"/>
                    <a:pt x="298" y="179"/>
                    <a:pt x="298" y="167"/>
                  </a:cubicBezTo>
                  <a:lnTo>
                    <a:pt x="298" y="119"/>
                  </a:lnTo>
                  <a:cubicBezTo>
                    <a:pt x="286" y="95"/>
                    <a:pt x="286" y="83"/>
                    <a:pt x="250" y="48"/>
                  </a:cubicBezTo>
                  <a:lnTo>
                    <a:pt x="226" y="24"/>
                  </a:lnTo>
                  <a:cubicBezTo>
                    <a:pt x="191" y="0"/>
                    <a:pt x="179" y="0"/>
                    <a:pt x="15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977" name="Google Shape;977;p32"/>
            <p:cNvSpPr/>
            <p:nvPr/>
          </p:nvSpPr>
          <p:spPr>
            <a:xfrm>
              <a:off x="1248263" y="1126891"/>
              <a:ext cx="23211" cy="24161"/>
            </a:xfrm>
            <a:custGeom>
              <a:avLst/>
              <a:gdLst/>
              <a:ahLst/>
              <a:cxnLst/>
              <a:rect l="l" t="t" r="r" b="b"/>
              <a:pathLst>
                <a:path w="513" h="534" extrusionOk="0">
                  <a:moveTo>
                    <a:pt x="286" y="0"/>
                  </a:moveTo>
                  <a:cubicBezTo>
                    <a:pt x="277" y="0"/>
                    <a:pt x="269" y="2"/>
                    <a:pt x="262" y="5"/>
                  </a:cubicBezTo>
                  <a:cubicBezTo>
                    <a:pt x="251" y="5"/>
                    <a:pt x="215" y="5"/>
                    <a:pt x="203" y="17"/>
                  </a:cubicBezTo>
                  <a:cubicBezTo>
                    <a:pt x="191" y="29"/>
                    <a:pt x="155" y="29"/>
                    <a:pt x="143" y="53"/>
                  </a:cubicBezTo>
                  <a:cubicBezTo>
                    <a:pt x="96" y="65"/>
                    <a:pt x="72" y="89"/>
                    <a:pt x="48" y="136"/>
                  </a:cubicBezTo>
                  <a:cubicBezTo>
                    <a:pt x="48" y="136"/>
                    <a:pt x="48" y="148"/>
                    <a:pt x="36" y="148"/>
                  </a:cubicBezTo>
                  <a:cubicBezTo>
                    <a:pt x="24" y="184"/>
                    <a:pt x="1" y="231"/>
                    <a:pt x="1" y="267"/>
                  </a:cubicBezTo>
                  <a:cubicBezTo>
                    <a:pt x="1" y="315"/>
                    <a:pt x="24" y="351"/>
                    <a:pt x="36" y="386"/>
                  </a:cubicBezTo>
                  <a:cubicBezTo>
                    <a:pt x="36" y="386"/>
                    <a:pt x="36" y="410"/>
                    <a:pt x="48" y="410"/>
                  </a:cubicBezTo>
                  <a:cubicBezTo>
                    <a:pt x="72" y="434"/>
                    <a:pt x="84" y="470"/>
                    <a:pt x="108" y="481"/>
                  </a:cubicBezTo>
                  <a:cubicBezTo>
                    <a:pt x="131" y="493"/>
                    <a:pt x="143" y="505"/>
                    <a:pt x="167" y="505"/>
                  </a:cubicBezTo>
                  <a:cubicBezTo>
                    <a:pt x="193" y="523"/>
                    <a:pt x="213" y="534"/>
                    <a:pt x="236" y="534"/>
                  </a:cubicBezTo>
                  <a:cubicBezTo>
                    <a:pt x="244" y="534"/>
                    <a:pt x="253" y="532"/>
                    <a:pt x="262" y="529"/>
                  </a:cubicBezTo>
                  <a:lnTo>
                    <a:pt x="322" y="505"/>
                  </a:lnTo>
                  <a:cubicBezTo>
                    <a:pt x="334" y="493"/>
                    <a:pt x="358" y="493"/>
                    <a:pt x="382" y="481"/>
                  </a:cubicBezTo>
                  <a:cubicBezTo>
                    <a:pt x="405" y="470"/>
                    <a:pt x="441" y="446"/>
                    <a:pt x="453" y="422"/>
                  </a:cubicBezTo>
                  <a:cubicBezTo>
                    <a:pt x="465" y="410"/>
                    <a:pt x="489" y="386"/>
                    <a:pt x="489" y="362"/>
                  </a:cubicBezTo>
                  <a:cubicBezTo>
                    <a:pt x="501" y="327"/>
                    <a:pt x="512" y="303"/>
                    <a:pt x="501" y="267"/>
                  </a:cubicBezTo>
                  <a:lnTo>
                    <a:pt x="501" y="184"/>
                  </a:lnTo>
                  <a:cubicBezTo>
                    <a:pt x="489" y="160"/>
                    <a:pt x="489" y="136"/>
                    <a:pt x="465" y="124"/>
                  </a:cubicBezTo>
                  <a:cubicBezTo>
                    <a:pt x="453" y="89"/>
                    <a:pt x="441" y="65"/>
                    <a:pt x="405" y="53"/>
                  </a:cubicBezTo>
                  <a:cubicBezTo>
                    <a:pt x="393" y="29"/>
                    <a:pt x="382" y="17"/>
                    <a:pt x="346" y="17"/>
                  </a:cubicBezTo>
                  <a:cubicBezTo>
                    <a:pt x="329" y="9"/>
                    <a:pt x="306" y="0"/>
                    <a:pt x="2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978" name="Google Shape;978;p32"/>
            <p:cNvSpPr/>
            <p:nvPr/>
          </p:nvSpPr>
          <p:spPr>
            <a:xfrm>
              <a:off x="1190079" y="1121191"/>
              <a:ext cx="14614" cy="11356"/>
            </a:xfrm>
            <a:custGeom>
              <a:avLst/>
              <a:gdLst/>
              <a:ahLst/>
              <a:cxnLst/>
              <a:rect l="l" t="t" r="r" b="b"/>
              <a:pathLst>
                <a:path w="323" h="251" extrusionOk="0">
                  <a:moveTo>
                    <a:pt x="167" y="0"/>
                  </a:moveTo>
                  <a:cubicBezTo>
                    <a:pt x="1" y="0"/>
                    <a:pt x="1" y="250"/>
                    <a:pt x="167" y="250"/>
                  </a:cubicBezTo>
                  <a:cubicBezTo>
                    <a:pt x="171" y="251"/>
                    <a:pt x="174" y="251"/>
                    <a:pt x="177" y="251"/>
                  </a:cubicBezTo>
                  <a:cubicBezTo>
                    <a:pt x="322" y="251"/>
                    <a:pt x="319" y="0"/>
                    <a:pt x="16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979" name="Google Shape;979;p32"/>
            <p:cNvSpPr/>
            <p:nvPr/>
          </p:nvSpPr>
          <p:spPr>
            <a:xfrm>
              <a:off x="699361" y="1591458"/>
              <a:ext cx="25337" cy="19953"/>
            </a:xfrm>
            <a:custGeom>
              <a:avLst/>
              <a:gdLst/>
              <a:ahLst/>
              <a:cxnLst/>
              <a:rect l="l" t="t" r="r" b="b"/>
              <a:pathLst>
                <a:path w="560" h="441" extrusionOk="0">
                  <a:moveTo>
                    <a:pt x="274" y="0"/>
                  </a:moveTo>
                  <a:cubicBezTo>
                    <a:pt x="0" y="0"/>
                    <a:pt x="0" y="441"/>
                    <a:pt x="274" y="441"/>
                  </a:cubicBezTo>
                  <a:cubicBezTo>
                    <a:pt x="560" y="417"/>
                    <a:pt x="560" y="0"/>
                    <a:pt x="274" y="0"/>
                  </a:cubicBezTo>
                  <a:close/>
                </a:path>
              </a:pathLst>
            </a:custGeom>
            <a:solidFill>
              <a:srgbClr val="FCDED9"/>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980" name="Google Shape;980;p32"/>
            <p:cNvSpPr/>
            <p:nvPr/>
          </p:nvSpPr>
          <p:spPr>
            <a:xfrm>
              <a:off x="668641" y="1585531"/>
              <a:ext cx="18912" cy="15112"/>
            </a:xfrm>
            <a:custGeom>
              <a:avLst/>
              <a:gdLst/>
              <a:ahLst/>
              <a:cxnLst/>
              <a:rect l="l" t="t" r="r" b="b"/>
              <a:pathLst>
                <a:path w="418" h="334" extrusionOk="0">
                  <a:moveTo>
                    <a:pt x="215" y="0"/>
                  </a:moveTo>
                  <a:cubicBezTo>
                    <a:pt x="0" y="0"/>
                    <a:pt x="0" y="334"/>
                    <a:pt x="215" y="334"/>
                  </a:cubicBezTo>
                  <a:cubicBezTo>
                    <a:pt x="417" y="334"/>
                    <a:pt x="417" y="0"/>
                    <a:pt x="215" y="0"/>
                  </a:cubicBezTo>
                  <a:close/>
                </a:path>
              </a:pathLst>
            </a:custGeom>
            <a:solidFill>
              <a:srgbClr val="FCDED9"/>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981" name="Google Shape;981;p32"/>
            <p:cNvSpPr/>
            <p:nvPr/>
          </p:nvSpPr>
          <p:spPr>
            <a:xfrm>
              <a:off x="730580" y="1542413"/>
              <a:ext cx="14614" cy="10859"/>
            </a:xfrm>
            <a:custGeom>
              <a:avLst/>
              <a:gdLst/>
              <a:ahLst/>
              <a:cxnLst/>
              <a:rect l="l" t="t" r="r" b="b"/>
              <a:pathLst>
                <a:path w="323" h="240" extrusionOk="0">
                  <a:moveTo>
                    <a:pt x="155" y="1"/>
                  </a:moveTo>
                  <a:cubicBezTo>
                    <a:pt x="1" y="1"/>
                    <a:pt x="1" y="239"/>
                    <a:pt x="155" y="239"/>
                  </a:cubicBezTo>
                  <a:cubicBezTo>
                    <a:pt x="322" y="239"/>
                    <a:pt x="322" y="1"/>
                    <a:pt x="155" y="1"/>
                  </a:cubicBezTo>
                  <a:close/>
                </a:path>
              </a:pathLst>
            </a:custGeom>
            <a:solidFill>
              <a:srgbClr val="FCDED9"/>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982" name="Google Shape;982;p32"/>
            <p:cNvSpPr/>
            <p:nvPr/>
          </p:nvSpPr>
          <p:spPr>
            <a:xfrm>
              <a:off x="700402" y="1499884"/>
              <a:ext cx="16243" cy="12985"/>
            </a:xfrm>
            <a:custGeom>
              <a:avLst/>
              <a:gdLst/>
              <a:ahLst/>
              <a:cxnLst/>
              <a:rect l="l" t="t" r="r" b="b"/>
              <a:pathLst>
                <a:path w="359" h="287" extrusionOk="0">
                  <a:moveTo>
                    <a:pt x="179" y="0"/>
                  </a:moveTo>
                  <a:cubicBezTo>
                    <a:pt x="1" y="0"/>
                    <a:pt x="1" y="286"/>
                    <a:pt x="179" y="286"/>
                  </a:cubicBezTo>
                  <a:cubicBezTo>
                    <a:pt x="358" y="274"/>
                    <a:pt x="358" y="0"/>
                    <a:pt x="179" y="0"/>
                  </a:cubicBezTo>
                  <a:close/>
                </a:path>
              </a:pathLst>
            </a:custGeom>
            <a:solidFill>
              <a:srgbClr val="FCDED9"/>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grpSp>
      <p:grpSp>
        <p:nvGrpSpPr>
          <p:cNvPr id="983" name="Google Shape;983;p32"/>
          <p:cNvGrpSpPr/>
          <p:nvPr/>
        </p:nvGrpSpPr>
        <p:grpSpPr>
          <a:xfrm rot="2041617">
            <a:off x="9037203" y="1168433"/>
            <a:ext cx="1833108" cy="752825"/>
            <a:chOff x="653294" y="4365134"/>
            <a:chExt cx="1374789" cy="564602"/>
          </a:xfrm>
        </p:grpSpPr>
        <p:sp>
          <p:nvSpPr>
            <p:cNvPr id="984" name="Google Shape;984;p32"/>
            <p:cNvSpPr/>
            <p:nvPr/>
          </p:nvSpPr>
          <p:spPr>
            <a:xfrm>
              <a:off x="2007587" y="4909738"/>
              <a:ext cx="20496" cy="19998"/>
            </a:xfrm>
            <a:custGeom>
              <a:avLst/>
              <a:gdLst/>
              <a:ahLst/>
              <a:cxnLst/>
              <a:rect l="l" t="t" r="r" b="b"/>
              <a:pathLst>
                <a:path w="453" h="442" extrusionOk="0">
                  <a:moveTo>
                    <a:pt x="167" y="1"/>
                  </a:moveTo>
                  <a:cubicBezTo>
                    <a:pt x="155" y="1"/>
                    <a:pt x="131" y="13"/>
                    <a:pt x="119" y="13"/>
                  </a:cubicBezTo>
                  <a:cubicBezTo>
                    <a:pt x="95" y="25"/>
                    <a:pt x="71" y="37"/>
                    <a:pt x="60" y="72"/>
                  </a:cubicBezTo>
                  <a:cubicBezTo>
                    <a:pt x="48" y="84"/>
                    <a:pt x="36" y="120"/>
                    <a:pt x="36" y="144"/>
                  </a:cubicBezTo>
                  <a:cubicBezTo>
                    <a:pt x="36" y="156"/>
                    <a:pt x="36" y="156"/>
                    <a:pt x="12" y="179"/>
                  </a:cubicBezTo>
                  <a:cubicBezTo>
                    <a:pt x="0" y="215"/>
                    <a:pt x="0" y="251"/>
                    <a:pt x="12" y="298"/>
                  </a:cubicBezTo>
                  <a:cubicBezTo>
                    <a:pt x="36" y="322"/>
                    <a:pt x="48" y="358"/>
                    <a:pt x="71" y="382"/>
                  </a:cubicBezTo>
                  <a:cubicBezTo>
                    <a:pt x="95" y="394"/>
                    <a:pt x="107" y="394"/>
                    <a:pt x="119" y="418"/>
                  </a:cubicBezTo>
                  <a:cubicBezTo>
                    <a:pt x="155" y="429"/>
                    <a:pt x="191" y="441"/>
                    <a:pt x="226" y="441"/>
                  </a:cubicBezTo>
                  <a:cubicBezTo>
                    <a:pt x="250" y="441"/>
                    <a:pt x="286" y="441"/>
                    <a:pt x="298" y="429"/>
                  </a:cubicBezTo>
                  <a:cubicBezTo>
                    <a:pt x="333" y="418"/>
                    <a:pt x="345" y="394"/>
                    <a:pt x="369" y="382"/>
                  </a:cubicBezTo>
                  <a:cubicBezTo>
                    <a:pt x="429" y="334"/>
                    <a:pt x="452" y="251"/>
                    <a:pt x="429" y="179"/>
                  </a:cubicBezTo>
                  <a:cubicBezTo>
                    <a:pt x="429" y="156"/>
                    <a:pt x="429" y="156"/>
                    <a:pt x="417" y="144"/>
                  </a:cubicBezTo>
                  <a:cubicBezTo>
                    <a:pt x="417" y="132"/>
                    <a:pt x="405" y="120"/>
                    <a:pt x="405" y="96"/>
                  </a:cubicBezTo>
                  <a:cubicBezTo>
                    <a:pt x="393" y="72"/>
                    <a:pt x="369" y="60"/>
                    <a:pt x="345" y="37"/>
                  </a:cubicBezTo>
                  <a:cubicBezTo>
                    <a:pt x="333" y="25"/>
                    <a:pt x="310" y="25"/>
                    <a:pt x="298" y="13"/>
                  </a:cubicBezTo>
                  <a:cubicBezTo>
                    <a:pt x="274" y="1"/>
                    <a:pt x="250" y="1"/>
                    <a:pt x="22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985" name="Google Shape;985;p32"/>
            <p:cNvSpPr/>
            <p:nvPr/>
          </p:nvSpPr>
          <p:spPr>
            <a:xfrm>
              <a:off x="1845432" y="4850242"/>
              <a:ext cx="21582" cy="21175"/>
            </a:xfrm>
            <a:custGeom>
              <a:avLst/>
              <a:gdLst/>
              <a:ahLst/>
              <a:cxnLst/>
              <a:rect l="l" t="t" r="r" b="b"/>
              <a:pathLst>
                <a:path w="477" h="468" extrusionOk="0">
                  <a:moveTo>
                    <a:pt x="238" y="0"/>
                  </a:moveTo>
                  <a:cubicBezTo>
                    <a:pt x="223" y="0"/>
                    <a:pt x="209" y="6"/>
                    <a:pt x="191" y="18"/>
                  </a:cubicBezTo>
                  <a:cubicBezTo>
                    <a:pt x="179" y="18"/>
                    <a:pt x="143" y="18"/>
                    <a:pt x="131" y="30"/>
                  </a:cubicBezTo>
                  <a:cubicBezTo>
                    <a:pt x="119" y="30"/>
                    <a:pt x="107" y="42"/>
                    <a:pt x="84" y="54"/>
                  </a:cubicBezTo>
                  <a:lnTo>
                    <a:pt x="48" y="101"/>
                  </a:lnTo>
                  <a:cubicBezTo>
                    <a:pt x="24" y="113"/>
                    <a:pt x="12" y="137"/>
                    <a:pt x="12" y="149"/>
                  </a:cubicBezTo>
                  <a:cubicBezTo>
                    <a:pt x="0" y="173"/>
                    <a:pt x="0" y="209"/>
                    <a:pt x="0" y="232"/>
                  </a:cubicBezTo>
                  <a:cubicBezTo>
                    <a:pt x="0" y="256"/>
                    <a:pt x="0" y="280"/>
                    <a:pt x="12" y="292"/>
                  </a:cubicBezTo>
                  <a:cubicBezTo>
                    <a:pt x="24" y="316"/>
                    <a:pt x="24" y="328"/>
                    <a:pt x="48" y="351"/>
                  </a:cubicBezTo>
                  <a:lnTo>
                    <a:pt x="72" y="399"/>
                  </a:lnTo>
                  <a:cubicBezTo>
                    <a:pt x="84" y="411"/>
                    <a:pt x="107" y="435"/>
                    <a:pt x="119" y="435"/>
                  </a:cubicBezTo>
                  <a:cubicBezTo>
                    <a:pt x="131" y="447"/>
                    <a:pt x="143" y="447"/>
                    <a:pt x="179" y="459"/>
                  </a:cubicBezTo>
                  <a:cubicBezTo>
                    <a:pt x="191" y="465"/>
                    <a:pt x="206" y="468"/>
                    <a:pt x="220" y="468"/>
                  </a:cubicBezTo>
                  <a:cubicBezTo>
                    <a:pt x="235" y="468"/>
                    <a:pt x="250" y="465"/>
                    <a:pt x="262" y="459"/>
                  </a:cubicBezTo>
                  <a:cubicBezTo>
                    <a:pt x="286" y="459"/>
                    <a:pt x="310" y="459"/>
                    <a:pt x="322" y="447"/>
                  </a:cubicBezTo>
                  <a:cubicBezTo>
                    <a:pt x="357" y="435"/>
                    <a:pt x="381" y="411"/>
                    <a:pt x="405" y="399"/>
                  </a:cubicBezTo>
                  <a:lnTo>
                    <a:pt x="417" y="387"/>
                  </a:lnTo>
                  <a:cubicBezTo>
                    <a:pt x="429" y="375"/>
                    <a:pt x="441" y="340"/>
                    <a:pt x="465" y="328"/>
                  </a:cubicBezTo>
                  <a:cubicBezTo>
                    <a:pt x="476" y="292"/>
                    <a:pt x="476" y="280"/>
                    <a:pt x="476" y="256"/>
                  </a:cubicBezTo>
                  <a:cubicBezTo>
                    <a:pt x="465" y="209"/>
                    <a:pt x="465" y="197"/>
                    <a:pt x="465" y="185"/>
                  </a:cubicBezTo>
                  <a:cubicBezTo>
                    <a:pt x="441" y="149"/>
                    <a:pt x="429" y="125"/>
                    <a:pt x="405" y="89"/>
                  </a:cubicBezTo>
                  <a:lnTo>
                    <a:pt x="381" y="78"/>
                  </a:lnTo>
                  <a:cubicBezTo>
                    <a:pt x="369" y="54"/>
                    <a:pt x="357" y="42"/>
                    <a:pt x="346" y="42"/>
                  </a:cubicBezTo>
                  <a:cubicBezTo>
                    <a:pt x="322" y="30"/>
                    <a:pt x="310" y="30"/>
                    <a:pt x="286" y="18"/>
                  </a:cubicBezTo>
                  <a:cubicBezTo>
                    <a:pt x="268" y="6"/>
                    <a:pt x="253" y="0"/>
                    <a:pt x="23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986" name="Google Shape;986;p32"/>
            <p:cNvSpPr/>
            <p:nvPr/>
          </p:nvSpPr>
          <p:spPr>
            <a:xfrm>
              <a:off x="1942933" y="4802554"/>
              <a:ext cx="26423" cy="19998"/>
            </a:xfrm>
            <a:custGeom>
              <a:avLst/>
              <a:gdLst/>
              <a:ahLst/>
              <a:cxnLst/>
              <a:rect l="l" t="t" r="r" b="b"/>
              <a:pathLst>
                <a:path w="584" h="442" extrusionOk="0">
                  <a:moveTo>
                    <a:pt x="286" y="0"/>
                  </a:moveTo>
                  <a:cubicBezTo>
                    <a:pt x="0" y="0"/>
                    <a:pt x="0" y="441"/>
                    <a:pt x="286" y="441"/>
                  </a:cubicBezTo>
                  <a:cubicBezTo>
                    <a:pt x="584" y="429"/>
                    <a:pt x="584" y="0"/>
                    <a:pt x="2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987" name="Google Shape;987;p32"/>
            <p:cNvSpPr/>
            <p:nvPr/>
          </p:nvSpPr>
          <p:spPr>
            <a:xfrm>
              <a:off x="1875067" y="4772376"/>
              <a:ext cx="22668" cy="17284"/>
            </a:xfrm>
            <a:custGeom>
              <a:avLst/>
              <a:gdLst/>
              <a:ahLst/>
              <a:cxnLst/>
              <a:rect l="l" t="t" r="r" b="b"/>
              <a:pathLst>
                <a:path w="501" h="382" extrusionOk="0">
                  <a:moveTo>
                    <a:pt x="250" y="1"/>
                  </a:moveTo>
                  <a:cubicBezTo>
                    <a:pt x="0" y="1"/>
                    <a:pt x="0" y="382"/>
                    <a:pt x="250" y="382"/>
                  </a:cubicBezTo>
                  <a:cubicBezTo>
                    <a:pt x="254" y="382"/>
                    <a:pt x="258" y="382"/>
                    <a:pt x="261" y="382"/>
                  </a:cubicBezTo>
                  <a:cubicBezTo>
                    <a:pt x="500" y="382"/>
                    <a:pt x="496" y="1"/>
                    <a:pt x="25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988" name="Google Shape;988;p32"/>
            <p:cNvSpPr/>
            <p:nvPr/>
          </p:nvSpPr>
          <p:spPr>
            <a:xfrm>
              <a:off x="1873438" y="4722834"/>
              <a:ext cx="7058" cy="5429"/>
            </a:xfrm>
            <a:custGeom>
              <a:avLst/>
              <a:gdLst/>
              <a:ahLst/>
              <a:cxnLst/>
              <a:rect l="l" t="t" r="r" b="b"/>
              <a:pathLst>
                <a:path w="156" h="120" extrusionOk="0">
                  <a:moveTo>
                    <a:pt x="84" y="0"/>
                  </a:moveTo>
                  <a:cubicBezTo>
                    <a:pt x="0" y="0"/>
                    <a:pt x="0" y="119"/>
                    <a:pt x="84" y="119"/>
                  </a:cubicBezTo>
                  <a:cubicBezTo>
                    <a:pt x="155" y="108"/>
                    <a:pt x="155" y="0"/>
                    <a:pt x="8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989" name="Google Shape;989;p32"/>
            <p:cNvSpPr/>
            <p:nvPr/>
          </p:nvSpPr>
          <p:spPr>
            <a:xfrm>
              <a:off x="2009170" y="4712066"/>
              <a:ext cx="17284" cy="17827"/>
            </a:xfrm>
            <a:custGeom>
              <a:avLst/>
              <a:gdLst/>
              <a:ahLst/>
              <a:cxnLst/>
              <a:rect l="l" t="t" r="r" b="b"/>
              <a:pathLst>
                <a:path w="382" h="394" extrusionOk="0">
                  <a:moveTo>
                    <a:pt x="191" y="0"/>
                  </a:moveTo>
                  <a:cubicBezTo>
                    <a:pt x="156" y="0"/>
                    <a:pt x="144" y="0"/>
                    <a:pt x="120" y="24"/>
                  </a:cubicBezTo>
                  <a:cubicBezTo>
                    <a:pt x="84" y="36"/>
                    <a:pt x="72" y="36"/>
                    <a:pt x="60" y="60"/>
                  </a:cubicBezTo>
                  <a:cubicBezTo>
                    <a:pt x="36" y="84"/>
                    <a:pt x="25" y="96"/>
                    <a:pt x="13" y="119"/>
                  </a:cubicBezTo>
                  <a:cubicBezTo>
                    <a:pt x="1" y="131"/>
                    <a:pt x="1" y="167"/>
                    <a:pt x="1" y="191"/>
                  </a:cubicBezTo>
                  <a:lnTo>
                    <a:pt x="1" y="238"/>
                  </a:lnTo>
                  <a:lnTo>
                    <a:pt x="36" y="334"/>
                  </a:lnTo>
                  <a:cubicBezTo>
                    <a:pt x="60" y="346"/>
                    <a:pt x="72" y="346"/>
                    <a:pt x="84" y="357"/>
                  </a:cubicBezTo>
                  <a:cubicBezTo>
                    <a:pt x="120" y="381"/>
                    <a:pt x="144" y="393"/>
                    <a:pt x="179" y="393"/>
                  </a:cubicBezTo>
                  <a:cubicBezTo>
                    <a:pt x="203" y="393"/>
                    <a:pt x="215" y="393"/>
                    <a:pt x="251" y="381"/>
                  </a:cubicBezTo>
                  <a:cubicBezTo>
                    <a:pt x="275" y="357"/>
                    <a:pt x="298" y="357"/>
                    <a:pt x="310" y="334"/>
                  </a:cubicBezTo>
                  <a:cubicBezTo>
                    <a:pt x="322" y="322"/>
                    <a:pt x="334" y="298"/>
                    <a:pt x="358" y="274"/>
                  </a:cubicBezTo>
                  <a:cubicBezTo>
                    <a:pt x="370" y="262"/>
                    <a:pt x="370" y="226"/>
                    <a:pt x="370" y="203"/>
                  </a:cubicBezTo>
                  <a:cubicBezTo>
                    <a:pt x="382" y="203"/>
                    <a:pt x="370" y="179"/>
                    <a:pt x="370" y="155"/>
                  </a:cubicBezTo>
                  <a:lnTo>
                    <a:pt x="322" y="60"/>
                  </a:lnTo>
                  <a:lnTo>
                    <a:pt x="275" y="36"/>
                  </a:lnTo>
                  <a:cubicBezTo>
                    <a:pt x="251" y="24"/>
                    <a:pt x="215" y="0"/>
                    <a:pt x="19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990" name="Google Shape;990;p32"/>
            <p:cNvSpPr/>
            <p:nvPr/>
          </p:nvSpPr>
          <p:spPr>
            <a:xfrm>
              <a:off x="1826565" y="4789614"/>
              <a:ext cx="14569" cy="8144"/>
            </a:xfrm>
            <a:custGeom>
              <a:avLst/>
              <a:gdLst/>
              <a:ahLst/>
              <a:cxnLst/>
              <a:rect l="l" t="t" r="r" b="b"/>
              <a:pathLst>
                <a:path w="322" h="180" extrusionOk="0">
                  <a:moveTo>
                    <a:pt x="251" y="1"/>
                  </a:moveTo>
                  <a:cubicBezTo>
                    <a:pt x="227" y="1"/>
                    <a:pt x="179" y="1"/>
                    <a:pt x="143" y="13"/>
                  </a:cubicBezTo>
                  <a:cubicBezTo>
                    <a:pt x="120" y="13"/>
                    <a:pt x="84" y="36"/>
                    <a:pt x="60" y="36"/>
                  </a:cubicBezTo>
                  <a:cubicBezTo>
                    <a:pt x="48" y="36"/>
                    <a:pt x="24" y="48"/>
                    <a:pt x="12" y="60"/>
                  </a:cubicBezTo>
                  <a:cubicBezTo>
                    <a:pt x="1" y="72"/>
                    <a:pt x="1" y="108"/>
                    <a:pt x="1" y="120"/>
                  </a:cubicBezTo>
                  <a:cubicBezTo>
                    <a:pt x="1" y="132"/>
                    <a:pt x="12" y="156"/>
                    <a:pt x="24" y="167"/>
                  </a:cubicBezTo>
                  <a:cubicBezTo>
                    <a:pt x="48" y="179"/>
                    <a:pt x="72" y="179"/>
                    <a:pt x="84" y="179"/>
                  </a:cubicBezTo>
                  <a:cubicBezTo>
                    <a:pt x="120" y="179"/>
                    <a:pt x="143" y="167"/>
                    <a:pt x="179" y="167"/>
                  </a:cubicBezTo>
                  <a:cubicBezTo>
                    <a:pt x="191" y="167"/>
                    <a:pt x="203" y="156"/>
                    <a:pt x="239" y="156"/>
                  </a:cubicBezTo>
                  <a:cubicBezTo>
                    <a:pt x="251" y="156"/>
                    <a:pt x="262" y="132"/>
                    <a:pt x="286" y="132"/>
                  </a:cubicBezTo>
                  <a:cubicBezTo>
                    <a:pt x="286" y="132"/>
                    <a:pt x="298" y="132"/>
                    <a:pt x="298" y="120"/>
                  </a:cubicBezTo>
                  <a:lnTo>
                    <a:pt x="310" y="108"/>
                  </a:lnTo>
                  <a:cubicBezTo>
                    <a:pt x="322" y="72"/>
                    <a:pt x="322" y="60"/>
                    <a:pt x="310" y="48"/>
                  </a:cubicBezTo>
                  <a:cubicBezTo>
                    <a:pt x="298" y="13"/>
                    <a:pt x="286" y="1"/>
                    <a:pt x="25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991" name="Google Shape;991;p32"/>
            <p:cNvSpPr/>
            <p:nvPr/>
          </p:nvSpPr>
          <p:spPr>
            <a:xfrm>
              <a:off x="1940218" y="4722834"/>
              <a:ext cx="15655" cy="16198"/>
            </a:xfrm>
            <a:custGeom>
              <a:avLst/>
              <a:gdLst/>
              <a:ahLst/>
              <a:cxnLst/>
              <a:rect l="l" t="t" r="r" b="b"/>
              <a:pathLst>
                <a:path w="346" h="358" extrusionOk="0">
                  <a:moveTo>
                    <a:pt x="179" y="0"/>
                  </a:moveTo>
                  <a:cubicBezTo>
                    <a:pt x="156" y="0"/>
                    <a:pt x="132" y="0"/>
                    <a:pt x="108" y="24"/>
                  </a:cubicBezTo>
                  <a:cubicBezTo>
                    <a:pt x="96" y="24"/>
                    <a:pt x="60" y="36"/>
                    <a:pt x="48" y="48"/>
                  </a:cubicBezTo>
                  <a:cubicBezTo>
                    <a:pt x="36" y="60"/>
                    <a:pt x="13" y="84"/>
                    <a:pt x="13" y="108"/>
                  </a:cubicBezTo>
                  <a:cubicBezTo>
                    <a:pt x="1" y="119"/>
                    <a:pt x="1" y="155"/>
                    <a:pt x="1" y="179"/>
                  </a:cubicBezTo>
                  <a:lnTo>
                    <a:pt x="1" y="227"/>
                  </a:lnTo>
                  <a:cubicBezTo>
                    <a:pt x="13" y="262"/>
                    <a:pt x="36" y="286"/>
                    <a:pt x="48" y="298"/>
                  </a:cubicBezTo>
                  <a:cubicBezTo>
                    <a:pt x="60" y="322"/>
                    <a:pt x="72" y="322"/>
                    <a:pt x="72" y="334"/>
                  </a:cubicBezTo>
                  <a:cubicBezTo>
                    <a:pt x="108" y="346"/>
                    <a:pt x="132" y="358"/>
                    <a:pt x="167" y="358"/>
                  </a:cubicBezTo>
                  <a:cubicBezTo>
                    <a:pt x="191" y="358"/>
                    <a:pt x="215" y="358"/>
                    <a:pt x="239" y="346"/>
                  </a:cubicBezTo>
                  <a:cubicBezTo>
                    <a:pt x="251" y="346"/>
                    <a:pt x="286" y="334"/>
                    <a:pt x="298" y="322"/>
                  </a:cubicBezTo>
                  <a:cubicBezTo>
                    <a:pt x="310" y="298"/>
                    <a:pt x="334" y="286"/>
                    <a:pt x="334" y="262"/>
                  </a:cubicBezTo>
                  <a:cubicBezTo>
                    <a:pt x="346" y="238"/>
                    <a:pt x="346" y="215"/>
                    <a:pt x="346" y="179"/>
                  </a:cubicBezTo>
                  <a:lnTo>
                    <a:pt x="346" y="143"/>
                  </a:lnTo>
                  <a:cubicBezTo>
                    <a:pt x="334" y="108"/>
                    <a:pt x="310" y="84"/>
                    <a:pt x="298" y="60"/>
                  </a:cubicBezTo>
                  <a:cubicBezTo>
                    <a:pt x="286" y="48"/>
                    <a:pt x="275" y="48"/>
                    <a:pt x="275" y="36"/>
                  </a:cubicBezTo>
                  <a:cubicBezTo>
                    <a:pt x="239" y="24"/>
                    <a:pt x="215" y="0"/>
                    <a:pt x="17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992" name="Google Shape;992;p32"/>
            <p:cNvSpPr/>
            <p:nvPr/>
          </p:nvSpPr>
          <p:spPr>
            <a:xfrm>
              <a:off x="1169349" y="4787488"/>
              <a:ext cx="19998" cy="19953"/>
            </a:xfrm>
            <a:custGeom>
              <a:avLst/>
              <a:gdLst/>
              <a:ahLst/>
              <a:cxnLst/>
              <a:rect l="l" t="t" r="r" b="b"/>
              <a:pathLst>
                <a:path w="442" h="441" extrusionOk="0">
                  <a:moveTo>
                    <a:pt x="227" y="0"/>
                  </a:moveTo>
                  <a:cubicBezTo>
                    <a:pt x="191" y="0"/>
                    <a:pt x="168" y="0"/>
                    <a:pt x="132" y="12"/>
                  </a:cubicBezTo>
                  <a:cubicBezTo>
                    <a:pt x="108" y="36"/>
                    <a:pt x="84" y="48"/>
                    <a:pt x="60" y="60"/>
                  </a:cubicBezTo>
                  <a:cubicBezTo>
                    <a:pt x="49" y="72"/>
                    <a:pt x="25" y="107"/>
                    <a:pt x="13" y="131"/>
                  </a:cubicBezTo>
                  <a:cubicBezTo>
                    <a:pt x="1" y="167"/>
                    <a:pt x="1" y="191"/>
                    <a:pt x="1" y="226"/>
                  </a:cubicBezTo>
                  <a:cubicBezTo>
                    <a:pt x="1" y="238"/>
                    <a:pt x="1" y="274"/>
                    <a:pt x="13" y="286"/>
                  </a:cubicBezTo>
                  <a:cubicBezTo>
                    <a:pt x="25" y="310"/>
                    <a:pt x="49" y="357"/>
                    <a:pt x="72" y="369"/>
                  </a:cubicBezTo>
                  <a:lnTo>
                    <a:pt x="120" y="405"/>
                  </a:lnTo>
                  <a:cubicBezTo>
                    <a:pt x="144" y="417"/>
                    <a:pt x="191" y="441"/>
                    <a:pt x="227" y="441"/>
                  </a:cubicBezTo>
                  <a:cubicBezTo>
                    <a:pt x="251" y="441"/>
                    <a:pt x="287" y="441"/>
                    <a:pt x="310" y="417"/>
                  </a:cubicBezTo>
                  <a:cubicBezTo>
                    <a:pt x="346" y="405"/>
                    <a:pt x="358" y="393"/>
                    <a:pt x="382" y="381"/>
                  </a:cubicBezTo>
                  <a:cubicBezTo>
                    <a:pt x="406" y="357"/>
                    <a:pt x="418" y="333"/>
                    <a:pt x="430" y="298"/>
                  </a:cubicBezTo>
                  <a:cubicBezTo>
                    <a:pt x="441" y="274"/>
                    <a:pt x="441" y="238"/>
                    <a:pt x="441" y="214"/>
                  </a:cubicBezTo>
                  <a:cubicBezTo>
                    <a:pt x="441" y="179"/>
                    <a:pt x="430" y="167"/>
                    <a:pt x="430" y="155"/>
                  </a:cubicBezTo>
                  <a:cubicBezTo>
                    <a:pt x="418" y="119"/>
                    <a:pt x="406" y="83"/>
                    <a:pt x="370" y="60"/>
                  </a:cubicBezTo>
                  <a:cubicBezTo>
                    <a:pt x="358" y="48"/>
                    <a:pt x="346" y="48"/>
                    <a:pt x="322" y="36"/>
                  </a:cubicBezTo>
                  <a:cubicBezTo>
                    <a:pt x="299" y="12"/>
                    <a:pt x="251" y="0"/>
                    <a:pt x="22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993" name="Google Shape;993;p32"/>
            <p:cNvSpPr/>
            <p:nvPr/>
          </p:nvSpPr>
          <p:spPr>
            <a:xfrm>
              <a:off x="1120892" y="4754053"/>
              <a:ext cx="16741" cy="17284"/>
            </a:xfrm>
            <a:custGeom>
              <a:avLst/>
              <a:gdLst/>
              <a:ahLst/>
              <a:cxnLst/>
              <a:rect l="l" t="t" r="r" b="b"/>
              <a:pathLst>
                <a:path w="370" h="382" extrusionOk="0">
                  <a:moveTo>
                    <a:pt x="155" y="1"/>
                  </a:moveTo>
                  <a:cubicBezTo>
                    <a:pt x="143" y="1"/>
                    <a:pt x="119" y="13"/>
                    <a:pt x="96" y="25"/>
                  </a:cubicBezTo>
                  <a:lnTo>
                    <a:pt x="84" y="49"/>
                  </a:lnTo>
                  <a:lnTo>
                    <a:pt x="72" y="60"/>
                  </a:lnTo>
                  <a:lnTo>
                    <a:pt x="60" y="72"/>
                  </a:lnTo>
                  <a:cubicBezTo>
                    <a:pt x="36" y="84"/>
                    <a:pt x="36" y="108"/>
                    <a:pt x="24" y="108"/>
                  </a:cubicBezTo>
                  <a:cubicBezTo>
                    <a:pt x="24" y="120"/>
                    <a:pt x="12" y="132"/>
                    <a:pt x="12" y="144"/>
                  </a:cubicBezTo>
                  <a:cubicBezTo>
                    <a:pt x="12" y="180"/>
                    <a:pt x="0" y="191"/>
                    <a:pt x="12" y="227"/>
                  </a:cubicBezTo>
                  <a:cubicBezTo>
                    <a:pt x="12" y="239"/>
                    <a:pt x="12" y="251"/>
                    <a:pt x="24" y="263"/>
                  </a:cubicBezTo>
                  <a:cubicBezTo>
                    <a:pt x="24" y="287"/>
                    <a:pt x="36" y="299"/>
                    <a:pt x="60" y="310"/>
                  </a:cubicBezTo>
                  <a:cubicBezTo>
                    <a:pt x="72" y="322"/>
                    <a:pt x="72" y="346"/>
                    <a:pt x="84" y="346"/>
                  </a:cubicBezTo>
                  <a:cubicBezTo>
                    <a:pt x="96" y="358"/>
                    <a:pt x="119" y="358"/>
                    <a:pt x="131" y="370"/>
                  </a:cubicBezTo>
                  <a:cubicBezTo>
                    <a:pt x="143" y="382"/>
                    <a:pt x="179" y="382"/>
                    <a:pt x="203" y="382"/>
                  </a:cubicBezTo>
                  <a:lnTo>
                    <a:pt x="250" y="382"/>
                  </a:lnTo>
                  <a:cubicBezTo>
                    <a:pt x="262" y="382"/>
                    <a:pt x="274" y="370"/>
                    <a:pt x="298" y="370"/>
                  </a:cubicBezTo>
                  <a:cubicBezTo>
                    <a:pt x="310" y="358"/>
                    <a:pt x="322" y="358"/>
                    <a:pt x="322" y="346"/>
                  </a:cubicBezTo>
                  <a:cubicBezTo>
                    <a:pt x="334" y="322"/>
                    <a:pt x="334" y="310"/>
                    <a:pt x="358" y="310"/>
                  </a:cubicBezTo>
                  <a:cubicBezTo>
                    <a:pt x="358" y="299"/>
                    <a:pt x="369" y="287"/>
                    <a:pt x="369" y="263"/>
                  </a:cubicBezTo>
                  <a:lnTo>
                    <a:pt x="369" y="191"/>
                  </a:lnTo>
                  <a:cubicBezTo>
                    <a:pt x="369" y="180"/>
                    <a:pt x="369" y="168"/>
                    <a:pt x="358" y="144"/>
                  </a:cubicBezTo>
                  <a:cubicBezTo>
                    <a:pt x="358" y="132"/>
                    <a:pt x="346" y="108"/>
                    <a:pt x="322" y="84"/>
                  </a:cubicBezTo>
                  <a:lnTo>
                    <a:pt x="310" y="72"/>
                  </a:lnTo>
                  <a:lnTo>
                    <a:pt x="298" y="60"/>
                  </a:lnTo>
                  <a:lnTo>
                    <a:pt x="274" y="49"/>
                  </a:lnTo>
                  <a:cubicBezTo>
                    <a:pt x="262" y="25"/>
                    <a:pt x="250" y="25"/>
                    <a:pt x="238" y="13"/>
                  </a:cubicBezTo>
                  <a:cubicBezTo>
                    <a:pt x="215" y="1"/>
                    <a:pt x="203" y="1"/>
                    <a:pt x="19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994" name="Google Shape;994;p32"/>
            <p:cNvSpPr/>
            <p:nvPr/>
          </p:nvSpPr>
          <p:spPr>
            <a:xfrm>
              <a:off x="1151568" y="4678133"/>
              <a:ext cx="17827" cy="14026"/>
            </a:xfrm>
            <a:custGeom>
              <a:avLst/>
              <a:gdLst/>
              <a:ahLst/>
              <a:cxnLst/>
              <a:rect l="l" t="t" r="r" b="b"/>
              <a:pathLst>
                <a:path w="394" h="310" extrusionOk="0">
                  <a:moveTo>
                    <a:pt x="203" y="0"/>
                  </a:moveTo>
                  <a:cubicBezTo>
                    <a:pt x="1" y="0"/>
                    <a:pt x="1" y="310"/>
                    <a:pt x="203" y="310"/>
                  </a:cubicBezTo>
                  <a:cubicBezTo>
                    <a:pt x="394" y="310"/>
                    <a:pt x="394" y="0"/>
                    <a:pt x="20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995" name="Google Shape;995;p32"/>
            <p:cNvSpPr/>
            <p:nvPr/>
          </p:nvSpPr>
          <p:spPr>
            <a:xfrm>
              <a:off x="1093972" y="4562308"/>
              <a:ext cx="21582" cy="16741"/>
            </a:xfrm>
            <a:custGeom>
              <a:avLst/>
              <a:gdLst/>
              <a:ahLst/>
              <a:cxnLst/>
              <a:rect l="l" t="t" r="r" b="b"/>
              <a:pathLst>
                <a:path w="477" h="370" extrusionOk="0">
                  <a:moveTo>
                    <a:pt x="238" y="0"/>
                  </a:moveTo>
                  <a:cubicBezTo>
                    <a:pt x="0" y="0"/>
                    <a:pt x="0" y="369"/>
                    <a:pt x="238" y="369"/>
                  </a:cubicBezTo>
                  <a:cubicBezTo>
                    <a:pt x="242" y="370"/>
                    <a:pt x="245" y="370"/>
                    <a:pt x="249" y="370"/>
                  </a:cubicBezTo>
                  <a:cubicBezTo>
                    <a:pt x="476" y="370"/>
                    <a:pt x="473" y="0"/>
                    <a:pt x="23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996" name="Google Shape;996;p32"/>
            <p:cNvSpPr/>
            <p:nvPr/>
          </p:nvSpPr>
          <p:spPr>
            <a:xfrm>
              <a:off x="863951" y="4841329"/>
              <a:ext cx="19953" cy="17827"/>
            </a:xfrm>
            <a:custGeom>
              <a:avLst/>
              <a:gdLst/>
              <a:ahLst/>
              <a:cxnLst/>
              <a:rect l="l" t="t" r="r" b="b"/>
              <a:pathLst>
                <a:path w="441" h="394" extrusionOk="0">
                  <a:moveTo>
                    <a:pt x="226" y="1"/>
                  </a:moveTo>
                  <a:cubicBezTo>
                    <a:pt x="202" y="1"/>
                    <a:pt x="155" y="25"/>
                    <a:pt x="119" y="36"/>
                  </a:cubicBezTo>
                  <a:cubicBezTo>
                    <a:pt x="107" y="36"/>
                    <a:pt x="107" y="48"/>
                    <a:pt x="95" y="48"/>
                  </a:cubicBezTo>
                  <a:cubicBezTo>
                    <a:pt x="60" y="60"/>
                    <a:pt x="48" y="84"/>
                    <a:pt x="36" y="108"/>
                  </a:cubicBezTo>
                  <a:cubicBezTo>
                    <a:pt x="24" y="144"/>
                    <a:pt x="0" y="167"/>
                    <a:pt x="0" y="203"/>
                  </a:cubicBezTo>
                  <a:cubicBezTo>
                    <a:pt x="0" y="227"/>
                    <a:pt x="24" y="263"/>
                    <a:pt x="36" y="286"/>
                  </a:cubicBezTo>
                  <a:cubicBezTo>
                    <a:pt x="48" y="322"/>
                    <a:pt x="71" y="334"/>
                    <a:pt x="95" y="346"/>
                  </a:cubicBezTo>
                  <a:cubicBezTo>
                    <a:pt x="107" y="346"/>
                    <a:pt x="107" y="358"/>
                    <a:pt x="119" y="358"/>
                  </a:cubicBezTo>
                  <a:cubicBezTo>
                    <a:pt x="155" y="382"/>
                    <a:pt x="179" y="394"/>
                    <a:pt x="226" y="394"/>
                  </a:cubicBezTo>
                  <a:cubicBezTo>
                    <a:pt x="262" y="394"/>
                    <a:pt x="310" y="382"/>
                    <a:pt x="333" y="358"/>
                  </a:cubicBezTo>
                  <a:cubicBezTo>
                    <a:pt x="369" y="346"/>
                    <a:pt x="393" y="322"/>
                    <a:pt x="405" y="286"/>
                  </a:cubicBezTo>
                  <a:cubicBezTo>
                    <a:pt x="429" y="263"/>
                    <a:pt x="441" y="227"/>
                    <a:pt x="441" y="179"/>
                  </a:cubicBezTo>
                  <a:cubicBezTo>
                    <a:pt x="417" y="179"/>
                    <a:pt x="417" y="144"/>
                    <a:pt x="405" y="108"/>
                  </a:cubicBezTo>
                  <a:cubicBezTo>
                    <a:pt x="393" y="84"/>
                    <a:pt x="369" y="48"/>
                    <a:pt x="333" y="36"/>
                  </a:cubicBezTo>
                  <a:cubicBezTo>
                    <a:pt x="310" y="25"/>
                    <a:pt x="274" y="1"/>
                    <a:pt x="22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997" name="Google Shape;997;p32"/>
            <p:cNvSpPr/>
            <p:nvPr/>
          </p:nvSpPr>
          <p:spPr>
            <a:xfrm>
              <a:off x="653294" y="4365134"/>
              <a:ext cx="23754" cy="25020"/>
            </a:xfrm>
            <a:custGeom>
              <a:avLst/>
              <a:gdLst/>
              <a:ahLst/>
              <a:cxnLst/>
              <a:rect l="l" t="t" r="r" b="b"/>
              <a:pathLst>
                <a:path w="525" h="553" extrusionOk="0">
                  <a:moveTo>
                    <a:pt x="310" y="1"/>
                  </a:moveTo>
                  <a:cubicBezTo>
                    <a:pt x="286" y="1"/>
                    <a:pt x="239" y="24"/>
                    <a:pt x="215" y="36"/>
                  </a:cubicBezTo>
                  <a:lnTo>
                    <a:pt x="179" y="36"/>
                  </a:lnTo>
                  <a:cubicBezTo>
                    <a:pt x="167" y="36"/>
                    <a:pt x="132" y="48"/>
                    <a:pt x="120" y="60"/>
                  </a:cubicBezTo>
                  <a:lnTo>
                    <a:pt x="72" y="108"/>
                  </a:lnTo>
                  <a:cubicBezTo>
                    <a:pt x="48" y="120"/>
                    <a:pt x="48" y="155"/>
                    <a:pt x="36" y="167"/>
                  </a:cubicBezTo>
                  <a:cubicBezTo>
                    <a:pt x="13" y="203"/>
                    <a:pt x="1" y="227"/>
                    <a:pt x="1" y="263"/>
                  </a:cubicBezTo>
                  <a:lnTo>
                    <a:pt x="1" y="358"/>
                  </a:lnTo>
                  <a:lnTo>
                    <a:pt x="36" y="417"/>
                  </a:lnTo>
                  <a:cubicBezTo>
                    <a:pt x="48" y="453"/>
                    <a:pt x="60" y="465"/>
                    <a:pt x="96" y="501"/>
                  </a:cubicBezTo>
                  <a:cubicBezTo>
                    <a:pt x="108" y="513"/>
                    <a:pt x="120" y="525"/>
                    <a:pt x="155" y="525"/>
                  </a:cubicBezTo>
                  <a:cubicBezTo>
                    <a:pt x="173" y="542"/>
                    <a:pt x="197" y="553"/>
                    <a:pt x="218" y="553"/>
                  </a:cubicBezTo>
                  <a:cubicBezTo>
                    <a:pt x="225" y="553"/>
                    <a:pt x="232" y="552"/>
                    <a:pt x="239" y="548"/>
                  </a:cubicBezTo>
                  <a:cubicBezTo>
                    <a:pt x="263" y="548"/>
                    <a:pt x="286" y="548"/>
                    <a:pt x="298" y="525"/>
                  </a:cubicBezTo>
                  <a:cubicBezTo>
                    <a:pt x="346" y="513"/>
                    <a:pt x="370" y="501"/>
                    <a:pt x="406" y="465"/>
                  </a:cubicBezTo>
                  <a:cubicBezTo>
                    <a:pt x="406" y="465"/>
                    <a:pt x="406" y="453"/>
                    <a:pt x="417" y="453"/>
                  </a:cubicBezTo>
                  <a:cubicBezTo>
                    <a:pt x="453" y="417"/>
                    <a:pt x="477" y="382"/>
                    <a:pt x="477" y="346"/>
                  </a:cubicBezTo>
                  <a:cubicBezTo>
                    <a:pt x="525" y="346"/>
                    <a:pt x="525" y="322"/>
                    <a:pt x="525" y="310"/>
                  </a:cubicBezTo>
                  <a:lnTo>
                    <a:pt x="525" y="274"/>
                  </a:lnTo>
                  <a:lnTo>
                    <a:pt x="525" y="251"/>
                  </a:lnTo>
                  <a:lnTo>
                    <a:pt x="525" y="215"/>
                  </a:lnTo>
                  <a:cubicBezTo>
                    <a:pt x="525" y="179"/>
                    <a:pt x="513" y="144"/>
                    <a:pt x="501" y="108"/>
                  </a:cubicBezTo>
                  <a:cubicBezTo>
                    <a:pt x="477" y="84"/>
                    <a:pt x="453" y="60"/>
                    <a:pt x="417" y="36"/>
                  </a:cubicBezTo>
                  <a:cubicBezTo>
                    <a:pt x="394" y="24"/>
                    <a:pt x="358" y="1"/>
                    <a:pt x="31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998" name="Google Shape;998;p32"/>
            <p:cNvSpPr/>
            <p:nvPr/>
          </p:nvSpPr>
          <p:spPr>
            <a:xfrm>
              <a:off x="741656" y="4382372"/>
              <a:ext cx="18369" cy="17284"/>
            </a:xfrm>
            <a:custGeom>
              <a:avLst/>
              <a:gdLst/>
              <a:ahLst/>
              <a:cxnLst/>
              <a:rect l="l" t="t" r="r" b="b"/>
              <a:pathLst>
                <a:path w="406" h="382" extrusionOk="0">
                  <a:moveTo>
                    <a:pt x="191" y="1"/>
                  </a:moveTo>
                  <a:cubicBezTo>
                    <a:pt x="167" y="1"/>
                    <a:pt x="155" y="1"/>
                    <a:pt x="119" y="13"/>
                  </a:cubicBezTo>
                  <a:cubicBezTo>
                    <a:pt x="96" y="24"/>
                    <a:pt x="72" y="24"/>
                    <a:pt x="60" y="60"/>
                  </a:cubicBezTo>
                  <a:cubicBezTo>
                    <a:pt x="48" y="72"/>
                    <a:pt x="36" y="96"/>
                    <a:pt x="12" y="120"/>
                  </a:cubicBezTo>
                  <a:cubicBezTo>
                    <a:pt x="0" y="144"/>
                    <a:pt x="0" y="155"/>
                    <a:pt x="0" y="191"/>
                  </a:cubicBezTo>
                  <a:lnTo>
                    <a:pt x="0" y="239"/>
                  </a:lnTo>
                  <a:lnTo>
                    <a:pt x="48" y="322"/>
                  </a:lnTo>
                  <a:cubicBezTo>
                    <a:pt x="60" y="334"/>
                    <a:pt x="72" y="334"/>
                    <a:pt x="96" y="358"/>
                  </a:cubicBezTo>
                  <a:cubicBezTo>
                    <a:pt x="119" y="370"/>
                    <a:pt x="143" y="382"/>
                    <a:pt x="191" y="382"/>
                  </a:cubicBezTo>
                  <a:cubicBezTo>
                    <a:pt x="227" y="382"/>
                    <a:pt x="238" y="382"/>
                    <a:pt x="274" y="370"/>
                  </a:cubicBezTo>
                  <a:cubicBezTo>
                    <a:pt x="298" y="358"/>
                    <a:pt x="310" y="358"/>
                    <a:pt x="334" y="322"/>
                  </a:cubicBezTo>
                  <a:cubicBezTo>
                    <a:pt x="346" y="310"/>
                    <a:pt x="358" y="286"/>
                    <a:pt x="369" y="263"/>
                  </a:cubicBezTo>
                  <a:cubicBezTo>
                    <a:pt x="393" y="239"/>
                    <a:pt x="393" y="227"/>
                    <a:pt x="393" y="191"/>
                  </a:cubicBezTo>
                  <a:cubicBezTo>
                    <a:pt x="405" y="179"/>
                    <a:pt x="405" y="167"/>
                    <a:pt x="393" y="144"/>
                  </a:cubicBezTo>
                  <a:lnTo>
                    <a:pt x="346" y="60"/>
                  </a:lnTo>
                  <a:cubicBezTo>
                    <a:pt x="334" y="48"/>
                    <a:pt x="310" y="48"/>
                    <a:pt x="298" y="24"/>
                  </a:cubicBezTo>
                  <a:cubicBezTo>
                    <a:pt x="274" y="13"/>
                    <a:pt x="238" y="1"/>
                    <a:pt x="19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999" name="Google Shape;999;p32"/>
            <p:cNvSpPr/>
            <p:nvPr/>
          </p:nvSpPr>
          <p:spPr>
            <a:xfrm>
              <a:off x="668405" y="4464264"/>
              <a:ext cx="10814" cy="9185"/>
            </a:xfrm>
            <a:custGeom>
              <a:avLst/>
              <a:gdLst/>
              <a:ahLst/>
              <a:cxnLst/>
              <a:rect l="l" t="t" r="r" b="b"/>
              <a:pathLst>
                <a:path w="239" h="203" extrusionOk="0">
                  <a:moveTo>
                    <a:pt x="119" y="0"/>
                  </a:moveTo>
                  <a:cubicBezTo>
                    <a:pt x="0" y="0"/>
                    <a:pt x="0" y="203"/>
                    <a:pt x="119" y="203"/>
                  </a:cubicBezTo>
                  <a:cubicBezTo>
                    <a:pt x="238" y="203"/>
                    <a:pt x="238" y="0"/>
                    <a:pt x="11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1000" name="Google Shape;1000;p32"/>
            <p:cNvSpPr/>
            <p:nvPr/>
          </p:nvSpPr>
          <p:spPr>
            <a:xfrm>
              <a:off x="1350370" y="4830560"/>
              <a:ext cx="21582" cy="17284"/>
            </a:xfrm>
            <a:custGeom>
              <a:avLst/>
              <a:gdLst/>
              <a:ahLst/>
              <a:cxnLst/>
              <a:rect l="l" t="t" r="r" b="b"/>
              <a:pathLst>
                <a:path w="477" h="382" extrusionOk="0">
                  <a:moveTo>
                    <a:pt x="239" y="1"/>
                  </a:moveTo>
                  <a:cubicBezTo>
                    <a:pt x="0" y="1"/>
                    <a:pt x="0" y="382"/>
                    <a:pt x="239" y="382"/>
                  </a:cubicBezTo>
                  <a:cubicBezTo>
                    <a:pt x="477" y="382"/>
                    <a:pt x="477" y="1"/>
                    <a:pt x="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1001" name="Google Shape;1001;p32"/>
            <p:cNvSpPr/>
            <p:nvPr/>
          </p:nvSpPr>
          <p:spPr>
            <a:xfrm>
              <a:off x="1404256" y="4690530"/>
              <a:ext cx="21039" cy="20496"/>
            </a:xfrm>
            <a:custGeom>
              <a:avLst/>
              <a:gdLst/>
              <a:ahLst/>
              <a:cxnLst/>
              <a:rect l="l" t="t" r="r" b="b"/>
              <a:pathLst>
                <a:path w="465" h="453" extrusionOk="0">
                  <a:moveTo>
                    <a:pt x="226" y="0"/>
                  </a:moveTo>
                  <a:cubicBezTo>
                    <a:pt x="191" y="0"/>
                    <a:pt x="167" y="0"/>
                    <a:pt x="131" y="12"/>
                  </a:cubicBezTo>
                  <a:cubicBezTo>
                    <a:pt x="107" y="36"/>
                    <a:pt x="71" y="48"/>
                    <a:pt x="60" y="60"/>
                  </a:cubicBezTo>
                  <a:cubicBezTo>
                    <a:pt x="36" y="71"/>
                    <a:pt x="12" y="107"/>
                    <a:pt x="12" y="131"/>
                  </a:cubicBezTo>
                  <a:cubicBezTo>
                    <a:pt x="0" y="167"/>
                    <a:pt x="0" y="191"/>
                    <a:pt x="0" y="226"/>
                  </a:cubicBezTo>
                  <a:cubicBezTo>
                    <a:pt x="0" y="238"/>
                    <a:pt x="0" y="274"/>
                    <a:pt x="12" y="286"/>
                  </a:cubicBezTo>
                  <a:cubicBezTo>
                    <a:pt x="36" y="333"/>
                    <a:pt x="48" y="357"/>
                    <a:pt x="71" y="393"/>
                  </a:cubicBezTo>
                  <a:cubicBezTo>
                    <a:pt x="95" y="405"/>
                    <a:pt x="107" y="417"/>
                    <a:pt x="119" y="417"/>
                  </a:cubicBezTo>
                  <a:cubicBezTo>
                    <a:pt x="155" y="441"/>
                    <a:pt x="191" y="452"/>
                    <a:pt x="238" y="452"/>
                  </a:cubicBezTo>
                  <a:cubicBezTo>
                    <a:pt x="274" y="452"/>
                    <a:pt x="298" y="452"/>
                    <a:pt x="333" y="441"/>
                  </a:cubicBezTo>
                  <a:cubicBezTo>
                    <a:pt x="357" y="417"/>
                    <a:pt x="393" y="405"/>
                    <a:pt x="405" y="393"/>
                  </a:cubicBezTo>
                  <a:cubicBezTo>
                    <a:pt x="429" y="381"/>
                    <a:pt x="452" y="345"/>
                    <a:pt x="452" y="321"/>
                  </a:cubicBezTo>
                  <a:cubicBezTo>
                    <a:pt x="464" y="286"/>
                    <a:pt x="464" y="262"/>
                    <a:pt x="464" y="226"/>
                  </a:cubicBezTo>
                  <a:cubicBezTo>
                    <a:pt x="452" y="214"/>
                    <a:pt x="452" y="179"/>
                    <a:pt x="452" y="167"/>
                  </a:cubicBezTo>
                  <a:cubicBezTo>
                    <a:pt x="429" y="119"/>
                    <a:pt x="417" y="95"/>
                    <a:pt x="393" y="60"/>
                  </a:cubicBezTo>
                  <a:cubicBezTo>
                    <a:pt x="369" y="48"/>
                    <a:pt x="357" y="36"/>
                    <a:pt x="345" y="36"/>
                  </a:cubicBezTo>
                  <a:cubicBezTo>
                    <a:pt x="310" y="12"/>
                    <a:pt x="274" y="0"/>
                    <a:pt x="22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1002" name="Google Shape;1002;p32"/>
            <p:cNvSpPr/>
            <p:nvPr/>
          </p:nvSpPr>
          <p:spPr>
            <a:xfrm>
              <a:off x="1437103" y="4743284"/>
              <a:ext cx="24297" cy="18912"/>
            </a:xfrm>
            <a:custGeom>
              <a:avLst/>
              <a:gdLst/>
              <a:ahLst/>
              <a:cxnLst/>
              <a:rect l="l" t="t" r="r" b="b"/>
              <a:pathLst>
                <a:path w="537" h="418" extrusionOk="0">
                  <a:moveTo>
                    <a:pt x="274" y="1"/>
                  </a:moveTo>
                  <a:cubicBezTo>
                    <a:pt x="0" y="1"/>
                    <a:pt x="0" y="418"/>
                    <a:pt x="274" y="418"/>
                  </a:cubicBezTo>
                  <a:cubicBezTo>
                    <a:pt x="536" y="406"/>
                    <a:pt x="536" y="1"/>
                    <a:pt x="27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1003" name="Google Shape;1003;p32"/>
            <p:cNvSpPr/>
            <p:nvPr/>
          </p:nvSpPr>
          <p:spPr>
            <a:xfrm>
              <a:off x="1390773" y="4732516"/>
              <a:ext cx="15112" cy="11356"/>
            </a:xfrm>
            <a:custGeom>
              <a:avLst/>
              <a:gdLst/>
              <a:ahLst/>
              <a:cxnLst/>
              <a:rect l="l" t="t" r="r" b="b"/>
              <a:pathLst>
                <a:path w="334" h="251" extrusionOk="0">
                  <a:moveTo>
                    <a:pt x="167" y="1"/>
                  </a:moveTo>
                  <a:cubicBezTo>
                    <a:pt x="0" y="1"/>
                    <a:pt x="0" y="251"/>
                    <a:pt x="167" y="251"/>
                  </a:cubicBezTo>
                  <a:cubicBezTo>
                    <a:pt x="334" y="251"/>
                    <a:pt x="334" y="1"/>
                    <a:pt x="16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grpSp>
      <p:sp>
        <p:nvSpPr>
          <p:cNvPr id="1004" name="Google Shape;1004;p32"/>
          <p:cNvSpPr/>
          <p:nvPr/>
        </p:nvSpPr>
        <p:spPr>
          <a:xfrm>
            <a:off x="346146" y="6287223"/>
            <a:ext cx="934615" cy="555715"/>
          </a:xfrm>
          <a:custGeom>
            <a:avLst/>
            <a:gdLst/>
            <a:ahLst/>
            <a:cxnLst/>
            <a:rect l="l" t="t" r="r" b="b"/>
            <a:pathLst>
              <a:path w="13574" h="8071" extrusionOk="0">
                <a:moveTo>
                  <a:pt x="6092" y="0"/>
                </a:moveTo>
                <a:cubicBezTo>
                  <a:pt x="5733" y="0"/>
                  <a:pt x="5369" y="110"/>
                  <a:pt x="5084" y="321"/>
                </a:cubicBezTo>
                <a:cubicBezTo>
                  <a:pt x="4477" y="773"/>
                  <a:pt x="4191" y="1559"/>
                  <a:pt x="4227" y="2309"/>
                </a:cubicBezTo>
                <a:cubicBezTo>
                  <a:pt x="4240" y="2711"/>
                  <a:pt x="4341" y="3105"/>
                  <a:pt x="4493" y="3483"/>
                </a:cubicBezTo>
                <a:lnTo>
                  <a:pt x="4493" y="3483"/>
                </a:lnTo>
                <a:cubicBezTo>
                  <a:pt x="4416" y="3383"/>
                  <a:pt x="4328" y="3292"/>
                  <a:pt x="4227" y="3214"/>
                </a:cubicBezTo>
                <a:cubicBezTo>
                  <a:pt x="4051" y="3086"/>
                  <a:pt x="3830" y="3018"/>
                  <a:pt x="3617" y="3018"/>
                </a:cubicBezTo>
                <a:cubicBezTo>
                  <a:pt x="3356" y="3018"/>
                  <a:pt x="3108" y="3122"/>
                  <a:pt x="2977" y="3345"/>
                </a:cubicBezTo>
                <a:cubicBezTo>
                  <a:pt x="2870" y="3512"/>
                  <a:pt x="2858" y="3702"/>
                  <a:pt x="2858" y="3893"/>
                </a:cubicBezTo>
                <a:cubicBezTo>
                  <a:pt x="2858" y="4369"/>
                  <a:pt x="2977" y="4869"/>
                  <a:pt x="3179" y="5298"/>
                </a:cubicBezTo>
                <a:cubicBezTo>
                  <a:pt x="2739" y="4548"/>
                  <a:pt x="1917" y="4036"/>
                  <a:pt x="1060" y="3940"/>
                </a:cubicBezTo>
                <a:cubicBezTo>
                  <a:pt x="1012" y="3937"/>
                  <a:pt x="963" y="3936"/>
                  <a:pt x="914" y="3936"/>
                </a:cubicBezTo>
                <a:cubicBezTo>
                  <a:pt x="575" y="3936"/>
                  <a:pt x="229" y="4016"/>
                  <a:pt x="83" y="4298"/>
                </a:cubicBezTo>
                <a:cubicBezTo>
                  <a:pt x="0" y="4476"/>
                  <a:pt x="12" y="4690"/>
                  <a:pt x="48" y="4881"/>
                </a:cubicBezTo>
                <a:cubicBezTo>
                  <a:pt x="549" y="7701"/>
                  <a:pt x="4265" y="8071"/>
                  <a:pt x="7303" y="8071"/>
                </a:cubicBezTo>
                <a:cubicBezTo>
                  <a:pt x="8382" y="8071"/>
                  <a:pt x="9375" y="8024"/>
                  <a:pt x="10109" y="8024"/>
                </a:cubicBezTo>
                <a:cubicBezTo>
                  <a:pt x="10597" y="8024"/>
                  <a:pt x="11085" y="8024"/>
                  <a:pt x="11537" y="7810"/>
                </a:cubicBezTo>
                <a:cubicBezTo>
                  <a:pt x="12085" y="7560"/>
                  <a:pt x="12454" y="7012"/>
                  <a:pt x="12764" y="6476"/>
                </a:cubicBezTo>
                <a:cubicBezTo>
                  <a:pt x="13157" y="5833"/>
                  <a:pt x="13502" y="5131"/>
                  <a:pt x="13561" y="4393"/>
                </a:cubicBezTo>
                <a:cubicBezTo>
                  <a:pt x="13573" y="4155"/>
                  <a:pt x="13561" y="3917"/>
                  <a:pt x="13418" y="3714"/>
                </a:cubicBezTo>
                <a:cubicBezTo>
                  <a:pt x="13283" y="3531"/>
                  <a:pt x="13059" y="3448"/>
                  <a:pt x="12827" y="3448"/>
                </a:cubicBezTo>
                <a:cubicBezTo>
                  <a:pt x="12652" y="3448"/>
                  <a:pt x="12472" y="3496"/>
                  <a:pt x="12323" y="3583"/>
                </a:cubicBezTo>
                <a:cubicBezTo>
                  <a:pt x="11966" y="3797"/>
                  <a:pt x="11752" y="4155"/>
                  <a:pt x="11549" y="4512"/>
                </a:cubicBezTo>
                <a:cubicBezTo>
                  <a:pt x="11621" y="4071"/>
                  <a:pt x="11609" y="3619"/>
                  <a:pt x="11537" y="3178"/>
                </a:cubicBezTo>
                <a:cubicBezTo>
                  <a:pt x="11502" y="3047"/>
                  <a:pt x="11478" y="2916"/>
                  <a:pt x="11383" y="2821"/>
                </a:cubicBezTo>
                <a:cubicBezTo>
                  <a:pt x="11301" y="2735"/>
                  <a:pt x="11197" y="2699"/>
                  <a:pt x="11086" y="2699"/>
                </a:cubicBezTo>
                <a:cubicBezTo>
                  <a:pt x="10858" y="2699"/>
                  <a:pt x="10598" y="2851"/>
                  <a:pt x="10430" y="3035"/>
                </a:cubicBezTo>
                <a:cubicBezTo>
                  <a:pt x="9989" y="3500"/>
                  <a:pt x="9656" y="4095"/>
                  <a:pt x="9513" y="4726"/>
                </a:cubicBezTo>
                <a:cubicBezTo>
                  <a:pt x="9573" y="4190"/>
                  <a:pt x="9549" y="3643"/>
                  <a:pt x="9454" y="3119"/>
                </a:cubicBezTo>
                <a:cubicBezTo>
                  <a:pt x="9418" y="3024"/>
                  <a:pt x="9394" y="2904"/>
                  <a:pt x="9299" y="2821"/>
                </a:cubicBezTo>
                <a:cubicBezTo>
                  <a:pt x="9255" y="2790"/>
                  <a:pt x="9207" y="2776"/>
                  <a:pt x="9159" y="2776"/>
                </a:cubicBezTo>
                <a:cubicBezTo>
                  <a:pt x="8988" y="2776"/>
                  <a:pt x="8806" y="2949"/>
                  <a:pt x="8704" y="3107"/>
                </a:cubicBezTo>
                <a:cubicBezTo>
                  <a:pt x="8358" y="3655"/>
                  <a:pt x="8168" y="4286"/>
                  <a:pt x="8120" y="4929"/>
                </a:cubicBezTo>
                <a:cubicBezTo>
                  <a:pt x="8180" y="3750"/>
                  <a:pt x="8025" y="2559"/>
                  <a:pt x="7680" y="1428"/>
                </a:cubicBezTo>
                <a:cubicBezTo>
                  <a:pt x="7561" y="1059"/>
                  <a:pt x="7430" y="678"/>
                  <a:pt x="7144" y="404"/>
                </a:cubicBezTo>
                <a:cubicBezTo>
                  <a:pt x="6871" y="131"/>
                  <a:pt x="6484" y="0"/>
                  <a:pt x="6092" y="0"/>
                </a:cubicBezTo>
                <a:close/>
              </a:path>
            </a:pathLst>
          </a:custGeom>
          <a:solidFill>
            <a:srgbClr val="FF3577">
              <a:alpha val="42745"/>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1005" name="Google Shape;1005;p32"/>
          <p:cNvSpPr txBox="1"/>
          <p:nvPr/>
        </p:nvSpPr>
        <p:spPr>
          <a:xfrm>
            <a:off x="3169814" y="278009"/>
            <a:ext cx="5852370"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20087"/>
              </a:buClr>
              <a:buSzPts val="3600"/>
              <a:buFont typeface="Arial"/>
              <a:buNone/>
            </a:pPr>
            <a:r>
              <a:rPr lang="en-US" sz="3600" b="1" i="0" u="none" strike="noStrike" cap="none">
                <a:solidFill>
                  <a:srgbClr val="F20087"/>
                </a:solidFill>
                <a:latin typeface="Arial"/>
                <a:ea typeface="Arial"/>
                <a:cs typeface="Arial"/>
                <a:sym typeface="Arial"/>
              </a:rPr>
              <a:t>Nội dung bài học</a:t>
            </a:r>
            <a:endParaRPr sz="3600" b="1" i="0" u="none" strike="noStrike" cap="none">
              <a:solidFill>
                <a:srgbClr val="F20087"/>
              </a:solidFill>
              <a:latin typeface="Arial"/>
              <a:ea typeface="Arial"/>
              <a:cs typeface="Arial"/>
              <a:sym typeface="Arial"/>
            </a:endParaRPr>
          </a:p>
        </p:txBody>
      </p:sp>
      <p:sp>
        <p:nvSpPr>
          <p:cNvPr id="1006" name="Google Shape;1006;p32"/>
          <p:cNvSpPr/>
          <p:nvPr/>
        </p:nvSpPr>
        <p:spPr>
          <a:xfrm>
            <a:off x="691931" y="2058428"/>
            <a:ext cx="10707980" cy="2473618"/>
          </a:xfrm>
          <a:prstGeom prst="roundRect">
            <a:avLst>
              <a:gd name="adj" fmla="val 16667"/>
            </a:avLst>
          </a:prstGeom>
          <a:solidFill>
            <a:schemeClr val="lt1">
              <a:alpha val="49803"/>
            </a:schemeClr>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endParaRPr sz="3200" b="0" i="0" u="none" strike="noStrike" cap="none">
              <a:solidFill>
                <a:srgbClr val="FFFFFF"/>
              </a:solidFill>
              <a:latin typeface="Arial"/>
              <a:ea typeface="Arial"/>
              <a:cs typeface="Arial"/>
              <a:sym typeface="Arial"/>
            </a:endParaRPr>
          </a:p>
        </p:txBody>
      </p:sp>
      <p:sp>
        <p:nvSpPr>
          <p:cNvPr id="1007" name="Google Shape;1007;p32"/>
          <p:cNvSpPr txBox="1"/>
          <p:nvPr/>
        </p:nvSpPr>
        <p:spPr>
          <a:xfrm>
            <a:off x="867770" y="2388695"/>
            <a:ext cx="10510971"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2060"/>
                </a:solidFill>
                <a:latin typeface="Cambria"/>
                <a:ea typeface="Cambria"/>
                <a:cs typeface="Cambria"/>
                <a:sym typeface="Cambria"/>
              </a:rPr>
              <a:t>Bài thơ ca ngợi sự khéo léo của cô giáo khi dạy học sinh làm thủ công và thể hiện tình cảm yêu thương, quý trọng cô giáo của các bạn học sinh.</a:t>
            </a:r>
            <a:endParaRPr sz="3200" i="0" u="none" strike="noStrike" cap="none">
              <a:solidFill>
                <a:srgbClr val="002060"/>
              </a:solidFill>
              <a:latin typeface="Cambria"/>
              <a:ea typeface="Cambria"/>
              <a:cs typeface="Cambria"/>
              <a:sym typeface="Cambria"/>
            </a:endParaRPr>
          </a:p>
        </p:txBody>
      </p:sp>
      <p:pic>
        <p:nvPicPr>
          <p:cNvPr id="1008" name="Google Shape;1008;p32"/>
          <p:cNvPicPr preferRelativeResize="0"/>
          <p:nvPr/>
        </p:nvPicPr>
        <p:blipFill rotWithShape="1">
          <a:blip r:embed="rId3">
            <a:alphaModFix/>
          </a:blip>
          <a:srcRect t="19061" b="30932"/>
          <a:stretch/>
        </p:blipFill>
        <p:spPr>
          <a:xfrm>
            <a:off x="3579999" y="4908326"/>
            <a:ext cx="5511890" cy="21499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05"/>
                                        </p:tgtEl>
                                        <p:attrNameLst>
                                          <p:attrName>style.visibility</p:attrName>
                                        </p:attrNameLst>
                                      </p:cBhvr>
                                      <p:to>
                                        <p:strVal val="visible"/>
                                      </p:to>
                                    </p:set>
                                    <p:animEffect transition="in" filter="fade">
                                      <p:cBhvr>
                                        <p:cTn id="7" dur="500"/>
                                        <p:tgtEl>
                                          <p:spTgt spid="100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07"/>
                                        </p:tgtEl>
                                        <p:attrNameLst>
                                          <p:attrName>style.visibility</p:attrName>
                                        </p:attrNameLst>
                                      </p:cBhvr>
                                      <p:to>
                                        <p:strVal val="visible"/>
                                      </p:to>
                                    </p:set>
                                    <p:animEffect transition="in" filter="fade">
                                      <p:cBhvr>
                                        <p:cTn id="12" dur="500"/>
                                        <p:tgtEl>
                                          <p:spTgt spid="10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12"/>
        <p:cNvGrpSpPr/>
        <p:nvPr/>
      </p:nvGrpSpPr>
      <p:grpSpPr>
        <a:xfrm>
          <a:off x="0" y="0"/>
          <a:ext cx="0" cy="0"/>
          <a:chOff x="0" y="0"/>
          <a:chExt cx="0" cy="0"/>
        </a:xfrm>
      </p:grpSpPr>
      <p:pic>
        <p:nvPicPr>
          <p:cNvPr id="1013" name="Google Shape;1013;p33"/>
          <p:cNvPicPr preferRelativeResize="0"/>
          <p:nvPr/>
        </p:nvPicPr>
        <p:blipFill rotWithShape="1">
          <a:blip r:embed="rId3">
            <a:alphaModFix/>
          </a:blip>
          <a:srcRect l="8869" t="3721" r="8869" b="3721"/>
          <a:stretch/>
        </p:blipFill>
        <p:spPr>
          <a:xfrm>
            <a:off x="0" y="0"/>
            <a:ext cx="12192000" cy="6858000"/>
          </a:xfrm>
          <a:prstGeom prst="rect">
            <a:avLst/>
          </a:prstGeom>
          <a:noFill/>
          <a:ln>
            <a:noFill/>
          </a:ln>
        </p:spPr>
      </p:pic>
      <p:sp>
        <p:nvSpPr>
          <p:cNvPr id="1014" name="Google Shape;1014;p33"/>
          <p:cNvSpPr txBox="1"/>
          <p:nvPr/>
        </p:nvSpPr>
        <p:spPr>
          <a:xfrm>
            <a:off x="4904037" y="1342933"/>
            <a:ext cx="2383926"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6DAA2D"/>
              </a:buClr>
              <a:buSzPts val="5400"/>
              <a:buFont typeface="Calibri"/>
              <a:buNone/>
            </a:pPr>
            <a:r>
              <a:rPr lang="en-US" sz="5400" b="1" i="0" u="none" strike="noStrike" cap="none">
                <a:solidFill>
                  <a:srgbClr val="6DAA2D"/>
                </a:solidFill>
                <a:latin typeface="Calibri"/>
                <a:ea typeface="Calibri"/>
                <a:cs typeface="Calibri"/>
                <a:sym typeface="Calibri"/>
              </a:rPr>
              <a:t>03</a:t>
            </a:r>
            <a:endParaRPr sz="2400" b="1" i="0" u="none" strike="noStrike" cap="none">
              <a:solidFill>
                <a:srgbClr val="6DAA2D"/>
              </a:solidFill>
              <a:latin typeface="Calibri"/>
              <a:ea typeface="Calibri"/>
              <a:cs typeface="Calibri"/>
              <a:sym typeface="Calibri"/>
            </a:endParaRPr>
          </a:p>
        </p:txBody>
      </p:sp>
      <p:pic>
        <p:nvPicPr>
          <p:cNvPr id="1015" name="Google Shape;1015;p33"/>
          <p:cNvPicPr preferRelativeResize="0"/>
          <p:nvPr/>
        </p:nvPicPr>
        <p:blipFill rotWithShape="1">
          <a:blip r:embed="rId4">
            <a:alphaModFix/>
          </a:blip>
          <a:srcRect/>
          <a:stretch/>
        </p:blipFill>
        <p:spPr>
          <a:xfrm>
            <a:off x="3416576" y="2038991"/>
            <a:ext cx="5358848" cy="278001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14"/>
                                        </p:tgtEl>
                                        <p:attrNameLst>
                                          <p:attrName>style.visibility</p:attrName>
                                        </p:attrNameLst>
                                      </p:cBhvr>
                                      <p:to>
                                        <p:strVal val="visible"/>
                                      </p:to>
                                    </p:set>
                                    <p:animEffect transition="in" filter="fade">
                                      <p:cBhvr>
                                        <p:cTn id="7" dur="500"/>
                                        <p:tgtEl>
                                          <p:spTgt spid="10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15"/>
                                        </p:tgtEl>
                                        <p:attrNameLst>
                                          <p:attrName>style.visibility</p:attrName>
                                        </p:attrNameLst>
                                      </p:cBhvr>
                                      <p:to>
                                        <p:strVal val="visible"/>
                                      </p:to>
                                    </p:set>
                                    <p:animEffect transition="in" filter="fade">
                                      <p:cBhvr>
                                        <p:cTn id="11" dur="1000"/>
                                        <p:tgtEl>
                                          <p:spTgt spid="10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pic>
        <p:nvPicPr>
          <p:cNvPr id="1020" name="Google Shape;1020;p34"/>
          <p:cNvPicPr preferRelativeResize="0"/>
          <p:nvPr/>
        </p:nvPicPr>
        <p:blipFill rotWithShape="1">
          <a:blip r:embed="rId3">
            <a:alphaModFix/>
          </a:blip>
          <a:srcRect/>
          <a:stretch/>
        </p:blipFill>
        <p:spPr>
          <a:xfrm>
            <a:off x="3329651" y="353104"/>
            <a:ext cx="5523455" cy="1072989"/>
          </a:xfrm>
          <a:prstGeom prst="rect">
            <a:avLst/>
          </a:prstGeom>
          <a:noFill/>
          <a:ln>
            <a:noFill/>
          </a:ln>
        </p:spPr>
      </p:pic>
      <p:sp>
        <p:nvSpPr>
          <p:cNvPr id="1022" name="Google Shape;1022;p34"/>
          <p:cNvSpPr txBox="1"/>
          <p:nvPr/>
        </p:nvSpPr>
        <p:spPr>
          <a:xfrm>
            <a:off x="2361819" y="1238631"/>
            <a:ext cx="4886325" cy="3693319"/>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600"/>
              <a:buFont typeface="Cambria"/>
              <a:buNone/>
            </a:pPr>
            <a:r>
              <a:rPr lang="en-US" sz="2600" b="0" i="0" u="none" strike="noStrike" cap="none">
                <a:solidFill>
                  <a:srgbClr val="000000"/>
                </a:solidFill>
                <a:latin typeface="Cambria"/>
                <a:ea typeface="Cambria"/>
                <a:cs typeface="Cambria"/>
                <a:sym typeface="Cambria"/>
              </a:rPr>
              <a:t>Một tờ giấy trắng</a:t>
            </a:r>
            <a:endParaRPr sz="2600" b="0" i="0" u="none" strike="noStrike" cap="none">
              <a:solidFill>
                <a:srgbClr val="000000"/>
              </a:solidFill>
              <a:latin typeface="Cambria"/>
              <a:ea typeface="Cambria"/>
              <a:cs typeface="Cambria"/>
              <a:sym typeface="Cambria"/>
            </a:endParaRPr>
          </a:p>
          <a:p>
            <a:pPr marL="0" marR="0" lvl="0" indent="0" algn="just" rtl="0">
              <a:lnSpc>
                <a:spcPct val="100000"/>
              </a:lnSpc>
              <a:spcBef>
                <a:spcPts val="0"/>
              </a:spcBef>
              <a:spcAft>
                <a:spcPts val="0"/>
              </a:spcAft>
              <a:buClr>
                <a:srgbClr val="000000"/>
              </a:buClr>
              <a:buSzPts val="2600"/>
              <a:buFont typeface="Cambria"/>
              <a:buNone/>
            </a:pPr>
            <a:r>
              <a:rPr lang="en-US" sz="2600" b="0" i="0" u="none" strike="noStrike" cap="none">
                <a:solidFill>
                  <a:srgbClr val="000000"/>
                </a:solidFill>
                <a:latin typeface="Cambria"/>
                <a:ea typeface="Cambria"/>
                <a:cs typeface="Cambria"/>
                <a:sym typeface="Cambria"/>
              </a:rPr>
              <a:t>Cô gấp cong cong</a:t>
            </a:r>
            <a:endParaRPr sz="2600" b="0" i="0" u="none" strike="noStrike" cap="none">
              <a:solidFill>
                <a:srgbClr val="000000"/>
              </a:solidFill>
              <a:latin typeface="Cambria"/>
              <a:ea typeface="Cambria"/>
              <a:cs typeface="Cambria"/>
              <a:sym typeface="Cambria"/>
            </a:endParaRPr>
          </a:p>
          <a:p>
            <a:pPr marL="0" marR="0" lvl="0" indent="0" algn="just" rtl="0">
              <a:lnSpc>
                <a:spcPct val="100000"/>
              </a:lnSpc>
              <a:spcBef>
                <a:spcPts val="0"/>
              </a:spcBef>
              <a:spcAft>
                <a:spcPts val="0"/>
              </a:spcAft>
              <a:buClr>
                <a:srgbClr val="000000"/>
              </a:buClr>
              <a:buSzPts val="2600"/>
              <a:buFont typeface="Cambria"/>
              <a:buNone/>
            </a:pPr>
            <a:r>
              <a:rPr lang="en-US" sz="2600" b="0" i="0" u="none" strike="noStrike" cap="none">
                <a:solidFill>
                  <a:srgbClr val="000000"/>
                </a:solidFill>
                <a:latin typeface="Cambria"/>
                <a:ea typeface="Cambria"/>
                <a:cs typeface="Cambria"/>
                <a:sym typeface="Cambria"/>
              </a:rPr>
              <a:t>Thoắt cái đã xong</a:t>
            </a:r>
            <a:endParaRPr sz="2600" b="0" i="0" u="none" strike="noStrike" cap="none">
              <a:solidFill>
                <a:srgbClr val="000000"/>
              </a:solidFill>
              <a:latin typeface="Cambria"/>
              <a:ea typeface="Cambria"/>
              <a:cs typeface="Cambria"/>
              <a:sym typeface="Cambria"/>
            </a:endParaRPr>
          </a:p>
          <a:p>
            <a:pPr marL="0" marR="0" lvl="0" indent="0" algn="just" rtl="0">
              <a:lnSpc>
                <a:spcPct val="100000"/>
              </a:lnSpc>
              <a:spcBef>
                <a:spcPts val="0"/>
              </a:spcBef>
              <a:spcAft>
                <a:spcPts val="0"/>
              </a:spcAft>
              <a:buClr>
                <a:srgbClr val="000000"/>
              </a:buClr>
              <a:buSzPts val="2600"/>
              <a:buFont typeface="Cambria"/>
              <a:buNone/>
            </a:pPr>
            <a:r>
              <a:rPr lang="en-US" sz="2600" b="0" i="0" u="none" strike="noStrike" cap="none">
                <a:solidFill>
                  <a:srgbClr val="000000"/>
                </a:solidFill>
                <a:latin typeface="Cambria"/>
                <a:ea typeface="Cambria"/>
                <a:cs typeface="Cambria"/>
                <a:sym typeface="Cambria"/>
              </a:rPr>
              <a:t>Chiếc thuyền xinh quá!</a:t>
            </a:r>
            <a:endParaRPr/>
          </a:p>
          <a:p>
            <a:pPr marL="0" marR="0" lvl="0" indent="0" algn="l" rtl="0">
              <a:lnSpc>
                <a:spcPct val="100000"/>
              </a:lnSpc>
              <a:spcBef>
                <a:spcPts val="0"/>
              </a:spcBef>
              <a:spcAft>
                <a:spcPts val="0"/>
              </a:spcAft>
              <a:buClr>
                <a:srgbClr val="000000"/>
              </a:buClr>
              <a:buSzPts val="2600"/>
              <a:buFont typeface="Cambria"/>
              <a:buNone/>
            </a:pPr>
            <a:br>
              <a:rPr lang="en-US" sz="2600" b="0" i="0" u="none" strike="noStrike" cap="none">
                <a:solidFill>
                  <a:srgbClr val="000000"/>
                </a:solidFill>
                <a:latin typeface="Cambria"/>
                <a:ea typeface="Cambria"/>
                <a:cs typeface="Cambria"/>
                <a:sym typeface="Cambria"/>
              </a:rPr>
            </a:br>
            <a:r>
              <a:rPr lang="en-US" sz="2600" b="0" i="0" u="none" strike="noStrike" cap="none">
                <a:solidFill>
                  <a:srgbClr val="000000"/>
                </a:solidFill>
                <a:latin typeface="Cambria"/>
                <a:ea typeface="Cambria"/>
                <a:cs typeface="Cambria"/>
                <a:sym typeface="Cambria"/>
              </a:rPr>
              <a:t>Một tờ giấy đỏ</a:t>
            </a:r>
            <a:endParaRPr sz="2600" b="0" i="0" u="none" strike="noStrike" cap="none">
              <a:solidFill>
                <a:srgbClr val="000000"/>
              </a:solidFill>
              <a:latin typeface="Cambria"/>
              <a:ea typeface="Cambria"/>
              <a:cs typeface="Cambria"/>
              <a:sym typeface="Cambria"/>
            </a:endParaRPr>
          </a:p>
          <a:p>
            <a:pPr marL="0" marR="0" lvl="0" indent="0" algn="l" rtl="0">
              <a:lnSpc>
                <a:spcPct val="100000"/>
              </a:lnSpc>
              <a:spcBef>
                <a:spcPts val="0"/>
              </a:spcBef>
              <a:spcAft>
                <a:spcPts val="0"/>
              </a:spcAft>
              <a:buClr>
                <a:srgbClr val="000000"/>
              </a:buClr>
              <a:buSzPts val="2600"/>
              <a:buFont typeface="Cambria"/>
              <a:buNone/>
            </a:pPr>
            <a:r>
              <a:rPr lang="en-US" sz="2600" b="0" i="0" u="none" strike="noStrike" cap="none">
                <a:solidFill>
                  <a:srgbClr val="000000"/>
                </a:solidFill>
                <a:latin typeface="Cambria"/>
                <a:ea typeface="Cambria"/>
                <a:cs typeface="Cambria"/>
                <a:sym typeface="Cambria"/>
              </a:rPr>
              <a:t>Mềm mại tay cô</a:t>
            </a:r>
            <a:endParaRPr sz="2600" b="0" i="0" u="none" strike="noStrike" cap="none">
              <a:solidFill>
                <a:srgbClr val="000000"/>
              </a:solidFill>
              <a:latin typeface="Cambria"/>
              <a:ea typeface="Cambria"/>
              <a:cs typeface="Cambria"/>
              <a:sym typeface="Cambria"/>
            </a:endParaRPr>
          </a:p>
          <a:p>
            <a:pPr marL="0" marR="0" lvl="0" indent="0" algn="l" rtl="0">
              <a:lnSpc>
                <a:spcPct val="100000"/>
              </a:lnSpc>
              <a:spcBef>
                <a:spcPts val="0"/>
              </a:spcBef>
              <a:spcAft>
                <a:spcPts val="0"/>
              </a:spcAft>
              <a:buClr>
                <a:srgbClr val="000000"/>
              </a:buClr>
              <a:buSzPts val="2600"/>
              <a:buFont typeface="Cambria"/>
              <a:buNone/>
            </a:pPr>
            <a:r>
              <a:rPr lang="en-US" sz="2600" b="0" i="0" u="none" strike="noStrike" cap="none">
                <a:solidFill>
                  <a:srgbClr val="000000"/>
                </a:solidFill>
                <a:latin typeface="Cambria"/>
                <a:ea typeface="Cambria"/>
                <a:cs typeface="Cambria"/>
                <a:sym typeface="Cambria"/>
              </a:rPr>
              <a:t>Mặt trời đã phô</a:t>
            </a:r>
            <a:endParaRPr sz="2600" b="0" i="0" u="none" strike="noStrike" cap="none">
              <a:solidFill>
                <a:srgbClr val="000000"/>
              </a:solidFill>
              <a:latin typeface="Cambria"/>
              <a:ea typeface="Cambria"/>
              <a:cs typeface="Cambria"/>
              <a:sym typeface="Cambria"/>
            </a:endParaRPr>
          </a:p>
          <a:p>
            <a:pPr marL="0" marR="0" lvl="0" indent="0" algn="l" rtl="0">
              <a:lnSpc>
                <a:spcPct val="100000"/>
              </a:lnSpc>
              <a:spcBef>
                <a:spcPts val="0"/>
              </a:spcBef>
              <a:spcAft>
                <a:spcPts val="0"/>
              </a:spcAft>
              <a:buClr>
                <a:srgbClr val="000000"/>
              </a:buClr>
              <a:buSzPts val="2600"/>
              <a:buFont typeface="Cambria"/>
              <a:buNone/>
            </a:pPr>
            <a:r>
              <a:rPr lang="en-US" sz="2600" b="0" i="0" u="none" strike="noStrike" cap="none">
                <a:solidFill>
                  <a:srgbClr val="000000"/>
                </a:solidFill>
                <a:latin typeface="Cambria"/>
                <a:ea typeface="Cambria"/>
                <a:cs typeface="Cambria"/>
                <a:sym typeface="Cambria"/>
              </a:rPr>
              <a:t>Nhiều tia nắng tỏa.</a:t>
            </a:r>
            <a:endParaRPr/>
          </a:p>
        </p:txBody>
      </p:sp>
      <p:sp>
        <p:nvSpPr>
          <p:cNvPr id="1023" name="Google Shape;1023;p34"/>
          <p:cNvSpPr txBox="1"/>
          <p:nvPr/>
        </p:nvSpPr>
        <p:spPr>
          <a:xfrm>
            <a:off x="6867143" y="1167776"/>
            <a:ext cx="4886325" cy="529375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600"/>
              <a:buFont typeface="Cambria"/>
              <a:buNone/>
            </a:pPr>
            <a:r>
              <a:rPr lang="en-US" sz="2600" b="0" i="0" u="none" strike="noStrike" cap="none">
                <a:solidFill>
                  <a:srgbClr val="000000"/>
                </a:solidFill>
                <a:latin typeface="Cambria"/>
                <a:ea typeface="Cambria"/>
                <a:cs typeface="Cambria"/>
                <a:sym typeface="Cambria"/>
              </a:rPr>
              <a:t>Thêm tờ xanh nữa</a:t>
            </a:r>
            <a:endParaRPr/>
          </a:p>
          <a:p>
            <a:pPr marL="0" marR="0" lvl="0" indent="0" algn="l" rtl="0">
              <a:lnSpc>
                <a:spcPct val="100000"/>
              </a:lnSpc>
              <a:spcBef>
                <a:spcPts val="0"/>
              </a:spcBef>
              <a:spcAft>
                <a:spcPts val="0"/>
              </a:spcAft>
              <a:buClr>
                <a:srgbClr val="000000"/>
              </a:buClr>
              <a:buSzPts val="2600"/>
              <a:buFont typeface="Cambria"/>
              <a:buNone/>
            </a:pPr>
            <a:r>
              <a:rPr lang="en-US" sz="2600" b="0" i="0" u="none" strike="noStrike" cap="none">
                <a:solidFill>
                  <a:srgbClr val="000000"/>
                </a:solidFill>
                <a:latin typeface="Cambria"/>
                <a:ea typeface="Cambria"/>
                <a:cs typeface="Cambria"/>
                <a:sym typeface="Cambria"/>
              </a:rPr>
              <a:t>Cô cắt rất nhanh</a:t>
            </a:r>
            <a:endParaRPr/>
          </a:p>
          <a:p>
            <a:pPr marL="0" marR="0" lvl="0" indent="0" algn="l" rtl="0">
              <a:lnSpc>
                <a:spcPct val="100000"/>
              </a:lnSpc>
              <a:spcBef>
                <a:spcPts val="0"/>
              </a:spcBef>
              <a:spcAft>
                <a:spcPts val="0"/>
              </a:spcAft>
              <a:buClr>
                <a:srgbClr val="000000"/>
              </a:buClr>
              <a:buSzPts val="2600"/>
              <a:buFont typeface="Cambria"/>
              <a:buNone/>
            </a:pPr>
            <a:r>
              <a:rPr lang="en-US" sz="2600" b="0" i="0" u="none" strike="noStrike" cap="none">
                <a:solidFill>
                  <a:srgbClr val="000000"/>
                </a:solidFill>
                <a:latin typeface="Cambria"/>
                <a:ea typeface="Cambria"/>
                <a:cs typeface="Cambria"/>
                <a:sym typeface="Cambria"/>
              </a:rPr>
              <a:t>Mặt nước dập dềnh</a:t>
            </a:r>
            <a:endParaRPr/>
          </a:p>
          <a:p>
            <a:pPr marL="0" marR="0" lvl="0" indent="0" algn="l" rtl="0">
              <a:lnSpc>
                <a:spcPct val="100000"/>
              </a:lnSpc>
              <a:spcBef>
                <a:spcPts val="0"/>
              </a:spcBef>
              <a:spcAft>
                <a:spcPts val="0"/>
              </a:spcAft>
              <a:buClr>
                <a:srgbClr val="000000"/>
              </a:buClr>
              <a:buSzPts val="2600"/>
              <a:buFont typeface="Cambria"/>
              <a:buNone/>
            </a:pPr>
            <a:r>
              <a:rPr lang="en-US" sz="2600" b="0" i="0" u="none" strike="noStrike" cap="none">
                <a:solidFill>
                  <a:srgbClr val="000000"/>
                </a:solidFill>
                <a:latin typeface="Cambria"/>
                <a:ea typeface="Cambria"/>
                <a:cs typeface="Cambria"/>
                <a:sym typeface="Cambria"/>
              </a:rPr>
              <a:t>Quanh thuyền sóng lượn.</a:t>
            </a:r>
            <a:endParaRPr/>
          </a:p>
          <a:p>
            <a:pPr marL="0" marR="0" lvl="0" indent="0" algn="l" rtl="0">
              <a:lnSpc>
                <a:spcPct val="100000"/>
              </a:lnSpc>
              <a:spcBef>
                <a:spcPts val="0"/>
              </a:spcBef>
              <a:spcAft>
                <a:spcPts val="0"/>
              </a:spcAft>
              <a:buClr>
                <a:srgbClr val="000000"/>
              </a:buClr>
              <a:buSzPts val="2600"/>
              <a:buFont typeface="Cambria"/>
              <a:buNone/>
            </a:pPr>
            <a:br>
              <a:rPr lang="en-US" sz="2600" b="0" i="0" u="none" strike="noStrike" cap="none">
                <a:solidFill>
                  <a:srgbClr val="000000"/>
                </a:solidFill>
                <a:latin typeface="Cambria"/>
                <a:ea typeface="Cambria"/>
                <a:cs typeface="Cambria"/>
                <a:sym typeface="Cambria"/>
              </a:rPr>
            </a:br>
            <a:r>
              <a:rPr lang="en-US" sz="2600" b="0" i="0" u="none" strike="noStrike" cap="none">
                <a:solidFill>
                  <a:srgbClr val="000000"/>
                </a:solidFill>
                <a:latin typeface="Cambria"/>
                <a:ea typeface="Cambria"/>
                <a:cs typeface="Cambria"/>
                <a:sym typeface="Cambria"/>
              </a:rPr>
              <a:t>Như phép mầu nhiệm</a:t>
            </a:r>
            <a:endParaRPr/>
          </a:p>
          <a:p>
            <a:pPr marL="0" marR="0" lvl="0" indent="0" algn="l" rtl="0">
              <a:lnSpc>
                <a:spcPct val="100000"/>
              </a:lnSpc>
              <a:spcBef>
                <a:spcPts val="0"/>
              </a:spcBef>
              <a:spcAft>
                <a:spcPts val="0"/>
              </a:spcAft>
              <a:buClr>
                <a:srgbClr val="000000"/>
              </a:buClr>
              <a:buSzPts val="2600"/>
              <a:buFont typeface="Cambria"/>
              <a:buNone/>
            </a:pPr>
            <a:r>
              <a:rPr lang="en-US" sz="2600" b="0" i="0" u="none" strike="noStrike" cap="none">
                <a:solidFill>
                  <a:srgbClr val="000000"/>
                </a:solidFill>
                <a:latin typeface="Cambria"/>
                <a:ea typeface="Cambria"/>
                <a:cs typeface="Cambria"/>
                <a:sym typeface="Cambria"/>
              </a:rPr>
              <a:t>Hiện trước mắt em:</a:t>
            </a:r>
            <a:endParaRPr/>
          </a:p>
          <a:p>
            <a:pPr marL="0" marR="0" lvl="0" indent="0" algn="l" rtl="0">
              <a:lnSpc>
                <a:spcPct val="100000"/>
              </a:lnSpc>
              <a:spcBef>
                <a:spcPts val="0"/>
              </a:spcBef>
              <a:spcAft>
                <a:spcPts val="0"/>
              </a:spcAft>
              <a:buClr>
                <a:srgbClr val="000000"/>
              </a:buClr>
              <a:buSzPts val="2600"/>
              <a:buFont typeface="Cambria"/>
              <a:buNone/>
            </a:pPr>
            <a:r>
              <a:rPr lang="en-US" sz="2600" b="0" i="0" u="none" strike="noStrike" cap="none">
                <a:solidFill>
                  <a:srgbClr val="000000"/>
                </a:solidFill>
                <a:latin typeface="Cambria"/>
                <a:ea typeface="Cambria"/>
                <a:cs typeface="Cambria"/>
                <a:sym typeface="Cambria"/>
              </a:rPr>
              <a:t>Biển biếc bình minh</a:t>
            </a:r>
            <a:endParaRPr/>
          </a:p>
          <a:p>
            <a:pPr marL="0" marR="0" lvl="0" indent="0" algn="l" rtl="0">
              <a:lnSpc>
                <a:spcPct val="100000"/>
              </a:lnSpc>
              <a:spcBef>
                <a:spcPts val="0"/>
              </a:spcBef>
              <a:spcAft>
                <a:spcPts val="0"/>
              </a:spcAft>
              <a:buClr>
                <a:srgbClr val="000000"/>
              </a:buClr>
              <a:buSzPts val="2600"/>
              <a:buFont typeface="Cambria"/>
              <a:buNone/>
            </a:pPr>
            <a:r>
              <a:rPr lang="en-US" sz="2600" b="0" i="0" u="none" strike="noStrike" cap="none">
                <a:solidFill>
                  <a:srgbClr val="000000"/>
                </a:solidFill>
                <a:latin typeface="Cambria"/>
                <a:ea typeface="Cambria"/>
                <a:cs typeface="Cambria"/>
                <a:sym typeface="Cambria"/>
              </a:rPr>
              <a:t>Rì rào sóng vỗ…</a:t>
            </a:r>
            <a:endParaRPr/>
          </a:p>
          <a:p>
            <a:pPr marL="0" marR="0" lvl="0" indent="0" algn="just" rtl="0">
              <a:lnSpc>
                <a:spcPct val="100000"/>
              </a:lnSpc>
              <a:spcBef>
                <a:spcPts val="0"/>
              </a:spcBef>
              <a:spcAft>
                <a:spcPts val="0"/>
              </a:spcAft>
              <a:buClr>
                <a:srgbClr val="000000"/>
              </a:buClr>
              <a:buSzPts val="2600"/>
              <a:buFont typeface="Cambria"/>
              <a:buNone/>
            </a:pPr>
            <a:br>
              <a:rPr lang="en-US" sz="2600" b="0" i="0" u="none" strike="noStrike" cap="none">
                <a:solidFill>
                  <a:srgbClr val="000000"/>
                </a:solidFill>
                <a:latin typeface="Cambria"/>
                <a:ea typeface="Cambria"/>
                <a:cs typeface="Cambria"/>
                <a:sym typeface="Cambria"/>
              </a:rPr>
            </a:br>
            <a:r>
              <a:rPr lang="en-US" sz="2600" b="0" i="0" u="none" strike="noStrike" cap="none">
                <a:solidFill>
                  <a:srgbClr val="000000"/>
                </a:solidFill>
                <a:latin typeface="Cambria"/>
                <a:ea typeface="Cambria"/>
                <a:cs typeface="Cambria"/>
                <a:sym typeface="Cambria"/>
              </a:rPr>
              <a:t>Biết bao điều lạ</a:t>
            </a:r>
            <a:endParaRPr sz="2600" b="0" i="0" u="none" strike="noStrike" cap="none">
              <a:solidFill>
                <a:srgbClr val="000000"/>
              </a:solidFill>
              <a:latin typeface="Cambria"/>
              <a:ea typeface="Cambria"/>
              <a:cs typeface="Cambria"/>
              <a:sym typeface="Cambria"/>
            </a:endParaRPr>
          </a:p>
          <a:p>
            <a:pPr marL="0" marR="0" lvl="0" indent="0" algn="just" rtl="0">
              <a:lnSpc>
                <a:spcPct val="100000"/>
              </a:lnSpc>
              <a:spcBef>
                <a:spcPts val="0"/>
              </a:spcBef>
              <a:spcAft>
                <a:spcPts val="0"/>
              </a:spcAft>
              <a:buClr>
                <a:srgbClr val="000000"/>
              </a:buClr>
              <a:buSzPts val="2600"/>
              <a:buFont typeface="Cambria"/>
              <a:buNone/>
            </a:pPr>
            <a:r>
              <a:rPr lang="en-US" sz="2600" b="0" i="0" u="none" strike="noStrike" cap="none">
                <a:solidFill>
                  <a:srgbClr val="000000"/>
                </a:solidFill>
                <a:latin typeface="Cambria"/>
                <a:ea typeface="Cambria"/>
                <a:cs typeface="Cambria"/>
                <a:sym typeface="Cambria"/>
              </a:rPr>
              <a:t>Từ bàn tay cô.</a:t>
            </a:r>
            <a:endParaRPr/>
          </a:p>
          <a:p>
            <a:pPr marL="0" marR="0" lvl="0" indent="0" algn="r" rtl="0">
              <a:lnSpc>
                <a:spcPct val="100000"/>
              </a:lnSpc>
              <a:spcBef>
                <a:spcPts val="0"/>
              </a:spcBef>
              <a:spcAft>
                <a:spcPts val="0"/>
              </a:spcAft>
              <a:buClr>
                <a:srgbClr val="000000"/>
              </a:buClr>
              <a:buSzPts val="2600"/>
              <a:buFont typeface="Cambria"/>
              <a:buNone/>
            </a:pPr>
            <a:r>
              <a:rPr lang="en-US" sz="2400" b="0" i="0" u="none" strike="noStrike" cap="none">
                <a:solidFill>
                  <a:srgbClr val="000000"/>
                </a:solidFill>
                <a:latin typeface="Cambria"/>
                <a:ea typeface="Cambria"/>
                <a:cs typeface="Cambria"/>
                <a:sym typeface="Cambria"/>
              </a:rPr>
              <a:t>(Nguyễn Trọng Hoàn)</a:t>
            </a:r>
            <a:endParaRPr sz="2400" b="0" i="0" u="none" strike="noStrike" cap="none">
              <a:solidFill>
                <a:srgbClr val="000000"/>
              </a:solidFill>
              <a:latin typeface="Cambria"/>
              <a:ea typeface="Cambria"/>
              <a:cs typeface="Cambria"/>
              <a:sym typeface="Cambria"/>
            </a:endParaRPr>
          </a:p>
        </p:txBody>
      </p:sp>
      <p:grpSp>
        <p:nvGrpSpPr>
          <p:cNvPr id="1024" name="Google Shape;1024;p34"/>
          <p:cNvGrpSpPr/>
          <p:nvPr/>
        </p:nvGrpSpPr>
        <p:grpSpPr>
          <a:xfrm>
            <a:off x="-13647" y="27296"/>
            <a:ext cx="3159183" cy="631072"/>
            <a:chOff x="3521613" y="0"/>
            <a:chExt cx="2970714" cy="684000"/>
          </a:xfrm>
        </p:grpSpPr>
        <p:grpSp>
          <p:nvGrpSpPr>
            <p:cNvPr id="1025" name="Google Shape;1025;p34"/>
            <p:cNvGrpSpPr/>
            <p:nvPr/>
          </p:nvGrpSpPr>
          <p:grpSpPr>
            <a:xfrm>
              <a:off x="3521613" y="0"/>
              <a:ext cx="2895221" cy="684000"/>
              <a:chOff x="3770142" y="1493446"/>
              <a:chExt cx="2895221" cy="684000"/>
            </a:xfrm>
          </p:grpSpPr>
          <p:sp>
            <p:nvSpPr>
              <p:cNvPr id="1026" name="Google Shape;1026;p34"/>
              <p:cNvSpPr/>
              <p:nvPr/>
            </p:nvSpPr>
            <p:spPr>
              <a:xfrm>
                <a:off x="3840482" y="1547446"/>
                <a:ext cx="2824881" cy="576000"/>
              </a:xfrm>
              <a:prstGeom prst="flowChartAlternateProcess">
                <a:avLst/>
              </a:prstGeom>
              <a:solidFill>
                <a:srgbClr val="FFFF99"/>
              </a:solidFill>
              <a:ln w="28575" cap="flat" cmpd="sng">
                <a:solidFill>
                  <a:srgbClr val="FC70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mbria"/>
                  <a:ea typeface="Cambria"/>
                  <a:cs typeface="Cambria"/>
                  <a:sym typeface="Cambria"/>
                </a:endParaRPr>
              </a:p>
            </p:txBody>
          </p:sp>
          <p:pic>
            <p:nvPicPr>
              <p:cNvPr id="1027" name="Google Shape;1027;p34"/>
              <p:cNvPicPr preferRelativeResize="0"/>
              <p:nvPr/>
            </p:nvPicPr>
            <p:blipFill rotWithShape="1">
              <a:blip r:embed="rId4">
                <a:alphaModFix/>
              </a:blip>
              <a:srcRect/>
              <a:stretch/>
            </p:blipFill>
            <p:spPr>
              <a:xfrm rot="-5400000">
                <a:off x="3751426" y="1512162"/>
                <a:ext cx="684000" cy="646568"/>
              </a:xfrm>
              <a:prstGeom prst="rect">
                <a:avLst/>
              </a:prstGeom>
              <a:noFill/>
              <a:ln>
                <a:noFill/>
              </a:ln>
            </p:spPr>
          </p:pic>
        </p:grpSp>
        <p:sp>
          <p:nvSpPr>
            <p:cNvPr id="1028" name="Google Shape;1028;p34"/>
            <p:cNvSpPr txBox="1"/>
            <p:nvPr/>
          </p:nvSpPr>
          <p:spPr>
            <a:xfrm>
              <a:off x="4060480" y="107686"/>
              <a:ext cx="2431847"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Luyện đọc lại</a:t>
              </a:r>
              <a:endParaRPr sz="2400" b="0" i="0" u="none" strike="noStrike" cap="none">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32"/>
        <p:cNvGrpSpPr/>
        <p:nvPr/>
      </p:nvGrpSpPr>
      <p:grpSpPr>
        <a:xfrm>
          <a:off x="0" y="0"/>
          <a:ext cx="0" cy="0"/>
          <a:chOff x="0" y="0"/>
          <a:chExt cx="0" cy="0"/>
        </a:xfrm>
      </p:grpSpPr>
      <p:pic>
        <p:nvPicPr>
          <p:cNvPr id="1033" name="Google Shape;1033;p35"/>
          <p:cNvPicPr preferRelativeResize="0"/>
          <p:nvPr/>
        </p:nvPicPr>
        <p:blipFill rotWithShape="1">
          <a:blip r:embed="rId3">
            <a:alphaModFix/>
          </a:blip>
          <a:srcRect/>
          <a:stretch/>
        </p:blipFill>
        <p:spPr>
          <a:xfrm>
            <a:off x="3329651" y="353104"/>
            <a:ext cx="5523455" cy="1072989"/>
          </a:xfrm>
          <a:prstGeom prst="rect">
            <a:avLst/>
          </a:prstGeom>
          <a:noFill/>
          <a:ln>
            <a:noFill/>
          </a:ln>
        </p:spPr>
      </p:pic>
      <p:sp>
        <p:nvSpPr>
          <p:cNvPr id="1035" name="Google Shape;1035;p35"/>
          <p:cNvSpPr txBox="1"/>
          <p:nvPr/>
        </p:nvSpPr>
        <p:spPr>
          <a:xfrm>
            <a:off x="2361819" y="1238631"/>
            <a:ext cx="4886325" cy="3693319"/>
          </a:xfrm>
          <a:prstGeom prst="rect">
            <a:avLst/>
          </a:prstGeom>
          <a:noFill/>
          <a:ln>
            <a:noFill/>
          </a:ln>
        </p:spPr>
        <p:txBody>
          <a:bodyPr spcFirstLastPara="1" wrap="square" lIns="91425" tIns="45700" rIns="91425" bIns="45700" anchor="ctr" anchorCtr="0">
            <a:spAutoFit/>
          </a:bodyPr>
          <a:lstStyle/>
          <a:p>
            <a:pPr marL="0" marR="0" lvl="0" indent="0" algn="just" rtl="0">
              <a:lnSpc>
                <a:spcPct val="100000"/>
              </a:lnSpc>
              <a:spcBef>
                <a:spcPts val="0"/>
              </a:spcBef>
              <a:spcAft>
                <a:spcPts val="0"/>
              </a:spcAft>
              <a:buClr>
                <a:srgbClr val="000000"/>
              </a:buClr>
              <a:buSzPts val="2600"/>
              <a:buFont typeface="Cambria"/>
              <a:buNone/>
            </a:pPr>
            <a:r>
              <a:rPr lang="en-US" sz="2600" b="0" i="0" u="none" strike="noStrike" cap="none">
                <a:solidFill>
                  <a:srgbClr val="000000"/>
                </a:solidFill>
                <a:latin typeface="Cambria"/>
                <a:ea typeface="Cambria"/>
                <a:cs typeface="Cambria"/>
                <a:sym typeface="Cambria"/>
              </a:rPr>
              <a:t>Một tờ </a:t>
            </a:r>
            <a:r>
              <a:rPr lang="en-US" sz="2600" b="0" i="0" u="none" strike="noStrike" cap="none">
                <a:solidFill>
                  <a:srgbClr val="FF0000"/>
                </a:solidFill>
                <a:latin typeface="Cambria"/>
                <a:ea typeface="Cambria"/>
                <a:cs typeface="Cambria"/>
                <a:sym typeface="Cambria"/>
              </a:rPr>
              <a:t>giấy trắng</a:t>
            </a:r>
            <a:endParaRPr sz="2600" b="0" i="0" u="none" strike="noStrike" cap="none">
              <a:solidFill>
                <a:srgbClr val="FF0000"/>
              </a:solidFill>
              <a:latin typeface="Cambria"/>
              <a:ea typeface="Cambria"/>
              <a:cs typeface="Cambria"/>
              <a:sym typeface="Cambria"/>
            </a:endParaRPr>
          </a:p>
          <a:p>
            <a:pPr marL="0" marR="0" lvl="0" indent="0" algn="just" rtl="0">
              <a:lnSpc>
                <a:spcPct val="100000"/>
              </a:lnSpc>
              <a:spcBef>
                <a:spcPts val="0"/>
              </a:spcBef>
              <a:spcAft>
                <a:spcPts val="0"/>
              </a:spcAft>
              <a:buClr>
                <a:srgbClr val="000000"/>
              </a:buClr>
              <a:buSzPts val="2600"/>
              <a:buFont typeface="Cambria"/>
              <a:buNone/>
            </a:pPr>
            <a:r>
              <a:rPr lang="en-US" sz="2600" b="0" i="0" u="none" strike="noStrike" cap="none">
                <a:solidFill>
                  <a:srgbClr val="000000"/>
                </a:solidFill>
                <a:latin typeface="Cambria"/>
                <a:ea typeface="Cambria"/>
                <a:cs typeface="Cambria"/>
                <a:sym typeface="Cambria"/>
              </a:rPr>
              <a:t>Cô gấp </a:t>
            </a:r>
            <a:r>
              <a:rPr lang="en-US" sz="2600" b="0" i="0" u="none" strike="noStrike" cap="none">
                <a:solidFill>
                  <a:srgbClr val="FF0000"/>
                </a:solidFill>
                <a:latin typeface="Cambria"/>
                <a:ea typeface="Cambria"/>
                <a:cs typeface="Cambria"/>
                <a:sym typeface="Cambria"/>
              </a:rPr>
              <a:t>cong cong</a:t>
            </a:r>
            <a:endParaRPr sz="2600" b="0" i="0" u="none" strike="noStrike" cap="none">
              <a:solidFill>
                <a:srgbClr val="FF0000"/>
              </a:solidFill>
              <a:latin typeface="Cambria"/>
              <a:ea typeface="Cambria"/>
              <a:cs typeface="Cambria"/>
              <a:sym typeface="Cambria"/>
            </a:endParaRPr>
          </a:p>
          <a:p>
            <a:pPr marL="0" marR="0" lvl="0" indent="0" algn="just" rtl="0">
              <a:lnSpc>
                <a:spcPct val="100000"/>
              </a:lnSpc>
              <a:spcBef>
                <a:spcPts val="0"/>
              </a:spcBef>
              <a:spcAft>
                <a:spcPts val="0"/>
              </a:spcAft>
              <a:buClr>
                <a:srgbClr val="000000"/>
              </a:buClr>
              <a:buSzPts val="2600"/>
              <a:buFont typeface="Cambria"/>
              <a:buNone/>
            </a:pPr>
            <a:r>
              <a:rPr lang="en-US" sz="2600" b="0" i="0" u="none" strike="noStrike" cap="none">
                <a:solidFill>
                  <a:srgbClr val="000000"/>
                </a:solidFill>
                <a:latin typeface="Cambria"/>
                <a:ea typeface="Cambria"/>
                <a:cs typeface="Cambria"/>
                <a:sym typeface="Cambria"/>
              </a:rPr>
              <a:t>Thoắt cái đã xong</a:t>
            </a:r>
            <a:endParaRPr sz="2600" b="0" i="0" u="none" strike="noStrike" cap="none">
              <a:solidFill>
                <a:srgbClr val="000000"/>
              </a:solidFill>
              <a:latin typeface="Cambria"/>
              <a:ea typeface="Cambria"/>
              <a:cs typeface="Cambria"/>
              <a:sym typeface="Cambria"/>
            </a:endParaRPr>
          </a:p>
          <a:p>
            <a:pPr marL="0" marR="0" lvl="0" indent="0" algn="just" rtl="0">
              <a:lnSpc>
                <a:spcPct val="100000"/>
              </a:lnSpc>
              <a:spcBef>
                <a:spcPts val="0"/>
              </a:spcBef>
              <a:spcAft>
                <a:spcPts val="0"/>
              </a:spcAft>
              <a:buClr>
                <a:srgbClr val="000000"/>
              </a:buClr>
              <a:buSzPts val="2600"/>
              <a:buFont typeface="Cambria"/>
              <a:buNone/>
            </a:pPr>
            <a:r>
              <a:rPr lang="en-US" sz="2600" b="0" i="0" u="none" strike="noStrike" cap="none">
                <a:solidFill>
                  <a:srgbClr val="000000"/>
                </a:solidFill>
                <a:latin typeface="Cambria"/>
                <a:ea typeface="Cambria"/>
                <a:cs typeface="Cambria"/>
                <a:sym typeface="Cambria"/>
              </a:rPr>
              <a:t>Chiếc thuyền </a:t>
            </a:r>
            <a:r>
              <a:rPr lang="en-US" sz="2600" b="0" i="0" u="none" strike="noStrike" cap="none">
                <a:solidFill>
                  <a:srgbClr val="FF0000"/>
                </a:solidFill>
                <a:latin typeface="Cambria"/>
                <a:ea typeface="Cambria"/>
                <a:cs typeface="Cambria"/>
                <a:sym typeface="Cambria"/>
              </a:rPr>
              <a:t>xinh quá!</a:t>
            </a:r>
            <a:endParaRPr/>
          </a:p>
          <a:p>
            <a:pPr marL="0" marR="0" lvl="0" indent="0" algn="l" rtl="0">
              <a:lnSpc>
                <a:spcPct val="100000"/>
              </a:lnSpc>
              <a:spcBef>
                <a:spcPts val="0"/>
              </a:spcBef>
              <a:spcAft>
                <a:spcPts val="0"/>
              </a:spcAft>
              <a:buClr>
                <a:srgbClr val="000000"/>
              </a:buClr>
              <a:buSzPts val="2600"/>
              <a:buFont typeface="Cambria"/>
              <a:buNone/>
            </a:pPr>
            <a:br>
              <a:rPr lang="en-US" sz="2600" b="0" i="0" u="none" strike="noStrike" cap="none">
                <a:solidFill>
                  <a:srgbClr val="000000"/>
                </a:solidFill>
                <a:latin typeface="Cambria"/>
                <a:ea typeface="Cambria"/>
                <a:cs typeface="Cambria"/>
                <a:sym typeface="Cambria"/>
              </a:rPr>
            </a:br>
            <a:r>
              <a:rPr lang="en-US" sz="2600" b="0" i="0" u="none" strike="noStrike" cap="none">
                <a:solidFill>
                  <a:srgbClr val="000000"/>
                </a:solidFill>
                <a:latin typeface="Cambria"/>
                <a:ea typeface="Cambria"/>
                <a:cs typeface="Cambria"/>
                <a:sym typeface="Cambria"/>
              </a:rPr>
              <a:t>Một tờ giấy </a:t>
            </a:r>
            <a:r>
              <a:rPr lang="en-US" sz="2600" b="0" i="0" u="none" strike="noStrike" cap="none">
                <a:solidFill>
                  <a:srgbClr val="FF0000"/>
                </a:solidFill>
                <a:latin typeface="Cambria"/>
                <a:ea typeface="Cambria"/>
                <a:cs typeface="Cambria"/>
                <a:sym typeface="Cambria"/>
              </a:rPr>
              <a:t>đỏ</a:t>
            </a:r>
            <a:endParaRPr sz="2600" b="0" i="0" u="none" strike="noStrike" cap="none">
              <a:solidFill>
                <a:srgbClr val="FF0000"/>
              </a:solidFill>
              <a:latin typeface="Cambria"/>
              <a:ea typeface="Cambria"/>
              <a:cs typeface="Cambria"/>
              <a:sym typeface="Cambria"/>
            </a:endParaRPr>
          </a:p>
          <a:p>
            <a:pPr marL="0" marR="0" lvl="0" indent="0" algn="l" rtl="0">
              <a:lnSpc>
                <a:spcPct val="100000"/>
              </a:lnSpc>
              <a:spcBef>
                <a:spcPts val="0"/>
              </a:spcBef>
              <a:spcAft>
                <a:spcPts val="0"/>
              </a:spcAft>
              <a:buClr>
                <a:srgbClr val="FF0000"/>
              </a:buClr>
              <a:buSzPts val="2600"/>
              <a:buFont typeface="Cambria"/>
              <a:buNone/>
            </a:pPr>
            <a:r>
              <a:rPr lang="en-US" sz="2600" b="0" i="0" u="none" strike="noStrike" cap="none">
                <a:solidFill>
                  <a:srgbClr val="FF0000"/>
                </a:solidFill>
                <a:latin typeface="Cambria"/>
                <a:ea typeface="Cambria"/>
                <a:cs typeface="Cambria"/>
                <a:sym typeface="Cambria"/>
              </a:rPr>
              <a:t>Mềm mại </a:t>
            </a:r>
            <a:r>
              <a:rPr lang="en-US" sz="2600" b="0" i="0" u="none" strike="noStrike" cap="none">
                <a:solidFill>
                  <a:srgbClr val="000000"/>
                </a:solidFill>
                <a:latin typeface="Cambria"/>
                <a:ea typeface="Cambria"/>
                <a:cs typeface="Cambria"/>
                <a:sym typeface="Cambria"/>
              </a:rPr>
              <a:t>tay cô</a:t>
            </a:r>
            <a:endParaRPr sz="2600" b="0" i="0" u="none" strike="noStrike" cap="none">
              <a:solidFill>
                <a:srgbClr val="000000"/>
              </a:solidFill>
              <a:latin typeface="Cambria"/>
              <a:ea typeface="Cambria"/>
              <a:cs typeface="Cambria"/>
              <a:sym typeface="Cambria"/>
            </a:endParaRPr>
          </a:p>
          <a:p>
            <a:pPr marL="0" marR="0" lvl="0" indent="0" algn="l" rtl="0">
              <a:lnSpc>
                <a:spcPct val="100000"/>
              </a:lnSpc>
              <a:spcBef>
                <a:spcPts val="0"/>
              </a:spcBef>
              <a:spcAft>
                <a:spcPts val="0"/>
              </a:spcAft>
              <a:buClr>
                <a:srgbClr val="000000"/>
              </a:buClr>
              <a:buSzPts val="2600"/>
              <a:buFont typeface="Cambria"/>
              <a:buNone/>
            </a:pPr>
            <a:r>
              <a:rPr lang="en-US" sz="2600" b="0" i="0" u="none" strike="noStrike" cap="none">
                <a:solidFill>
                  <a:srgbClr val="000000"/>
                </a:solidFill>
                <a:latin typeface="Cambria"/>
                <a:ea typeface="Cambria"/>
                <a:cs typeface="Cambria"/>
                <a:sym typeface="Cambria"/>
              </a:rPr>
              <a:t>Mặt trời đã </a:t>
            </a:r>
            <a:r>
              <a:rPr lang="en-US" sz="2600" b="0" i="0" u="none" strike="noStrike" cap="none">
                <a:solidFill>
                  <a:srgbClr val="FF0000"/>
                </a:solidFill>
                <a:latin typeface="Cambria"/>
                <a:ea typeface="Cambria"/>
                <a:cs typeface="Cambria"/>
                <a:sym typeface="Cambria"/>
              </a:rPr>
              <a:t>phô</a:t>
            </a:r>
            <a:endParaRPr sz="2600" b="0" i="0" u="none" strike="noStrike" cap="none">
              <a:solidFill>
                <a:srgbClr val="FF0000"/>
              </a:solidFill>
              <a:latin typeface="Cambria"/>
              <a:ea typeface="Cambria"/>
              <a:cs typeface="Cambria"/>
              <a:sym typeface="Cambria"/>
            </a:endParaRPr>
          </a:p>
          <a:p>
            <a:pPr marL="0" marR="0" lvl="0" indent="0" algn="l" rtl="0">
              <a:lnSpc>
                <a:spcPct val="100000"/>
              </a:lnSpc>
              <a:spcBef>
                <a:spcPts val="0"/>
              </a:spcBef>
              <a:spcAft>
                <a:spcPts val="0"/>
              </a:spcAft>
              <a:buClr>
                <a:srgbClr val="000000"/>
              </a:buClr>
              <a:buSzPts val="2600"/>
              <a:buFont typeface="Cambria"/>
              <a:buNone/>
            </a:pPr>
            <a:r>
              <a:rPr lang="en-US" sz="2600" b="0" i="0" u="none" strike="noStrike" cap="none">
                <a:solidFill>
                  <a:srgbClr val="000000"/>
                </a:solidFill>
                <a:latin typeface="Cambria"/>
                <a:ea typeface="Cambria"/>
                <a:cs typeface="Cambria"/>
                <a:sym typeface="Cambria"/>
              </a:rPr>
              <a:t>Nhiều tia </a:t>
            </a:r>
            <a:r>
              <a:rPr lang="en-US" sz="2600" b="0" i="0" u="none" strike="noStrike" cap="none">
                <a:solidFill>
                  <a:srgbClr val="FF0000"/>
                </a:solidFill>
                <a:latin typeface="Cambria"/>
                <a:ea typeface="Cambria"/>
                <a:cs typeface="Cambria"/>
                <a:sym typeface="Cambria"/>
              </a:rPr>
              <a:t>nắng tỏa.</a:t>
            </a:r>
            <a:endParaRPr>
              <a:solidFill>
                <a:srgbClr val="FF0000"/>
              </a:solidFill>
            </a:endParaRPr>
          </a:p>
        </p:txBody>
      </p:sp>
      <p:sp>
        <p:nvSpPr>
          <p:cNvPr id="1036" name="Google Shape;1036;p35"/>
          <p:cNvSpPr txBox="1"/>
          <p:nvPr/>
        </p:nvSpPr>
        <p:spPr>
          <a:xfrm>
            <a:off x="6867143" y="1167776"/>
            <a:ext cx="4886325" cy="5293757"/>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2600"/>
              <a:buFont typeface="Cambria"/>
              <a:buNone/>
            </a:pPr>
            <a:r>
              <a:rPr lang="en-US" sz="2600" b="0" i="0" u="none" strike="noStrike" cap="none">
                <a:solidFill>
                  <a:srgbClr val="000000"/>
                </a:solidFill>
                <a:latin typeface="Cambria"/>
                <a:ea typeface="Cambria"/>
                <a:cs typeface="Cambria"/>
                <a:sym typeface="Cambria"/>
              </a:rPr>
              <a:t>Thêm tờ xanh nữa</a:t>
            </a:r>
            <a:endParaRPr/>
          </a:p>
          <a:p>
            <a:pPr marL="0" marR="0" lvl="0" indent="0" algn="l" rtl="0">
              <a:lnSpc>
                <a:spcPct val="100000"/>
              </a:lnSpc>
              <a:spcBef>
                <a:spcPts val="0"/>
              </a:spcBef>
              <a:spcAft>
                <a:spcPts val="0"/>
              </a:spcAft>
              <a:buClr>
                <a:srgbClr val="000000"/>
              </a:buClr>
              <a:buSzPts val="2600"/>
              <a:buFont typeface="Cambria"/>
              <a:buNone/>
            </a:pPr>
            <a:r>
              <a:rPr lang="en-US" sz="2600" b="0" i="0" u="none" strike="noStrike" cap="none">
                <a:solidFill>
                  <a:srgbClr val="000000"/>
                </a:solidFill>
                <a:latin typeface="Cambria"/>
                <a:ea typeface="Cambria"/>
                <a:cs typeface="Cambria"/>
                <a:sym typeface="Cambria"/>
              </a:rPr>
              <a:t>Cô cắt </a:t>
            </a:r>
            <a:r>
              <a:rPr lang="en-US" sz="2600" b="0" i="0" u="none" strike="noStrike" cap="none">
                <a:solidFill>
                  <a:srgbClr val="FF0000"/>
                </a:solidFill>
                <a:latin typeface="Cambria"/>
                <a:ea typeface="Cambria"/>
                <a:cs typeface="Cambria"/>
                <a:sym typeface="Cambria"/>
              </a:rPr>
              <a:t>rất nhanh</a:t>
            </a:r>
            <a:endParaRPr/>
          </a:p>
          <a:p>
            <a:pPr marL="0" marR="0" lvl="0" indent="0" algn="l" rtl="0">
              <a:lnSpc>
                <a:spcPct val="100000"/>
              </a:lnSpc>
              <a:spcBef>
                <a:spcPts val="0"/>
              </a:spcBef>
              <a:spcAft>
                <a:spcPts val="0"/>
              </a:spcAft>
              <a:buClr>
                <a:srgbClr val="000000"/>
              </a:buClr>
              <a:buSzPts val="2600"/>
              <a:buFont typeface="Cambria"/>
              <a:buNone/>
            </a:pPr>
            <a:r>
              <a:rPr lang="en-US" sz="2600" b="0" i="0" u="none" strike="noStrike" cap="none">
                <a:solidFill>
                  <a:srgbClr val="000000"/>
                </a:solidFill>
                <a:latin typeface="Cambria"/>
                <a:ea typeface="Cambria"/>
                <a:cs typeface="Cambria"/>
                <a:sym typeface="Cambria"/>
              </a:rPr>
              <a:t>Mặt nước </a:t>
            </a:r>
            <a:r>
              <a:rPr lang="en-US" sz="2600" b="0" i="0" u="none" strike="noStrike" cap="none">
                <a:solidFill>
                  <a:srgbClr val="FF0000"/>
                </a:solidFill>
                <a:latin typeface="Cambria"/>
                <a:ea typeface="Cambria"/>
                <a:cs typeface="Cambria"/>
                <a:sym typeface="Cambria"/>
              </a:rPr>
              <a:t>dập dềnh</a:t>
            </a:r>
            <a:endParaRPr/>
          </a:p>
          <a:p>
            <a:pPr marL="0" marR="0" lvl="0" indent="0" algn="l" rtl="0">
              <a:lnSpc>
                <a:spcPct val="100000"/>
              </a:lnSpc>
              <a:spcBef>
                <a:spcPts val="0"/>
              </a:spcBef>
              <a:spcAft>
                <a:spcPts val="0"/>
              </a:spcAft>
              <a:buClr>
                <a:srgbClr val="000000"/>
              </a:buClr>
              <a:buSzPts val="2600"/>
              <a:buFont typeface="Cambria"/>
              <a:buNone/>
            </a:pPr>
            <a:r>
              <a:rPr lang="en-US" sz="2600" b="0" i="0" u="none" strike="noStrike" cap="none">
                <a:solidFill>
                  <a:srgbClr val="000000"/>
                </a:solidFill>
                <a:latin typeface="Cambria"/>
                <a:ea typeface="Cambria"/>
                <a:cs typeface="Cambria"/>
                <a:sym typeface="Cambria"/>
              </a:rPr>
              <a:t>Quanh thuyền </a:t>
            </a:r>
            <a:r>
              <a:rPr lang="en-US" sz="2600" b="0" i="0" u="none" strike="noStrike" cap="none">
                <a:solidFill>
                  <a:srgbClr val="FF0000"/>
                </a:solidFill>
                <a:latin typeface="Cambria"/>
                <a:ea typeface="Cambria"/>
                <a:cs typeface="Cambria"/>
                <a:sym typeface="Cambria"/>
              </a:rPr>
              <a:t>sóng lượn.</a:t>
            </a:r>
            <a:endParaRPr/>
          </a:p>
          <a:p>
            <a:pPr marL="0" marR="0" lvl="0" indent="0" algn="l" rtl="0">
              <a:lnSpc>
                <a:spcPct val="100000"/>
              </a:lnSpc>
              <a:spcBef>
                <a:spcPts val="0"/>
              </a:spcBef>
              <a:spcAft>
                <a:spcPts val="0"/>
              </a:spcAft>
              <a:buClr>
                <a:srgbClr val="000000"/>
              </a:buClr>
              <a:buSzPts val="2600"/>
              <a:buFont typeface="Cambria"/>
              <a:buNone/>
            </a:pPr>
            <a:br>
              <a:rPr lang="en-US" sz="2600" b="0" i="0" u="none" strike="noStrike" cap="none">
                <a:solidFill>
                  <a:srgbClr val="000000"/>
                </a:solidFill>
                <a:latin typeface="Cambria"/>
                <a:ea typeface="Cambria"/>
                <a:cs typeface="Cambria"/>
                <a:sym typeface="Cambria"/>
              </a:rPr>
            </a:br>
            <a:r>
              <a:rPr lang="en-US" sz="2600" b="0" i="0" u="none" strike="noStrike" cap="none">
                <a:solidFill>
                  <a:srgbClr val="000000"/>
                </a:solidFill>
                <a:latin typeface="Cambria"/>
                <a:ea typeface="Cambria"/>
                <a:cs typeface="Cambria"/>
                <a:sym typeface="Cambria"/>
              </a:rPr>
              <a:t>Như phép </a:t>
            </a:r>
            <a:r>
              <a:rPr lang="en-US" sz="2600" b="0" i="0" u="none" strike="noStrike" cap="none">
                <a:solidFill>
                  <a:srgbClr val="FF0000"/>
                </a:solidFill>
                <a:latin typeface="Cambria"/>
                <a:ea typeface="Cambria"/>
                <a:cs typeface="Cambria"/>
                <a:sym typeface="Cambria"/>
              </a:rPr>
              <a:t>mầu nhiệm</a:t>
            </a:r>
            <a:endParaRPr/>
          </a:p>
          <a:p>
            <a:pPr marL="0" marR="0" lvl="0" indent="0" algn="l" rtl="0">
              <a:lnSpc>
                <a:spcPct val="100000"/>
              </a:lnSpc>
              <a:spcBef>
                <a:spcPts val="0"/>
              </a:spcBef>
              <a:spcAft>
                <a:spcPts val="0"/>
              </a:spcAft>
              <a:buClr>
                <a:srgbClr val="000000"/>
              </a:buClr>
              <a:buSzPts val="2600"/>
              <a:buFont typeface="Cambria"/>
              <a:buNone/>
            </a:pPr>
            <a:r>
              <a:rPr lang="en-US" sz="2600" b="0" i="0" u="none" strike="noStrike" cap="none">
                <a:solidFill>
                  <a:srgbClr val="000000"/>
                </a:solidFill>
                <a:latin typeface="Cambria"/>
                <a:ea typeface="Cambria"/>
                <a:cs typeface="Cambria"/>
                <a:sym typeface="Cambria"/>
              </a:rPr>
              <a:t>Hiện trước mắt em:</a:t>
            </a:r>
            <a:endParaRPr/>
          </a:p>
          <a:p>
            <a:pPr marL="0" marR="0" lvl="0" indent="0" algn="l" rtl="0">
              <a:lnSpc>
                <a:spcPct val="100000"/>
              </a:lnSpc>
              <a:spcBef>
                <a:spcPts val="0"/>
              </a:spcBef>
              <a:spcAft>
                <a:spcPts val="0"/>
              </a:spcAft>
              <a:buClr>
                <a:srgbClr val="000000"/>
              </a:buClr>
              <a:buSzPts val="2600"/>
              <a:buFont typeface="Cambria"/>
              <a:buNone/>
            </a:pPr>
            <a:r>
              <a:rPr lang="en-US" sz="2600" b="0" i="0" u="none" strike="noStrike" cap="none">
                <a:solidFill>
                  <a:srgbClr val="000000"/>
                </a:solidFill>
                <a:latin typeface="Cambria"/>
                <a:ea typeface="Cambria"/>
                <a:cs typeface="Cambria"/>
                <a:sym typeface="Cambria"/>
              </a:rPr>
              <a:t>Biển </a:t>
            </a:r>
            <a:r>
              <a:rPr lang="en-US" sz="2600" b="0" i="0" u="none" strike="noStrike" cap="none">
                <a:solidFill>
                  <a:srgbClr val="FF0000"/>
                </a:solidFill>
                <a:latin typeface="Cambria"/>
                <a:ea typeface="Cambria"/>
                <a:cs typeface="Cambria"/>
                <a:sym typeface="Cambria"/>
              </a:rPr>
              <a:t>biếc</a:t>
            </a:r>
            <a:r>
              <a:rPr lang="en-US" sz="2600" b="0" i="0" u="none" strike="noStrike" cap="none">
                <a:solidFill>
                  <a:srgbClr val="000000"/>
                </a:solidFill>
                <a:latin typeface="Cambria"/>
                <a:ea typeface="Cambria"/>
                <a:cs typeface="Cambria"/>
                <a:sym typeface="Cambria"/>
              </a:rPr>
              <a:t> bình minh</a:t>
            </a:r>
            <a:endParaRPr/>
          </a:p>
          <a:p>
            <a:pPr marL="0" marR="0" lvl="0" indent="0" algn="l" rtl="0">
              <a:lnSpc>
                <a:spcPct val="100000"/>
              </a:lnSpc>
              <a:spcBef>
                <a:spcPts val="0"/>
              </a:spcBef>
              <a:spcAft>
                <a:spcPts val="0"/>
              </a:spcAft>
              <a:buClr>
                <a:srgbClr val="000000"/>
              </a:buClr>
              <a:buSzPts val="2600"/>
              <a:buFont typeface="Cambria"/>
              <a:buNone/>
            </a:pPr>
            <a:r>
              <a:rPr lang="en-US" sz="2600" b="0" i="0" u="none" strike="noStrike" cap="none">
                <a:solidFill>
                  <a:srgbClr val="000000"/>
                </a:solidFill>
                <a:latin typeface="Cambria"/>
                <a:ea typeface="Cambria"/>
                <a:cs typeface="Cambria"/>
                <a:sym typeface="Cambria"/>
              </a:rPr>
              <a:t>Rì rào </a:t>
            </a:r>
            <a:r>
              <a:rPr lang="en-US" sz="2600" b="0" i="0" u="none" strike="noStrike" cap="none">
                <a:solidFill>
                  <a:srgbClr val="FF0000"/>
                </a:solidFill>
                <a:latin typeface="Cambria"/>
                <a:ea typeface="Cambria"/>
                <a:cs typeface="Cambria"/>
                <a:sym typeface="Cambria"/>
              </a:rPr>
              <a:t>sóng vỗ…</a:t>
            </a:r>
            <a:endParaRPr/>
          </a:p>
          <a:p>
            <a:pPr marL="0" marR="0" lvl="0" indent="0" algn="just" rtl="0">
              <a:lnSpc>
                <a:spcPct val="100000"/>
              </a:lnSpc>
              <a:spcBef>
                <a:spcPts val="0"/>
              </a:spcBef>
              <a:spcAft>
                <a:spcPts val="0"/>
              </a:spcAft>
              <a:buClr>
                <a:srgbClr val="000000"/>
              </a:buClr>
              <a:buSzPts val="2600"/>
              <a:buFont typeface="Cambria"/>
              <a:buNone/>
            </a:pPr>
            <a:br>
              <a:rPr lang="en-US" sz="2600" b="0" i="0" u="none" strike="noStrike" cap="none">
                <a:solidFill>
                  <a:srgbClr val="000000"/>
                </a:solidFill>
                <a:latin typeface="Cambria"/>
                <a:ea typeface="Cambria"/>
                <a:cs typeface="Cambria"/>
                <a:sym typeface="Cambria"/>
              </a:rPr>
            </a:br>
            <a:r>
              <a:rPr lang="en-US" sz="2600" b="0" i="0" u="none" strike="noStrike" cap="none">
                <a:solidFill>
                  <a:srgbClr val="000000"/>
                </a:solidFill>
                <a:latin typeface="Cambria"/>
                <a:ea typeface="Cambria"/>
                <a:cs typeface="Cambria"/>
                <a:sym typeface="Cambria"/>
              </a:rPr>
              <a:t>Biết bao </a:t>
            </a:r>
            <a:r>
              <a:rPr lang="en-US" sz="2600" b="0" i="0" u="none" strike="noStrike" cap="none">
                <a:solidFill>
                  <a:srgbClr val="FF0000"/>
                </a:solidFill>
                <a:latin typeface="Cambria"/>
                <a:ea typeface="Cambria"/>
                <a:cs typeface="Cambria"/>
                <a:sym typeface="Cambria"/>
              </a:rPr>
              <a:t>điều lạ</a:t>
            </a:r>
            <a:endParaRPr sz="2600" b="0" i="0" u="none" strike="noStrike" cap="none">
              <a:solidFill>
                <a:srgbClr val="FF0000"/>
              </a:solidFill>
              <a:latin typeface="Cambria"/>
              <a:ea typeface="Cambria"/>
              <a:cs typeface="Cambria"/>
              <a:sym typeface="Cambria"/>
            </a:endParaRPr>
          </a:p>
          <a:p>
            <a:pPr marL="0" marR="0" lvl="0" indent="0" algn="just" rtl="0">
              <a:lnSpc>
                <a:spcPct val="100000"/>
              </a:lnSpc>
              <a:spcBef>
                <a:spcPts val="0"/>
              </a:spcBef>
              <a:spcAft>
                <a:spcPts val="0"/>
              </a:spcAft>
              <a:buClr>
                <a:srgbClr val="000000"/>
              </a:buClr>
              <a:buSzPts val="2600"/>
              <a:buFont typeface="Cambria"/>
              <a:buNone/>
            </a:pPr>
            <a:r>
              <a:rPr lang="en-US" sz="2600" b="0" i="0" u="none" strike="noStrike" cap="none">
                <a:solidFill>
                  <a:srgbClr val="000000"/>
                </a:solidFill>
                <a:latin typeface="Cambria"/>
                <a:ea typeface="Cambria"/>
                <a:cs typeface="Cambria"/>
                <a:sym typeface="Cambria"/>
              </a:rPr>
              <a:t>Từ bàn tay cô.</a:t>
            </a:r>
            <a:endParaRPr/>
          </a:p>
          <a:p>
            <a:pPr marL="0" marR="0" lvl="0" indent="0" algn="r" rtl="0">
              <a:lnSpc>
                <a:spcPct val="100000"/>
              </a:lnSpc>
              <a:spcBef>
                <a:spcPts val="0"/>
              </a:spcBef>
              <a:spcAft>
                <a:spcPts val="0"/>
              </a:spcAft>
              <a:buClr>
                <a:srgbClr val="000000"/>
              </a:buClr>
              <a:buSzPts val="2600"/>
              <a:buFont typeface="Cambria"/>
              <a:buNone/>
            </a:pPr>
            <a:r>
              <a:rPr lang="en-US" sz="2400" b="0" i="0" u="none" strike="noStrike" cap="none">
                <a:solidFill>
                  <a:srgbClr val="000000"/>
                </a:solidFill>
                <a:latin typeface="Cambria"/>
                <a:ea typeface="Cambria"/>
                <a:cs typeface="Cambria"/>
                <a:sym typeface="Cambria"/>
              </a:rPr>
              <a:t>(Nguyễn Trọng Hoàn)</a:t>
            </a:r>
            <a:endParaRPr sz="2400" b="0" i="0" u="none" strike="noStrike" cap="none">
              <a:solidFill>
                <a:srgbClr val="000000"/>
              </a:solidFill>
              <a:latin typeface="Cambria"/>
              <a:ea typeface="Cambria"/>
              <a:cs typeface="Cambria"/>
              <a:sym typeface="Cambria"/>
            </a:endParaRPr>
          </a:p>
        </p:txBody>
      </p:sp>
      <p:grpSp>
        <p:nvGrpSpPr>
          <p:cNvPr id="1037" name="Google Shape;1037;p35"/>
          <p:cNvGrpSpPr/>
          <p:nvPr/>
        </p:nvGrpSpPr>
        <p:grpSpPr>
          <a:xfrm>
            <a:off x="-13647" y="27296"/>
            <a:ext cx="3159183" cy="631072"/>
            <a:chOff x="3521613" y="0"/>
            <a:chExt cx="2970714" cy="684000"/>
          </a:xfrm>
        </p:grpSpPr>
        <p:grpSp>
          <p:nvGrpSpPr>
            <p:cNvPr id="1038" name="Google Shape;1038;p35"/>
            <p:cNvGrpSpPr/>
            <p:nvPr/>
          </p:nvGrpSpPr>
          <p:grpSpPr>
            <a:xfrm>
              <a:off x="3521613" y="0"/>
              <a:ext cx="2895221" cy="684000"/>
              <a:chOff x="3770142" y="1493446"/>
              <a:chExt cx="2895221" cy="684000"/>
            </a:xfrm>
          </p:grpSpPr>
          <p:sp>
            <p:nvSpPr>
              <p:cNvPr id="1039" name="Google Shape;1039;p35"/>
              <p:cNvSpPr/>
              <p:nvPr/>
            </p:nvSpPr>
            <p:spPr>
              <a:xfrm>
                <a:off x="3840482" y="1547446"/>
                <a:ext cx="2824881" cy="576000"/>
              </a:xfrm>
              <a:prstGeom prst="flowChartAlternateProcess">
                <a:avLst/>
              </a:prstGeom>
              <a:solidFill>
                <a:srgbClr val="FFFF99"/>
              </a:solidFill>
              <a:ln w="28575" cap="flat" cmpd="sng">
                <a:solidFill>
                  <a:srgbClr val="FC70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mbria"/>
                  <a:ea typeface="Cambria"/>
                  <a:cs typeface="Cambria"/>
                  <a:sym typeface="Cambria"/>
                </a:endParaRPr>
              </a:p>
            </p:txBody>
          </p:sp>
          <p:pic>
            <p:nvPicPr>
              <p:cNvPr id="1040" name="Google Shape;1040;p35"/>
              <p:cNvPicPr preferRelativeResize="0"/>
              <p:nvPr/>
            </p:nvPicPr>
            <p:blipFill rotWithShape="1">
              <a:blip r:embed="rId4">
                <a:alphaModFix/>
              </a:blip>
              <a:srcRect/>
              <a:stretch/>
            </p:blipFill>
            <p:spPr>
              <a:xfrm rot="-5400000">
                <a:off x="3751426" y="1512162"/>
                <a:ext cx="684000" cy="646568"/>
              </a:xfrm>
              <a:prstGeom prst="rect">
                <a:avLst/>
              </a:prstGeom>
              <a:noFill/>
              <a:ln>
                <a:noFill/>
              </a:ln>
            </p:spPr>
          </p:pic>
        </p:grpSp>
        <p:sp>
          <p:nvSpPr>
            <p:cNvPr id="1041" name="Google Shape;1041;p35"/>
            <p:cNvSpPr txBox="1"/>
            <p:nvPr/>
          </p:nvSpPr>
          <p:spPr>
            <a:xfrm>
              <a:off x="4060480" y="107686"/>
              <a:ext cx="2431847"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Luyện đọc lại</a:t>
              </a:r>
              <a:endParaRPr sz="2400" b="0" i="0" u="none" strike="noStrike" cap="none">
                <a:solidFill>
                  <a:srgbClr val="000000"/>
                </a:solidFill>
                <a:latin typeface="Arial"/>
                <a:ea typeface="Arial"/>
                <a:cs typeface="Arial"/>
                <a:sym typeface="Arial"/>
              </a:endParaRPr>
            </a:p>
          </p:txBody>
        </p:sp>
      </p:grpSp>
      <p:sp>
        <p:nvSpPr>
          <p:cNvPr id="1042" name="Google Shape;1042;p35"/>
          <p:cNvSpPr/>
          <p:nvPr/>
        </p:nvSpPr>
        <p:spPr>
          <a:xfrm>
            <a:off x="1097280" y="5477256"/>
            <a:ext cx="5385816" cy="919401"/>
          </a:xfrm>
          <a:prstGeom prst="roundRect">
            <a:avLst>
              <a:gd name="adj" fmla="val 16667"/>
            </a:avLst>
          </a:prstGeom>
          <a:solidFill>
            <a:srgbClr val="9CC2E5"/>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FF0000"/>
                </a:solidFill>
                <a:latin typeface="Cambria"/>
                <a:ea typeface="Cambria"/>
                <a:cs typeface="Cambria"/>
                <a:sym typeface="Cambria"/>
              </a:rPr>
              <a:t>Giọng đọc ngạc nhiên, thích thú và khâm phục.</a:t>
            </a:r>
            <a:endParaRPr sz="2400">
              <a:solidFill>
                <a:srgbClr val="FF0000"/>
              </a:solidFill>
              <a:latin typeface="Cambria"/>
              <a:ea typeface="Cambria"/>
              <a:cs typeface="Cambria"/>
              <a:sym typeface="Cambria"/>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2"/>
                                        </p:tgtEl>
                                        <p:attrNameLst>
                                          <p:attrName>style.visibility</p:attrName>
                                        </p:attrNameLst>
                                      </p:cBhvr>
                                      <p:to>
                                        <p:strVal val="visible"/>
                                      </p:to>
                                    </p:set>
                                    <p:animEffect transition="in" filter="fade">
                                      <p:cBhvr>
                                        <p:cTn id="7" dur="500"/>
                                        <p:tgtEl>
                                          <p:spTgt spid="10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47"/>
        <p:cNvGrpSpPr/>
        <p:nvPr/>
      </p:nvGrpSpPr>
      <p:grpSpPr>
        <a:xfrm>
          <a:off x="0" y="0"/>
          <a:ext cx="0" cy="0"/>
          <a:chOff x="0" y="0"/>
          <a:chExt cx="0" cy="0"/>
        </a:xfrm>
      </p:grpSpPr>
      <p:sp>
        <p:nvSpPr>
          <p:cNvPr id="1048" name="Google Shape;1048;p36"/>
          <p:cNvSpPr/>
          <p:nvPr/>
        </p:nvSpPr>
        <p:spPr>
          <a:xfrm>
            <a:off x="4722066" y="958367"/>
            <a:ext cx="2747868"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rgbClr val="5B9BD5"/>
                </a:solidFill>
                <a:latin typeface="Calibri"/>
                <a:ea typeface="Calibri"/>
                <a:cs typeface="Calibri"/>
                <a:sym typeface="Calibri"/>
              </a:rPr>
              <a:t>Tiếng Việt</a:t>
            </a:r>
            <a:endParaRPr sz="4800" b="1" i="0" u="none" strike="noStrike" cap="none">
              <a:solidFill>
                <a:srgbClr val="5B9BD5"/>
              </a:solidFill>
              <a:latin typeface="Calibri"/>
              <a:ea typeface="Calibri"/>
              <a:cs typeface="Calibri"/>
              <a:sym typeface="Calibri"/>
            </a:endParaRPr>
          </a:p>
        </p:txBody>
      </p:sp>
      <p:sp>
        <p:nvSpPr>
          <p:cNvPr id="1049" name="Google Shape;1049;p36"/>
          <p:cNvSpPr/>
          <p:nvPr/>
        </p:nvSpPr>
        <p:spPr>
          <a:xfrm>
            <a:off x="3058950" y="1890152"/>
            <a:ext cx="6074100" cy="19389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n-US" sz="6000" b="1" i="0" u="none" strike="noStrike" cap="none">
                <a:solidFill>
                  <a:srgbClr val="00B050"/>
                </a:solidFill>
                <a:latin typeface="Calibri"/>
                <a:ea typeface="Calibri"/>
                <a:cs typeface="Calibri"/>
                <a:sym typeface="Calibri"/>
              </a:rPr>
              <a:t>Nói và nghe</a:t>
            </a:r>
            <a:endParaRPr sz="6000" b="1" i="0" u="none" strike="noStrike" cap="none">
              <a:solidFill>
                <a:srgbClr val="00B05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6000"/>
              <a:buFont typeface="Arial"/>
              <a:buNone/>
            </a:pPr>
            <a:r>
              <a:rPr lang="en-US" sz="6000" b="1" i="0" u="none" strike="noStrike" cap="none">
                <a:solidFill>
                  <a:srgbClr val="FF0000"/>
                </a:solidFill>
                <a:latin typeface="Calibri"/>
                <a:ea typeface="Calibri"/>
                <a:cs typeface="Calibri"/>
                <a:sym typeface="Calibri"/>
              </a:rPr>
              <a:t>Một giờ học thú vị</a:t>
            </a:r>
            <a:endParaRPr sz="6000" b="1" i="0" u="none" strike="noStrike" cap="none">
              <a:solidFill>
                <a:srgbClr val="FF0000"/>
              </a:solidFill>
              <a:latin typeface="Calibri"/>
              <a:ea typeface="Calibri"/>
              <a:cs typeface="Calibri"/>
              <a:sym typeface="Calibri"/>
            </a:endParaRPr>
          </a:p>
        </p:txBody>
      </p:sp>
      <p:pic>
        <p:nvPicPr>
          <p:cNvPr id="1050" name="Google Shape;1050;p36"/>
          <p:cNvPicPr preferRelativeResize="0"/>
          <p:nvPr/>
        </p:nvPicPr>
        <p:blipFill rotWithShape="1">
          <a:blip r:embed="rId3">
            <a:alphaModFix/>
          </a:blip>
          <a:srcRect/>
          <a:stretch/>
        </p:blipFill>
        <p:spPr>
          <a:xfrm>
            <a:off x="7860539" y="4517631"/>
            <a:ext cx="4331461" cy="2420177"/>
          </a:xfrm>
          <a:prstGeom prst="rect">
            <a:avLst/>
          </a:prstGeom>
          <a:noFill/>
          <a:ln>
            <a:noFill/>
          </a:ln>
        </p:spPr>
      </p:pic>
      <p:pic>
        <p:nvPicPr>
          <p:cNvPr id="1051" name="Google Shape;1051;p36"/>
          <p:cNvPicPr preferRelativeResize="0"/>
          <p:nvPr/>
        </p:nvPicPr>
        <p:blipFill rotWithShape="1">
          <a:blip r:embed="rId4">
            <a:alphaModFix/>
          </a:blip>
          <a:srcRect/>
          <a:stretch/>
        </p:blipFill>
        <p:spPr>
          <a:xfrm>
            <a:off x="157312" y="3859929"/>
            <a:ext cx="2928788" cy="292410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049"/>
                                        </p:tgtEl>
                                        <p:attrNameLst>
                                          <p:attrName>style.visibility</p:attrName>
                                        </p:attrNameLst>
                                      </p:cBhvr>
                                      <p:to>
                                        <p:strVal val="visible"/>
                                      </p:to>
                                    </p:set>
                                    <p:anim calcmode="lin" valueType="num">
                                      <p:cBhvr additive="base">
                                        <p:cTn id="7" dur="500"/>
                                        <p:tgtEl>
                                          <p:spTgt spid="1049"/>
                                        </p:tgtEl>
                                        <p:attrNameLst>
                                          <p:attrName>ppt_w</p:attrName>
                                        </p:attrNameLst>
                                      </p:cBhvr>
                                      <p:tavLst>
                                        <p:tav tm="0">
                                          <p:val>
                                            <p:strVal val="0"/>
                                          </p:val>
                                        </p:tav>
                                        <p:tav tm="100000">
                                          <p:val>
                                            <p:strVal val="#ppt_w"/>
                                          </p:val>
                                        </p:tav>
                                      </p:tavLst>
                                    </p:anim>
                                    <p:anim calcmode="lin" valueType="num">
                                      <p:cBhvr additive="base">
                                        <p:cTn id="8" dur="500"/>
                                        <p:tgtEl>
                                          <p:spTgt spid="1049"/>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048"/>
                                        </p:tgtEl>
                                        <p:attrNameLst>
                                          <p:attrName>style.visibility</p:attrName>
                                        </p:attrNameLst>
                                      </p:cBhvr>
                                      <p:to>
                                        <p:strVal val="visible"/>
                                      </p:to>
                                    </p:set>
                                    <p:anim calcmode="lin" valueType="num">
                                      <p:cBhvr additive="base">
                                        <p:cTn id="11" dur="500"/>
                                        <p:tgtEl>
                                          <p:spTgt spid="1048"/>
                                        </p:tgtEl>
                                        <p:attrNameLst>
                                          <p:attrName>ppt_w</p:attrName>
                                        </p:attrNameLst>
                                      </p:cBhvr>
                                      <p:tavLst>
                                        <p:tav tm="0">
                                          <p:val>
                                            <p:strVal val="0"/>
                                          </p:val>
                                        </p:tav>
                                        <p:tav tm="100000">
                                          <p:val>
                                            <p:strVal val="#ppt_w"/>
                                          </p:val>
                                        </p:tav>
                                      </p:tavLst>
                                    </p:anim>
                                    <p:anim calcmode="lin" valueType="num">
                                      <p:cBhvr additive="base">
                                        <p:cTn id="12" dur="500"/>
                                        <p:tgtEl>
                                          <p:spTgt spid="1048"/>
                                        </p:tgtEl>
                                        <p:attrNameLst>
                                          <p:attrName>ppt_h</p:attrName>
                                        </p:attrNameLst>
                                      </p:cBhvr>
                                      <p:tavLst>
                                        <p:tav tm="0">
                                          <p:val>
                                            <p:strVal val="0"/>
                                          </p:val>
                                        </p:tav>
                                        <p:tav tm="100000">
                                          <p:val>
                                            <p:strVal val="#ppt_h"/>
                                          </p:val>
                                        </p:tav>
                                      </p:tavLst>
                                    </p:anim>
                                  </p:childTnLst>
                                </p:cTn>
                              </p:par>
                              <p:par>
                                <p:cTn id="13" presetID="2" presetClass="entr" presetSubtype="2" fill="hold" nodeType="withEffect">
                                  <p:stCondLst>
                                    <p:cond delay="0"/>
                                  </p:stCondLst>
                                  <p:childTnLst>
                                    <p:set>
                                      <p:cBhvr>
                                        <p:cTn id="14" dur="1" fill="hold">
                                          <p:stCondLst>
                                            <p:cond delay="0"/>
                                          </p:stCondLst>
                                        </p:cTn>
                                        <p:tgtEl>
                                          <p:spTgt spid="1050"/>
                                        </p:tgtEl>
                                        <p:attrNameLst>
                                          <p:attrName>style.visibility</p:attrName>
                                        </p:attrNameLst>
                                      </p:cBhvr>
                                      <p:to>
                                        <p:strVal val="visible"/>
                                      </p:to>
                                    </p:set>
                                    <p:anim calcmode="lin" valueType="num">
                                      <p:cBhvr additive="base">
                                        <p:cTn id="15" dur="500"/>
                                        <p:tgtEl>
                                          <p:spTgt spid="1050"/>
                                        </p:tgtEl>
                                        <p:attrNameLst>
                                          <p:attrName>ppt_x</p:attrName>
                                        </p:attrNameLst>
                                      </p:cBhvr>
                                      <p:tavLst>
                                        <p:tav tm="0">
                                          <p:val>
                                            <p:strVal val="#ppt_x+1"/>
                                          </p:val>
                                        </p:tav>
                                        <p:tav tm="100000">
                                          <p:val>
                                            <p:strVal val="#ppt_x"/>
                                          </p:val>
                                        </p:tav>
                                      </p:tavLst>
                                    </p:anim>
                                  </p:childTnLst>
                                </p:cTn>
                              </p:par>
                              <p:par>
                                <p:cTn id="16" presetID="23" presetClass="entr" presetSubtype="16" fill="hold" nodeType="withEffect">
                                  <p:stCondLst>
                                    <p:cond delay="0"/>
                                  </p:stCondLst>
                                  <p:childTnLst>
                                    <p:set>
                                      <p:cBhvr>
                                        <p:cTn id="17" dur="1" fill="hold">
                                          <p:stCondLst>
                                            <p:cond delay="0"/>
                                          </p:stCondLst>
                                        </p:cTn>
                                        <p:tgtEl>
                                          <p:spTgt spid="1051"/>
                                        </p:tgtEl>
                                        <p:attrNameLst>
                                          <p:attrName>style.visibility</p:attrName>
                                        </p:attrNameLst>
                                      </p:cBhvr>
                                      <p:to>
                                        <p:strVal val="visible"/>
                                      </p:to>
                                    </p:set>
                                    <p:anim calcmode="lin" valueType="num">
                                      <p:cBhvr additive="base">
                                        <p:cTn id="18" dur="500"/>
                                        <p:tgtEl>
                                          <p:spTgt spid="1051"/>
                                        </p:tgtEl>
                                        <p:attrNameLst>
                                          <p:attrName>ppt_w</p:attrName>
                                        </p:attrNameLst>
                                      </p:cBhvr>
                                      <p:tavLst>
                                        <p:tav tm="0">
                                          <p:val>
                                            <p:strVal val="0"/>
                                          </p:val>
                                        </p:tav>
                                        <p:tav tm="100000">
                                          <p:val>
                                            <p:strVal val="#ppt_w"/>
                                          </p:val>
                                        </p:tav>
                                      </p:tavLst>
                                    </p:anim>
                                    <p:anim calcmode="lin" valueType="num">
                                      <p:cBhvr additive="base">
                                        <p:cTn id="19" dur="500"/>
                                        <p:tgtEl>
                                          <p:spTgt spid="1051"/>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55"/>
        <p:cNvGrpSpPr/>
        <p:nvPr/>
      </p:nvGrpSpPr>
      <p:grpSpPr>
        <a:xfrm>
          <a:off x="0" y="0"/>
          <a:ext cx="0" cy="0"/>
          <a:chOff x="0" y="0"/>
          <a:chExt cx="0" cy="0"/>
        </a:xfrm>
      </p:grpSpPr>
      <p:pic>
        <p:nvPicPr>
          <p:cNvPr id="1056" name="Google Shape;1056;p37"/>
          <p:cNvPicPr preferRelativeResize="0"/>
          <p:nvPr/>
        </p:nvPicPr>
        <p:blipFill rotWithShape="1">
          <a:blip r:embed="rId3">
            <a:alphaModFix/>
          </a:blip>
          <a:srcRect/>
          <a:stretch/>
        </p:blipFill>
        <p:spPr>
          <a:xfrm rot="390686">
            <a:off x="6925544" y="-605415"/>
            <a:ext cx="5341944" cy="3615885"/>
          </a:xfrm>
          <a:prstGeom prst="rect">
            <a:avLst/>
          </a:prstGeom>
          <a:noFill/>
          <a:ln>
            <a:noFill/>
          </a:ln>
        </p:spPr>
      </p:pic>
      <p:pic>
        <p:nvPicPr>
          <p:cNvPr id="1057" name="Google Shape;1057;p37"/>
          <p:cNvPicPr preferRelativeResize="0"/>
          <p:nvPr/>
        </p:nvPicPr>
        <p:blipFill rotWithShape="1">
          <a:blip r:embed="rId4">
            <a:alphaModFix/>
          </a:blip>
          <a:srcRect l="13512" t="30833" r="15822" b="25833"/>
          <a:stretch/>
        </p:blipFill>
        <p:spPr>
          <a:xfrm>
            <a:off x="-99421" y="124284"/>
            <a:ext cx="8143826" cy="2294825"/>
          </a:xfrm>
          <a:prstGeom prst="rect">
            <a:avLst/>
          </a:prstGeom>
          <a:noFill/>
          <a:ln>
            <a:noFill/>
          </a:ln>
        </p:spPr>
      </p:pic>
      <p:sp>
        <p:nvSpPr>
          <p:cNvPr id="1058" name="Google Shape;1058;p37"/>
          <p:cNvSpPr txBox="1"/>
          <p:nvPr/>
        </p:nvSpPr>
        <p:spPr>
          <a:xfrm>
            <a:off x="7941452" y="1120107"/>
            <a:ext cx="3310128" cy="95410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2800"/>
              <a:buFont typeface="Cambria"/>
              <a:buNone/>
            </a:pPr>
            <a:r>
              <a:rPr lang="en-US" sz="2800" b="1" i="0" u="none" strike="noStrike" cap="none">
                <a:solidFill>
                  <a:srgbClr val="FF0000"/>
                </a:solidFill>
                <a:latin typeface="Cambria"/>
                <a:ea typeface="Cambria"/>
                <a:cs typeface="Cambria"/>
                <a:sym typeface="Cambria"/>
              </a:rPr>
              <a:t>THẢO LUẬN </a:t>
            </a:r>
            <a:endParaRPr sz="2800" b="1" i="0" u="none" strike="noStrike" cap="none">
              <a:solidFill>
                <a:srgbClr val="FF0000"/>
              </a:solidFill>
              <a:latin typeface="Cambria"/>
              <a:ea typeface="Cambria"/>
              <a:cs typeface="Cambria"/>
              <a:sym typeface="Cambria"/>
            </a:endParaRPr>
          </a:p>
          <a:p>
            <a:pPr marL="0" marR="0" lvl="0" indent="0" algn="ctr" rtl="0">
              <a:lnSpc>
                <a:spcPct val="100000"/>
              </a:lnSpc>
              <a:spcBef>
                <a:spcPts val="0"/>
              </a:spcBef>
              <a:spcAft>
                <a:spcPts val="0"/>
              </a:spcAft>
              <a:buClr>
                <a:srgbClr val="FF0000"/>
              </a:buClr>
              <a:buSzPts val="2800"/>
              <a:buFont typeface="Cambria"/>
              <a:buNone/>
            </a:pPr>
            <a:r>
              <a:rPr lang="en-US" sz="2800" b="1" i="0" u="none" strike="noStrike" cap="none">
                <a:solidFill>
                  <a:srgbClr val="FF0000"/>
                </a:solidFill>
                <a:latin typeface="Cambria"/>
                <a:ea typeface="Cambria"/>
                <a:cs typeface="Cambria"/>
                <a:sym typeface="Cambria"/>
              </a:rPr>
              <a:t>NHÓM 2 </a:t>
            </a:r>
            <a:endParaRPr/>
          </a:p>
        </p:txBody>
      </p:sp>
      <p:sp>
        <p:nvSpPr>
          <p:cNvPr id="1059" name="Google Shape;1059;p37"/>
          <p:cNvSpPr txBox="1"/>
          <p:nvPr/>
        </p:nvSpPr>
        <p:spPr>
          <a:xfrm>
            <a:off x="483025" y="707661"/>
            <a:ext cx="5774084" cy="10772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3200"/>
              <a:buFont typeface="Arial Rounded"/>
              <a:buNone/>
            </a:pPr>
            <a:r>
              <a:rPr lang="en-US" sz="3200" b="1" i="0" u="none" strike="noStrike" cap="none">
                <a:solidFill>
                  <a:srgbClr val="002060"/>
                </a:solidFill>
                <a:latin typeface="Arial Rounded"/>
                <a:ea typeface="Arial Rounded"/>
                <a:cs typeface="Arial Rounded"/>
                <a:sym typeface="Arial Rounded"/>
              </a:rPr>
              <a:t>1</a:t>
            </a:r>
            <a:r>
              <a:rPr lang="en-US" sz="3200" b="1" i="0" u="none" strike="noStrike" cap="none">
                <a:solidFill>
                  <a:srgbClr val="002060"/>
                </a:solidFill>
                <a:latin typeface="Arial"/>
                <a:ea typeface="Arial"/>
                <a:cs typeface="Arial"/>
                <a:sym typeface="Arial"/>
              </a:rPr>
              <a:t>.Kể về một giờ học em thấy thú vị</a:t>
            </a:r>
            <a:endParaRPr sz="3200" b="1" i="0" u="none" strike="noStrike" cap="none">
              <a:solidFill>
                <a:srgbClr val="002060"/>
              </a:solidFill>
              <a:latin typeface="Arial"/>
              <a:ea typeface="Arial"/>
              <a:cs typeface="Arial"/>
              <a:sym typeface="Arial"/>
            </a:endParaRPr>
          </a:p>
        </p:txBody>
      </p:sp>
      <p:sp>
        <p:nvSpPr>
          <p:cNvPr id="1060" name="Google Shape;1060;p37"/>
          <p:cNvSpPr txBox="1"/>
          <p:nvPr/>
        </p:nvSpPr>
        <p:spPr>
          <a:xfrm>
            <a:off x="1242707" y="2268614"/>
            <a:ext cx="1467225" cy="584775"/>
          </a:xfrm>
          <a:prstGeom prst="rect">
            <a:avLst/>
          </a:prstGeom>
          <a:solidFill>
            <a:schemeClr val="accent2"/>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FF0000"/>
                </a:solidFill>
                <a:latin typeface="Cambria"/>
                <a:ea typeface="Cambria"/>
                <a:cs typeface="Cambria"/>
                <a:sym typeface="Cambria"/>
              </a:rPr>
              <a:t>Gợi ý:</a:t>
            </a:r>
            <a:endParaRPr sz="3200">
              <a:solidFill>
                <a:srgbClr val="FF0000"/>
              </a:solidFill>
              <a:latin typeface="Cambria"/>
              <a:ea typeface="Cambria"/>
              <a:cs typeface="Cambria"/>
              <a:sym typeface="Cambria"/>
            </a:endParaRPr>
          </a:p>
        </p:txBody>
      </p:sp>
      <p:sp>
        <p:nvSpPr>
          <p:cNvPr id="1061" name="Google Shape;1061;p37"/>
          <p:cNvSpPr/>
          <p:nvPr/>
        </p:nvSpPr>
        <p:spPr>
          <a:xfrm>
            <a:off x="1038196" y="3284501"/>
            <a:ext cx="4901514"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2060"/>
                </a:solidFill>
                <a:latin typeface="Cambria"/>
                <a:ea typeface="Cambria"/>
                <a:cs typeface="Cambria"/>
                <a:sym typeface="Cambria"/>
              </a:rPr>
              <a:t>- Đó là giờ học môn nào?</a:t>
            </a:r>
            <a:endParaRPr/>
          </a:p>
        </p:txBody>
      </p:sp>
      <p:sp>
        <p:nvSpPr>
          <p:cNvPr id="1062" name="Google Shape;1062;p37"/>
          <p:cNvSpPr/>
          <p:nvPr/>
        </p:nvSpPr>
        <p:spPr>
          <a:xfrm>
            <a:off x="1038196" y="3900279"/>
            <a:ext cx="1092215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2060"/>
                </a:solidFill>
                <a:latin typeface="Cambria"/>
                <a:ea typeface="Cambria"/>
                <a:cs typeface="Cambria"/>
                <a:sym typeface="Cambria"/>
              </a:rPr>
              <a:t>- Trong giờ học, em được tham gia vào những hoạt động nào?</a:t>
            </a:r>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56"/>
                                        </p:tgtEl>
                                        <p:attrNameLst>
                                          <p:attrName>style.visibility</p:attrName>
                                        </p:attrNameLst>
                                      </p:cBhvr>
                                      <p:to>
                                        <p:strVal val="visible"/>
                                      </p:to>
                                    </p:set>
                                    <p:animEffect transition="in" filter="fade">
                                      <p:cBhvr>
                                        <p:cTn id="7" dur="1822"/>
                                        <p:tgtEl>
                                          <p:spTgt spid="1056"/>
                                        </p:tgtEl>
                                      </p:cBhvr>
                                    </p:animEffect>
                                  </p:childTnLst>
                                </p:cTn>
                              </p:par>
                              <p:par>
                                <p:cTn id="8" presetID="10" presetClass="entr" presetSubtype="0" fill="hold" nodeType="withEffect">
                                  <p:stCondLst>
                                    <p:cond delay="0"/>
                                  </p:stCondLst>
                                  <p:childTnLst>
                                    <p:set>
                                      <p:cBhvr>
                                        <p:cTn id="9" dur="1" fill="hold">
                                          <p:stCondLst>
                                            <p:cond delay="0"/>
                                          </p:stCondLst>
                                        </p:cTn>
                                        <p:tgtEl>
                                          <p:spTgt spid="1058"/>
                                        </p:tgtEl>
                                        <p:attrNameLst>
                                          <p:attrName>style.visibility</p:attrName>
                                        </p:attrNameLst>
                                      </p:cBhvr>
                                      <p:to>
                                        <p:strVal val="visible"/>
                                      </p:to>
                                    </p:set>
                                    <p:animEffect transition="in" filter="fade">
                                      <p:cBhvr>
                                        <p:cTn id="10" dur="1822"/>
                                        <p:tgtEl>
                                          <p:spTgt spid="1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67"/>
        <p:cNvGrpSpPr/>
        <p:nvPr/>
      </p:nvGrpSpPr>
      <p:grpSpPr>
        <a:xfrm>
          <a:off x="0" y="0"/>
          <a:ext cx="0" cy="0"/>
          <a:chOff x="0" y="0"/>
          <a:chExt cx="0" cy="0"/>
        </a:xfrm>
      </p:grpSpPr>
      <p:pic>
        <p:nvPicPr>
          <p:cNvPr id="1068" name="Google Shape;1068;p38"/>
          <p:cNvPicPr preferRelativeResize="0"/>
          <p:nvPr/>
        </p:nvPicPr>
        <p:blipFill rotWithShape="1">
          <a:blip r:embed="rId3">
            <a:alphaModFix/>
          </a:blip>
          <a:srcRect/>
          <a:stretch/>
        </p:blipFill>
        <p:spPr>
          <a:xfrm>
            <a:off x="0" y="0"/>
            <a:ext cx="12192000" cy="6984609"/>
          </a:xfrm>
          <a:prstGeom prst="rect">
            <a:avLst/>
          </a:prstGeom>
          <a:noFill/>
          <a:ln>
            <a:noFill/>
          </a:ln>
        </p:spPr>
      </p:pic>
      <p:pic>
        <p:nvPicPr>
          <p:cNvPr id="1069" name="Google Shape;1069;p38"/>
          <p:cNvPicPr preferRelativeResize="0"/>
          <p:nvPr/>
        </p:nvPicPr>
        <p:blipFill rotWithShape="1">
          <a:blip r:embed="rId4">
            <a:alphaModFix/>
          </a:blip>
          <a:srcRect/>
          <a:stretch/>
        </p:blipFill>
        <p:spPr>
          <a:xfrm>
            <a:off x="-92598" y="4652731"/>
            <a:ext cx="12721255" cy="2395267"/>
          </a:xfrm>
          <a:prstGeom prst="rect">
            <a:avLst/>
          </a:prstGeom>
          <a:noFill/>
          <a:ln>
            <a:noFill/>
          </a:ln>
        </p:spPr>
      </p:pic>
      <p:pic>
        <p:nvPicPr>
          <p:cNvPr id="1070" name="Google Shape;1070;p38"/>
          <p:cNvPicPr preferRelativeResize="0"/>
          <p:nvPr/>
        </p:nvPicPr>
        <p:blipFill rotWithShape="1">
          <a:blip r:embed="rId5">
            <a:alphaModFix/>
          </a:blip>
          <a:srcRect/>
          <a:stretch/>
        </p:blipFill>
        <p:spPr>
          <a:xfrm>
            <a:off x="7654132" y="2846669"/>
            <a:ext cx="2242118" cy="2864644"/>
          </a:xfrm>
          <a:prstGeom prst="rect">
            <a:avLst/>
          </a:prstGeom>
          <a:noFill/>
          <a:ln>
            <a:noFill/>
          </a:ln>
        </p:spPr>
      </p:pic>
      <p:pic>
        <p:nvPicPr>
          <p:cNvPr id="1071" name="Google Shape;1071;p38"/>
          <p:cNvPicPr preferRelativeResize="0"/>
          <p:nvPr/>
        </p:nvPicPr>
        <p:blipFill rotWithShape="1">
          <a:blip r:embed="rId6">
            <a:alphaModFix/>
          </a:blip>
          <a:srcRect/>
          <a:stretch/>
        </p:blipFill>
        <p:spPr>
          <a:xfrm>
            <a:off x="1409386" y="2456200"/>
            <a:ext cx="2286198" cy="3304318"/>
          </a:xfrm>
          <a:prstGeom prst="rect">
            <a:avLst/>
          </a:prstGeom>
          <a:noFill/>
          <a:ln>
            <a:noFill/>
          </a:ln>
        </p:spPr>
      </p:pic>
      <p:pic>
        <p:nvPicPr>
          <p:cNvPr id="1072" name="Google Shape;1072;p38"/>
          <p:cNvPicPr preferRelativeResize="0"/>
          <p:nvPr/>
        </p:nvPicPr>
        <p:blipFill rotWithShape="1">
          <a:blip r:embed="rId7">
            <a:alphaModFix/>
          </a:blip>
          <a:srcRect/>
          <a:stretch/>
        </p:blipFill>
        <p:spPr>
          <a:xfrm>
            <a:off x="3414195" y="925360"/>
            <a:ext cx="5139373" cy="205453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70"/>
                                        </p:tgtEl>
                                        <p:attrNameLst>
                                          <p:attrName>style.visibility</p:attrName>
                                        </p:attrNameLst>
                                      </p:cBhvr>
                                      <p:to>
                                        <p:strVal val="visible"/>
                                      </p:to>
                                    </p:set>
                                    <p:anim calcmode="lin" valueType="num">
                                      <p:cBhvr additive="base">
                                        <p:cTn id="7" dur="500"/>
                                        <p:tgtEl>
                                          <p:spTgt spid="1070"/>
                                        </p:tgtEl>
                                        <p:attrNameLst>
                                          <p:attrName>ppt_x</p:attrName>
                                        </p:attrNameLst>
                                      </p:cBhvr>
                                      <p:tavLst>
                                        <p:tav tm="0">
                                          <p:val>
                                            <p:strVal val="#ppt_x+1"/>
                                          </p:val>
                                        </p:tav>
                                        <p:tav tm="100000">
                                          <p:val>
                                            <p:strVal val="#ppt_x"/>
                                          </p:val>
                                        </p:tav>
                                      </p:tavLst>
                                    </p:anim>
                                  </p:childTnLst>
                                </p:cTn>
                              </p:par>
                              <p:par>
                                <p:cTn id="8" presetID="2" presetClass="entr" presetSubtype="2" fill="hold" nodeType="withEffect">
                                  <p:stCondLst>
                                    <p:cond delay="0"/>
                                  </p:stCondLst>
                                  <p:childTnLst>
                                    <p:set>
                                      <p:cBhvr>
                                        <p:cTn id="9" dur="1" fill="hold">
                                          <p:stCondLst>
                                            <p:cond delay="0"/>
                                          </p:stCondLst>
                                        </p:cTn>
                                        <p:tgtEl>
                                          <p:spTgt spid="1071"/>
                                        </p:tgtEl>
                                        <p:attrNameLst>
                                          <p:attrName>style.visibility</p:attrName>
                                        </p:attrNameLst>
                                      </p:cBhvr>
                                      <p:to>
                                        <p:strVal val="visible"/>
                                      </p:to>
                                    </p:set>
                                    <p:anim calcmode="lin" valueType="num">
                                      <p:cBhvr additive="base">
                                        <p:cTn id="10" dur="500"/>
                                        <p:tgtEl>
                                          <p:spTgt spid="1071"/>
                                        </p:tgtEl>
                                        <p:attrNameLst>
                                          <p:attrName>ppt_x</p:attrName>
                                        </p:attrNameLst>
                                      </p:cBhvr>
                                      <p:tavLst>
                                        <p:tav tm="0">
                                          <p:val>
                                            <p:strVal val="#ppt_x+1"/>
                                          </p:val>
                                        </p:tav>
                                        <p:tav tm="100000">
                                          <p:val>
                                            <p:strVal val="#ppt_x"/>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72"/>
                                        </p:tgtEl>
                                        <p:attrNameLst>
                                          <p:attrName>style.visibility</p:attrName>
                                        </p:attrNameLst>
                                      </p:cBhvr>
                                      <p:to>
                                        <p:strVal val="visible"/>
                                      </p:to>
                                    </p:set>
                                    <p:animEffect transition="in" filter="fade">
                                      <p:cBhvr>
                                        <p:cTn id="15" dur="1000"/>
                                        <p:tgtEl>
                                          <p:spTgt spid="10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76"/>
        <p:cNvGrpSpPr/>
        <p:nvPr/>
      </p:nvGrpSpPr>
      <p:grpSpPr>
        <a:xfrm>
          <a:off x="0" y="0"/>
          <a:ext cx="0" cy="0"/>
          <a:chOff x="0" y="0"/>
          <a:chExt cx="0" cy="0"/>
        </a:xfrm>
      </p:grpSpPr>
      <p:grpSp>
        <p:nvGrpSpPr>
          <p:cNvPr id="1077" name="Google Shape;1077;p39"/>
          <p:cNvGrpSpPr/>
          <p:nvPr/>
        </p:nvGrpSpPr>
        <p:grpSpPr>
          <a:xfrm rot="384269">
            <a:off x="3285987" y="2133281"/>
            <a:ext cx="4937125" cy="3491447"/>
            <a:chOff x="834836" y="1602709"/>
            <a:chExt cx="3657600" cy="3448050"/>
          </a:xfrm>
        </p:grpSpPr>
        <p:grpSp>
          <p:nvGrpSpPr>
            <p:cNvPr id="1078" name="Google Shape;1078;p39"/>
            <p:cNvGrpSpPr/>
            <p:nvPr/>
          </p:nvGrpSpPr>
          <p:grpSpPr>
            <a:xfrm>
              <a:off x="834836" y="1602709"/>
              <a:ext cx="3657600" cy="3448050"/>
              <a:chOff x="2052318" y="2533650"/>
              <a:chExt cx="3657600" cy="3448050"/>
            </a:xfrm>
          </p:grpSpPr>
          <p:sp>
            <p:nvSpPr>
              <p:cNvPr id="1079" name="Google Shape;1079;p39"/>
              <p:cNvSpPr/>
              <p:nvPr/>
            </p:nvSpPr>
            <p:spPr>
              <a:xfrm>
                <a:off x="2052318" y="2533650"/>
                <a:ext cx="3657600" cy="3448050"/>
              </a:xfrm>
              <a:prstGeom prst="cloud">
                <a:avLst/>
              </a:prstGeom>
              <a:solidFill>
                <a:srgbClr val="E76F6F"/>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600"/>
                  <a:buFont typeface="Arial"/>
                  <a:buNone/>
                </a:pPr>
                <a:endParaRPr sz="1600" b="0" i="0" u="none" strike="noStrike" cap="none">
                  <a:solidFill>
                    <a:srgbClr val="262626"/>
                  </a:solidFill>
                  <a:latin typeface="Microsoft Yahei"/>
                  <a:ea typeface="Microsoft Yahei"/>
                  <a:cs typeface="Microsoft Yahei"/>
                  <a:sym typeface="Microsoft Yahei"/>
                </a:endParaRPr>
              </a:p>
            </p:txBody>
          </p:sp>
          <p:sp>
            <p:nvSpPr>
              <p:cNvPr id="1080" name="Google Shape;1080;p39"/>
              <p:cNvSpPr/>
              <p:nvPr/>
            </p:nvSpPr>
            <p:spPr>
              <a:xfrm>
                <a:off x="2299968" y="2781300"/>
                <a:ext cx="3162300" cy="2952750"/>
              </a:xfrm>
              <a:prstGeom prst="cloud">
                <a:avLst/>
              </a:prstGeom>
              <a:solidFill>
                <a:srgbClr val="FAEEE2"/>
              </a:solidFill>
              <a:ln w="19050" cap="flat" cmpd="sng">
                <a:solidFill>
                  <a:schemeClr val="lt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600"/>
                  <a:buFont typeface="Arial"/>
                  <a:buNone/>
                </a:pPr>
                <a:endParaRPr sz="1600" b="0" i="0" u="none" strike="noStrike" cap="none">
                  <a:solidFill>
                    <a:srgbClr val="262626"/>
                  </a:solidFill>
                  <a:latin typeface="Microsoft Yahei"/>
                  <a:ea typeface="Microsoft Yahei"/>
                  <a:cs typeface="Microsoft Yahei"/>
                  <a:sym typeface="Microsoft Yahei"/>
                </a:endParaRPr>
              </a:p>
            </p:txBody>
          </p:sp>
        </p:grpSp>
        <p:grpSp>
          <p:nvGrpSpPr>
            <p:cNvPr id="1081" name="Google Shape;1081;p39"/>
            <p:cNvGrpSpPr/>
            <p:nvPr/>
          </p:nvGrpSpPr>
          <p:grpSpPr>
            <a:xfrm>
              <a:off x="1009782" y="1774248"/>
              <a:ext cx="3143407" cy="2940245"/>
              <a:chOff x="5161461" y="2117629"/>
              <a:chExt cx="3143407" cy="2940245"/>
            </a:xfrm>
          </p:grpSpPr>
          <p:sp>
            <p:nvSpPr>
              <p:cNvPr id="1082" name="Google Shape;1082;p39"/>
              <p:cNvSpPr/>
              <p:nvPr/>
            </p:nvSpPr>
            <p:spPr>
              <a:xfrm rot="-9720000">
                <a:off x="7650441" y="4419075"/>
                <a:ext cx="581722" cy="562688"/>
              </a:xfrm>
              <a:custGeom>
                <a:avLst/>
                <a:gdLst/>
                <a:ahLst/>
                <a:cxnLst/>
                <a:rect l="l" t="t" r="r" b="b"/>
                <a:pathLst>
                  <a:path w="1296281" h="1253866" extrusionOk="0">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DE077"/>
              </a:solidFill>
              <a:ln w="12700" cap="flat" cmpd="sng">
                <a:solidFill>
                  <a:srgbClr val="A6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600"/>
                  <a:buFont typeface="Arial"/>
                  <a:buNone/>
                </a:pPr>
                <a:endParaRPr sz="1600" b="0" i="0" u="none" strike="noStrike" cap="none">
                  <a:solidFill>
                    <a:srgbClr val="262626"/>
                  </a:solidFill>
                  <a:latin typeface="Microsoft Yahei"/>
                  <a:ea typeface="Microsoft Yahei"/>
                  <a:cs typeface="Microsoft Yahei"/>
                  <a:sym typeface="Microsoft Yahei"/>
                </a:endParaRPr>
              </a:p>
            </p:txBody>
          </p:sp>
          <p:sp>
            <p:nvSpPr>
              <p:cNvPr id="1083" name="Google Shape;1083;p39"/>
              <p:cNvSpPr/>
              <p:nvPr/>
            </p:nvSpPr>
            <p:spPr>
              <a:xfrm rot="-9720000">
                <a:off x="5771193" y="2414644"/>
                <a:ext cx="581722" cy="562688"/>
              </a:xfrm>
              <a:custGeom>
                <a:avLst/>
                <a:gdLst/>
                <a:ahLst/>
                <a:cxnLst/>
                <a:rect l="l" t="t" r="r" b="b"/>
                <a:pathLst>
                  <a:path w="1296281" h="1253866" extrusionOk="0">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w="12700" cap="flat" cmpd="sng">
                <a:solidFill>
                  <a:srgbClr val="A6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600"/>
                  <a:buFont typeface="Arial"/>
                  <a:buNone/>
                </a:pPr>
                <a:endParaRPr sz="1600" b="0" i="0" u="none" strike="noStrike" cap="none">
                  <a:solidFill>
                    <a:srgbClr val="262626"/>
                  </a:solidFill>
                  <a:latin typeface="Microsoft Yahei"/>
                  <a:ea typeface="Microsoft Yahei"/>
                  <a:cs typeface="Microsoft Yahei"/>
                  <a:sym typeface="Microsoft Yahei"/>
                </a:endParaRPr>
              </a:p>
            </p:txBody>
          </p:sp>
          <p:sp>
            <p:nvSpPr>
              <p:cNvPr id="1084" name="Google Shape;1084;p39"/>
              <p:cNvSpPr/>
              <p:nvPr/>
            </p:nvSpPr>
            <p:spPr>
              <a:xfrm rot="-9720000">
                <a:off x="5234165" y="2193740"/>
                <a:ext cx="581722" cy="562688"/>
              </a:xfrm>
              <a:custGeom>
                <a:avLst/>
                <a:gdLst/>
                <a:ahLst/>
                <a:cxnLst/>
                <a:rect l="l" t="t" r="r" b="b"/>
                <a:pathLst>
                  <a:path w="1296281" h="1253866" extrusionOk="0">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w="12700" cap="flat" cmpd="sng">
                <a:solidFill>
                  <a:srgbClr val="A6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600"/>
                  <a:buFont typeface="Arial"/>
                  <a:buNone/>
                </a:pPr>
                <a:endParaRPr sz="1600" b="0" i="0" u="none" strike="noStrike" cap="none">
                  <a:solidFill>
                    <a:srgbClr val="262626"/>
                  </a:solidFill>
                  <a:latin typeface="Microsoft Yahei"/>
                  <a:ea typeface="Microsoft Yahei"/>
                  <a:cs typeface="Microsoft Yahei"/>
                  <a:sym typeface="Microsoft Yahei"/>
                </a:endParaRPr>
              </a:p>
            </p:txBody>
          </p:sp>
        </p:grpSp>
      </p:grpSp>
      <p:sp>
        <p:nvSpPr>
          <p:cNvPr id="1085" name="Google Shape;1085;p39"/>
          <p:cNvSpPr/>
          <p:nvPr/>
        </p:nvSpPr>
        <p:spPr>
          <a:xfrm rot="-9720000">
            <a:off x="7844601" y="190094"/>
            <a:ext cx="757023" cy="732253"/>
          </a:xfrm>
          <a:custGeom>
            <a:avLst/>
            <a:gdLst/>
            <a:ahLst/>
            <a:cxnLst/>
            <a:rect l="l" t="t" r="r" b="b"/>
            <a:pathLst>
              <a:path w="1296281" h="1253866" extrusionOk="0">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w="12700" cap="flat" cmpd="sng">
            <a:solidFill>
              <a:srgbClr val="A6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600"/>
              <a:buFont typeface="Arial"/>
              <a:buNone/>
            </a:pPr>
            <a:endParaRPr sz="1600" b="0" i="0" u="none" strike="noStrike" cap="none">
              <a:solidFill>
                <a:srgbClr val="262626"/>
              </a:solidFill>
              <a:latin typeface="Microsoft Yahei"/>
              <a:ea typeface="Microsoft Yahei"/>
              <a:cs typeface="Microsoft Yahei"/>
              <a:sym typeface="Microsoft Yahei"/>
            </a:endParaRPr>
          </a:p>
        </p:txBody>
      </p:sp>
      <p:pic>
        <p:nvPicPr>
          <p:cNvPr id="1086" name="Google Shape;1086;p39"/>
          <p:cNvPicPr preferRelativeResize="0"/>
          <p:nvPr/>
        </p:nvPicPr>
        <p:blipFill rotWithShape="1">
          <a:blip r:embed="rId3">
            <a:alphaModFix/>
          </a:blip>
          <a:srcRect/>
          <a:stretch/>
        </p:blipFill>
        <p:spPr>
          <a:xfrm flipH="1">
            <a:off x="1340597" y="3899771"/>
            <a:ext cx="1702896" cy="2826385"/>
          </a:xfrm>
          <a:prstGeom prst="rect">
            <a:avLst/>
          </a:prstGeom>
          <a:noFill/>
          <a:ln>
            <a:noFill/>
          </a:ln>
        </p:spPr>
      </p:pic>
      <p:pic>
        <p:nvPicPr>
          <p:cNvPr id="1087" name="Google Shape;1087;p39"/>
          <p:cNvPicPr preferRelativeResize="0"/>
          <p:nvPr/>
        </p:nvPicPr>
        <p:blipFill rotWithShape="1">
          <a:blip r:embed="rId4">
            <a:alphaModFix/>
          </a:blip>
          <a:srcRect/>
          <a:stretch/>
        </p:blipFill>
        <p:spPr>
          <a:xfrm>
            <a:off x="8614000" y="3745917"/>
            <a:ext cx="1687561" cy="2980239"/>
          </a:xfrm>
          <a:prstGeom prst="rect">
            <a:avLst/>
          </a:prstGeom>
          <a:noFill/>
          <a:ln>
            <a:noFill/>
          </a:ln>
        </p:spPr>
      </p:pic>
      <p:grpSp>
        <p:nvGrpSpPr>
          <p:cNvPr id="1088" name="Google Shape;1088;p39"/>
          <p:cNvGrpSpPr/>
          <p:nvPr/>
        </p:nvGrpSpPr>
        <p:grpSpPr>
          <a:xfrm>
            <a:off x="3789812" y="-34265"/>
            <a:ext cx="4565789" cy="1999293"/>
            <a:chOff x="1219200" y="1524901"/>
            <a:chExt cx="5048249" cy="3811988"/>
          </a:xfrm>
        </p:grpSpPr>
        <p:sp>
          <p:nvSpPr>
            <p:cNvPr id="1089" name="Google Shape;1089;p39"/>
            <p:cNvSpPr/>
            <p:nvPr/>
          </p:nvSpPr>
          <p:spPr>
            <a:xfrm>
              <a:off x="1219200" y="1524901"/>
              <a:ext cx="5048249" cy="3811988"/>
            </a:xfrm>
            <a:custGeom>
              <a:avLst/>
              <a:gdLst/>
              <a:ahLst/>
              <a:cxnLst/>
              <a:rect l="l" t="t" r="r" b="b"/>
              <a:pathLst>
                <a:path w="4093288" h="3811988" extrusionOk="0">
                  <a:moveTo>
                    <a:pt x="0" y="1904099"/>
                  </a:moveTo>
                  <a:cubicBezTo>
                    <a:pt x="0" y="863008"/>
                    <a:pt x="912528" y="190487"/>
                    <a:pt x="2038188" y="19037"/>
                  </a:cubicBezTo>
                  <a:cubicBezTo>
                    <a:pt x="3163848" y="-152413"/>
                    <a:pt x="4076376" y="863008"/>
                    <a:pt x="4076376" y="1904099"/>
                  </a:cubicBezTo>
                  <a:cubicBezTo>
                    <a:pt x="4228776" y="3421440"/>
                    <a:pt x="3335298" y="3598661"/>
                    <a:pt x="2038188" y="3789161"/>
                  </a:cubicBezTo>
                  <a:cubicBezTo>
                    <a:pt x="741078" y="3979661"/>
                    <a:pt x="0" y="2945190"/>
                    <a:pt x="0" y="1904099"/>
                  </a:cubicBezTo>
                  <a:close/>
                </a:path>
              </a:pathLst>
            </a:custGeom>
            <a:solidFill>
              <a:srgbClr val="E76F6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90" name="Google Shape;1090;p39"/>
            <p:cNvSpPr/>
            <p:nvPr/>
          </p:nvSpPr>
          <p:spPr>
            <a:xfrm>
              <a:off x="1391302" y="1637870"/>
              <a:ext cx="4743449" cy="3581830"/>
            </a:xfrm>
            <a:custGeom>
              <a:avLst/>
              <a:gdLst/>
              <a:ahLst/>
              <a:cxnLst/>
              <a:rect l="l" t="t" r="r" b="b"/>
              <a:pathLst>
                <a:path w="4093288" h="3811988" extrusionOk="0">
                  <a:moveTo>
                    <a:pt x="0" y="1904099"/>
                  </a:moveTo>
                  <a:cubicBezTo>
                    <a:pt x="0" y="863008"/>
                    <a:pt x="912528" y="190487"/>
                    <a:pt x="2038188" y="19037"/>
                  </a:cubicBezTo>
                  <a:cubicBezTo>
                    <a:pt x="3163848" y="-152413"/>
                    <a:pt x="4076376" y="863008"/>
                    <a:pt x="4076376" y="1904099"/>
                  </a:cubicBezTo>
                  <a:cubicBezTo>
                    <a:pt x="4228776" y="3421440"/>
                    <a:pt x="3335298" y="3598661"/>
                    <a:pt x="2038188" y="3789161"/>
                  </a:cubicBezTo>
                  <a:cubicBezTo>
                    <a:pt x="741078" y="3979661"/>
                    <a:pt x="0" y="2945190"/>
                    <a:pt x="0" y="1904099"/>
                  </a:cubicBezTo>
                  <a:close/>
                </a:path>
              </a:pathLst>
            </a:custGeom>
            <a:solidFill>
              <a:srgbClr val="FAEEE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91" name="Google Shape;1091;p39"/>
            <p:cNvSpPr/>
            <p:nvPr/>
          </p:nvSpPr>
          <p:spPr>
            <a:xfrm>
              <a:off x="1524002" y="1733120"/>
              <a:ext cx="4500000" cy="3384000"/>
            </a:xfrm>
            <a:custGeom>
              <a:avLst/>
              <a:gdLst/>
              <a:ahLst/>
              <a:cxnLst/>
              <a:rect l="l" t="t" r="r" b="b"/>
              <a:pathLst>
                <a:path w="4093288" h="3811988" extrusionOk="0">
                  <a:moveTo>
                    <a:pt x="0" y="1904099"/>
                  </a:moveTo>
                  <a:cubicBezTo>
                    <a:pt x="0" y="863008"/>
                    <a:pt x="912528" y="190487"/>
                    <a:pt x="2038188" y="19037"/>
                  </a:cubicBezTo>
                  <a:cubicBezTo>
                    <a:pt x="3163848" y="-152413"/>
                    <a:pt x="4076376" y="863008"/>
                    <a:pt x="4076376" y="1904099"/>
                  </a:cubicBezTo>
                  <a:cubicBezTo>
                    <a:pt x="4228776" y="3421440"/>
                    <a:pt x="3335298" y="3598661"/>
                    <a:pt x="2038188" y="3789161"/>
                  </a:cubicBezTo>
                  <a:cubicBezTo>
                    <a:pt x="741078" y="3979661"/>
                    <a:pt x="0" y="2945190"/>
                    <a:pt x="0" y="1904099"/>
                  </a:cubicBezTo>
                  <a:close/>
                </a:path>
              </a:pathLst>
            </a:custGeom>
            <a:noFill/>
            <a:ln w="12700" cap="flat" cmpd="sng">
              <a:solidFill>
                <a:srgbClr val="DF734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grpSp>
      <p:sp>
        <p:nvSpPr>
          <p:cNvPr id="1092" name="Google Shape;1092;p39"/>
          <p:cNvSpPr txBox="1"/>
          <p:nvPr/>
        </p:nvSpPr>
        <p:spPr>
          <a:xfrm>
            <a:off x="4171760" y="259300"/>
            <a:ext cx="3936923"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C00000"/>
              </a:buClr>
              <a:buSzPts val="3200"/>
              <a:buFont typeface="Coiny"/>
              <a:buNone/>
            </a:pPr>
            <a:r>
              <a:rPr lang="en-US" sz="3200" b="0" i="0" u="none" strike="noStrike" cap="none">
                <a:solidFill>
                  <a:srgbClr val="C00000"/>
                </a:solidFill>
                <a:latin typeface="Coiny"/>
                <a:ea typeface="Coiny"/>
                <a:cs typeface="Coiny"/>
                <a:sym typeface="Coiny"/>
              </a:rPr>
              <a:t>THẢO LUẬN NHÓM 2</a:t>
            </a:r>
            <a:endParaRPr sz="3200" b="0" i="0" u="none" strike="noStrike" cap="none">
              <a:solidFill>
                <a:srgbClr val="C00000"/>
              </a:solidFill>
              <a:latin typeface="Calibri"/>
              <a:ea typeface="Calibri"/>
              <a:cs typeface="Calibri"/>
              <a:sym typeface="Calibri"/>
            </a:endParaRPr>
          </a:p>
        </p:txBody>
      </p:sp>
      <p:sp>
        <p:nvSpPr>
          <p:cNvPr id="1093" name="Google Shape;1093;p39"/>
          <p:cNvSpPr txBox="1"/>
          <p:nvPr/>
        </p:nvSpPr>
        <p:spPr>
          <a:xfrm>
            <a:off x="4114039" y="2970984"/>
            <a:ext cx="3147748" cy="16157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833C0B"/>
              </a:buClr>
              <a:buSzPts val="3300"/>
              <a:buFont typeface="Arial Rounded"/>
              <a:buNone/>
            </a:pPr>
            <a:r>
              <a:rPr lang="en-US" sz="3300" b="0" i="0" u="none" strike="noStrike" cap="none">
                <a:solidFill>
                  <a:srgbClr val="833C0B"/>
                </a:solidFill>
                <a:latin typeface="Arial Rounded"/>
                <a:ea typeface="Arial Rounded"/>
                <a:cs typeface="Arial Rounded"/>
                <a:sym typeface="Arial Rounded"/>
              </a:rPr>
              <a:t>2. Em cảm nhận thế nào về giờ học đó.</a:t>
            </a:r>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8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98"/>
        <p:cNvGrpSpPr/>
        <p:nvPr/>
      </p:nvGrpSpPr>
      <p:grpSpPr>
        <a:xfrm>
          <a:off x="0" y="0"/>
          <a:ext cx="0" cy="0"/>
          <a:chOff x="0" y="0"/>
          <a:chExt cx="0" cy="0"/>
        </a:xfrm>
      </p:grpSpPr>
      <p:pic>
        <p:nvPicPr>
          <p:cNvPr id="1099" name="Google Shape;1099;p40"/>
          <p:cNvPicPr preferRelativeResize="0"/>
          <p:nvPr/>
        </p:nvPicPr>
        <p:blipFill rotWithShape="1">
          <a:blip r:embed="rId3">
            <a:alphaModFix/>
          </a:blip>
          <a:srcRect/>
          <a:stretch/>
        </p:blipFill>
        <p:spPr>
          <a:xfrm>
            <a:off x="0" y="0"/>
            <a:ext cx="12192000" cy="6984609"/>
          </a:xfrm>
          <a:prstGeom prst="rect">
            <a:avLst/>
          </a:prstGeom>
          <a:noFill/>
          <a:ln>
            <a:noFill/>
          </a:ln>
        </p:spPr>
      </p:pic>
      <p:pic>
        <p:nvPicPr>
          <p:cNvPr id="1100" name="Google Shape;1100;p40"/>
          <p:cNvPicPr preferRelativeResize="0"/>
          <p:nvPr/>
        </p:nvPicPr>
        <p:blipFill rotWithShape="1">
          <a:blip r:embed="rId4">
            <a:alphaModFix/>
          </a:blip>
          <a:srcRect/>
          <a:stretch/>
        </p:blipFill>
        <p:spPr>
          <a:xfrm>
            <a:off x="-92598" y="4652731"/>
            <a:ext cx="12721255" cy="2395267"/>
          </a:xfrm>
          <a:prstGeom prst="rect">
            <a:avLst/>
          </a:prstGeom>
          <a:noFill/>
          <a:ln>
            <a:noFill/>
          </a:ln>
        </p:spPr>
      </p:pic>
      <p:pic>
        <p:nvPicPr>
          <p:cNvPr id="1101" name="Google Shape;1101;p40"/>
          <p:cNvPicPr preferRelativeResize="0"/>
          <p:nvPr/>
        </p:nvPicPr>
        <p:blipFill rotWithShape="1">
          <a:blip r:embed="rId5">
            <a:alphaModFix/>
          </a:blip>
          <a:srcRect/>
          <a:stretch/>
        </p:blipFill>
        <p:spPr>
          <a:xfrm>
            <a:off x="7654132" y="2846669"/>
            <a:ext cx="2242118" cy="2864644"/>
          </a:xfrm>
          <a:prstGeom prst="rect">
            <a:avLst/>
          </a:prstGeom>
          <a:noFill/>
          <a:ln>
            <a:noFill/>
          </a:ln>
        </p:spPr>
      </p:pic>
      <p:pic>
        <p:nvPicPr>
          <p:cNvPr id="1102" name="Google Shape;1102;p40"/>
          <p:cNvPicPr preferRelativeResize="0"/>
          <p:nvPr/>
        </p:nvPicPr>
        <p:blipFill rotWithShape="1">
          <a:blip r:embed="rId6">
            <a:alphaModFix/>
          </a:blip>
          <a:srcRect/>
          <a:stretch/>
        </p:blipFill>
        <p:spPr>
          <a:xfrm>
            <a:off x="1409386" y="2456200"/>
            <a:ext cx="2286198" cy="3304318"/>
          </a:xfrm>
          <a:prstGeom prst="rect">
            <a:avLst/>
          </a:prstGeom>
          <a:noFill/>
          <a:ln>
            <a:noFill/>
          </a:ln>
        </p:spPr>
      </p:pic>
      <p:pic>
        <p:nvPicPr>
          <p:cNvPr id="1103" name="Google Shape;1103;p40"/>
          <p:cNvPicPr preferRelativeResize="0"/>
          <p:nvPr/>
        </p:nvPicPr>
        <p:blipFill rotWithShape="1">
          <a:blip r:embed="rId7">
            <a:alphaModFix/>
          </a:blip>
          <a:srcRect/>
          <a:stretch/>
        </p:blipFill>
        <p:spPr>
          <a:xfrm>
            <a:off x="3414195" y="925360"/>
            <a:ext cx="5139373" cy="205453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101"/>
                                        </p:tgtEl>
                                        <p:attrNameLst>
                                          <p:attrName>style.visibility</p:attrName>
                                        </p:attrNameLst>
                                      </p:cBhvr>
                                      <p:to>
                                        <p:strVal val="visible"/>
                                      </p:to>
                                    </p:set>
                                    <p:anim calcmode="lin" valueType="num">
                                      <p:cBhvr additive="base">
                                        <p:cTn id="7" dur="500"/>
                                        <p:tgtEl>
                                          <p:spTgt spid="1101"/>
                                        </p:tgtEl>
                                        <p:attrNameLst>
                                          <p:attrName>ppt_x</p:attrName>
                                        </p:attrNameLst>
                                      </p:cBhvr>
                                      <p:tavLst>
                                        <p:tav tm="0">
                                          <p:val>
                                            <p:strVal val="#ppt_x+1"/>
                                          </p:val>
                                        </p:tav>
                                        <p:tav tm="100000">
                                          <p:val>
                                            <p:strVal val="#ppt_x"/>
                                          </p:val>
                                        </p:tav>
                                      </p:tavLst>
                                    </p:anim>
                                  </p:childTnLst>
                                </p:cTn>
                              </p:par>
                              <p:par>
                                <p:cTn id="8" presetID="2" presetClass="entr" presetSubtype="2" fill="hold" nodeType="withEffect">
                                  <p:stCondLst>
                                    <p:cond delay="0"/>
                                  </p:stCondLst>
                                  <p:childTnLst>
                                    <p:set>
                                      <p:cBhvr>
                                        <p:cTn id="9" dur="1" fill="hold">
                                          <p:stCondLst>
                                            <p:cond delay="0"/>
                                          </p:stCondLst>
                                        </p:cTn>
                                        <p:tgtEl>
                                          <p:spTgt spid="1102"/>
                                        </p:tgtEl>
                                        <p:attrNameLst>
                                          <p:attrName>style.visibility</p:attrName>
                                        </p:attrNameLst>
                                      </p:cBhvr>
                                      <p:to>
                                        <p:strVal val="visible"/>
                                      </p:to>
                                    </p:set>
                                    <p:anim calcmode="lin" valueType="num">
                                      <p:cBhvr additive="base">
                                        <p:cTn id="10" dur="500"/>
                                        <p:tgtEl>
                                          <p:spTgt spid="1102"/>
                                        </p:tgtEl>
                                        <p:attrNameLst>
                                          <p:attrName>ppt_x</p:attrName>
                                        </p:attrNameLst>
                                      </p:cBhvr>
                                      <p:tavLst>
                                        <p:tav tm="0">
                                          <p:val>
                                            <p:strVal val="#ppt_x+1"/>
                                          </p:val>
                                        </p:tav>
                                        <p:tav tm="100000">
                                          <p:val>
                                            <p:strVal val="#ppt_x"/>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03"/>
                                        </p:tgtEl>
                                        <p:attrNameLst>
                                          <p:attrName>style.visibility</p:attrName>
                                        </p:attrNameLst>
                                      </p:cBhvr>
                                      <p:to>
                                        <p:strVal val="visible"/>
                                      </p:to>
                                    </p:set>
                                    <p:animEffect transition="in" filter="fade">
                                      <p:cBhvr>
                                        <p:cTn id="15" dur="1000"/>
                                        <p:tgtEl>
                                          <p:spTgt spid="1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69600" y="76200"/>
            <a:ext cx="1219200" cy="1097280"/>
          </a:xfrm>
          <a:prstGeom prst="rect">
            <a:avLst/>
          </a:prstGeom>
        </p:spPr>
      </p:pic>
      <p:sp>
        <p:nvSpPr>
          <p:cNvPr id="7" name="Google Shape;464;p4">
            <a:extLst>
              <a:ext uri="{FF2B5EF4-FFF2-40B4-BE49-F238E27FC236}">
                <a16:creationId xmlns:a16="http://schemas.microsoft.com/office/drawing/2014/main" id="{08BBA77D-553A-F21A-5E6B-4FF22564304F}"/>
              </a:ext>
            </a:extLst>
          </p:cNvPr>
          <p:cNvSpPr txBox="1">
            <a:spLocks/>
          </p:cNvSpPr>
          <p:nvPr/>
        </p:nvSpPr>
        <p:spPr>
          <a:xfrm>
            <a:off x="2603915" y="1546352"/>
            <a:ext cx="6009733" cy="885952"/>
          </a:xfrm>
          <a:prstGeom prst="snipRoundRect">
            <a:avLst>
              <a:gd name="adj1" fmla="val 16667"/>
              <a:gd name="adj2" fmla="val 16667"/>
            </a:avLst>
          </a:prstGeom>
          <a:solidFill>
            <a:srgbClr val="B6DDE7"/>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Clr>
                <a:srgbClr val="002060"/>
              </a:buClr>
              <a:buSzPts val="3200"/>
              <a:buFont typeface="Arial"/>
              <a:buNone/>
            </a:pPr>
            <a:r>
              <a:rPr lang="vi-VN" sz="3200">
                <a:solidFill>
                  <a:srgbClr val="002060"/>
                </a:solidFill>
                <a:latin typeface="Arial"/>
                <a:ea typeface="Arial"/>
                <a:cs typeface="Arial"/>
                <a:sym typeface="Arial"/>
              </a:rPr>
              <a:t>Bài đọc trước em học là bài gì?</a:t>
            </a:r>
            <a:endParaRPr lang="vi-VN"/>
          </a:p>
        </p:txBody>
      </p:sp>
      <p:sp>
        <p:nvSpPr>
          <p:cNvPr id="8" name="Google Shape;465;p4">
            <a:extLst>
              <a:ext uri="{FF2B5EF4-FFF2-40B4-BE49-F238E27FC236}">
                <a16:creationId xmlns:a16="http://schemas.microsoft.com/office/drawing/2014/main" id="{D54255B8-F6FA-0125-AAB5-404BD9E41A0D}"/>
              </a:ext>
            </a:extLst>
          </p:cNvPr>
          <p:cNvSpPr/>
          <p:nvPr/>
        </p:nvSpPr>
        <p:spPr>
          <a:xfrm>
            <a:off x="3184605" y="3330448"/>
            <a:ext cx="4848352" cy="766064"/>
          </a:xfrm>
          <a:prstGeom prst="flowChartTerminator">
            <a:avLst/>
          </a:prstGeom>
          <a:solidFill>
            <a:srgbClr val="FABF8E"/>
          </a:solidFill>
          <a:ln>
            <a:noFill/>
          </a:ln>
        </p:spPr>
        <p:txBody>
          <a:bodyPr spcFirstLastPara="1" wrap="square" lIns="121900" tIns="60950" rIns="121900" bIns="60950" anchor="ctr" anchorCtr="0">
            <a:normAutofit/>
          </a:bodyPr>
          <a:lstStyle/>
          <a:p>
            <a:pPr marL="0" marR="0" lvl="0" indent="0" algn="ctr" rtl="0">
              <a:lnSpc>
                <a:spcPct val="90000"/>
              </a:lnSpc>
              <a:spcBef>
                <a:spcPts val="0"/>
              </a:spcBef>
              <a:spcAft>
                <a:spcPts val="0"/>
              </a:spcAft>
              <a:buClr>
                <a:srgbClr val="FF0000"/>
              </a:buClr>
              <a:buSzPts val="2960"/>
              <a:buFont typeface="Arial"/>
              <a:buNone/>
            </a:pPr>
            <a:r>
              <a:rPr lang="en-US" sz="2960" b="0" i="0" u="none" strike="noStrike" cap="none">
                <a:solidFill>
                  <a:srgbClr val="FF0000"/>
                </a:solidFill>
                <a:latin typeface="Arial"/>
                <a:ea typeface="Arial"/>
                <a:cs typeface="Arial"/>
                <a:sym typeface="Arial"/>
              </a:rPr>
              <a:t>Đáp án: Bài tập làm văn</a:t>
            </a:r>
            <a:endParaRPr sz="2960" b="0" i="0" u="none" strike="noStrike" cap="none">
              <a:solidFill>
                <a:srgbClr val="FF0000"/>
              </a:solidFill>
              <a:latin typeface="Arial"/>
              <a:ea typeface="Arial"/>
              <a:cs typeface="Arial"/>
              <a:sym typeface="Arial"/>
            </a:endParaRPr>
          </a:p>
        </p:txBody>
      </p:sp>
    </p:spTree>
    <p:extLst>
      <p:ext uri="{BB962C8B-B14F-4D97-AF65-F5344CB8AC3E}">
        <p14:creationId xmlns:p14="http://schemas.microsoft.com/office/powerpoint/2010/main" val="8464938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000"/>
                                        <p:tgtEl>
                                          <p:spTgt spid="7"/>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750"/>
                                        <p:tgtEl>
                                          <p:spTgt spid="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107"/>
        <p:cNvGrpSpPr/>
        <p:nvPr/>
      </p:nvGrpSpPr>
      <p:grpSpPr>
        <a:xfrm>
          <a:off x="0" y="0"/>
          <a:ext cx="0" cy="0"/>
          <a:chOff x="0" y="0"/>
          <a:chExt cx="0" cy="0"/>
        </a:xfrm>
      </p:grpSpPr>
      <p:pic>
        <p:nvPicPr>
          <p:cNvPr id="1108" name="Google Shape;1108;p41"/>
          <p:cNvPicPr preferRelativeResize="0"/>
          <p:nvPr/>
        </p:nvPicPr>
        <p:blipFill rotWithShape="1">
          <a:blip r:embed="rId3">
            <a:alphaModFix/>
          </a:blip>
          <a:srcRect/>
          <a:stretch/>
        </p:blipFill>
        <p:spPr>
          <a:xfrm>
            <a:off x="877877" y="253207"/>
            <a:ext cx="10755917" cy="6151805"/>
          </a:xfrm>
          <a:prstGeom prst="rect">
            <a:avLst/>
          </a:prstGeom>
          <a:noFill/>
          <a:ln>
            <a:noFill/>
          </a:ln>
        </p:spPr>
      </p:pic>
      <p:sp>
        <p:nvSpPr>
          <p:cNvPr id="1109" name="Google Shape;1109;p41"/>
          <p:cNvSpPr/>
          <p:nvPr/>
        </p:nvSpPr>
        <p:spPr>
          <a:xfrm>
            <a:off x="3417909" y="602421"/>
            <a:ext cx="5355815" cy="736856"/>
          </a:xfrm>
          <a:prstGeom prst="flowChartTerminator">
            <a:avLst/>
          </a:prstGeom>
          <a:solidFill>
            <a:srgbClr val="EFF5FB"/>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0000"/>
              </a:buClr>
              <a:buSzPts val="4400"/>
              <a:buFont typeface="Arial"/>
              <a:buNone/>
            </a:pPr>
            <a:r>
              <a:rPr lang="en-US" sz="4400" b="1" i="0" u="none" strike="noStrike" cap="none">
                <a:solidFill>
                  <a:srgbClr val="FF0000"/>
                </a:solidFill>
                <a:latin typeface="Arial"/>
                <a:ea typeface="Arial"/>
                <a:cs typeface="Arial"/>
                <a:sym typeface="Arial"/>
              </a:rPr>
              <a:t>Yêu cầu cần đạt</a:t>
            </a:r>
            <a:endParaRPr sz="4400" b="1" i="0" u="none" strike="noStrike" cap="none">
              <a:solidFill>
                <a:srgbClr val="FF0000"/>
              </a:solidFill>
              <a:latin typeface="Arial"/>
              <a:ea typeface="Arial"/>
              <a:cs typeface="Arial"/>
              <a:sym typeface="Arial"/>
            </a:endParaRPr>
          </a:p>
        </p:txBody>
      </p:sp>
      <p:grpSp>
        <p:nvGrpSpPr>
          <p:cNvPr id="1110" name="Google Shape;1110;p41"/>
          <p:cNvGrpSpPr/>
          <p:nvPr/>
        </p:nvGrpSpPr>
        <p:grpSpPr>
          <a:xfrm>
            <a:off x="1207620" y="1454583"/>
            <a:ext cx="9995396" cy="1812893"/>
            <a:chOff x="887951" y="413357"/>
            <a:chExt cx="9995396" cy="1812893"/>
          </a:xfrm>
        </p:grpSpPr>
        <p:pic>
          <p:nvPicPr>
            <p:cNvPr id="1111" name="Google Shape;1111;p41" descr="Cute happy smiling book Royalty Free Vector Image"/>
            <p:cNvPicPr preferRelativeResize="0"/>
            <p:nvPr/>
          </p:nvPicPr>
          <p:blipFill rotWithShape="1">
            <a:blip r:embed="rId4">
              <a:alphaModFix/>
            </a:blip>
            <a:srcRect/>
            <a:stretch/>
          </p:blipFill>
          <p:spPr>
            <a:xfrm>
              <a:off x="887951" y="413357"/>
              <a:ext cx="1349555" cy="1682000"/>
            </a:xfrm>
            <a:prstGeom prst="rect">
              <a:avLst/>
            </a:prstGeom>
            <a:noFill/>
            <a:ln>
              <a:noFill/>
            </a:ln>
          </p:spPr>
        </p:pic>
        <p:sp>
          <p:nvSpPr>
            <p:cNvPr id="1112" name="Google Shape;1112;p41"/>
            <p:cNvSpPr/>
            <p:nvPr/>
          </p:nvSpPr>
          <p:spPr>
            <a:xfrm>
              <a:off x="2103528" y="979951"/>
              <a:ext cx="8779819" cy="1246299"/>
            </a:xfrm>
            <a:prstGeom prst="roundRect">
              <a:avLst>
                <a:gd name="adj" fmla="val 16667"/>
              </a:avLst>
            </a:prstGeom>
            <a:solidFill>
              <a:srgbClr val="FFFFFF"/>
            </a:solidFill>
            <a:ln w="12700" cap="flat" cmpd="sng">
              <a:solidFill>
                <a:srgbClr val="5B9BD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2060"/>
                </a:buClr>
                <a:buSzPts val="2800"/>
                <a:buFont typeface="Arial"/>
                <a:buNone/>
              </a:pPr>
              <a:r>
                <a:rPr lang="en-US" sz="2800" b="0" i="0" u="none" strike="noStrike" cap="none">
                  <a:solidFill>
                    <a:srgbClr val="002060"/>
                  </a:solidFill>
                  <a:latin typeface="Arial"/>
                  <a:ea typeface="Arial"/>
                  <a:cs typeface="Arial"/>
                  <a:sym typeface="Arial"/>
                </a:rPr>
                <a:t>1. Đọc trôi chảy toàn bài. Đọc đúng các từ khó, ngắt nhịp thơ chính xác.</a:t>
              </a:r>
              <a:endParaRPr sz="2800" b="0" i="0" u="none" strike="noStrike" cap="none">
                <a:solidFill>
                  <a:srgbClr val="002060"/>
                </a:solidFill>
                <a:latin typeface="Arial"/>
                <a:ea typeface="Arial"/>
                <a:cs typeface="Arial"/>
                <a:sym typeface="Arial"/>
              </a:endParaRPr>
            </a:p>
          </p:txBody>
        </p:sp>
      </p:grpSp>
      <p:sp>
        <p:nvSpPr>
          <p:cNvPr id="1113" name="Google Shape;1113;p41"/>
          <p:cNvSpPr/>
          <p:nvPr/>
        </p:nvSpPr>
        <p:spPr>
          <a:xfrm>
            <a:off x="2455012" y="4835246"/>
            <a:ext cx="9008720" cy="1246299"/>
          </a:xfrm>
          <a:prstGeom prst="roundRect">
            <a:avLst>
              <a:gd name="adj" fmla="val 16667"/>
            </a:avLst>
          </a:prstGeom>
          <a:solidFill>
            <a:srgbClr val="FFFFFF"/>
          </a:solidFill>
          <a:ln w="12700" cap="flat" cmpd="sng">
            <a:solidFill>
              <a:srgbClr val="5B9BD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2060"/>
              </a:buClr>
              <a:buSzPts val="2800"/>
              <a:buFont typeface="Arial"/>
              <a:buNone/>
            </a:pPr>
            <a:r>
              <a:rPr lang="en-US" sz="2800" b="0" i="0" u="none" strike="noStrike" cap="none">
                <a:solidFill>
                  <a:srgbClr val="002060"/>
                </a:solidFill>
                <a:latin typeface="Arial"/>
                <a:ea typeface="Arial"/>
                <a:cs typeface="Arial"/>
                <a:sym typeface="Arial"/>
              </a:rPr>
              <a:t>3. Biết yêu quý, khâm phục, ngưỡng mộ cô giáo của mình. </a:t>
            </a:r>
            <a:endParaRPr sz="2800" b="0" i="0" u="none" strike="noStrike" cap="none">
              <a:solidFill>
                <a:srgbClr val="002060"/>
              </a:solidFill>
              <a:latin typeface="Arial"/>
              <a:ea typeface="Arial"/>
              <a:cs typeface="Arial"/>
              <a:sym typeface="Arial"/>
            </a:endParaRPr>
          </a:p>
        </p:txBody>
      </p:sp>
      <p:pic>
        <p:nvPicPr>
          <p:cNvPr id="1114" name="Google Shape;1114;p41" descr="Cute happy smiling book Royalty Free Vector Image"/>
          <p:cNvPicPr preferRelativeResize="0"/>
          <p:nvPr/>
        </p:nvPicPr>
        <p:blipFill rotWithShape="1">
          <a:blip r:embed="rId4">
            <a:alphaModFix/>
          </a:blip>
          <a:srcRect/>
          <a:stretch/>
        </p:blipFill>
        <p:spPr>
          <a:xfrm>
            <a:off x="1150399" y="2911519"/>
            <a:ext cx="1349555" cy="1682000"/>
          </a:xfrm>
          <a:prstGeom prst="rect">
            <a:avLst/>
          </a:prstGeom>
          <a:noFill/>
          <a:ln>
            <a:noFill/>
          </a:ln>
        </p:spPr>
      </p:pic>
      <p:pic>
        <p:nvPicPr>
          <p:cNvPr id="1115" name="Google Shape;1115;p41" descr="Cute happy smiling book Royalty Free Vector Image"/>
          <p:cNvPicPr preferRelativeResize="0"/>
          <p:nvPr/>
        </p:nvPicPr>
        <p:blipFill rotWithShape="1">
          <a:blip r:embed="rId4">
            <a:alphaModFix/>
          </a:blip>
          <a:srcRect/>
          <a:stretch/>
        </p:blipFill>
        <p:spPr>
          <a:xfrm>
            <a:off x="1257408" y="4414073"/>
            <a:ext cx="1349555" cy="1682000"/>
          </a:xfrm>
          <a:prstGeom prst="rect">
            <a:avLst/>
          </a:prstGeom>
          <a:noFill/>
          <a:ln>
            <a:noFill/>
          </a:ln>
        </p:spPr>
      </p:pic>
      <p:sp>
        <p:nvSpPr>
          <p:cNvPr id="1116" name="Google Shape;1116;p41"/>
          <p:cNvSpPr/>
          <p:nvPr/>
        </p:nvSpPr>
        <p:spPr>
          <a:xfrm>
            <a:off x="2364774" y="3569603"/>
            <a:ext cx="8779819" cy="621660"/>
          </a:xfrm>
          <a:prstGeom prst="roundRect">
            <a:avLst>
              <a:gd name="adj" fmla="val 16667"/>
            </a:avLst>
          </a:prstGeom>
          <a:solidFill>
            <a:srgbClr val="FFFFFF"/>
          </a:solidFill>
          <a:ln w="12700" cap="flat" cmpd="sng">
            <a:solidFill>
              <a:srgbClr val="5B9BD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2060"/>
              </a:buClr>
              <a:buSzPts val="2800"/>
              <a:buFont typeface="Arial"/>
              <a:buNone/>
            </a:pPr>
            <a:r>
              <a:rPr lang="en-US" sz="2800" b="0" i="0" u="none" strike="noStrike" cap="none">
                <a:solidFill>
                  <a:srgbClr val="002060"/>
                </a:solidFill>
                <a:latin typeface="Arial"/>
                <a:ea typeface="Arial"/>
                <a:cs typeface="Arial"/>
                <a:sym typeface="Arial"/>
              </a:rPr>
              <a:t>2. Hiểu nghĩa của các từ khó, hiểu nội dung bài đọc.</a:t>
            </a:r>
            <a:endParaRPr sz="2800" b="0" i="0" u="none" strike="noStrike" cap="none">
              <a:solidFill>
                <a:srgbClr val="002060"/>
              </a:solidFill>
              <a:latin typeface="Arial"/>
              <a:ea typeface="Arial"/>
              <a:cs typeface="Arial"/>
              <a:sym typeface="Arial"/>
            </a:endParaRPr>
          </a:p>
        </p:txBody>
      </p:sp>
      <p:pic>
        <p:nvPicPr>
          <p:cNvPr id="1117" name="Google Shape;1117;p41"/>
          <p:cNvPicPr preferRelativeResize="0"/>
          <p:nvPr/>
        </p:nvPicPr>
        <p:blipFill rotWithShape="1">
          <a:blip r:embed="rId5">
            <a:alphaModFix/>
          </a:blip>
          <a:srcRect/>
          <a:stretch/>
        </p:blipFill>
        <p:spPr>
          <a:xfrm rot="-2586753">
            <a:off x="393397" y="553340"/>
            <a:ext cx="2447139" cy="867236"/>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121"/>
        <p:cNvGrpSpPr/>
        <p:nvPr/>
      </p:nvGrpSpPr>
      <p:grpSpPr>
        <a:xfrm>
          <a:off x="0" y="0"/>
          <a:ext cx="0" cy="0"/>
          <a:chOff x="0" y="0"/>
          <a:chExt cx="0" cy="0"/>
        </a:xfrm>
      </p:grpSpPr>
      <p:pic>
        <p:nvPicPr>
          <p:cNvPr id="1122" name="Google Shape;1122;p42"/>
          <p:cNvPicPr preferRelativeResize="0"/>
          <p:nvPr/>
        </p:nvPicPr>
        <p:blipFill rotWithShape="1">
          <a:blip r:embed="rId3">
            <a:alphaModFix/>
          </a:blip>
          <a:srcRect l="8869" t="3721" r="8869" b="3721"/>
          <a:stretch/>
        </p:blipFill>
        <p:spPr>
          <a:xfrm>
            <a:off x="0" y="0"/>
            <a:ext cx="12192000" cy="6858000"/>
          </a:xfrm>
          <a:prstGeom prst="rect">
            <a:avLst/>
          </a:prstGeom>
          <a:noFill/>
          <a:ln>
            <a:noFill/>
          </a:ln>
        </p:spPr>
      </p:pic>
      <p:pic>
        <p:nvPicPr>
          <p:cNvPr id="1123" name="Google Shape;1123;p42"/>
          <p:cNvPicPr preferRelativeResize="0"/>
          <p:nvPr/>
        </p:nvPicPr>
        <p:blipFill rotWithShape="1">
          <a:blip r:embed="rId4">
            <a:alphaModFix/>
          </a:blip>
          <a:srcRect/>
          <a:stretch/>
        </p:blipFill>
        <p:spPr>
          <a:xfrm>
            <a:off x="3038591" y="2038991"/>
            <a:ext cx="6114818" cy="278001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56800" y="-330200"/>
            <a:ext cx="2641600" cy="1981200"/>
          </a:xfrm>
          <a:prstGeom prst="rect">
            <a:avLst/>
          </a:prstGeom>
        </p:spPr>
      </p:pic>
      <p:sp>
        <p:nvSpPr>
          <p:cNvPr id="7" name="Google Shape;472;p5">
            <a:extLst>
              <a:ext uri="{FF2B5EF4-FFF2-40B4-BE49-F238E27FC236}">
                <a16:creationId xmlns:a16="http://schemas.microsoft.com/office/drawing/2014/main" id="{28EEA4F2-A694-5E2D-D159-C767B784F63F}"/>
              </a:ext>
            </a:extLst>
          </p:cNvPr>
          <p:cNvSpPr/>
          <p:nvPr/>
        </p:nvSpPr>
        <p:spPr>
          <a:xfrm>
            <a:off x="2097485" y="1061847"/>
            <a:ext cx="8048845" cy="1306449"/>
          </a:xfrm>
          <a:prstGeom prst="snipRoundRect">
            <a:avLst>
              <a:gd name="adj1" fmla="val 16667"/>
              <a:gd name="adj2" fmla="val 16667"/>
            </a:avLst>
          </a:prstGeom>
          <a:solidFill>
            <a:srgbClr val="DAEEF3"/>
          </a:solidFill>
          <a:ln w="2857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600"/>
              <a:buFont typeface="Arial"/>
              <a:buNone/>
            </a:pPr>
            <a:r>
              <a:rPr lang="en-US" sz="3600" b="0" i="0" u="none" strike="noStrike" cap="none">
                <a:solidFill>
                  <a:schemeClr val="dk1"/>
                </a:solidFill>
                <a:latin typeface="Arial"/>
                <a:ea typeface="Arial"/>
                <a:cs typeface="Arial"/>
                <a:sym typeface="Arial"/>
              </a:rPr>
              <a:t>Mẹ cô-li-a nhờ cậu ấy giặt áo sơ mi và quần lót vào ngày thứ mấy?</a:t>
            </a:r>
            <a:endParaRPr/>
          </a:p>
        </p:txBody>
      </p:sp>
      <p:sp>
        <p:nvSpPr>
          <p:cNvPr id="8" name="Google Shape;473;p5">
            <a:extLst>
              <a:ext uri="{FF2B5EF4-FFF2-40B4-BE49-F238E27FC236}">
                <a16:creationId xmlns:a16="http://schemas.microsoft.com/office/drawing/2014/main" id="{865BAF7D-40CE-3CD0-CDE2-94CCBA3399AE}"/>
              </a:ext>
            </a:extLst>
          </p:cNvPr>
          <p:cNvSpPr/>
          <p:nvPr/>
        </p:nvSpPr>
        <p:spPr>
          <a:xfrm>
            <a:off x="3438144" y="3304159"/>
            <a:ext cx="5440680" cy="912368"/>
          </a:xfrm>
          <a:prstGeom prst="flowChartTerminator">
            <a:avLst/>
          </a:prstGeom>
          <a:solidFill>
            <a:srgbClr val="C2D59B"/>
          </a:solidFill>
          <a:ln>
            <a:noFill/>
          </a:ln>
        </p:spPr>
        <p:txBody>
          <a:bodyPr spcFirstLastPara="1" wrap="square" lIns="121900" tIns="60950" rIns="121900" bIns="60950" anchor="ctr" anchorCtr="0">
            <a:normAutofit/>
          </a:bodyPr>
          <a:lstStyle/>
          <a:p>
            <a:pPr marL="0" marR="0" lvl="0" indent="0" algn="ctr" rtl="0">
              <a:spcBef>
                <a:spcPts val="0"/>
              </a:spcBef>
              <a:spcAft>
                <a:spcPts val="0"/>
              </a:spcAft>
              <a:buClr>
                <a:srgbClr val="000000"/>
              </a:buClr>
              <a:buSzPts val="3200"/>
              <a:buFont typeface="Arial"/>
              <a:buNone/>
            </a:pPr>
            <a:r>
              <a:rPr lang="en-US" sz="3200" b="0" i="0" u="none" strike="noStrike" cap="none">
                <a:solidFill>
                  <a:srgbClr val="000000"/>
                </a:solidFill>
                <a:latin typeface="Arial"/>
                <a:ea typeface="Arial"/>
                <a:cs typeface="Arial"/>
                <a:sym typeface="Arial"/>
              </a:rPr>
              <a:t>Đáp án: Ngày chủ nhật</a:t>
            </a:r>
            <a:endParaRPr sz="3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6364111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000"/>
                                        <p:tgtEl>
                                          <p:spTgt spid="7"/>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750"/>
                                        <p:tgtEl>
                                          <p:spTgt spid="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6419" y="-838200"/>
            <a:ext cx="1935163" cy="2336800"/>
          </a:xfrm>
          <a:prstGeom prst="rect">
            <a:avLst/>
          </a:prstGeom>
        </p:spPr>
      </p:pic>
      <p:sp>
        <p:nvSpPr>
          <p:cNvPr id="7" name="Google Shape;478;p6">
            <a:extLst>
              <a:ext uri="{FF2B5EF4-FFF2-40B4-BE49-F238E27FC236}">
                <a16:creationId xmlns:a16="http://schemas.microsoft.com/office/drawing/2014/main" id="{08C2E640-BFFF-4064-B8AE-93D124E46788}"/>
              </a:ext>
            </a:extLst>
          </p:cNvPr>
          <p:cNvSpPr txBox="1">
            <a:spLocks/>
          </p:cNvSpPr>
          <p:nvPr/>
        </p:nvSpPr>
        <p:spPr>
          <a:xfrm>
            <a:off x="711200" y="1101255"/>
            <a:ext cx="10972800" cy="1404202"/>
          </a:xfrm>
          <a:prstGeom prst="snipRoundRect">
            <a:avLst>
              <a:gd name="adj1" fmla="val 16667"/>
              <a:gd name="adj2" fmla="val 16667"/>
            </a:avLst>
          </a:prstGeom>
          <a:solidFill>
            <a:srgbClr val="B6DDE7"/>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just">
              <a:buSzPts val="3600"/>
            </a:pPr>
            <a:r>
              <a:rPr lang="vi-VN" sz="3600"/>
              <a:t>Con hiểu được điều gì qua bài đọc “Bài tập làm văn”?</a:t>
            </a:r>
            <a:endParaRPr lang="vi-VN" sz="3600">
              <a:latin typeface="Arial"/>
              <a:ea typeface="Arial"/>
              <a:cs typeface="Arial"/>
              <a:sym typeface="Arial"/>
            </a:endParaRPr>
          </a:p>
        </p:txBody>
      </p:sp>
    </p:spTree>
    <p:extLst>
      <p:ext uri="{BB962C8B-B14F-4D97-AF65-F5344CB8AC3E}">
        <p14:creationId xmlns:p14="http://schemas.microsoft.com/office/powerpoint/2010/main" val="40858835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000"/>
                                        <p:tgtEl>
                                          <p:spTgt spid="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7" descr="Phóng Tên Lửa Hình ảnh | Định dạng hình ảnh PNG 400179594| vn.lovepik.com"/>
          <p:cNvSpPr/>
          <p:nvPr/>
        </p:nvSpPr>
        <p:spPr>
          <a:xfrm>
            <a:off x="63500" y="-136525"/>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grpSp>
        <p:nvGrpSpPr>
          <p:cNvPr id="485" name="Google Shape;485;p7"/>
          <p:cNvGrpSpPr/>
          <p:nvPr/>
        </p:nvGrpSpPr>
        <p:grpSpPr>
          <a:xfrm>
            <a:off x="835802" y="526943"/>
            <a:ext cx="779416" cy="737639"/>
            <a:chOff x="2076774" y="2479729"/>
            <a:chExt cx="779416" cy="737639"/>
          </a:xfrm>
        </p:grpSpPr>
        <p:sp>
          <p:nvSpPr>
            <p:cNvPr id="486" name="Google Shape;486;p7"/>
            <p:cNvSpPr/>
            <p:nvPr/>
          </p:nvSpPr>
          <p:spPr>
            <a:xfrm>
              <a:off x="2076774" y="2479729"/>
              <a:ext cx="731520" cy="731520"/>
            </a:xfrm>
            <a:prstGeom prst="roundRect">
              <a:avLst>
                <a:gd name="adj" fmla="val 16667"/>
              </a:avLst>
            </a:prstGeom>
            <a:solidFill>
              <a:srgbClr val="80CDE1"/>
            </a:solidFill>
            <a:ln w="12700" cap="flat" cmpd="sng">
              <a:solidFill>
                <a:srgbClr val="80CDE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rgbClr val="FFFFFF"/>
                </a:solidFill>
                <a:latin typeface="Calibri"/>
                <a:ea typeface="Calibri"/>
                <a:cs typeface="Calibri"/>
                <a:sym typeface="Calibri"/>
              </a:endParaRPr>
            </a:p>
          </p:txBody>
        </p:sp>
        <p:pic>
          <p:nvPicPr>
            <p:cNvPr id="487" name="Google Shape;487;p7"/>
            <p:cNvPicPr preferRelativeResize="0"/>
            <p:nvPr/>
          </p:nvPicPr>
          <p:blipFill rotWithShape="1">
            <a:blip r:embed="rId3">
              <a:alphaModFix/>
            </a:blip>
            <a:srcRect l="20990" t="14572" b="17882"/>
            <a:stretch/>
          </p:blipFill>
          <p:spPr>
            <a:xfrm rot="-2925131">
              <a:off x="2210772" y="2608872"/>
              <a:ext cx="560729" cy="479354"/>
            </a:xfrm>
            <a:prstGeom prst="rect">
              <a:avLst/>
            </a:prstGeom>
            <a:noFill/>
            <a:ln>
              <a:noFill/>
            </a:ln>
          </p:spPr>
        </p:pic>
      </p:grpSp>
      <p:pic>
        <p:nvPicPr>
          <p:cNvPr id="488" name="Google Shape;488;p7" descr="Premium Vector | Kids discuss homework"/>
          <p:cNvPicPr preferRelativeResize="0"/>
          <p:nvPr/>
        </p:nvPicPr>
        <p:blipFill rotWithShape="1">
          <a:blip r:embed="rId4">
            <a:alphaModFix/>
          </a:blip>
          <a:srcRect t="16858" b="-323"/>
          <a:stretch/>
        </p:blipFill>
        <p:spPr>
          <a:xfrm>
            <a:off x="3040290" y="3626520"/>
            <a:ext cx="5962650" cy="2846125"/>
          </a:xfrm>
          <a:prstGeom prst="rect">
            <a:avLst/>
          </a:prstGeom>
          <a:noFill/>
          <a:ln>
            <a:noFill/>
          </a:ln>
        </p:spPr>
      </p:pic>
      <p:pic>
        <p:nvPicPr>
          <p:cNvPr id="489" name="Google Shape;489;p7"/>
          <p:cNvPicPr preferRelativeResize="0"/>
          <p:nvPr/>
        </p:nvPicPr>
        <p:blipFill rotWithShape="1">
          <a:blip r:embed="rId5">
            <a:alphaModFix/>
          </a:blip>
          <a:srcRect/>
          <a:stretch/>
        </p:blipFill>
        <p:spPr>
          <a:xfrm>
            <a:off x="4619097" y="2011454"/>
            <a:ext cx="2953806" cy="1564640"/>
          </a:xfrm>
          <a:prstGeom prst="rect">
            <a:avLst/>
          </a:prstGeom>
          <a:noFill/>
          <a:ln>
            <a:noFill/>
          </a:ln>
        </p:spPr>
      </p:pic>
      <p:grpSp>
        <p:nvGrpSpPr>
          <p:cNvPr id="490" name="Google Shape;490;p7"/>
          <p:cNvGrpSpPr/>
          <p:nvPr/>
        </p:nvGrpSpPr>
        <p:grpSpPr>
          <a:xfrm>
            <a:off x="1501218" y="323849"/>
            <a:ext cx="10093660" cy="2606197"/>
            <a:chOff x="1410346" y="891945"/>
            <a:chExt cx="9453603" cy="2606197"/>
          </a:xfrm>
        </p:grpSpPr>
        <p:grpSp>
          <p:nvGrpSpPr>
            <p:cNvPr id="491" name="Google Shape;491;p7"/>
            <p:cNvGrpSpPr/>
            <p:nvPr/>
          </p:nvGrpSpPr>
          <p:grpSpPr>
            <a:xfrm>
              <a:off x="1410346" y="891945"/>
              <a:ext cx="9453603" cy="2606197"/>
              <a:chOff x="2205355" y="2811145"/>
              <a:chExt cx="2795588" cy="1182689"/>
            </a:xfrm>
          </p:grpSpPr>
          <p:sp>
            <p:nvSpPr>
              <p:cNvPr id="492" name="Google Shape;492;p7"/>
              <p:cNvSpPr/>
              <p:nvPr/>
            </p:nvSpPr>
            <p:spPr>
              <a:xfrm>
                <a:off x="2205355" y="2811145"/>
                <a:ext cx="2730500" cy="742950"/>
              </a:xfrm>
              <a:custGeom>
                <a:avLst/>
                <a:gdLst/>
                <a:ahLst/>
                <a:cxnLst/>
                <a:rect l="l" t="t" r="r" b="b"/>
                <a:pathLst>
                  <a:path w="931" h="253" extrusionOk="0">
                    <a:moveTo>
                      <a:pt x="61" y="248"/>
                    </a:moveTo>
                    <a:cubicBezTo>
                      <a:pt x="88" y="248"/>
                      <a:pt x="115" y="246"/>
                      <a:pt x="140" y="245"/>
                    </a:cubicBezTo>
                    <a:cubicBezTo>
                      <a:pt x="281" y="238"/>
                      <a:pt x="423" y="245"/>
                      <a:pt x="566" y="245"/>
                    </a:cubicBezTo>
                    <a:cubicBezTo>
                      <a:pt x="683" y="245"/>
                      <a:pt x="798" y="253"/>
                      <a:pt x="910" y="235"/>
                    </a:cubicBezTo>
                    <a:cubicBezTo>
                      <a:pt x="907" y="171"/>
                      <a:pt x="931" y="75"/>
                      <a:pt x="906" y="15"/>
                    </a:cubicBezTo>
                    <a:cubicBezTo>
                      <a:pt x="852" y="15"/>
                      <a:pt x="798" y="11"/>
                      <a:pt x="744" y="9"/>
                    </a:cubicBezTo>
                    <a:cubicBezTo>
                      <a:pt x="690" y="6"/>
                      <a:pt x="630" y="8"/>
                      <a:pt x="576" y="5"/>
                    </a:cubicBezTo>
                    <a:cubicBezTo>
                      <a:pt x="468" y="1"/>
                      <a:pt x="366" y="0"/>
                      <a:pt x="258" y="5"/>
                    </a:cubicBezTo>
                    <a:cubicBezTo>
                      <a:pt x="201" y="8"/>
                      <a:pt x="143" y="11"/>
                      <a:pt x="86" y="16"/>
                    </a:cubicBezTo>
                    <a:cubicBezTo>
                      <a:pt x="71" y="18"/>
                      <a:pt x="22" y="16"/>
                      <a:pt x="12" y="27"/>
                    </a:cubicBezTo>
                    <a:cubicBezTo>
                      <a:pt x="0" y="40"/>
                      <a:pt x="10" y="81"/>
                      <a:pt x="10" y="97"/>
                    </a:cubicBezTo>
                    <a:cubicBezTo>
                      <a:pt x="10" y="135"/>
                      <a:pt x="5" y="173"/>
                      <a:pt x="13" y="210"/>
                    </a:cubicBezTo>
                    <a:cubicBezTo>
                      <a:pt x="21" y="243"/>
                      <a:pt x="26" y="248"/>
                      <a:pt x="61" y="248"/>
                    </a:cubicBezTo>
                    <a:close/>
                  </a:path>
                </a:pathLst>
              </a:custGeom>
              <a:solidFill>
                <a:schemeClr val="lt1"/>
              </a:solidFill>
              <a:ln w="15875" cap="flat" cmpd="sng">
                <a:solidFill>
                  <a:srgbClr val="F5AE16"/>
                </a:solidFill>
                <a:prstDash val="solid"/>
                <a:miter lim="800000"/>
                <a:headEnd type="none" w="sm" len="sm"/>
                <a:tailEnd type="none" w="sm" len="sm"/>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chemeClr val="dk1"/>
                  </a:buClr>
                  <a:buSzPts val="2800"/>
                  <a:buFont typeface="Calibri"/>
                  <a:buNone/>
                </a:pPr>
                <a:endParaRPr sz="2800" b="0" i="0" u="none" strike="noStrike" cap="none">
                  <a:solidFill>
                    <a:srgbClr val="7B0F13"/>
                  </a:solidFill>
                  <a:latin typeface="Arial"/>
                  <a:ea typeface="Arial"/>
                  <a:cs typeface="Arial"/>
                  <a:sym typeface="Arial"/>
                </a:endParaRPr>
              </a:p>
            </p:txBody>
          </p:sp>
          <p:sp>
            <p:nvSpPr>
              <p:cNvPr id="493" name="Google Shape;493;p7"/>
              <p:cNvSpPr/>
              <p:nvPr/>
            </p:nvSpPr>
            <p:spPr>
              <a:xfrm>
                <a:off x="4619943" y="3355659"/>
                <a:ext cx="381000" cy="638175"/>
              </a:xfrm>
              <a:custGeom>
                <a:avLst/>
                <a:gdLst/>
                <a:ahLst/>
                <a:cxnLst/>
                <a:rect l="l" t="t" r="r" b="b"/>
                <a:pathLst>
                  <a:path w="489601" h="817519" extrusionOk="0">
                    <a:moveTo>
                      <a:pt x="382030" y="148204"/>
                    </a:moveTo>
                    <a:cubicBezTo>
                      <a:pt x="376386" y="149144"/>
                      <a:pt x="372154" y="149144"/>
                      <a:pt x="369332" y="148556"/>
                    </a:cubicBezTo>
                    <a:lnTo>
                      <a:pt x="369178" y="148440"/>
                    </a:lnTo>
                    <a:lnTo>
                      <a:pt x="382030" y="148204"/>
                    </a:lnTo>
                    <a:close/>
                    <a:moveTo>
                      <a:pt x="72717" y="25053"/>
                    </a:moveTo>
                    <a:cubicBezTo>
                      <a:pt x="50129" y="22710"/>
                      <a:pt x="31306" y="29271"/>
                      <a:pt x="35070" y="57390"/>
                    </a:cubicBezTo>
                    <a:cubicBezTo>
                      <a:pt x="38835" y="100506"/>
                      <a:pt x="68011" y="130500"/>
                      <a:pt x="104246" y="143154"/>
                    </a:cubicBezTo>
                    <a:lnTo>
                      <a:pt x="109197" y="143624"/>
                    </a:lnTo>
                    <a:lnTo>
                      <a:pt x="173943" y="136089"/>
                    </a:lnTo>
                    <a:lnTo>
                      <a:pt x="180928" y="143134"/>
                    </a:lnTo>
                    <a:lnTo>
                      <a:pt x="189943" y="140583"/>
                    </a:lnTo>
                    <a:lnTo>
                      <a:pt x="211202" y="127656"/>
                    </a:lnTo>
                    <a:lnTo>
                      <a:pt x="212009" y="128625"/>
                    </a:lnTo>
                    <a:lnTo>
                      <a:pt x="212766" y="128743"/>
                    </a:lnTo>
                    <a:lnTo>
                      <a:pt x="218745" y="128743"/>
                    </a:lnTo>
                    <a:lnTo>
                      <a:pt x="214613" y="126103"/>
                    </a:lnTo>
                    <a:lnTo>
                      <a:pt x="214799" y="125468"/>
                    </a:lnTo>
                    <a:lnTo>
                      <a:pt x="211202" y="127656"/>
                    </a:lnTo>
                    <a:lnTo>
                      <a:pt x="175304" y="84572"/>
                    </a:lnTo>
                    <a:cubicBezTo>
                      <a:pt x="163069" y="69575"/>
                      <a:pt x="149893" y="55515"/>
                      <a:pt x="132952" y="46142"/>
                    </a:cubicBezTo>
                    <a:cubicBezTo>
                      <a:pt x="121658" y="38644"/>
                      <a:pt x="95305" y="27396"/>
                      <a:pt x="72717" y="25053"/>
                    </a:cubicBezTo>
                    <a:close/>
                    <a:moveTo>
                      <a:pt x="371684" y="557"/>
                    </a:moveTo>
                    <a:cubicBezTo>
                      <a:pt x="403662" y="-2265"/>
                      <a:pt x="434700" y="5259"/>
                      <a:pt x="457273" y="31591"/>
                    </a:cubicBezTo>
                    <a:cubicBezTo>
                      <a:pt x="483608" y="61684"/>
                      <a:pt x="479846" y="103063"/>
                      <a:pt x="449749" y="125633"/>
                    </a:cubicBezTo>
                    <a:cubicBezTo>
                      <a:pt x="430938" y="140680"/>
                      <a:pt x="404603" y="140680"/>
                      <a:pt x="382030" y="148204"/>
                    </a:cubicBezTo>
                    <a:cubicBezTo>
                      <a:pt x="404603" y="144442"/>
                      <a:pt x="400841" y="136918"/>
                      <a:pt x="382030" y="136918"/>
                    </a:cubicBezTo>
                    <a:cubicBezTo>
                      <a:pt x="415889" y="133156"/>
                      <a:pt x="445987" y="110586"/>
                      <a:pt x="434700" y="69208"/>
                    </a:cubicBezTo>
                    <a:cubicBezTo>
                      <a:pt x="430938" y="50399"/>
                      <a:pt x="419651" y="27829"/>
                      <a:pt x="397078" y="16544"/>
                    </a:cubicBezTo>
                    <a:cubicBezTo>
                      <a:pt x="343467" y="-6026"/>
                      <a:pt x="308903" y="30650"/>
                      <a:pt x="282274" y="67856"/>
                    </a:cubicBezTo>
                    <a:lnTo>
                      <a:pt x="265593" y="91929"/>
                    </a:lnTo>
                    <a:lnTo>
                      <a:pt x="268531" y="126930"/>
                    </a:lnTo>
                    <a:lnTo>
                      <a:pt x="279636" y="131298"/>
                    </a:lnTo>
                    <a:cubicBezTo>
                      <a:pt x="312665" y="140151"/>
                      <a:pt x="367922" y="139269"/>
                      <a:pt x="382030" y="136918"/>
                    </a:cubicBezTo>
                    <a:cubicBezTo>
                      <a:pt x="370743" y="138799"/>
                      <a:pt x="365100" y="142561"/>
                      <a:pt x="365100" y="145382"/>
                    </a:cubicBezTo>
                    <a:lnTo>
                      <a:pt x="369178" y="148440"/>
                    </a:lnTo>
                    <a:lnTo>
                      <a:pt x="305376" y="149614"/>
                    </a:lnTo>
                    <a:lnTo>
                      <a:pt x="269295" y="143410"/>
                    </a:lnTo>
                    <a:lnTo>
                      <a:pt x="269295" y="143478"/>
                    </a:lnTo>
                    <a:cubicBezTo>
                      <a:pt x="261791" y="143478"/>
                      <a:pt x="261791" y="143478"/>
                      <a:pt x="261791" y="143478"/>
                    </a:cubicBezTo>
                    <a:lnTo>
                      <a:pt x="257677" y="144158"/>
                    </a:lnTo>
                    <a:lnTo>
                      <a:pt x="291826" y="190460"/>
                    </a:lnTo>
                    <a:cubicBezTo>
                      <a:pt x="307273" y="217317"/>
                      <a:pt x="319444" y="245586"/>
                      <a:pt x="328806" y="275741"/>
                    </a:cubicBezTo>
                    <a:cubicBezTo>
                      <a:pt x="355020" y="362434"/>
                      <a:pt x="336296" y="441590"/>
                      <a:pt x="407448" y="509437"/>
                    </a:cubicBezTo>
                    <a:cubicBezTo>
                      <a:pt x="486091" y="584823"/>
                      <a:pt x="501070" y="709210"/>
                      <a:pt x="482346" y="810981"/>
                    </a:cubicBezTo>
                    <a:cubicBezTo>
                      <a:pt x="474856" y="829827"/>
                      <a:pt x="448642" y="803442"/>
                      <a:pt x="452387" y="788365"/>
                    </a:cubicBezTo>
                    <a:cubicBezTo>
                      <a:pt x="467366" y="716748"/>
                      <a:pt x="463622" y="599900"/>
                      <a:pt x="407448" y="547130"/>
                    </a:cubicBezTo>
                    <a:cubicBezTo>
                      <a:pt x="373745" y="516976"/>
                      <a:pt x="351275" y="498129"/>
                      <a:pt x="332551" y="456667"/>
                    </a:cubicBezTo>
                    <a:cubicBezTo>
                      <a:pt x="313827" y="415205"/>
                      <a:pt x="321316" y="362434"/>
                      <a:pt x="313827" y="320972"/>
                    </a:cubicBezTo>
                    <a:cubicBezTo>
                      <a:pt x="299783" y="267260"/>
                      <a:pt x="281527" y="219908"/>
                      <a:pt x="252738" y="175736"/>
                    </a:cubicBezTo>
                    <a:lnTo>
                      <a:pt x="229900" y="145390"/>
                    </a:lnTo>
                    <a:lnTo>
                      <a:pt x="226506" y="148167"/>
                    </a:lnTo>
                    <a:cubicBezTo>
                      <a:pt x="180924" y="198879"/>
                      <a:pt x="199445" y="284549"/>
                      <a:pt x="186275" y="347153"/>
                    </a:cubicBezTo>
                    <a:cubicBezTo>
                      <a:pt x="163697" y="437530"/>
                      <a:pt x="118542" y="516610"/>
                      <a:pt x="84675" y="599455"/>
                    </a:cubicBezTo>
                    <a:cubicBezTo>
                      <a:pt x="84675" y="610752"/>
                      <a:pt x="47045" y="603221"/>
                      <a:pt x="47045" y="599455"/>
                    </a:cubicBezTo>
                    <a:cubicBezTo>
                      <a:pt x="88438" y="505313"/>
                      <a:pt x="148645" y="407405"/>
                      <a:pt x="152408" y="301965"/>
                    </a:cubicBezTo>
                    <a:cubicBezTo>
                      <a:pt x="155230" y="256777"/>
                      <a:pt x="155936" y="200997"/>
                      <a:pt x="179925" y="161634"/>
                    </a:cubicBezTo>
                    <a:lnTo>
                      <a:pt x="192579" y="148902"/>
                    </a:lnTo>
                    <a:lnTo>
                      <a:pt x="185657" y="152996"/>
                    </a:lnTo>
                    <a:cubicBezTo>
                      <a:pt x="163069" y="161431"/>
                      <a:pt x="138599" y="166118"/>
                      <a:pt x="114128" y="166118"/>
                    </a:cubicBezTo>
                    <a:lnTo>
                      <a:pt x="102016" y="163312"/>
                    </a:lnTo>
                    <a:lnTo>
                      <a:pt x="76747" y="166252"/>
                    </a:lnTo>
                    <a:cubicBezTo>
                      <a:pt x="73009" y="166252"/>
                      <a:pt x="69270" y="162482"/>
                      <a:pt x="69270" y="158711"/>
                    </a:cubicBezTo>
                    <a:lnTo>
                      <a:pt x="71255" y="155709"/>
                    </a:lnTo>
                    <a:lnTo>
                      <a:pt x="33659" y="134249"/>
                    </a:lnTo>
                    <a:cubicBezTo>
                      <a:pt x="10600" y="115503"/>
                      <a:pt x="-4458" y="89258"/>
                      <a:pt x="1189" y="57390"/>
                    </a:cubicBezTo>
                    <a:cubicBezTo>
                      <a:pt x="4953" y="19898"/>
                      <a:pt x="68952" y="8650"/>
                      <a:pt x="99070" y="8650"/>
                    </a:cubicBezTo>
                    <a:cubicBezTo>
                      <a:pt x="155540" y="14274"/>
                      <a:pt x="184480" y="45205"/>
                      <a:pt x="216068" y="80881"/>
                    </a:cubicBezTo>
                    <a:lnTo>
                      <a:pt x="228999" y="94932"/>
                    </a:lnTo>
                    <a:lnTo>
                      <a:pt x="248943" y="67797"/>
                    </a:lnTo>
                    <a:lnTo>
                      <a:pt x="249881" y="66719"/>
                    </a:lnTo>
                    <a:lnTo>
                      <a:pt x="250534" y="61537"/>
                    </a:lnTo>
                    <a:cubicBezTo>
                      <a:pt x="250534" y="54088"/>
                      <a:pt x="254286" y="50364"/>
                      <a:pt x="258038" y="50364"/>
                    </a:cubicBezTo>
                    <a:lnTo>
                      <a:pt x="261298" y="53600"/>
                    </a:lnTo>
                    <a:lnTo>
                      <a:pt x="280451" y="31591"/>
                    </a:lnTo>
                    <a:cubicBezTo>
                      <a:pt x="306786" y="16544"/>
                      <a:pt x="339705" y="3378"/>
                      <a:pt x="371684" y="557"/>
                    </a:cubicBezTo>
                    <a:close/>
                  </a:path>
                </a:pathLst>
              </a:custGeom>
              <a:solidFill>
                <a:srgbClr val="F5AE1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494" name="Google Shape;494;p7"/>
              <p:cNvSpPr/>
              <p:nvPr/>
            </p:nvSpPr>
            <p:spPr>
              <a:xfrm>
                <a:off x="2270444" y="2847659"/>
                <a:ext cx="2579687" cy="661987"/>
              </a:xfrm>
              <a:custGeom>
                <a:avLst/>
                <a:gdLst/>
                <a:ahLst/>
                <a:cxnLst/>
                <a:rect l="l" t="t" r="r" b="b"/>
                <a:pathLst>
                  <a:path w="3308350" h="847726" extrusionOk="0">
                    <a:moveTo>
                      <a:pt x="2609389" y="817563"/>
                    </a:moveTo>
                    <a:cubicBezTo>
                      <a:pt x="2613127" y="817563"/>
                      <a:pt x="2613127" y="817563"/>
                      <a:pt x="2616866" y="817563"/>
                    </a:cubicBezTo>
                    <a:cubicBezTo>
                      <a:pt x="2646772" y="817563"/>
                      <a:pt x="2676679" y="817563"/>
                      <a:pt x="2710324" y="817563"/>
                    </a:cubicBezTo>
                    <a:cubicBezTo>
                      <a:pt x="2714062" y="817563"/>
                      <a:pt x="2717800" y="821373"/>
                      <a:pt x="2717800" y="825183"/>
                    </a:cubicBezTo>
                    <a:cubicBezTo>
                      <a:pt x="2717800" y="828993"/>
                      <a:pt x="2714062" y="836613"/>
                      <a:pt x="2710324" y="836613"/>
                    </a:cubicBezTo>
                    <a:cubicBezTo>
                      <a:pt x="2676679" y="836613"/>
                      <a:pt x="2646772" y="836613"/>
                      <a:pt x="2616866" y="836613"/>
                    </a:cubicBezTo>
                    <a:cubicBezTo>
                      <a:pt x="2613127" y="836613"/>
                      <a:pt x="2613127" y="836613"/>
                      <a:pt x="2609389" y="836613"/>
                    </a:cubicBezTo>
                    <a:cubicBezTo>
                      <a:pt x="2605651" y="836613"/>
                      <a:pt x="2601912" y="832803"/>
                      <a:pt x="2601912" y="825183"/>
                    </a:cubicBezTo>
                    <a:cubicBezTo>
                      <a:pt x="2601912" y="821373"/>
                      <a:pt x="2605651" y="817563"/>
                      <a:pt x="2609389" y="817563"/>
                    </a:cubicBezTo>
                    <a:close/>
                    <a:moveTo>
                      <a:pt x="466526" y="814842"/>
                    </a:moveTo>
                    <a:cubicBezTo>
                      <a:pt x="470296" y="811213"/>
                      <a:pt x="474067" y="818470"/>
                      <a:pt x="474067" y="822099"/>
                    </a:cubicBezTo>
                    <a:cubicBezTo>
                      <a:pt x="477837" y="825728"/>
                      <a:pt x="470296" y="829356"/>
                      <a:pt x="466526" y="829356"/>
                    </a:cubicBezTo>
                    <a:cubicBezTo>
                      <a:pt x="436363" y="832985"/>
                      <a:pt x="402431" y="832985"/>
                      <a:pt x="368498" y="836613"/>
                    </a:cubicBezTo>
                    <a:cubicBezTo>
                      <a:pt x="360957" y="836613"/>
                      <a:pt x="357187" y="832985"/>
                      <a:pt x="357187" y="825728"/>
                    </a:cubicBezTo>
                    <a:cubicBezTo>
                      <a:pt x="357187" y="822099"/>
                      <a:pt x="360957" y="818470"/>
                      <a:pt x="368498" y="818470"/>
                    </a:cubicBezTo>
                    <a:cubicBezTo>
                      <a:pt x="402431" y="814842"/>
                      <a:pt x="432593" y="814842"/>
                      <a:pt x="466526" y="814842"/>
                    </a:cubicBezTo>
                    <a:close/>
                    <a:moveTo>
                      <a:pt x="155360" y="814408"/>
                    </a:moveTo>
                    <a:cubicBezTo>
                      <a:pt x="156776" y="813039"/>
                      <a:pt x="158664" y="813039"/>
                      <a:pt x="160552" y="814865"/>
                    </a:cubicBezTo>
                    <a:cubicBezTo>
                      <a:pt x="171879" y="814865"/>
                      <a:pt x="183206" y="818516"/>
                      <a:pt x="198309" y="818516"/>
                    </a:cubicBezTo>
                    <a:cubicBezTo>
                      <a:pt x="224738" y="822167"/>
                      <a:pt x="251168" y="825818"/>
                      <a:pt x="281374" y="829470"/>
                    </a:cubicBezTo>
                    <a:cubicBezTo>
                      <a:pt x="285149" y="829470"/>
                      <a:pt x="288925" y="833121"/>
                      <a:pt x="285149" y="836772"/>
                    </a:cubicBezTo>
                    <a:cubicBezTo>
                      <a:pt x="285149" y="844075"/>
                      <a:pt x="281374" y="847726"/>
                      <a:pt x="277598" y="847726"/>
                    </a:cubicBezTo>
                    <a:cubicBezTo>
                      <a:pt x="251168" y="844075"/>
                      <a:pt x="224738" y="840424"/>
                      <a:pt x="194533" y="836772"/>
                    </a:cubicBezTo>
                    <a:cubicBezTo>
                      <a:pt x="179430" y="836772"/>
                      <a:pt x="168103" y="833121"/>
                      <a:pt x="156776" y="829470"/>
                    </a:cubicBezTo>
                    <a:cubicBezTo>
                      <a:pt x="153001" y="829470"/>
                      <a:pt x="149225" y="825818"/>
                      <a:pt x="153001" y="822167"/>
                    </a:cubicBezTo>
                    <a:cubicBezTo>
                      <a:pt x="153001" y="818516"/>
                      <a:pt x="153945" y="815777"/>
                      <a:pt x="155360" y="814408"/>
                    </a:cubicBezTo>
                    <a:close/>
                    <a:moveTo>
                      <a:pt x="2771314" y="814388"/>
                    </a:moveTo>
                    <a:cubicBezTo>
                      <a:pt x="2804959" y="814388"/>
                      <a:pt x="2834865" y="814388"/>
                      <a:pt x="2868510" y="814388"/>
                    </a:cubicBezTo>
                    <a:cubicBezTo>
                      <a:pt x="2872249" y="814388"/>
                      <a:pt x="2879725" y="818198"/>
                      <a:pt x="2879725" y="822008"/>
                    </a:cubicBezTo>
                    <a:cubicBezTo>
                      <a:pt x="2879725" y="825818"/>
                      <a:pt x="2875987" y="833438"/>
                      <a:pt x="2868510" y="833438"/>
                    </a:cubicBezTo>
                    <a:cubicBezTo>
                      <a:pt x="2838604" y="833438"/>
                      <a:pt x="2804959" y="833438"/>
                      <a:pt x="2771314" y="833438"/>
                    </a:cubicBezTo>
                    <a:cubicBezTo>
                      <a:pt x="2767576" y="833438"/>
                      <a:pt x="2763837" y="829628"/>
                      <a:pt x="2763837" y="825818"/>
                    </a:cubicBezTo>
                    <a:cubicBezTo>
                      <a:pt x="2763837" y="822008"/>
                      <a:pt x="2767576" y="814388"/>
                      <a:pt x="2771314" y="814388"/>
                    </a:cubicBezTo>
                    <a:close/>
                    <a:moveTo>
                      <a:pt x="2451202" y="814388"/>
                    </a:moveTo>
                    <a:cubicBezTo>
                      <a:pt x="2484847" y="818092"/>
                      <a:pt x="2514754" y="818092"/>
                      <a:pt x="2548399" y="818092"/>
                    </a:cubicBezTo>
                    <a:cubicBezTo>
                      <a:pt x="2552137" y="818092"/>
                      <a:pt x="2555875" y="821797"/>
                      <a:pt x="2555875" y="825501"/>
                    </a:cubicBezTo>
                    <a:cubicBezTo>
                      <a:pt x="2555875" y="832909"/>
                      <a:pt x="2552137" y="836613"/>
                      <a:pt x="2548399" y="836613"/>
                    </a:cubicBezTo>
                    <a:cubicBezTo>
                      <a:pt x="2514754" y="836613"/>
                      <a:pt x="2481109" y="836613"/>
                      <a:pt x="2451202" y="832909"/>
                    </a:cubicBezTo>
                    <a:cubicBezTo>
                      <a:pt x="2443726" y="832909"/>
                      <a:pt x="2439987" y="829205"/>
                      <a:pt x="2439987" y="825501"/>
                    </a:cubicBezTo>
                    <a:cubicBezTo>
                      <a:pt x="2439987" y="821797"/>
                      <a:pt x="2443726" y="814388"/>
                      <a:pt x="2451202" y="814388"/>
                    </a:cubicBezTo>
                    <a:close/>
                    <a:moveTo>
                      <a:pt x="2387498" y="811213"/>
                    </a:moveTo>
                    <a:cubicBezTo>
                      <a:pt x="2394975" y="811213"/>
                      <a:pt x="2398713" y="814842"/>
                      <a:pt x="2398713" y="818470"/>
                    </a:cubicBezTo>
                    <a:cubicBezTo>
                      <a:pt x="2398713" y="825728"/>
                      <a:pt x="2394975" y="829356"/>
                      <a:pt x="2391237" y="829356"/>
                    </a:cubicBezTo>
                    <a:cubicBezTo>
                      <a:pt x="2357592" y="832985"/>
                      <a:pt x="2323947" y="832985"/>
                      <a:pt x="2290302" y="836613"/>
                    </a:cubicBezTo>
                    <a:cubicBezTo>
                      <a:pt x="2286564" y="836613"/>
                      <a:pt x="2282825" y="832985"/>
                      <a:pt x="2282825" y="829356"/>
                    </a:cubicBezTo>
                    <a:cubicBezTo>
                      <a:pt x="2282825" y="822099"/>
                      <a:pt x="2286564" y="818470"/>
                      <a:pt x="2290302" y="818470"/>
                    </a:cubicBezTo>
                    <a:cubicBezTo>
                      <a:pt x="2323947" y="814842"/>
                      <a:pt x="2353853" y="814842"/>
                      <a:pt x="2387498" y="811213"/>
                    </a:cubicBezTo>
                    <a:close/>
                    <a:moveTo>
                      <a:pt x="2132115" y="811213"/>
                    </a:moveTo>
                    <a:cubicBezTo>
                      <a:pt x="2162022" y="811213"/>
                      <a:pt x="2195667" y="814917"/>
                      <a:pt x="2229312" y="814917"/>
                    </a:cubicBezTo>
                    <a:cubicBezTo>
                      <a:pt x="2233050" y="814917"/>
                      <a:pt x="2236788" y="818622"/>
                      <a:pt x="2236788" y="822326"/>
                    </a:cubicBezTo>
                    <a:cubicBezTo>
                      <a:pt x="2236788" y="829734"/>
                      <a:pt x="2233050" y="833438"/>
                      <a:pt x="2229312" y="833438"/>
                    </a:cubicBezTo>
                    <a:cubicBezTo>
                      <a:pt x="2195667" y="829734"/>
                      <a:pt x="2162022" y="829734"/>
                      <a:pt x="2128377" y="829734"/>
                    </a:cubicBezTo>
                    <a:cubicBezTo>
                      <a:pt x="2124639" y="829734"/>
                      <a:pt x="2120900" y="826030"/>
                      <a:pt x="2120900" y="822326"/>
                    </a:cubicBezTo>
                    <a:cubicBezTo>
                      <a:pt x="2120900" y="814917"/>
                      <a:pt x="2124639" y="811213"/>
                      <a:pt x="2132115" y="811213"/>
                    </a:cubicBezTo>
                    <a:close/>
                    <a:moveTo>
                      <a:pt x="1970286" y="811213"/>
                    </a:moveTo>
                    <a:cubicBezTo>
                      <a:pt x="1989138" y="811213"/>
                      <a:pt x="2011760" y="811213"/>
                      <a:pt x="2030611" y="811213"/>
                    </a:cubicBezTo>
                    <a:cubicBezTo>
                      <a:pt x="2041922" y="811213"/>
                      <a:pt x="2057003" y="811213"/>
                      <a:pt x="2068314" y="811213"/>
                    </a:cubicBezTo>
                    <a:cubicBezTo>
                      <a:pt x="2072085" y="811213"/>
                      <a:pt x="2079625" y="814706"/>
                      <a:pt x="2079625" y="821691"/>
                    </a:cubicBezTo>
                    <a:cubicBezTo>
                      <a:pt x="2079625" y="825184"/>
                      <a:pt x="2072085" y="828676"/>
                      <a:pt x="2068314" y="828676"/>
                    </a:cubicBezTo>
                    <a:cubicBezTo>
                      <a:pt x="2057003" y="828676"/>
                      <a:pt x="2041922" y="828676"/>
                      <a:pt x="2030611" y="828676"/>
                    </a:cubicBezTo>
                    <a:cubicBezTo>
                      <a:pt x="2011760" y="828676"/>
                      <a:pt x="1989138" y="828676"/>
                      <a:pt x="1970286" y="828676"/>
                    </a:cubicBezTo>
                    <a:cubicBezTo>
                      <a:pt x="1966516" y="828676"/>
                      <a:pt x="1958975" y="825184"/>
                      <a:pt x="1958975" y="821691"/>
                    </a:cubicBezTo>
                    <a:cubicBezTo>
                      <a:pt x="1958975" y="814706"/>
                      <a:pt x="1966516" y="811213"/>
                      <a:pt x="1970286" y="811213"/>
                    </a:cubicBezTo>
                    <a:close/>
                    <a:moveTo>
                      <a:pt x="1807804" y="811213"/>
                    </a:moveTo>
                    <a:cubicBezTo>
                      <a:pt x="1841910" y="811213"/>
                      <a:pt x="1876016" y="811213"/>
                      <a:pt x="1910121" y="811213"/>
                    </a:cubicBezTo>
                    <a:cubicBezTo>
                      <a:pt x="1913911" y="811213"/>
                      <a:pt x="1917700" y="814706"/>
                      <a:pt x="1917700" y="821691"/>
                    </a:cubicBezTo>
                    <a:cubicBezTo>
                      <a:pt x="1917700" y="825184"/>
                      <a:pt x="1913911" y="828676"/>
                      <a:pt x="1906332" y="828676"/>
                    </a:cubicBezTo>
                    <a:cubicBezTo>
                      <a:pt x="1876016" y="828676"/>
                      <a:pt x="1841910" y="828676"/>
                      <a:pt x="1807804" y="828676"/>
                    </a:cubicBezTo>
                    <a:cubicBezTo>
                      <a:pt x="1804015" y="828676"/>
                      <a:pt x="1800225" y="825184"/>
                      <a:pt x="1800225" y="818198"/>
                    </a:cubicBezTo>
                    <a:cubicBezTo>
                      <a:pt x="1800225" y="814706"/>
                      <a:pt x="1804015" y="811213"/>
                      <a:pt x="1807804" y="811213"/>
                    </a:cubicBezTo>
                    <a:close/>
                    <a:moveTo>
                      <a:pt x="1488613" y="806450"/>
                    </a:moveTo>
                    <a:cubicBezTo>
                      <a:pt x="1522259" y="806450"/>
                      <a:pt x="1555904" y="806450"/>
                      <a:pt x="1585810" y="806450"/>
                    </a:cubicBezTo>
                    <a:cubicBezTo>
                      <a:pt x="1593287" y="806450"/>
                      <a:pt x="1597025" y="810260"/>
                      <a:pt x="1597025" y="817880"/>
                    </a:cubicBezTo>
                    <a:cubicBezTo>
                      <a:pt x="1597025" y="821690"/>
                      <a:pt x="1593287" y="825500"/>
                      <a:pt x="1585810" y="825500"/>
                    </a:cubicBezTo>
                    <a:cubicBezTo>
                      <a:pt x="1552165" y="825500"/>
                      <a:pt x="1522259" y="825500"/>
                      <a:pt x="1488613" y="825500"/>
                    </a:cubicBezTo>
                    <a:cubicBezTo>
                      <a:pt x="1484875" y="825500"/>
                      <a:pt x="1481137" y="821690"/>
                      <a:pt x="1481137" y="814070"/>
                    </a:cubicBezTo>
                    <a:cubicBezTo>
                      <a:pt x="1481137" y="810260"/>
                      <a:pt x="1484875" y="806450"/>
                      <a:pt x="1488613" y="806450"/>
                    </a:cubicBezTo>
                    <a:close/>
                    <a:moveTo>
                      <a:pt x="627523" y="806450"/>
                    </a:moveTo>
                    <a:cubicBezTo>
                      <a:pt x="631262" y="806450"/>
                      <a:pt x="635000" y="810154"/>
                      <a:pt x="635000" y="813859"/>
                    </a:cubicBezTo>
                    <a:cubicBezTo>
                      <a:pt x="635000" y="821267"/>
                      <a:pt x="631262" y="824971"/>
                      <a:pt x="627523" y="824971"/>
                    </a:cubicBezTo>
                    <a:cubicBezTo>
                      <a:pt x="593878" y="824971"/>
                      <a:pt x="560233" y="824971"/>
                      <a:pt x="526589" y="828675"/>
                    </a:cubicBezTo>
                    <a:cubicBezTo>
                      <a:pt x="522850" y="828675"/>
                      <a:pt x="519112" y="824971"/>
                      <a:pt x="519112" y="817563"/>
                    </a:cubicBezTo>
                    <a:cubicBezTo>
                      <a:pt x="519112" y="813859"/>
                      <a:pt x="522850" y="810154"/>
                      <a:pt x="526589" y="810154"/>
                    </a:cubicBezTo>
                    <a:cubicBezTo>
                      <a:pt x="560233" y="806450"/>
                      <a:pt x="593878" y="806450"/>
                      <a:pt x="627523" y="806450"/>
                    </a:cubicBezTo>
                    <a:close/>
                    <a:moveTo>
                      <a:pt x="3030896" y="803275"/>
                    </a:moveTo>
                    <a:cubicBezTo>
                      <a:pt x="3034686" y="803275"/>
                      <a:pt x="3038475" y="806904"/>
                      <a:pt x="3038475" y="814161"/>
                    </a:cubicBezTo>
                    <a:cubicBezTo>
                      <a:pt x="3038475" y="817790"/>
                      <a:pt x="3034686" y="821418"/>
                      <a:pt x="3030896" y="821418"/>
                    </a:cubicBezTo>
                    <a:cubicBezTo>
                      <a:pt x="2996791" y="825047"/>
                      <a:pt x="2962685" y="825047"/>
                      <a:pt x="2932369" y="828675"/>
                    </a:cubicBezTo>
                    <a:cubicBezTo>
                      <a:pt x="2924790" y="828675"/>
                      <a:pt x="2921000" y="825047"/>
                      <a:pt x="2921000" y="821418"/>
                    </a:cubicBezTo>
                    <a:cubicBezTo>
                      <a:pt x="2921000" y="814161"/>
                      <a:pt x="2924790" y="810532"/>
                      <a:pt x="2928579" y="810532"/>
                    </a:cubicBezTo>
                    <a:cubicBezTo>
                      <a:pt x="2962685" y="810532"/>
                      <a:pt x="2996791" y="806904"/>
                      <a:pt x="3030896" y="803275"/>
                    </a:cubicBezTo>
                    <a:close/>
                    <a:moveTo>
                      <a:pt x="1168598" y="803275"/>
                    </a:moveTo>
                    <a:cubicBezTo>
                      <a:pt x="1202531" y="803275"/>
                      <a:pt x="1232693" y="803275"/>
                      <a:pt x="1266626" y="803275"/>
                    </a:cubicBezTo>
                    <a:cubicBezTo>
                      <a:pt x="1270396" y="803275"/>
                      <a:pt x="1277937" y="807085"/>
                      <a:pt x="1274167" y="814705"/>
                    </a:cubicBezTo>
                    <a:cubicBezTo>
                      <a:pt x="1274167" y="818515"/>
                      <a:pt x="1270396" y="822325"/>
                      <a:pt x="1266626" y="822325"/>
                    </a:cubicBezTo>
                    <a:cubicBezTo>
                      <a:pt x="1232693" y="822325"/>
                      <a:pt x="1202531" y="822325"/>
                      <a:pt x="1168598" y="822325"/>
                    </a:cubicBezTo>
                    <a:cubicBezTo>
                      <a:pt x="1161057" y="822325"/>
                      <a:pt x="1157287" y="818515"/>
                      <a:pt x="1157287" y="810895"/>
                    </a:cubicBezTo>
                    <a:cubicBezTo>
                      <a:pt x="1157287" y="807085"/>
                      <a:pt x="1161057" y="803275"/>
                      <a:pt x="1168598" y="803275"/>
                    </a:cubicBezTo>
                    <a:close/>
                    <a:moveTo>
                      <a:pt x="849415" y="803275"/>
                    </a:moveTo>
                    <a:cubicBezTo>
                      <a:pt x="879321" y="803275"/>
                      <a:pt x="912966" y="803275"/>
                      <a:pt x="946611" y="803275"/>
                    </a:cubicBezTo>
                    <a:cubicBezTo>
                      <a:pt x="950350" y="803275"/>
                      <a:pt x="954088" y="807085"/>
                      <a:pt x="954088" y="810895"/>
                    </a:cubicBezTo>
                    <a:cubicBezTo>
                      <a:pt x="954088" y="814705"/>
                      <a:pt x="950350" y="822325"/>
                      <a:pt x="946611" y="822325"/>
                    </a:cubicBezTo>
                    <a:cubicBezTo>
                      <a:pt x="912966" y="822325"/>
                      <a:pt x="879321" y="822325"/>
                      <a:pt x="849415" y="822325"/>
                    </a:cubicBezTo>
                    <a:cubicBezTo>
                      <a:pt x="841938" y="822325"/>
                      <a:pt x="838200" y="818515"/>
                      <a:pt x="838200" y="810895"/>
                    </a:cubicBezTo>
                    <a:cubicBezTo>
                      <a:pt x="838200" y="807085"/>
                      <a:pt x="841938" y="803275"/>
                      <a:pt x="849415" y="803275"/>
                    </a:cubicBezTo>
                    <a:close/>
                    <a:moveTo>
                      <a:pt x="1649669" y="798513"/>
                    </a:moveTo>
                    <a:cubicBezTo>
                      <a:pt x="1683774" y="806133"/>
                      <a:pt x="1717880" y="809943"/>
                      <a:pt x="1748196" y="817563"/>
                    </a:cubicBezTo>
                    <a:cubicBezTo>
                      <a:pt x="1751986" y="817563"/>
                      <a:pt x="1755775" y="825183"/>
                      <a:pt x="1755775" y="828993"/>
                    </a:cubicBezTo>
                    <a:cubicBezTo>
                      <a:pt x="1755775" y="832803"/>
                      <a:pt x="1751986" y="836613"/>
                      <a:pt x="1744407" y="836613"/>
                    </a:cubicBezTo>
                    <a:cubicBezTo>
                      <a:pt x="1714091" y="828993"/>
                      <a:pt x="1679985" y="825183"/>
                      <a:pt x="1645879" y="817563"/>
                    </a:cubicBezTo>
                    <a:cubicBezTo>
                      <a:pt x="1642090" y="817563"/>
                      <a:pt x="1638300" y="813753"/>
                      <a:pt x="1638300" y="806133"/>
                    </a:cubicBezTo>
                    <a:cubicBezTo>
                      <a:pt x="1642090" y="802323"/>
                      <a:pt x="1645879" y="798513"/>
                      <a:pt x="1649669" y="798513"/>
                    </a:cubicBezTo>
                    <a:close/>
                    <a:moveTo>
                      <a:pt x="1413286" y="798513"/>
                    </a:moveTo>
                    <a:cubicBezTo>
                      <a:pt x="1417049" y="798513"/>
                      <a:pt x="1420812" y="802284"/>
                      <a:pt x="1420812" y="809824"/>
                    </a:cubicBezTo>
                    <a:cubicBezTo>
                      <a:pt x="1420812" y="813595"/>
                      <a:pt x="1417049" y="817365"/>
                      <a:pt x="1413286" y="817365"/>
                    </a:cubicBezTo>
                    <a:cubicBezTo>
                      <a:pt x="1386945" y="821135"/>
                      <a:pt x="1356842" y="824906"/>
                      <a:pt x="1330501" y="828676"/>
                    </a:cubicBezTo>
                    <a:cubicBezTo>
                      <a:pt x="1322975" y="828676"/>
                      <a:pt x="1319212" y="824906"/>
                      <a:pt x="1319212" y="821135"/>
                    </a:cubicBezTo>
                    <a:cubicBezTo>
                      <a:pt x="1319212" y="813595"/>
                      <a:pt x="1322975" y="809824"/>
                      <a:pt x="1326738" y="809824"/>
                    </a:cubicBezTo>
                    <a:cubicBezTo>
                      <a:pt x="1353079" y="806054"/>
                      <a:pt x="1383182" y="802284"/>
                      <a:pt x="1413286" y="798513"/>
                    </a:cubicBezTo>
                    <a:close/>
                    <a:moveTo>
                      <a:pt x="785614" y="798513"/>
                    </a:moveTo>
                    <a:cubicBezTo>
                      <a:pt x="789384" y="798513"/>
                      <a:pt x="793155" y="802284"/>
                      <a:pt x="796925" y="806054"/>
                    </a:cubicBezTo>
                    <a:cubicBezTo>
                      <a:pt x="796925" y="813595"/>
                      <a:pt x="793155" y="817365"/>
                      <a:pt x="785614" y="817365"/>
                    </a:cubicBezTo>
                    <a:cubicBezTo>
                      <a:pt x="755451" y="821135"/>
                      <a:pt x="721519" y="824906"/>
                      <a:pt x="687586" y="824906"/>
                    </a:cubicBezTo>
                    <a:cubicBezTo>
                      <a:pt x="687586" y="824906"/>
                      <a:pt x="687586" y="828676"/>
                      <a:pt x="687586" y="828676"/>
                    </a:cubicBezTo>
                    <a:cubicBezTo>
                      <a:pt x="683815" y="828676"/>
                      <a:pt x="680045" y="824906"/>
                      <a:pt x="680045" y="817365"/>
                    </a:cubicBezTo>
                    <a:cubicBezTo>
                      <a:pt x="676275" y="813595"/>
                      <a:pt x="680045" y="809824"/>
                      <a:pt x="687586" y="809824"/>
                    </a:cubicBezTo>
                    <a:cubicBezTo>
                      <a:pt x="717748" y="806054"/>
                      <a:pt x="751681" y="802284"/>
                      <a:pt x="785614" y="798513"/>
                    </a:cubicBezTo>
                    <a:close/>
                    <a:moveTo>
                      <a:pt x="1011340" y="795338"/>
                    </a:moveTo>
                    <a:cubicBezTo>
                      <a:pt x="1041246" y="799042"/>
                      <a:pt x="1074891" y="802747"/>
                      <a:pt x="1108536" y="806451"/>
                    </a:cubicBezTo>
                    <a:cubicBezTo>
                      <a:pt x="1112275" y="810155"/>
                      <a:pt x="1116013" y="813859"/>
                      <a:pt x="1116013" y="817564"/>
                    </a:cubicBezTo>
                    <a:cubicBezTo>
                      <a:pt x="1116013" y="824972"/>
                      <a:pt x="1108536" y="828676"/>
                      <a:pt x="1104798" y="824972"/>
                    </a:cubicBezTo>
                    <a:cubicBezTo>
                      <a:pt x="1071153" y="821268"/>
                      <a:pt x="1041246" y="817564"/>
                      <a:pt x="1007602" y="813859"/>
                    </a:cubicBezTo>
                    <a:cubicBezTo>
                      <a:pt x="1003863" y="813859"/>
                      <a:pt x="1000125" y="806451"/>
                      <a:pt x="1000125" y="802747"/>
                    </a:cubicBezTo>
                    <a:cubicBezTo>
                      <a:pt x="1000125" y="799042"/>
                      <a:pt x="1003863" y="795338"/>
                      <a:pt x="1011340" y="795338"/>
                    </a:cubicBezTo>
                    <a:close/>
                    <a:moveTo>
                      <a:pt x="47983" y="734631"/>
                    </a:moveTo>
                    <a:cubicBezTo>
                      <a:pt x="50346" y="735563"/>
                      <a:pt x="52236" y="737425"/>
                      <a:pt x="52236" y="739287"/>
                    </a:cubicBezTo>
                    <a:cubicBezTo>
                      <a:pt x="67355" y="780257"/>
                      <a:pt x="78694" y="798880"/>
                      <a:pt x="105152" y="810054"/>
                    </a:cubicBezTo>
                    <a:cubicBezTo>
                      <a:pt x="108932" y="813778"/>
                      <a:pt x="112712" y="817503"/>
                      <a:pt x="108932" y="821227"/>
                    </a:cubicBezTo>
                    <a:cubicBezTo>
                      <a:pt x="108932" y="824952"/>
                      <a:pt x="105152" y="828676"/>
                      <a:pt x="101373" y="828676"/>
                    </a:cubicBezTo>
                    <a:cubicBezTo>
                      <a:pt x="101373" y="828676"/>
                      <a:pt x="97593" y="828676"/>
                      <a:pt x="97593" y="828676"/>
                    </a:cubicBezTo>
                    <a:cubicBezTo>
                      <a:pt x="63575" y="813778"/>
                      <a:pt x="48456" y="787706"/>
                      <a:pt x="33337" y="746736"/>
                    </a:cubicBezTo>
                    <a:cubicBezTo>
                      <a:pt x="33337" y="743012"/>
                      <a:pt x="37117" y="735563"/>
                      <a:pt x="40896" y="735563"/>
                    </a:cubicBezTo>
                    <a:cubicBezTo>
                      <a:pt x="42786" y="733700"/>
                      <a:pt x="45621" y="733700"/>
                      <a:pt x="47983" y="734631"/>
                    </a:cubicBezTo>
                    <a:close/>
                    <a:moveTo>
                      <a:pt x="13891" y="576263"/>
                    </a:moveTo>
                    <a:cubicBezTo>
                      <a:pt x="21431" y="576263"/>
                      <a:pt x="25202" y="580053"/>
                      <a:pt x="25202" y="583842"/>
                    </a:cubicBezTo>
                    <a:cubicBezTo>
                      <a:pt x="25202" y="617948"/>
                      <a:pt x="28972" y="648264"/>
                      <a:pt x="36513" y="682370"/>
                    </a:cubicBezTo>
                    <a:cubicBezTo>
                      <a:pt x="36513" y="686159"/>
                      <a:pt x="32742" y="693738"/>
                      <a:pt x="28972" y="693738"/>
                    </a:cubicBezTo>
                    <a:cubicBezTo>
                      <a:pt x="25202" y="693738"/>
                      <a:pt x="17661" y="689949"/>
                      <a:pt x="17661" y="686159"/>
                    </a:cubicBezTo>
                    <a:cubicBezTo>
                      <a:pt x="10120" y="652053"/>
                      <a:pt x="10120" y="617948"/>
                      <a:pt x="6350" y="583842"/>
                    </a:cubicBezTo>
                    <a:cubicBezTo>
                      <a:pt x="6350" y="580053"/>
                      <a:pt x="10120" y="576263"/>
                      <a:pt x="13891" y="576263"/>
                    </a:cubicBezTo>
                    <a:close/>
                    <a:moveTo>
                      <a:pt x="3282752" y="542925"/>
                    </a:moveTo>
                    <a:cubicBezTo>
                      <a:pt x="3290293" y="542925"/>
                      <a:pt x="3294063" y="546715"/>
                      <a:pt x="3294063" y="550504"/>
                    </a:cubicBezTo>
                    <a:cubicBezTo>
                      <a:pt x="3290293" y="584610"/>
                      <a:pt x="3286522" y="618715"/>
                      <a:pt x="3282752" y="649032"/>
                    </a:cubicBezTo>
                    <a:cubicBezTo>
                      <a:pt x="3282752" y="656611"/>
                      <a:pt x="3278982" y="660400"/>
                      <a:pt x="3275211" y="660400"/>
                    </a:cubicBezTo>
                    <a:cubicBezTo>
                      <a:pt x="3267671" y="660400"/>
                      <a:pt x="3263900" y="652821"/>
                      <a:pt x="3263900" y="649032"/>
                    </a:cubicBezTo>
                    <a:cubicBezTo>
                      <a:pt x="3267671" y="618715"/>
                      <a:pt x="3271441" y="584610"/>
                      <a:pt x="3275211" y="550504"/>
                    </a:cubicBezTo>
                    <a:cubicBezTo>
                      <a:pt x="3275211" y="546715"/>
                      <a:pt x="3278982" y="542925"/>
                      <a:pt x="3282752" y="542925"/>
                    </a:cubicBezTo>
                    <a:close/>
                    <a:moveTo>
                      <a:pt x="18256" y="414338"/>
                    </a:moveTo>
                    <a:cubicBezTo>
                      <a:pt x="26194" y="414338"/>
                      <a:pt x="30163" y="418128"/>
                      <a:pt x="30163" y="425707"/>
                    </a:cubicBezTo>
                    <a:cubicBezTo>
                      <a:pt x="26194" y="459812"/>
                      <a:pt x="26194" y="490128"/>
                      <a:pt x="26194" y="524234"/>
                    </a:cubicBezTo>
                    <a:cubicBezTo>
                      <a:pt x="26194" y="528024"/>
                      <a:pt x="22225" y="531813"/>
                      <a:pt x="14288" y="531813"/>
                    </a:cubicBezTo>
                    <a:cubicBezTo>
                      <a:pt x="10319" y="531813"/>
                      <a:pt x="6350" y="528024"/>
                      <a:pt x="6350" y="524234"/>
                    </a:cubicBezTo>
                    <a:cubicBezTo>
                      <a:pt x="6350" y="490128"/>
                      <a:pt x="6350" y="456023"/>
                      <a:pt x="10319" y="425707"/>
                    </a:cubicBezTo>
                    <a:cubicBezTo>
                      <a:pt x="10319" y="418128"/>
                      <a:pt x="14288" y="414338"/>
                      <a:pt x="18256" y="414338"/>
                    </a:cubicBezTo>
                    <a:close/>
                    <a:moveTo>
                      <a:pt x="3297464" y="381000"/>
                    </a:moveTo>
                    <a:cubicBezTo>
                      <a:pt x="3301320" y="381000"/>
                      <a:pt x="3305175" y="384790"/>
                      <a:pt x="3305175" y="392369"/>
                    </a:cubicBezTo>
                    <a:cubicBezTo>
                      <a:pt x="3305175" y="426474"/>
                      <a:pt x="3301320" y="456790"/>
                      <a:pt x="3297464" y="490896"/>
                    </a:cubicBezTo>
                    <a:cubicBezTo>
                      <a:pt x="3297464" y="494686"/>
                      <a:pt x="3293609" y="498475"/>
                      <a:pt x="3289754" y="498475"/>
                    </a:cubicBezTo>
                    <a:cubicBezTo>
                      <a:pt x="3289754" y="498475"/>
                      <a:pt x="3285898" y="498475"/>
                      <a:pt x="3285898" y="498475"/>
                    </a:cubicBezTo>
                    <a:cubicBezTo>
                      <a:pt x="3282043" y="498475"/>
                      <a:pt x="3278187" y="494686"/>
                      <a:pt x="3278187" y="490896"/>
                    </a:cubicBezTo>
                    <a:cubicBezTo>
                      <a:pt x="3282043" y="456790"/>
                      <a:pt x="3285898" y="422685"/>
                      <a:pt x="3285898" y="388579"/>
                    </a:cubicBezTo>
                    <a:cubicBezTo>
                      <a:pt x="3285898" y="384790"/>
                      <a:pt x="3289754" y="381000"/>
                      <a:pt x="3297464" y="381000"/>
                    </a:cubicBezTo>
                    <a:close/>
                    <a:moveTo>
                      <a:pt x="14741" y="257175"/>
                    </a:moveTo>
                    <a:cubicBezTo>
                      <a:pt x="18597" y="257175"/>
                      <a:pt x="22452" y="260913"/>
                      <a:pt x="26307" y="264652"/>
                    </a:cubicBezTo>
                    <a:cubicBezTo>
                      <a:pt x="26307" y="290820"/>
                      <a:pt x="30163" y="313250"/>
                      <a:pt x="30163" y="328203"/>
                    </a:cubicBezTo>
                    <a:cubicBezTo>
                      <a:pt x="30163" y="328203"/>
                      <a:pt x="30163" y="331942"/>
                      <a:pt x="30163" y="331942"/>
                    </a:cubicBezTo>
                    <a:cubicBezTo>
                      <a:pt x="30163" y="343157"/>
                      <a:pt x="30163" y="354372"/>
                      <a:pt x="30163" y="361848"/>
                    </a:cubicBezTo>
                    <a:cubicBezTo>
                      <a:pt x="30163" y="369325"/>
                      <a:pt x="26307" y="373063"/>
                      <a:pt x="22452" y="373063"/>
                    </a:cubicBezTo>
                    <a:cubicBezTo>
                      <a:pt x="14741" y="373063"/>
                      <a:pt x="10886" y="369325"/>
                      <a:pt x="10886" y="361848"/>
                    </a:cubicBezTo>
                    <a:cubicBezTo>
                      <a:pt x="10886" y="350633"/>
                      <a:pt x="10886" y="343157"/>
                      <a:pt x="10886" y="331942"/>
                    </a:cubicBezTo>
                    <a:cubicBezTo>
                      <a:pt x="10886" y="331942"/>
                      <a:pt x="10886" y="328203"/>
                      <a:pt x="10886" y="328203"/>
                    </a:cubicBezTo>
                    <a:cubicBezTo>
                      <a:pt x="10886" y="313250"/>
                      <a:pt x="10886" y="290820"/>
                      <a:pt x="7030" y="268390"/>
                    </a:cubicBezTo>
                    <a:cubicBezTo>
                      <a:pt x="3175" y="260913"/>
                      <a:pt x="7030" y="257175"/>
                      <a:pt x="14741" y="257175"/>
                    </a:cubicBezTo>
                    <a:close/>
                    <a:moveTo>
                      <a:pt x="3297238" y="222845"/>
                    </a:moveTo>
                    <a:cubicBezTo>
                      <a:pt x="3300942" y="219075"/>
                      <a:pt x="3304646" y="226616"/>
                      <a:pt x="3304646" y="230386"/>
                    </a:cubicBezTo>
                    <a:cubicBezTo>
                      <a:pt x="3308350" y="253008"/>
                      <a:pt x="3308350" y="275630"/>
                      <a:pt x="3308350" y="298252"/>
                    </a:cubicBezTo>
                    <a:cubicBezTo>
                      <a:pt x="3308350" y="309563"/>
                      <a:pt x="3308350" y="317103"/>
                      <a:pt x="3308350" y="328414"/>
                    </a:cubicBezTo>
                    <a:cubicBezTo>
                      <a:pt x="3308350" y="335955"/>
                      <a:pt x="3304646" y="339725"/>
                      <a:pt x="3297238" y="339725"/>
                    </a:cubicBezTo>
                    <a:cubicBezTo>
                      <a:pt x="3293534" y="339725"/>
                      <a:pt x="3289829" y="335955"/>
                      <a:pt x="3289829" y="328414"/>
                    </a:cubicBezTo>
                    <a:cubicBezTo>
                      <a:pt x="3289829" y="317103"/>
                      <a:pt x="3289829" y="309563"/>
                      <a:pt x="3289829" y="298252"/>
                    </a:cubicBezTo>
                    <a:cubicBezTo>
                      <a:pt x="3289829" y="275630"/>
                      <a:pt x="3289829" y="253008"/>
                      <a:pt x="3286125" y="230386"/>
                    </a:cubicBezTo>
                    <a:cubicBezTo>
                      <a:pt x="3286125" y="226616"/>
                      <a:pt x="3289829" y="222845"/>
                      <a:pt x="3297238" y="222845"/>
                    </a:cubicBezTo>
                    <a:close/>
                    <a:moveTo>
                      <a:pt x="18852" y="98054"/>
                    </a:moveTo>
                    <a:cubicBezTo>
                      <a:pt x="21680" y="97119"/>
                      <a:pt x="24507" y="97119"/>
                      <a:pt x="26392" y="98988"/>
                    </a:cubicBezTo>
                    <a:cubicBezTo>
                      <a:pt x="30163" y="102727"/>
                      <a:pt x="30163" y="106465"/>
                      <a:pt x="30163" y="113942"/>
                    </a:cubicBezTo>
                    <a:cubicBezTo>
                      <a:pt x="18852" y="125157"/>
                      <a:pt x="15081" y="147587"/>
                      <a:pt x="18852" y="173755"/>
                    </a:cubicBezTo>
                    <a:cubicBezTo>
                      <a:pt x="18852" y="184970"/>
                      <a:pt x="18852" y="192447"/>
                      <a:pt x="18852" y="203661"/>
                    </a:cubicBezTo>
                    <a:cubicBezTo>
                      <a:pt x="18852" y="207400"/>
                      <a:pt x="15081" y="211138"/>
                      <a:pt x="11311" y="211138"/>
                    </a:cubicBezTo>
                    <a:cubicBezTo>
                      <a:pt x="7541" y="211138"/>
                      <a:pt x="7541" y="211138"/>
                      <a:pt x="7541" y="211138"/>
                    </a:cubicBezTo>
                    <a:cubicBezTo>
                      <a:pt x="3770" y="211138"/>
                      <a:pt x="0" y="207400"/>
                      <a:pt x="0" y="203661"/>
                    </a:cubicBezTo>
                    <a:cubicBezTo>
                      <a:pt x="0" y="192447"/>
                      <a:pt x="0" y="184970"/>
                      <a:pt x="0" y="173755"/>
                    </a:cubicBezTo>
                    <a:cubicBezTo>
                      <a:pt x="0" y="147587"/>
                      <a:pt x="0" y="121418"/>
                      <a:pt x="11311" y="102727"/>
                    </a:cubicBezTo>
                    <a:cubicBezTo>
                      <a:pt x="13196" y="100858"/>
                      <a:pt x="16024" y="98988"/>
                      <a:pt x="18852" y="98054"/>
                    </a:cubicBezTo>
                    <a:close/>
                    <a:moveTo>
                      <a:pt x="3259666" y="65088"/>
                    </a:moveTo>
                    <a:cubicBezTo>
                      <a:pt x="3267075" y="65088"/>
                      <a:pt x="3270779" y="65088"/>
                      <a:pt x="3274483" y="72602"/>
                    </a:cubicBezTo>
                    <a:cubicBezTo>
                      <a:pt x="3285596" y="102659"/>
                      <a:pt x="3293004" y="132716"/>
                      <a:pt x="3300412" y="166530"/>
                    </a:cubicBezTo>
                    <a:cubicBezTo>
                      <a:pt x="3300412" y="174044"/>
                      <a:pt x="3296708" y="177801"/>
                      <a:pt x="3289300" y="177801"/>
                    </a:cubicBezTo>
                    <a:cubicBezTo>
                      <a:pt x="3285596" y="177801"/>
                      <a:pt x="3281891" y="174044"/>
                      <a:pt x="3281891" y="170287"/>
                    </a:cubicBezTo>
                    <a:cubicBezTo>
                      <a:pt x="3274483" y="136473"/>
                      <a:pt x="3267075" y="106416"/>
                      <a:pt x="3255962" y="76359"/>
                    </a:cubicBezTo>
                    <a:cubicBezTo>
                      <a:pt x="3255962" y="72602"/>
                      <a:pt x="3255962" y="68845"/>
                      <a:pt x="3259666" y="65088"/>
                    </a:cubicBezTo>
                    <a:close/>
                    <a:moveTo>
                      <a:pt x="168173" y="57150"/>
                    </a:moveTo>
                    <a:cubicBezTo>
                      <a:pt x="175650" y="57150"/>
                      <a:pt x="179388" y="60921"/>
                      <a:pt x="179388" y="64691"/>
                    </a:cubicBezTo>
                    <a:cubicBezTo>
                      <a:pt x="179388" y="72232"/>
                      <a:pt x="175650" y="76002"/>
                      <a:pt x="171911" y="76002"/>
                    </a:cubicBezTo>
                    <a:cubicBezTo>
                      <a:pt x="134528" y="76002"/>
                      <a:pt x="100883" y="79772"/>
                      <a:pt x="74715" y="87313"/>
                    </a:cubicBezTo>
                    <a:cubicBezTo>
                      <a:pt x="74715" y="87313"/>
                      <a:pt x="74715" y="87313"/>
                      <a:pt x="70977" y="87313"/>
                    </a:cubicBezTo>
                    <a:cubicBezTo>
                      <a:pt x="67238" y="87313"/>
                      <a:pt x="63500" y="83543"/>
                      <a:pt x="63500" y="79772"/>
                    </a:cubicBezTo>
                    <a:cubicBezTo>
                      <a:pt x="63500" y="76002"/>
                      <a:pt x="67238" y="68461"/>
                      <a:pt x="70977" y="68461"/>
                    </a:cubicBezTo>
                    <a:cubicBezTo>
                      <a:pt x="100883" y="60921"/>
                      <a:pt x="134528" y="60921"/>
                      <a:pt x="168173" y="57150"/>
                    </a:cubicBezTo>
                    <a:close/>
                    <a:moveTo>
                      <a:pt x="3116519" y="46038"/>
                    </a:moveTo>
                    <a:cubicBezTo>
                      <a:pt x="3146835" y="46038"/>
                      <a:pt x="3180941" y="49742"/>
                      <a:pt x="3215046" y="49742"/>
                    </a:cubicBezTo>
                    <a:cubicBezTo>
                      <a:pt x="3218836" y="49742"/>
                      <a:pt x="3222625" y="53446"/>
                      <a:pt x="3222625" y="57151"/>
                    </a:cubicBezTo>
                    <a:cubicBezTo>
                      <a:pt x="3222625" y="60855"/>
                      <a:pt x="3218836" y="68263"/>
                      <a:pt x="3215046" y="68263"/>
                    </a:cubicBezTo>
                    <a:cubicBezTo>
                      <a:pt x="3180941" y="68263"/>
                      <a:pt x="3146835" y="64559"/>
                      <a:pt x="3116519" y="64559"/>
                    </a:cubicBezTo>
                    <a:cubicBezTo>
                      <a:pt x="3108940" y="64559"/>
                      <a:pt x="3105150" y="60855"/>
                      <a:pt x="3105150" y="57151"/>
                    </a:cubicBezTo>
                    <a:cubicBezTo>
                      <a:pt x="3105150" y="49742"/>
                      <a:pt x="3108940" y="46038"/>
                      <a:pt x="3116519" y="46038"/>
                    </a:cubicBezTo>
                    <a:close/>
                    <a:moveTo>
                      <a:pt x="330001" y="46038"/>
                    </a:moveTo>
                    <a:cubicBezTo>
                      <a:pt x="333771" y="46038"/>
                      <a:pt x="337542" y="49742"/>
                      <a:pt x="337542" y="53447"/>
                    </a:cubicBezTo>
                    <a:cubicBezTo>
                      <a:pt x="341312" y="57151"/>
                      <a:pt x="337542" y="60855"/>
                      <a:pt x="330001" y="64559"/>
                    </a:cubicBezTo>
                    <a:cubicBezTo>
                      <a:pt x="318690" y="64559"/>
                      <a:pt x="307379" y="68263"/>
                      <a:pt x="296068" y="68263"/>
                    </a:cubicBezTo>
                    <a:cubicBezTo>
                      <a:pt x="280987" y="71968"/>
                      <a:pt x="258365" y="75672"/>
                      <a:pt x="231973" y="75672"/>
                    </a:cubicBezTo>
                    <a:cubicBezTo>
                      <a:pt x="228202" y="79376"/>
                      <a:pt x="224432" y="75672"/>
                      <a:pt x="224432" y="68263"/>
                    </a:cubicBezTo>
                    <a:cubicBezTo>
                      <a:pt x="220662" y="64559"/>
                      <a:pt x="224432" y="60855"/>
                      <a:pt x="231973" y="60855"/>
                    </a:cubicBezTo>
                    <a:cubicBezTo>
                      <a:pt x="258365" y="57151"/>
                      <a:pt x="280987" y="53447"/>
                      <a:pt x="296068" y="49742"/>
                    </a:cubicBezTo>
                    <a:cubicBezTo>
                      <a:pt x="307379" y="49742"/>
                      <a:pt x="318690" y="46038"/>
                      <a:pt x="330001" y="46038"/>
                    </a:cubicBezTo>
                    <a:close/>
                    <a:moveTo>
                      <a:pt x="3058268" y="38166"/>
                    </a:moveTo>
                    <a:cubicBezTo>
                      <a:pt x="3060137" y="39555"/>
                      <a:pt x="3062006" y="42334"/>
                      <a:pt x="3063875" y="46038"/>
                    </a:cubicBezTo>
                    <a:cubicBezTo>
                      <a:pt x="3063875" y="49742"/>
                      <a:pt x="3060137" y="53446"/>
                      <a:pt x="3056399" y="53446"/>
                    </a:cubicBezTo>
                    <a:cubicBezTo>
                      <a:pt x="3056399" y="53446"/>
                      <a:pt x="3056399" y="53446"/>
                      <a:pt x="3052660" y="53446"/>
                    </a:cubicBezTo>
                    <a:cubicBezTo>
                      <a:pt x="3022754" y="60855"/>
                      <a:pt x="2989109" y="64559"/>
                      <a:pt x="2955464" y="68263"/>
                    </a:cubicBezTo>
                    <a:cubicBezTo>
                      <a:pt x="2951726" y="68263"/>
                      <a:pt x="2947987" y="64559"/>
                      <a:pt x="2947987" y="60855"/>
                    </a:cubicBezTo>
                    <a:cubicBezTo>
                      <a:pt x="2947987" y="53446"/>
                      <a:pt x="2947987" y="49742"/>
                      <a:pt x="2955464" y="49742"/>
                    </a:cubicBezTo>
                    <a:cubicBezTo>
                      <a:pt x="2989109" y="46038"/>
                      <a:pt x="3019015" y="42334"/>
                      <a:pt x="3052660" y="38629"/>
                    </a:cubicBezTo>
                    <a:cubicBezTo>
                      <a:pt x="3054529" y="36777"/>
                      <a:pt x="3056399" y="36777"/>
                      <a:pt x="3058268" y="38166"/>
                    </a:cubicBezTo>
                    <a:close/>
                    <a:moveTo>
                      <a:pt x="2797277" y="34925"/>
                    </a:moveTo>
                    <a:cubicBezTo>
                      <a:pt x="2827184" y="34925"/>
                      <a:pt x="2860829" y="34925"/>
                      <a:pt x="2894474" y="38629"/>
                    </a:cubicBezTo>
                    <a:cubicBezTo>
                      <a:pt x="2898212" y="38629"/>
                      <a:pt x="2901950" y="42333"/>
                      <a:pt x="2901950" y="46038"/>
                    </a:cubicBezTo>
                    <a:cubicBezTo>
                      <a:pt x="2901950" y="53446"/>
                      <a:pt x="2898212" y="57150"/>
                      <a:pt x="2894474" y="57150"/>
                    </a:cubicBezTo>
                    <a:cubicBezTo>
                      <a:pt x="2860829" y="53446"/>
                      <a:pt x="2827184" y="53446"/>
                      <a:pt x="2793539" y="49742"/>
                    </a:cubicBezTo>
                    <a:cubicBezTo>
                      <a:pt x="2789801" y="49742"/>
                      <a:pt x="2786062" y="46038"/>
                      <a:pt x="2786062" y="42333"/>
                    </a:cubicBezTo>
                    <a:cubicBezTo>
                      <a:pt x="2786062" y="38629"/>
                      <a:pt x="2789801" y="34925"/>
                      <a:pt x="2797277" y="34925"/>
                    </a:cubicBezTo>
                    <a:close/>
                    <a:moveTo>
                      <a:pt x="393955" y="34925"/>
                    </a:moveTo>
                    <a:cubicBezTo>
                      <a:pt x="428061" y="38629"/>
                      <a:pt x="458377" y="42334"/>
                      <a:pt x="492483" y="49742"/>
                    </a:cubicBezTo>
                    <a:cubicBezTo>
                      <a:pt x="496272" y="49742"/>
                      <a:pt x="500062" y="53446"/>
                      <a:pt x="500062" y="57150"/>
                    </a:cubicBezTo>
                    <a:cubicBezTo>
                      <a:pt x="500062" y="64559"/>
                      <a:pt x="496272" y="68263"/>
                      <a:pt x="488693" y="64559"/>
                    </a:cubicBezTo>
                    <a:cubicBezTo>
                      <a:pt x="458377" y="60855"/>
                      <a:pt x="424272" y="57150"/>
                      <a:pt x="390166" y="53446"/>
                    </a:cubicBezTo>
                    <a:cubicBezTo>
                      <a:pt x="386376" y="53446"/>
                      <a:pt x="382587" y="46038"/>
                      <a:pt x="382587" y="42334"/>
                    </a:cubicBezTo>
                    <a:cubicBezTo>
                      <a:pt x="382587" y="38629"/>
                      <a:pt x="390166" y="34925"/>
                      <a:pt x="393955" y="34925"/>
                    </a:cubicBezTo>
                    <a:close/>
                    <a:moveTo>
                      <a:pt x="2474452" y="23813"/>
                    </a:moveTo>
                    <a:cubicBezTo>
                      <a:pt x="2508097" y="23813"/>
                      <a:pt x="2541742" y="23813"/>
                      <a:pt x="2575387" y="23813"/>
                    </a:cubicBezTo>
                    <a:cubicBezTo>
                      <a:pt x="2579125" y="23813"/>
                      <a:pt x="2582863" y="27623"/>
                      <a:pt x="2582863" y="35243"/>
                    </a:cubicBezTo>
                    <a:cubicBezTo>
                      <a:pt x="2582863" y="39053"/>
                      <a:pt x="2579125" y="42863"/>
                      <a:pt x="2575387" y="42863"/>
                    </a:cubicBezTo>
                    <a:cubicBezTo>
                      <a:pt x="2571648" y="42863"/>
                      <a:pt x="2571648" y="42863"/>
                      <a:pt x="2571648" y="42863"/>
                    </a:cubicBezTo>
                    <a:cubicBezTo>
                      <a:pt x="2541742" y="42863"/>
                      <a:pt x="2508097" y="42863"/>
                      <a:pt x="2474452" y="42863"/>
                    </a:cubicBezTo>
                    <a:cubicBezTo>
                      <a:pt x="2470714" y="42863"/>
                      <a:pt x="2466975" y="39053"/>
                      <a:pt x="2466975" y="31433"/>
                    </a:cubicBezTo>
                    <a:cubicBezTo>
                      <a:pt x="2466975" y="27623"/>
                      <a:pt x="2470714" y="23813"/>
                      <a:pt x="2474452" y="23813"/>
                    </a:cubicBezTo>
                    <a:close/>
                    <a:moveTo>
                      <a:pt x="796811" y="22906"/>
                    </a:moveTo>
                    <a:cubicBezTo>
                      <a:pt x="804295" y="19050"/>
                      <a:pt x="808037" y="26761"/>
                      <a:pt x="808037" y="30616"/>
                    </a:cubicBezTo>
                    <a:cubicBezTo>
                      <a:pt x="808037" y="34472"/>
                      <a:pt x="804295" y="38327"/>
                      <a:pt x="800553" y="38327"/>
                    </a:cubicBezTo>
                    <a:cubicBezTo>
                      <a:pt x="770617" y="42183"/>
                      <a:pt x="740682" y="42183"/>
                      <a:pt x="710746" y="46038"/>
                    </a:cubicBezTo>
                    <a:cubicBezTo>
                      <a:pt x="707004" y="46038"/>
                      <a:pt x="703262" y="42183"/>
                      <a:pt x="703262" y="34472"/>
                    </a:cubicBezTo>
                    <a:cubicBezTo>
                      <a:pt x="703262" y="30616"/>
                      <a:pt x="707004" y="26761"/>
                      <a:pt x="710746" y="26761"/>
                    </a:cubicBezTo>
                    <a:cubicBezTo>
                      <a:pt x="740682" y="22906"/>
                      <a:pt x="770617" y="22906"/>
                      <a:pt x="796811" y="22906"/>
                    </a:cubicBezTo>
                    <a:close/>
                    <a:moveTo>
                      <a:pt x="655355" y="22333"/>
                    </a:moveTo>
                    <a:cubicBezTo>
                      <a:pt x="657250" y="23740"/>
                      <a:pt x="658197" y="26555"/>
                      <a:pt x="658197" y="30307"/>
                    </a:cubicBezTo>
                    <a:cubicBezTo>
                      <a:pt x="661987" y="34059"/>
                      <a:pt x="658197" y="37811"/>
                      <a:pt x="650618" y="37811"/>
                    </a:cubicBezTo>
                    <a:cubicBezTo>
                      <a:pt x="620302" y="45316"/>
                      <a:pt x="586197" y="52821"/>
                      <a:pt x="555880" y="60325"/>
                    </a:cubicBezTo>
                    <a:cubicBezTo>
                      <a:pt x="548301" y="60325"/>
                      <a:pt x="544512" y="56573"/>
                      <a:pt x="544512" y="52821"/>
                    </a:cubicBezTo>
                    <a:cubicBezTo>
                      <a:pt x="544512" y="49068"/>
                      <a:pt x="544512" y="41564"/>
                      <a:pt x="552091" y="41564"/>
                    </a:cubicBezTo>
                    <a:cubicBezTo>
                      <a:pt x="582407" y="34059"/>
                      <a:pt x="616513" y="26555"/>
                      <a:pt x="646829" y="22802"/>
                    </a:cubicBezTo>
                    <a:cubicBezTo>
                      <a:pt x="650618" y="20926"/>
                      <a:pt x="653461" y="20926"/>
                      <a:pt x="655355" y="22333"/>
                    </a:cubicBezTo>
                    <a:close/>
                    <a:moveTo>
                      <a:pt x="2639218" y="19050"/>
                    </a:moveTo>
                    <a:cubicBezTo>
                      <a:pt x="2650529" y="22860"/>
                      <a:pt x="2661840" y="22860"/>
                      <a:pt x="2676922" y="26670"/>
                    </a:cubicBezTo>
                    <a:cubicBezTo>
                      <a:pt x="2695773" y="30480"/>
                      <a:pt x="2714625" y="34290"/>
                      <a:pt x="2733476" y="38100"/>
                    </a:cubicBezTo>
                    <a:cubicBezTo>
                      <a:pt x="2741017" y="38100"/>
                      <a:pt x="2744787" y="41910"/>
                      <a:pt x="2741017" y="45720"/>
                    </a:cubicBezTo>
                    <a:cubicBezTo>
                      <a:pt x="2741017" y="53340"/>
                      <a:pt x="2737247" y="57150"/>
                      <a:pt x="2733476" y="53340"/>
                    </a:cubicBezTo>
                    <a:cubicBezTo>
                      <a:pt x="2733476" y="53340"/>
                      <a:pt x="2729706" y="53340"/>
                      <a:pt x="2729706" y="53340"/>
                    </a:cubicBezTo>
                    <a:cubicBezTo>
                      <a:pt x="2710854" y="49530"/>
                      <a:pt x="2692003" y="49530"/>
                      <a:pt x="2673151" y="45720"/>
                    </a:cubicBezTo>
                    <a:cubicBezTo>
                      <a:pt x="2658070" y="41910"/>
                      <a:pt x="2646759" y="38100"/>
                      <a:pt x="2635448" y="38100"/>
                    </a:cubicBezTo>
                    <a:cubicBezTo>
                      <a:pt x="2627908" y="38100"/>
                      <a:pt x="2624137" y="30480"/>
                      <a:pt x="2627908" y="26670"/>
                    </a:cubicBezTo>
                    <a:cubicBezTo>
                      <a:pt x="2627908" y="22860"/>
                      <a:pt x="2631678" y="19050"/>
                      <a:pt x="2639218" y="19050"/>
                    </a:cubicBezTo>
                    <a:close/>
                    <a:moveTo>
                      <a:pt x="2153826" y="19050"/>
                    </a:moveTo>
                    <a:cubicBezTo>
                      <a:pt x="2180167" y="19050"/>
                      <a:pt x="2210271" y="19050"/>
                      <a:pt x="2236611" y="19050"/>
                    </a:cubicBezTo>
                    <a:cubicBezTo>
                      <a:pt x="2244137" y="19050"/>
                      <a:pt x="2247900" y="22860"/>
                      <a:pt x="2247900" y="30480"/>
                    </a:cubicBezTo>
                    <a:cubicBezTo>
                      <a:pt x="2244137" y="34290"/>
                      <a:pt x="2244137" y="38100"/>
                      <a:pt x="2236611" y="38100"/>
                    </a:cubicBezTo>
                    <a:cubicBezTo>
                      <a:pt x="2210271" y="38100"/>
                      <a:pt x="2180167" y="38100"/>
                      <a:pt x="2153826" y="38100"/>
                    </a:cubicBezTo>
                    <a:cubicBezTo>
                      <a:pt x="2146300" y="38100"/>
                      <a:pt x="2146300" y="34290"/>
                      <a:pt x="2146300" y="26670"/>
                    </a:cubicBezTo>
                    <a:cubicBezTo>
                      <a:pt x="2146300" y="22860"/>
                      <a:pt x="2150063" y="19050"/>
                      <a:pt x="2153826" y="19050"/>
                    </a:cubicBezTo>
                    <a:close/>
                    <a:moveTo>
                      <a:pt x="2316265" y="15875"/>
                    </a:moveTo>
                    <a:cubicBezTo>
                      <a:pt x="2349910" y="19646"/>
                      <a:pt x="2379817" y="23416"/>
                      <a:pt x="2413462" y="27186"/>
                    </a:cubicBezTo>
                    <a:cubicBezTo>
                      <a:pt x="2417200" y="27186"/>
                      <a:pt x="2420938" y="34727"/>
                      <a:pt x="2420938" y="38497"/>
                    </a:cubicBezTo>
                    <a:cubicBezTo>
                      <a:pt x="2420938" y="42268"/>
                      <a:pt x="2417200" y="46038"/>
                      <a:pt x="2413462" y="46038"/>
                    </a:cubicBezTo>
                    <a:cubicBezTo>
                      <a:pt x="2379817" y="42268"/>
                      <a:pt x="2346172" y="38497"/>
                      <a:pt x="2312527" y="34727"/>
                    </a:cubicBezTo>
                    <a:cubicBezTo>
                      <a:pt x="2308789" y="34727"/>
                      <a:pt x="2305050" y="27186"/>
                      <a:pt x="2305050" y="23416"/>
                    </a:cubicBezTo>
                    <a:cubicBezTo>
                      <a:pt x="2305050" y="19646"/>
                      <a:pt x="2312527" y="15875"/>
                      <a:pt x="2316265" y="15875"/>
                    </a:cubicBezTo>
                    <a:close/>
                    <a:moveTo>
                      <a:pt x="1995744" y="12700"/>
                    </a:moveTo>
                    <a:cubicBezTo>
                      <a:pt x="2018481" y="16404"/>
                      <a:pt x="2041218" y="16404"/>
                      <a:pt x="2067745" y="16404"/>
                    </a:cubicBezTo>
                    <a:cubicBezTo>
                      <a:pt x="2075324" y="16404"/>
                      <a:pt x="2082903" y="16404"/>
                      <a:pt x="2094271" y="16404"/>
                    </a:cubicBezTo>
                    <a:cubicBezTo>
                      <a:pt x="2098061" y="16404"/>
                      <a:pt x="2101850" y="23813"/>
                      <a:pt x="2101850" y="27517"/>
                    </a:cubicBezTo>
                    <a:cubicBezTo>
                      <a:pt x="2101850" y="31221"/>
                      <a:pt x="2098061" y="34925"/>
                      <a:pt x="2094271" y="34925"/>
                    </a:cubicBezTo>
                    <a:cubicBezTo>
                      <a:pt x="2082903" y="34925"/>
                      <a:pt x="2075324" y="34925"/>
                      <a:pt x="2063955" y="34925"/>
                    </a:cubicBezTo>
                    <a:cubicBezTo>
                      <a:pt x="2041218" y="34925"/>
                      <a:pt x="2018481" y="34925"/>
                      <a:pt x="1991954" y="31221"/>
                    </a:cubicBezTo>
                    <a:cubicBezTo>
                      <a:pt x="1988165" y="31221"/>
                      <a:pt x="1984375" y="27517"/>
                      <a:pt x="1984375" y="23813"/>
                    </a:cubicBezTo>
                    <a:cubicBezTo>
                      <a:pt x="1984375" y="16404"/>
                      <a:pt x="1988165" y="12700"/>
                      <a:pt x="1995744" y="12700"/>
                    </a:cubicBezTo>
                    <a:close/>
                    <a:moveTo>
                      <a:pt x="874968" y="7938"/>
                    </a:moveTo>
                    <a:cubicBezTo>
                      <a:pt x="890126" y="11819"/>
                      <a:pt x="905285" y="15699"/>
                      <a:pt x="920443" y="15699"/>
                    </a:cubicBezTo>
                    <a:cubicBezTo>
                      <a:pt x="935601" y="19580"/>
                      <a:pt x="954548" y="19580"/>
                      <a:pt x="973496" y="23460"/>
                    </a:cubicBezTo>
                    <a:cubicBezTo>
                      <a:pt x="977285" y="23460"/>
                      <a:pt x="981075" y="31221"/>
                      <a:pt x="981075" y="35102"/>
                    </a:cubicBezTo>
                    <a:cubicBezTo>
                      <a:pt x="981075" y="38983"/>
                      <a:pt x="973496" y="42863"/>
                      <a:pt x="969706" y="42863"/>
                    </a:cubicBezTo>
                    <a:cubicBezTo>
                      <a:pt x="950759" y="38983"/>
                      <a:pt x="935601" y="38983"/>
                      <a:pt x="916653" y="35102"/>
                    </a:cubicBezTo>
                    <a:cubicBezTo>
                      <a:pt x="901495" y="31221"/>
                      <a:pt x="886337" y="31221"/>
                      <a:pt x="871179" y="27341"/>
                    </a:cubicBezTo>
                    <a:cubicBezTo>
                      <a:pt x="867389" y="27341"/>
                      <a:pt x="863600" y="23460"/>
                      <a:pt x="863600" y="15699"/>
                    </a:cubicBezTo>
                    <a:cubicBezTo>
                      <a:pt x="863600" y="11819"/>
                      <a:pt x="867389" y="7938"/>
                      <a:pt x="874968" y="7938"/>
                    </a:cubicBezTo>
                    <a:close/>
                    <a:moveTo>
                      <a:pt x="1835199" y="4763"/>
                    </a:moveTo>
                    <a:cubicBezTo>
                      <a:pt x="1868686" y="8534"/>
                      <a:pt x="1902172" y="12304"/>
                      <a:pt x="1931938" y="16074"/>
                    </a:cubicBezTo>
                    <a:cubicBezTo>
                      <a:pt x="1939380" y="16074"/>
                      <a:pt x="1943100" y="19845"/>
                      <a:pt x="1939380" y="27385"/>
                    </a:cubicBezTo>
                    <a:cubicBezTo>
                      <a:pt x="1939380" y="31156"/>
                      <a:pt x="1935659" y="34926"/>
                      <a:pt x="1931938" y="34926"/>
                    </a:cubicBezTo>
                    <a:cubicBezTo>
                      <a:pt x="1898452" y="31156"/>
                      <a:pt x="1864965" y="27385"/>
                      <a:pt x="1835199" y="23615"/>
                    </a:cubicBezTo>
                    <a:cubicBezTo>
                      <a:pt x="1827758" y="23615"/>
                      <a:pt x="1824037" y="19845"/>
                      <a:pt x="1824037" y="12304"/>
                    </a:cubicBezTo>
                    <a:cubicBezTo>
                      <a:pt x="1827758" y="8534"/>
                      <a:pt x="1831479" y="4763"/>
                      <a:pt x="1835199" y="4763"/>
                    </a:cubicBezTo>
                    <a:close/>
                    <a:moveTo>
                      <a:pt x="1273664" y="4763"/>
                    </a:moveTo>
                    <a:cubicBezTo>
                      <a:pt x="1277388" y="4763"/>
                      <a:pt x="1281113" y="8467"/>
                      <a:pt x="1281113" y="15876"/>
                    </a:cubicBezTo>
                    <a:cubicBezTo>
                      <a:pt x="1281113" y="19580"/>
                      <a:pt x="1277388" y="23284"/>
                      <a:pt x="1273664" y="23284"/>
                    </a:cubicBezTo>
                    <a:cubicBezTo>
                      <a:pt x="1247592" y="23284"/>
                      <a:pt x="1217796" y="26988"/>
                      <a:pt x="1191724" y="26988"/>
                    </a:cubicBezTo>
                    <a:cubicBezTo>
                      <a:pt x="1187999" y="26988"/>
                      <a:pt x="1184275" y="23284"/>
                      <a:pt x="1184275" y="15876"/>
                    </a:cubicBezTo>
                    <a:cubicBezTo>
                      <a:pt x="1184275" y="12171"/>
                      <a:pt x="1187999" y="8467"/>
                      <a:pt x="1191724" y="8467"/>
                    </a:cubicBezTo>
                    <a:cubicBezTo>
                      <a:pt x="1217796" y="8467"/>
                      <a:pt x="1247592" y="4763"/>
                      <a:pt x="1273664" y="4763"/>
                    </a:cubicBezTo>
                    <a:close/>
                    <a:moveTo>
                      <a:pt x="1130761" y="4763"/>
                    </a:moveTo>
                    <a:cubicBezTo>
                      <a:pt x="1134500" y="4763"/>
                      <a:pt x="1138238" y="8534"/>
                      <a:pt x="1138238" y="12304"/>
                    </a:cubicBezTo>
                    <a:cubicBezTo>
                      <a:pt x="1138238" y="16074"/>
                      <a:pt x="1138238" y="23615"/>
                      <a:pt x="1130761" y="23615"/>
                    </a:cubicBezTo>
                    <a:cubicBezTo>
                      <a:pt x="1100855" y="27385"/>
                      <a:pt x="1067210" y="31156"/>
                      <a:pt x="1033565" y="34926"/>
                    </a:cubicBezTo>
                    <a:cubicBezTo>
                      <a:pt x="1029827" y="34926"/>
                      <a:pt x="1026088" y="31156"/>
                      <a:pt x="1022350" y="27385"/>
                    </a:cubicBezTo>
                    <a:cubicBezTo>
                      <a:pt x="1022350" y="23615"/>
                      <a:pt x="1026088" y="19845"/>
                      <a:pt x="1033565" y="16074"/>
                    </a:cubicBezTo>
                    <a:cubicBezTo>
                      <a:pt x="1063471" y="12304"/>
                      <a:pt x="1097116" y="8534"/>
                      <a:pt x="1130761" y="4763"/>
                    </a:cubicBezTo>
                    <a:close/>
                    <a:moveTo>
                      <a:pt x="1769960" y="0"/>
                    </a:moveTo>
                    <a:cubicBezTo>
                      <a:pt x="1777437" y="0"/>
                      <a:pt x="1781175" y="3771"/>
                      <a:pt x="1781175" y="11311"/>
                    </a:cubicBezTo>
                    <a:cubicBezTo>
                      <a:pt x="1781175" y="15082"/>
                      <a:pt x="1777437" y="18852"/>
                      <a:pt x="1773699" y="18852"/>
                    </a:cubicBezTo>
                    <a:cubicBezTo>
                      <a:pt x="1740054" y="22622"/>
                      <a:pt x="1706409" y="26393"/>
                      <a:pt x="1676502" y="30163"/>
                    </a:cubicBezTo>
                    <a:cubicBezTo>
                      <a:pt x="1669026" y="30163"/>
                      <a:pt x="1665287" y="26393"/>
                      <a:pt x="1665287" y="18852"/>
                    </a:cubicBezTo>
                    <a:cubicBezTo>
                      <a:pt x="1665287" y="15082"/>
                      <a:pt x="1669026" y="11311"/>
                      <a:pt x="1672764" y="11311"/>
                    </a:cubicBezTo>
                    <a:cubicBezTo>
                      <a:pt x="1706409" y="7541"/>
                      <a:pt x="1736315" y="3771"/>
                      <a:pt x="1769960" y="0"/>
                    </a:cubicBezTo>
                    <a:close/>
                    <a:moveTo>
                      <a:pt x="1514731" y="0"/>
                    </a:moveTo>
                    <a:cubicBezTo>
                      <a:pt x="1548836" y="3856"/>
                      <a:pt x="1579153" y="3856"/>
                      <a:pt x="1613258" y="7711"/>
                    </a:cubicBezTo>
                    <a:cubicBezTo>
                      <a:pt x="1617048" y="7711"/>
                      <a:pt x="1620837" y="11566"/>
                      <a:pt x="1620837" y="19277"/>
                    </a:cubicBezTo>
                    <a:cubicBezTo>
                      <a:pt x="1620837" y="23133"/>
                      <a:pt x="1617048" y="26988"/>
                      <a:pt x="1613258" y="26988"/>
                    </a:cubicBezTo>
                    <a:cubicBezTo>
                      <a:pt x="1579153" y="23133"/>
                      <a:pt x="1545047" y="23133"/>
                      <a:pt x="1510941" y="19277"/>
                    </a:cubicBezTo>
                    <a:cubicBezTo>
                      <a:pt x="1507152" y="19277"/>
                      <a:pt x="1503362" y="15422"/>
                      <a:pt x="1503362" y="7711"/>
                    </a:cubicBezTo>
                    <a:cubicBezTo>
                      <a:pt x="1503362" y="3856"/>
                      <a:pt x="1507152" y="0"/>
                      <a:pt x="1514731" y="0"/>
                    </a:cubicBezTo>
                    <a:close/>
                    <a:moveTo>
                      <a:pt x="1352794" y="0"/>
                    </a:moveTo>
                    <a:cubicBezTo>
                      <a:pt x="1379293" y="3969"/>
                      <a:pt x="1405792" y="3969"/>
                      <a:pt x="1432291" y="3969"/>
                    </a:cubicBezTo>
                    <a:cubicBezTo>
                      <a:pt x="1436076" y="3969"/>
                      <a:pt x="1439862" y="11907"/>
                      <a:pt x="1436076" y="15875"/>
                    </a:cubicBezTo>
                    <a:cubicBezTo>
                      <a:pt x="1436076" y="19844"/>
                      <a:pt x="1432291" y="23813"/>
                      <a:pt x="1428505" y="23813"/>
                    </a:cubicBezTo>
                    <a:cubicBezTo>
                      <a:pt x="1402006" y="23813"/>
                      <a:pt x="1375507" y="23813"/>
                      <a:pt x="1349008" y="19844"/>
                    </a:cubicBezTo>
                    <a:cubicBezTo>
                      <a:pt x="1345222" y="19844"/>
                      <a:pt x="1341437" y="15875"/>
                      <a:pt x="1345222" y="11907"/>
                    </a:cubicBezTo>
                    <a:cubicBezTo>
                      <a:pt x="1345222" y="7938"/>
                      <a:pt x="1349008" y="0"/>
                      <a:pt x="1352794" y="0"/>
                    </a:cubicBezTo>
                    <a:close/>
                  </a:path>
                </a:pathLst>
              </a:custGeom>
              <a:solidFill>
                <a:srgbClr val="F5AE1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grpSp>
        <p:sp>
          <p:nvSpPr>
            <p:cNvPr id="495" name="Google Shape;495;p7"/>
            <p:cNvSpPr txBox="1"/>
            <p:nvPr/>
          </p:nvSpPr>
          <p:spPr>
            <a:xfrm>
              <a:off x="1845849" y="1098265"/>
              <a:ext cx="8292715"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0" i="0" u="none" strike="noStrike" cap="none">
                  <a:solidFill>
                    <a:schemeClr val="dk1"/>
                  </a:solidFill>
                  <a:latin typeface="Calibri"/>
                  <a:ea typeface="Calibri"/>
                  <a:cs typeface="Calibri"/>
                  <a:sym typeface="Calibri"/>
                </a:rPr>
                <a:t>Nói với bạn những điều em nhớ nhất về </a:t>
              </a:r>
            </a:p>
            <a:p>
              <a:pPr marL="0" marR="0" lvl="0" indent="0" algn="ctr" rtl="0">
                <a:spcBef>
                  <a:spcPts val="0"/>
                </a:spcBef>
                <a:spcAft>
                  <a:spcPts val="0"/>
                </a:spcAft>
                <a:buNone/>
              </a:pPr>
              <a:r>
                <a:rPr lang="en-US" sz="3600" b="0" i="0" u="none" strike="noStrike" cap="none">
                  <a:solidFill>
                    <a:schemeClr val="dk1"/>
                  </a:solidFill>
                  <a:latin typeface="Calibri"/>
                  <a:ea typeface="Calibri"/>
                  <a:cs typeface="Calibri"/>
                  <a:sym typeface="Calibri"/>
                </a:rPr>
                <a:t>thầy cô giáo cũ của mình.</a:t>
              </a:r>
              <a:endParaRP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8" descr="Phóng Tên Lửa Hình ảnh | Định dạng hình ảnh PNG 400179594| vn.lovepik.com"/>
          <p:cNvSpPr/>
          <p:nvPr/>
        </p:nvSpPr>
        <p:spPr>
          <a:xfrm>
            <a:off x="63500" y="-136525"/>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grpSp>
        <p:nvGrpSpPr>
          <p:cNvPr id="501" name="Google Shape;501;p8"/>
          <p:cNvGrpSpPr/>
          <p:nvPr/>
        </p:nvGrpSpPr>
        <p:grpSpPr>
          <a:xfrm>
            <a:off x="835802" y="526943"/>
            <a:ext cx="779416" cy="737639"/>
            <a:chOff x="2076774" y="2479729"/>
            <a:chExt cx="779416" cy="737639"/>
          </a:xfrm>
        </p:grpSpPr>
        <p:sp>
          <p:nvSpPr>
            <p:cNvPr id="502" name="Google Shape;502;p8"/>
            <p:cNvSpPr/>
            <p:nvPr/>
          </p:nvSpPr>
          <p:spPr>
            <a:xfrm>
              <a:off x="2076774" y="2479729"/>
              <a:ext cx="731520" cy="731520"/>
            </a:xfrm>
            <a:prstGeom prst="roundRect">
              <a:avLst>
                <a:gd name="adj" fmla="val 16667"/>
              </a:avLst>
            </a:prstGeom>
            <a:solidFill>
              <a:srgbClr val="80CDE1"/>
            </a:solidFill>
            <a:ln w="12700" cap="flat" cmpd="sng">
              <a:solidFill>
                <a:srgbClr val="80CDE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rgbClr val="FFFFFF"/>
                </a:solidFill>
                <a:latin typeface="Calibri"/>
                <a:ea typeface="Calibri"/>
                <a:cs typeface="Calibri"/>
                <a:sym typeface="Calibri"/>
              </a:endParaRPr>
            </a:p>
          </p:txBody>
        </p:sp>
        <p:pic>
          <p:nvPicPr>
            <p:cNvPr id="503" name="Google Shape;503;p8"/>
            <p:cNvPicPr preferRelativeResize="0"/>
            <p:nvPr/>
          </p:nvPicPr>
          <p:blipFill rotWithShape="1">
            <a:blip r:embed="rId3">
              <a:alphaModFix/>
            </a:blip>
            <a:srcRect l="20990" t="14572" b="17882"/>
            <a:stretch/>
          </p:blipFill>
          <p:spPr>
            <a:xfrm rot="-2925131">
              <a:off x="2210772" y="2608872"/>
              <a:ext cx="560729" cy="479354"/>
            </a:xfrm>
            <a:prstGeom prst="rect">
              <a:avLst/>
            </a:prstGeom>
            <a:noFill/>
            <a:ln>
              <a:noFill/>
            </a:ln>
          </p:spPr>
        </p:pic>
      </p:grpSp>
      <p:pic>
        <p:nvPicPr>
          <p:cNvPr id="504" name="Google Shape;504;p8"/>
          <p:cNvPicPr preferRelativeResize="0"/>
          <p:nvPr/>
        </p:nvPicPr>
        <p:blipFill rotWithShape="1">
          <a:blip r:embed="rId4">
            <a:alphaModFix/>
          </a:blip>
          <a:srcRect/>
          <a:stretch/>
        </p:blipFill>
        <p:spPr>
          <a:xfrm>
            <a:off x="2718750" y="2315485"/>
            <a:ext cx="6356382" cy="3366995"/>
          </a:xfrm>
          <a:prstGeom prst="rect">
            <a:avLst/>
          </a:prstGeom>
          <a:noFill/>
          <a:ln>
            <a:noFill/>
          </a:ln>
        </p:spPr>
      </p:pic>
      <p:grpSp>
        <p:nvGrpSpPr>
          <p:cNvPr id="505" name="Google Shape;505;p8"/>
          <p:cNvGrpSpPr/>
          <p:nvPr/>
        </p:nvGrpSpPr>
        <p:grpSpPr>
          <a:xfrm>
            <a:off x="1501218" y="323849"/>
            <a:ext cx="10093660" cy="2606197"/>
            <a:chOff x="1410346" y="891945"/>
            <a:chExt cx="9453603" cy="2606197"/>
          </a:xfrm>
        </p:grpSpPr>
        <p:grpSp>
          <p:nvGrpSpPr>
            <p:cNvPr id="506" name="Google Shape;506;p8"/>
            <p:cNvGrpSpPr/>
            <p:nvPr/>
          </p:nvGrpSpPr>
          <p:grpSpPr>
            <a:xfrm>
              <a:off x="1410346" y="891945"/>
              <a:ext cx="9453603" cy="2606197"/>
              <a:chOff x="2205355" y="2811145"/>
              <a:chExt cx="2795588" cy="1182689"/>
            </a:xfrm>
          </p:grpSpPr>
          <p:sp>
            <p:nvSpPr>
              <p:cNvPr id="507" name="Google Shape;507;p8"/>
              <p:cNvSpPr/>
              <p:nvPr/>
            </p:nvSpPr>
            <p:spPr>
              <a:xfrm>
                <a:off x="2205355" y="2811145"/>
                <a:ext cx="2730500" cy="742950"/>
              </a:xfrm>
              <a:custGeom>
                <a:avLst/>
                <a:gdLst/>
                <a:ahLst/>
                <a:cxnLst/>
                <a:rect l="l" t="t" r="r" b="b"/>
                <a:pathLst>
                  <a:path w="931" h="253" extrusionOk="0">
                    <a:moveTo>
                      <a:pt x="61" y="248"/>
                    </a:moveTo>
                    <a:cubicBezTo>
                      <a:pt x="88" y="248"/>
                      <a:pt x="115" y="246"/>
                      <a:pt x="140" y="245"/>
                    </a:cubicBezTo>
                    <a:cubicBezTo>
                      <a:pt x="281" y="238"/>
                      <a:pt x="423" y="245"/>
                      <a:pt x="566" y="245"/>
                    </a:cubicBezTo>
                    <a:cubicBezTo>
                      <a:pt x="683" y="245"/>
                      <a:pt x="798" y="253"/>
                      <a:pt x="910" y="235"/>
                    </a:cubicBezTo>
                    <a:cubicBezTo>
                      <a:pt x="907" y="171"/>
                      <a:pt x="931" y="75"/>
                      <a:pt x="906" y="15"/>
                    </a:cubicBezTo>
                    <a:cubicBezTo>
                      <a:pt x="852" y="15"/>
                      <a:pt x="798" y="11"/>
                      <a:pt x="744" y="9"/>
                    </a:cubicBezTo>
                    <a:cubicBezTo>
                      <a:pt x="690" y="6"/>
                      <a:pt x="630" y="8"/>
                      <a:pt x="576" y="5"/>
                    </a:cubicBezTo>
                    <a:cubicBezTo>
                      <a:pt x="468" y="1"/>
                      <a:pt x="366" y="0"/>
                      <a:pt x="258" y="5"/>
                    </a:cubicBezTo>
                    <a:cubicBezTo>
                      <a:pt x="201" y="8"/>
                      <a:pt x="143" y="11"/>
                      <a:pt x="86" y="16"/>
                    </a:cubicBezTo>
                    <a:cubicBezTo>
                      <a:pt x="71" y="18"/>
                      <a:pt x="22" y="16"/>
                      <a:pt x="12" y="27"/>
                    </a:cubicBezTo>
                    <a:cubicBezTo>
                      <a:pt x="0" y="40"/>
                      <a:pt x="10" y="81"/>
                      <a:pt x="10" y="97"/>
                    </a:cubicBezTo>
                    <a:cubicBezTo>
                      <a:pt x="10" y="135"/>
                      <a:pt x="5" y="173"/>
                      <a:pt x="13" y="210"/>
                    </a:cubicBezTo>
                    <a:cubicBezTo>
                      <a:pt x="21" y="243"/>
                      <a:pt x="26" y="248"/>
                      <a:pt x="61" y="248"/>
                    </a:cubicBezTo>
                    <a:close/>
                  </a:path>
                </a:pathLst>
              </a:custGeom>
              <a:solidFill>
                <a:schemeClr val="lt1"/>
              </a:solidFill>
              <a:ln w="15875" cap="flat" cmpd="sng">
                <a:solidFill>
                  <a:srgbClr val="F5AE16"/>
                </a:solidFill>
                <a:prstDash val="solid"/>
                <a:miter lim="800000"/>
                <a:headEnd type="none" w="sm" len="sm"/>
                <a:tailEnd type="none" w="sm" len="sm"/>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chemeClr val="dk1"/>
                  </a:buClr>
                  <a:buSzPts val="2800"/>
                  <a:buFont typeface="Calibri"/>
                  <a:buNone/>
                </a:pPr>
                <a:endParaRPr sz="2800" b="0" i="0" u="none" strike="noStrike" cap="none">
                  <a:solidFill>
                    <a:srgbClr val="7B0F13"/>
                  </a:solidFill>
                  <a:latin typeface="Arial"/>
                  <a:ea typeface="Arial"/>
                  <a:cs typeface="Arial"/>
                  <a:sym typeface="Arial"/>
                </a:endParaRPr>
              </a:p>
            </p:txBody>
          </p:sp>
          <p:sp>
            <p:nvSpPr>
              <p:cNvPr id="508" name="Google Shape;508;p8"/>
              <p:cNvSpPr/>
              <p:nvPr/>
            </p:nvSpPr>
            <p:spPr>
              <a:xfrm>
                <a:off x="4619943" y="3355659"/>
                <a:ext cx="381000" cy="638175"/>
              </a:xfrm>
              <a:custGeom>
                <a:avLst/>
                <a:gdLst/>
                <a:ahLst/>
                <a:cxnLst/>
                <a:rect l="l" t="t" r="r" b="b"/>
                <a:pathLst>
                  <a:path w="489601" h="817519" extrusionOk="0">
                    <a:moveTo>
                      <a:pt x="382030" y="148204"/>
                    </a:moveTo>
                    <a:cubicBezTo>
                      <a:pt x="376386" y="149144"/>
                      <a:pt x="372154" y="149144"/>
                      <a:pt x="369332" y="148556"/>
                    </a:cubicBezTo>
                    <a:lnTo>
                      <a:pt x="369178" y="148440"/>
                    </a:lnTo>
                    <a:lnTo>
                      <a:pt x="382030" y="148204"/>
                    </a:lnTo>
                    <a:close/>
                    <a:moveTo>
                      <a:pt x="72717" y="25053"/>
                    </a:moveTo>
                    <a:cubicBezTo>
                      <a:pt x="50129" y="22710"/>
                      <a:pt x="31306" y="29271"/>
                      <a:pt x="35070" y="57390"/>
                    </a:cubicBezTo>
                    <a:cubicBezTo>
                      <a:pt x="38835" y="100506"/>
                      <a:pt x="68011" y="130500"/>
                      <a:pt x="104246" y="143154"/>
                    </a:cubicBezTo>
                    <a:lnTo>
                      <a:pt x="109197" y="143624"/>
                    </a:lnTo>
                    <a:lnTo>
                      <a:pt x="173943" y="136089"/>
                    </a:lnTo>
                    <a:lnTo>
                      <a:pt x="180928" y="143134"/>
                    </a:lnTo>
                    <a:lnTo>
                      <a:pt x="189943" y="140583"/>
                    </a:lnTo>
                    <a:lnTo>
                      <a:pt x="211202" y="127656"/>
                    </a:lnTo>
                    <a:lnTo>
                      <a:pt x="212009" y="128625"/>
                    </a:lnTo>
                    <a:lnTo>
                      <a:pt x="212766" y="128743"/>
                    </a:lnTo>
                    <a:lnTo>
                      <a:pt x="218745" y="128743"/>
                    </a:lnTo>
                    <a:lnTo>
                      <a:pt x="214613" y="126103"/>
                    </a:lnTo>
                    <a:lnTo>
                      <a:pt x="214799" y="125468"/>
                    </a:lnTo>
                    <a:lnTo>
                      <a:pt x="211202" y="127656"/>
                    </a:lnTo>
                    <a:lnTo>
                      <a:pt x="175304" y="84572"/>
                    </a:lnTo>
                    <a:cubicBezTo>
                      <a:pt x="163069" y="69575"/>
                      <a:pt x="149893" y="55515"/>
                      <a:pt x="132952" y="46142"/>
                    </a:cubicBezTo>
                    <a:cubicBezTo>
                      <a:pt x="121658" y="38644"/>
                      <a:pt x="95305" y="27396"/>
                      <a:pt x="72717" y="25053"/>
                    </a:cubicBezTo>
                    <a:close/>
                    <a:moveTo>
                      <a:pt x="371684" y="557"/>
                    </a:moveTo>
                    <a:cubicBezTo>
                      <a:pt x="403662" y="-2265"/>
                      <a:pt x="434700" y="5259"/>
                      <a:pt x="457273" y="31591"/>
                    </a:cubicBezTo>
                    <a:cubicBezTo>
                      <a:pt x="483608" y="61684"/>
                      <a:pt x="479846" y="103063"/>
                      <a:pt x="449749" y="125633"/>
                    </a:cubicBezTo>
                    <a:cubicBezTo>
                      <a:pt x="430938" y="140680"/>
                      <a:pt x="404603" y="140680"/>
                      <a:pt x="382030" y="148204"/>
                    </a:cubicBezTo>
                    <a:cubicBezTo>
                      <a:pt x="404603" y="144442"/>
                      <a:pt x="400841" y="136918"/>
                      <a:pt x="382030" y="136918"/>
                    </a:cubicBezTo>
                    <a:cubicBezTo>
                      <a:pt x="415889" y="133156"/>
                      <a:pt x="445987" y="110586"/>
                      <a:pt x="434700" y="69208"/>
                    </a:cubicBezTo>
                    <a:cubicBezTo>
                      <a:pt x="430938" y="50399"/>
                      <a:pt x="419651" y="27829"/>
                      <a:pt x="397078" y="16544"/>
                    </a:cubicBezTo>
                    <a:cubicBezTo>
                      <a:pt x="343467" y="-6026"/>
                      <a:pt x="308903" y="30650"/>
                      <a:pt x="282274" y="67856"/>
                    </a:cubicBezTo>
                    <a:lnTo>
                      <a:pt x="265593" y="91929"/>
                    </a:lnTo>
                    <a:lnTo>
                      <a:pt x="268531" y="126930"/>
                    </a:lnTo>
                    <a:lnTo>
                      <a:pt x="279636" y="131298"/>
                    </a:lnTo>
                    <a:cubicBezTo>
                      <a:pt x="312665" y="140151"/>
                      <a:pt x="367922" y="139269"/>
                      <a:pt x="382030" y="136918"/>
                    </a:cubicBezTo>
                    <a:cubicBezTo>
                      <a:pt x="370743" y="138799"/>
                      <a:pt x="365100" y="142561"/>
                      <a:pt x="365100" y="145382"/>
                    </a:cubicBezTo>
                    <a:lnTo>
                      <a:pt x="369178" y="148440"/>
                    </a:lnTo>
                    <a:lnTo>
                      <a:pt x="305376" y="149614"/>
                    </a:lnTo>
                    <a:lnTo>
                      <a:pt x="269295" y="143410"/>
                    </a:lnTo>
                    <a:lnTo>
                      <a:pt x="269295" y="143478"/>
                    </a:lnTo>
                    <a:cubicBezTo>
                      <a:pt x="261791" y="143478"/>
                      <a:pt x="261791" y="143478"/>
                      <a:pt x="261791" y="143478"/>
                    </a:cubicBezTo>
                    <a:lnTo>
                      <a:pt x="257677" y="144158"/>
                    </a:lnTo>
                    <a:lnTo>
                      <a:pt x="291826" y="190460"/>
                    </a:lnTo>
                    <a:cubicBezTo>
                      <a:pt x="307273" y="217317"/>
                      <a:pt x="319444" y="245586"/>
                      <a:pt x="328806" y="275741"/>
                    </a:cubicBezTo>
                    <a:cubicBezTo>
                      <a:pt x="355020" y="362434"/>
                      <a:pt x="336296" y="441590"/>
                      <a:pt x="407448" y="509437"/>
                    </a:cubicBezTo>
                    <a:cubicBezTo>
                      <a:pt x="486091" y="584823"/>
                      <a:pt x="501070" y="709210"/>
                      <a:pt x="482346" y="810981"/>
                    </a:cubicBezTo>
                    <a:cubicBezTo>
                      <a:pt x="474856" y="829827"/>
                      <a:pt x="448642" y="803442"/>
                      <a:pt x="452387" y="788365"/>
                    </a:cubicBezTo>
                    <a:cubicBezTo>
                      <a:pt x="467366" y="716748"/>
                      <a:pt x="463622" y="599900"/>
                      <a:pt x="407448" y="547130"/>
                    </a:cubicBezTo>
                    <a:cubicBezTo>
                      <a:pt x="373745" y="516976"/>
                      <a:pt x="351275" y="498129"/>
                      <a:pt x="332551" y="456667"/>
                    </a:cubicBezTo>
                    <a:cubicBezTo>
                      <a:pt x="313827" y="415205"/>
                      <a:pt x="321316" y="362434"/>
                      <a:pt x="313827" y="320972"/>
                    </a:cubicBezTo>
                    <a:cubicBezTo>
                      <a:pt x="299783" y="267260"/>
                      <a:pt x="281527" y="219908"/>
                      <a:pt x="252738" y="175736"/>
                    </a:cubicBezTo>
                    <a:lnTo>
                      <a:pt x="229900" y="145390"/>
                    </a:lnTo>
                    <a:lnTo>
                      <a:pt x="226506" y="148167"/>
                    </a:lnTo>
                    <a:cubicBezTo>
                      <a:pt x="180924" y="198879"/>
                      <a:pt x="199445" y="284549"/>
                      <a:pt x="186275" y="347153"/>
                    </a:cubicBezTo>
                    <a:cubicBezTo>
                      <a:pt x="163697" y="437530"/>
                      <a:pt x="118542" y="516610"/>
                      <a:pt x="84675" y="599455"/>
                    </a:cubicBezTo>
                    <a:cubicBezTo>
                      <a:pt x="84675" y="610752"/>
                      <a:pt x="47045" y="603221"/>
                      <a:pt x="47045" y="599455"/>
                    </a:cubicBezTo>
                    <a:cubicBezTo>
                      <a:pt x="88438" y="505313"/>
                      <a:pt x="148645" y="407405"/>
                      <a:pt x="152408" y="301965"/>
                    </a:cubicBezTo>
                    <a:cubicBezTo>
                      <a:pt x="155230" y="256777"/>
                      <a:pt x="155936" y="200997"/>
                      <a:pt x="179925" y="161634"/>
                    </a:cubicBezTo>
                    <a:lnTo>
                      <a:pt x="192579" y="148902"/>
                    </a:lnTo>
                    <a:lnTo>
                      <a:pt x="185657" y="152996"/>
                    </a:lnTo>
                    <a:cubicBezTo>
                      <a:pt x="163069" y="161431"/>
                      <a:pt x="138599" y="166118"/>
                      <a:pt x="114128" y="166118"/>
                    </a:cubicBezTo>
                    <a:lnTo>
                      <a:pt x="102016" y="163312"/>
                    </a:lnTo>
                    <a:lnTo>
                      <a:pt x="76747" y="166252"/>
                    </a:lnTo>
                    <a:cubicBezTo>
                      <a:pt x="73009" y="166252"/>
                      <a:pt x="69270" y="162482"/>
                      <a:pt x="69270" y="158711"/>
                    </a:cubicBezTo>
                    <a:lnTo>
                      <a:pt x="71255" y="155709"/>
                    </a:lnTo>
                    <a:lnTo>
                      <a:pt x="33659" y="134249"/>
                    </a:lnTo>
                    <a:cubicBezTo>
                      <a:pt x="10600" y="115503"/>
                      <a:pt x="-4458" y="89258"/>
                      <a:pt x="1189" y="57390"/>
                    </a:cubicBezTo>
                    <a:cubicBezTo>
                      <a:pt x="4953" y="19898"/>
                      <a:pt x="68952" y="8650"/>
                      <a:pt x="99070" y="8650"/>
                    </a:cubicBezTo>
                    <a:cubicBezTo>
                      <a:pt x="155540" y="14274"/>
                      <a:pt x="184480" y="45205"/>
                      <a:pt x="216068" y="80881"/>
                    </a:cubicBezTo>
                    <a:lnTo>
                      <a:pt x="228999" y="94932"/>
                    </a:lnTo>
                    <a:lnTo>
                      <a:pt x="248943" y="67797"/>
                    </a:lnTo>
                    <a:lnTo>
                      <a:pt x="249881" y="66719"/>
                    </a:lnTo>
                    <a:lnTo>
                      <a:pt x="250534" y="61537"/>
                    </a:lnTo>
                    <a:cubicBezTo>
                      <a:pt x="250534" y="54088"/>
                      <a:pt x="254286" y="50364"/>
                      <a:pt x="258038" y="50364"/>
                    </a:cubicBezTo>
                    <a:lnTo>
                      <a:pt x="261298" y="53600"/>
                    </a:lnTo>
                    <a:lnTo>
                      <a:pt x="280451" y="31591"/>
                    </a:lnTo>
                    <a:cubicBezTo>
                      <a:pt x="306786" y="16544"/>
                      <a:pt x="339705" y="3378"/>
                      <a:pt x="371684" y="557"/>
                    </a:cubicBezTo>
                    <a:close/>
                  </a:path>
                </a:pathLst>
              </a:custGeom>
              <a:solidFill>
                <a:srgbClr val="F5AE1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509" name="Google Shape;509;p8"/>
              <p:cNvSpPr/>
              <p:nvPr/>
            </p:nvSpPr>
            <p:spPr>
              <a:xfrm>
                <a:off x="2270444" y="2847659"/>
                <a:ext cx="2579687" cy="661987"/>
              </a:xfrm>
              <a:custGeom>
                <a:avLst/>
                <a:gdLst/>
                <a:ahLst/>
                <a:cxnLst/>
                <a:rect l="l" t="t" r="r" b="b"/>
                <a:pathLst>
                  <a:path w="3308350" h="847726" extrusionOk="0">
                    <a:moveTo>
                      <a:pt x="2609389" y="817563"/>
                    </a:moveTo>
                    <a:cubicBezTo>
                      <a:pt x="2613127" y="817563"/>
                      <a:pt x="2613127" y="817563"/>
                      <a:pt x="2616866" y="817563"/>
                    </a:cubicBezTo>
                    <a:cubicBezTo>
                      <a:pt x="2646772" y="817563"/>
                      <a:pt x="2676679" y="817563"/>
                      <a:pt x="2710324" y="817563"/>
                    </a:cubicBezTo>
                    <a:cubicBezTo>
                      <a:pt x="2714062" y="817563"/>
                      <a:pt x="2717800" y="821373"/>
                      <a:pt x="2717800" y="825183"/>
                    </a:cubicBezTo>
                    <a:cubicBezTo>
                      <a:pt x="2717800" y="828993"/>
                      <a:pt x="2714062" y="836613"/>
                      <a:pt x="2710324" y="836613"/>
                    </a:cubicBezTo>
                    <a:cubicBezTo>
                      <a:pt x="2676679" y="836613"/>
                      <a:pt x="2646772" y="836613"/>
                      <a:pt x="2616866" y="836613"/>
                    </a:cubicBezTo>
                    <a:cubicBezTo>
                      <a:pt x="2613127" y="836613"/>
                      <a:pt x="2613127" y="836613"/>
                      <a:pt x="2609389" y="836613"/>
                    </a:cubicBezTo>
                    <a:cubicBezTo>
                      <a:pt x="2605651" y="836613"/>
                      <a:pt x="2601912" y="832803"/>
                      <a:pt x="2601912" y="825183"/>
                    </a:cubicBezTo>
                    <a:cubicBezTo>
                      <a:pt x="2601912" y="821373"/>
                      <a:pt x="2605651" y="817563"/>
                      <a:pt x="2609389" y="817563"/>
                    </a:cubicBezTo>
                    <a:close/>
                    <a:moveTo>
                      <a:pt x="466526" y="814842"/>
                    </a:moveTo>
                    <a:cubicBezTo>
                      <a:pt x="470296" y="811213"/>
                      <a:pt x="474067" y="818470"/>
                      <a:pt x="474067" y="822099"/>
                    </a:cubicBezTo>
                    <a:cubicBezTo>
                      <a:pt x="477837" y="825728"/>
                      <a:pt x="470296" y="829356"/>
                      <a:pt x="466526" y="829356"/>
                    </a:cubicBezTo>
                    <a:cubicBezTo>
                      <a:pt x="436363" y="832985"/>
                      <a:pt x="402431" y="832985"/>
                      <a:pt x="368498" y="836613"/>
                    </a:cubicBezTo>
                    <a:cubicBezTo>
                      <a:pt x="360957" y="836613"/>
                      <a:pt x="357187" y="832985"/>
                      <a:pt x="357187" y="825728"/>
                    </a:cubicBezTo>
                    <a:cubicBezTo>
                      <a:pt x="357187" y="822099"/>
                      <a:pt x="360957" y="818470"/>
                      <a:pt x="368498" y="818470"/>
                    </a:cubicBezTo>
                    <a:cubicBezTo>
                      <a:pt x="402431" y="814842"/>
                      <a:pt x="432593" y="814842"/>
                      <a:pt x="466526" y="814842"/>
                    </a:cubicBezTo>
                    <a:close/>
                    <a:moveTo>
                      <a:pt x="155360" y="814408"/>
                    </a:moveTo>
                    <a:cubicBezTo>
                      <a:pt x="156776" y="813039"/>
                      <a:pt x="158664" y="813039"/>
                      <a:pt x="160552" y="814865"/>
                    </a:cubicBezTo>
                    <a:cubicBezTo>
                      <a:pt x="171879" y="814865"/>
                      <a:pt x="183206" y="818516"/>
                      <a:pt x="198309" y="818516"/>
                    </a:cubicBezTo>
                    <a:cubicBezTo>
                      <a:pt x="224738" y="822167"/>
                      <a:pt x="251168" y="825818"/>
                      <a:pt x="281374" y="829470"/>
                    </a:cubicBezTo>
                    <a:cubicBezTo>
                      <a:pt x="285149" y="829470"/>
                      <a:pt x="288925" y="833121"/>
                      <a:pt x="285149" y="836772"/>
                    </a:cubicBezTo>
                    <a:cubicBezTo>
                      <a:pt x="285149" y="844075"/>
                      <a:pt x="281374" y="847726"/>
                      <a:pt x="277598" y="847726"/>
                    </a:cubicBezTo>
                    <a:cubicBezTo>
                      <a:pt x="251168" y="844075"/>
                      <a:pt x="224738" y="840424"/>
                      <a:pt x="194533" y="836772"/>
                    </a:cubicBezTo>
                    <a:cubicBezTo>
                      <a:pt x="179430" y="836772"/>
                      <a:pt x="168103" y="833121"/>
                      <a:pt x="156776" y="829470"/>
                    </a:cubicBezTo>
                    <a:cubicBezTo>
                      <a:pt x="153001" y="829470"/>
                      <a:pt x="149225" y="825818"/>
                      <a:pt x="153001" y="822167"/>
                    </a:cubicBezTo>
                    <a:cubicBezTo>
                      <a:pt x="153001" y="818516"/>
                      <a:pt x="153945" y="815777"/>
                      <a:pt x="155360" y="814408"/>
                    </a:cubicBezTo>
                    <a:close/>
                    <a:moveTo>
                      <a:pt x="2771314" y="814388"/>
                    </a:moveTo>
                    <a:cubicBezTo>
                      <a:pt x="2804959" y="814388"/>
                      <a:pt x="2834865" y="814388"/>
                      <a:pt x="2868510" y="814388"/>
                    </a:cubicBezTo>
                    <a:cubicBezTo>
                      <a:pt x="2872249" y="814388"/>
                      <a:pt x="2879725" y="818198"/>
                      <a:pt x="2879725" y="822008"/>
                    </a:cubicBezTo>
                    <a:cubicBezTo>
                      <a:pt x="2879725" y="825818"/>
                      <a:pt x="2875987" y="833438"/>
                      <a:pt x="2868510" y="833438"/>
                    </a:cubicBezTo>
                    <a:cubicBezTo>
                      <a:pt x="2838604" y="833438"/>
                      <a:pt x="2804959" y="833438"/>
                      <a:pt x="2771314" y="833438"/>
                    </a:cubicBezTo>
                    <a:cubicBezTo>
                      <a:pt x="2767576" y="833438"/>
                      <a:pt x="2763837" y="829628"/>
                      <a:pt x="2763837" y="825818"/>
                    </a:cubicBezTo>
                    <a:cubicBezTo>
                      <a:pt x="2763837" y="822008"/>
                      <a:pt x="2767576" y="814388"/>
                      <a:pt x="2771314" y="814388"/>
                    </a:cubicBezTo>
                    <a:close/>
                    <a:moveTo>
                      <a:pt x="2451202" y="814388"/>
                    </a:moveTo>
                    <a:cubicBezTo>
                      <a:pt x="2484847" y="818092"/>
                      <a:pt x="2514754" y="818092"/>
                      <a:pt x="2548399" y="818092"/>
                    </a:cubicBezTo>
                    <a:cubicBezTo>
                      <a:pt x="2552137" y="818092"/>
                      <a:pt x="2555875" y="821797"/>
                      <a:pt x="2555875" y="825501"/>
                    </a:cubicBezTo>
                    <a:cubicBezTo>
                      <a:pt x="2555875" y="832909"/>
                      <a:pt x="2552137" y="836613"/>
                      <a:pt x="2548399" y="836613"/>
                    </a:cubicBezTo>
                    <a:cubicBezTo>
                      <a:pt x="2514754" y="836613"/>
                      <a:pt x="2481109" y="836613"/>
                      <a:pt x="2451202" y="832909"/>
                    </a:cubicBezTo>
                    <a:cubicBezTo>
                      <a:pt x="2443726" y="832909"/>
                      <a:pt x="2439987" y="829205"/>
                      <a:pt x="2439987" y="825501"/>
                    </a:cubicBezTo>
                    <a:cubicBezTo>
                      <a:pt x="2439987" y="821797"/>
                      <a:pt x="2443726" y="814388"/>
                      <a:pt x="2451202" y="814388"/>
                    </a:cubicBezTo>
                    <a:close/>
                    <a:moveTo>
                      <a:pt x="2387498" y="811213"/>
                    </a:moveTo>
                    <a:cubicBezTo>
                      <a:pt x="2394975" y="811213"/>
                      <a:pt x="2398713" y="814842"/>
                      <a:pt x="2398713" y="818470"/>
                    </a:cubicBezTo>
                    <a:cubicBezTo>
                      <a:pt x="2398713" y="825728"/>
                      <a:pt x="2394975" y="829356"/>
                      <a:pt x="2391237" y="829356"/>
                    </a:cubicBezTo>
                    <a:cubicBezTo>
                      <a:pt x="2357592" y="832985"/>
                      <a:pt x="2323947" y="832985"/>
                      <a:pt x="2290302" y="836613"/>
                    </a:cubicBezTo>
                    <a:cubicBezTo>
                      <a:pt x="2286564" y="836613"/>
                      <a:pt x="2282825" y="832985"/>
                      <a:pt x="2282825" y="829356"/>
                    </a:cubicBezTo>
                    <a:cubicBezTo>
                      <a:pt x="2282825" y="822099"/>
                      <a:pt x="2286564" y="818470"/>
                      <a:pt x="2290302" y="818470"/>
                    </a:cubicBezTo>
                    <a:cubicBezTo>
                      <a:pt x="2323947" y="814842"/>
                      <a:pt x="2353853" y="814842"/>
                      <a:pt x="2387498" y="811213"/>
                    </a:cubicBezTo>
                    <a:close/>
                    <a:moveTo>
                      <a:pt x="2132115" y="811213"/>
                    </a:moveTo>
                    <a:cubicBezTo>
                      <a:pt x="2162022" y="811213"/>
                      <a:pt x="2195667" y="814917"/>
                      <a:pt x="2229312" y="814917"/>
                    </a:cubicBezTo>
                    <a:cubicBezTo>
                      <a:pt x="2233050" y="814917"/>
                      <a:pt x="2236788" y="818622"/>
                      <a:pt x="2236788" y="822326"/>
                    </a:cubicBezTo>
                    <a:cubicBezTo>
                      <a:pt x="2236788" y="829734"/>
                      <a:pt x="2233050" y="833438"/>
                      <a:pt x="2229312" y="833438"/>
                    </a:cubicBezTo>
                    <a:cubicBezTo>
                      <a:pt x="2195667" y="829734"/>
                      <a:pt x="2162022" y="829734"/>
                      <a:pt x="2128377" y="829734"/>
                    </a:cubicBezTo>
                    <a:cubicBezTo>
                      <a:pt x="2124639" y="829734"/>
                      <a:pt x="2120900" y="826030"/>
                      <a:pt x="2120900" y="822326"/>
                    </a:cubicBezTo>
                    <a:cubicBezTo>
                      <a:pt x="2120900" y="814917"/>
                      <a:pt x="2124639" y="811213"/>
                      <a:pt x="2132115" y="811213"/>
                    </a:cubicBezTo>
                    <a:close/>
                    <a:moveTo>
                      <a:pt x="1970286" y="811213"/>
                    </a:moveTo>
                    <a:cubicBezTo>
                      <a:pt x="1989138" y="811213"/>
                      <a:pt x="2011760" y="811213"/>
                      <a:pt x="2030611" y="811213"/>
                    </a:cubicBezTo>
                    <a:cubicBezTo>
                      <a:pt x="2041922" y="811213"/>
                      <a:pt x="2057003" y="811213"/>
                      <a:pt x="2068314" y="811213"/>
                    </a:cubicBezTo>
                    <a:cubicBezTo>
                      <a:pt x="2072085" y="811213"/>
                      <a:pt x="2079625" y="814706"/>
                      <a:pt x="2079625" y="821691"/>
                    </a:cubicBezTo>
                    <a:cubicBezTo>
                      <a:pt x="2079625" y="825184"/>
                      <a:pt x="2072085" y="828676"/>
                      <a:pt x="2068314" y="828676"/>
                    </a:cubicBezTo>
                    <a:cubicBezTo>
                      <a:pt x="2057003" y="828676"/>
                      <a:pt x="2041922" y="828676"/>
                      <a:pt x="2030611" y="828676"/>
                    </a:cubicBezTo>
                    <a:cubicBezTo>
                      <a:pt x="2011760" y="828676"/>
                      <a:pt x="1989138" y="828676"/>
                      <a:pt x="1970286" y="828676"/>
                    </a:cubicBezTo>
                    <a:cubicBezTo>
                      <a:pt x="1966516" y="828676"/>
                      <a:pt x="1958975" y="825184"/>
                      <a:pt x="1958975" y="821691"/>
                    </a:cubicBezTo>
                    <a:cubicBezTo>
                      <a:pt x="1958975" y="814706"/>
                      <a:pt x="1966516" y="811213"/>
                      <a:pt x="1970286" y="811213"/>
                    </a:cubicBezTo>
                    <a:close/>
                    <a:moveTo>
                      <a:pt x="1807804" y="811213"/>
                    </a:moveTo>
                    <a:cubicBezTo>
                      <a:pt x="1841910" y="811213"/>
                      <a:pt x="1876016" y="811213"/>
                      <a:pt x="1910121" y="811213"/>
                    </a:cubicBezTo>
                    <a:cubicBezTo>
                      <a:pt x="1913911" y="811213"/>
                      <a:pt x="1917700" y="814706"/>
                      <a:pt x="1917700" y="821691"/>
                    </a:cubicBezTo>
                    <a:cubicBezTo>
                      <a:pt x="1917700" y="825184"/>
                      <a:pt x="1913911" y="828676"/>
                      <a:pt x="1906332" y="828676"/>
                    </a:cubicBezTo>
                    <a:cubicBezTo>
                      <a:pt x="1876016" y="828676"/>
                      <a:pt x="1841910" y="828676"/>
                      <a:pt x="1807804" y="828676"/>
                    </a:cubicBezTo>
                    <a:cubicBezTo>
                      <a:pt x="1804015" y="828676"/>
                      <a:pt x="1800225" y="825184"/>
                      <a:pt x="1800225" y="818198"/>
                    </a:cubicBezTo>
                    <a:cubicBezTo>
                      <a:pt x="1800225" y="814706"/>
                      <a:pt x="1804015" y="811213"/>
                      <a:pt x="1807804" y="811213"/>
                    </a:cubicBezTo>
                    <a:close/>
                    <a:moveTo>
                      <a:pt x="1488613" y="806450"/>
                    </a:moveTo>
                    <a:cubicBezTo>
                      <a:pt x="1522259" y="806450"/>
                      <a:pt x="1555904" y="806450"/>
                      <a:pt x="1585810" y="806450"/>
                    </a:cubicBezTo>
                    <a:cubicBezTo>
                      <a:pt x="1593287" y="806450"/>
                      <a:pt x="1597025" y="810260"/>
                      <a:pt x="1597025" y="817880"/>
                    </a:cubicBezTo>
                    <a:cubicBezTo>
                      <a:pt x="1597025" y="821690"/>
                      <a:pt x="1593287" y="825500"/>
                      <a:pt x="1585810" y="825500"/>
                    </a:cubicBezTo>
                    <a:cubicBezTo>
                      <a:pt x="1552165" y="825500"/>
                      <a:pt x="1522259" y="825500"/>
                      <a:pt x="1488613" y="825500"/>
                    </a:cubicBezTo>
                    <a:cubicBezTo>
                      <a:pt x="1484875" y="825500"/>
                      <a:pt x="1481137" y="821690"/>
                      <a:pt x="1481137" y="814070"/>
                    </a:cubicBezTo>
                    <a:cubicBezTo>
                      <a:pt x="1481137" y="810260"/>
                      <a:pt x="1484875" y="806450"/>
                      <a:pt x="1488613" y="806450"/>
                    </a:cubicBezTo>
                    <a:close/>
                    <a:moveTo>
                      <a:pt x="627523" y="806450"/>
                    </a:moveTo>
                    <a:cubicBezTo>
                      <a:pt x="631262" y="806450"/>
                      <a:pt x="635000" y="810154"/>
                      <a:pt x="635000" y="813859"/>
                    </a:cubicBezTo>
                    <a:cubicBezTo>
                      <a:pt x="635000" y="821267"/>
                      <a:pt x="631262" y="824971"/>
                      <a:pt x="627523" y="824971"/>
                    </a:cubicBezTo>
                    <a:cubicBezTo>
                      <a:pt x="593878" y="824971"/>
                      <a:pt x="560233" y="824971"/>
                      <a:pt x="526589" y="828675"/>
                    </a:cubicBezTo>
                    <a:cubicBezTo>
                      <a:pt x="522850" y="828675"/>
                      <a:pt x="519112" y="824971"/>
                      <a:pt x="519112" y="817563"/>
                    </a:cubicBezTo>
                    <a:cubicBezTo>
                      <a:pt x="519112" y="813859"/>
                      <a:pt x="522850" y="810154"/>
                      <a:pt x="526589" y="810154"/>
                    </a:cubicBezTo>
                    <a:cubicBezTo>
                      <a:pt x="560233" y="806450"/>
                      <a:pt x="593878" y="806450"/>
                      <a:pt x="627523" y="806450"/>
                    </a:cubicBezTo>
                    <a:close/>
                    <a:moveTo>
                      <a:pt x="3030896" y="803275"/>
                    </a:moveTo>
                    <a:cubicBezTo>
                      <a:pt x="3034686" y="803275"/>
                      <a:pt x="3038475" y="806904"/>
                      <a:pt x="3038475" y="814161"/>
                    </a:cubicBezTo>
                    <a:cubicBezTo>
                      <a:pt x="3038475" y="817790"/>
                      <a:pt x="3034686" y="821418"/>
                      <a:pt x="3030896" y="821418"/>
                    </a:cubicBezTo>
                    <a:cubicBezTo>
                      <a:pt x="2996791" y="825047"/>
                      <a:pt x="2962685" y="825047"/>
                      <a:pt x="2932369" y="828675"/>
                    </a:cubicBezTo>
                    <a:cubicBezTo>
                      <a:pt x="2924790" y="828675"/>
                      <a:pt x="2921000" y="825047"/>
                      <a:pt x="2921000" y="821418"/>
                    </a:cubicBezTo>
                    <a:cubicBezTo>
                      <a:pt x="2921000" y="814161"/>
                      <a:pt x="2924790" y="810532"/>
                      <a:pt x="2928579" y="810532"/>
                    </a:cubicBezTo>
                    <a:cubicBezTo>
                      <a:pt x="2962685" y="810532"/>
                      <a:pt x="2996791" y="806904"/>
                      <a:pt x="3030896" y="803275"/>
                    </a:cubicBezTo>
                    <a:close/>
                    <a:moveTo>
                      <a:pt x="1168598" y="803275"/>
                    </a:moveTo>
                    <a:cubicBezTo>
                      <a:pt x="1202531" y="803275"/>
                      <a:pt x="1232693" y="803275"/>
                      <a:pt x="1266626" y="803275"/>
                    </a:cubicBezTo>
                    <a:cubicBezTo>
                      <a:pt x="1270396" y="803275"/>
                      <a:pt x="1277937" y="807085"/>
                      <a:pt x="1274167" y="814705"/>
                    </a:cubicBezTo>
                    <a:cubicBezTo>
                      <a:pt x="1274167" y="818515"/>
                      <a:pt x="1270396" y="822325"/>
                      <a:pt x="1266626" y="822325"/>
                    </a:cubicBezTo>
                    <a:cubicBezTo>
                      <a:pt x="1232693" y="822325"/>
                      <a:pt x="1202531" y="822325"/>
                      <a:pt x="1168598" y="822325"/>
                    </a:cubicBezTo>
                    <a:cubicBezTo>
                      <a:pt x="1161057" y="822325"/>
                      <a:pt x="1157287" y="818515"/>
                      <a:pt x="1157287" y="810895"/>
                    </a:cubicBezTo>
                    <a:cubicBezTo>
                      <a:pt x="1157287" y="807085"/>
                      <a:pt x="1161057" y="803275"/>
                      <a:pt x="1168598" y="803275"/>
                    </a:cubicBezTo>
                    <a:close/>
                    <a:moveTo>
                      <a:pt x="849415" y="803275"/>
                    </a:moveTo>
                    <a:cubicBezTo>
                      <a:pt x="879321" y="803275"/>
                      <a:pt x="912966" y="803275"/>
                      <a:pt x="946611" y="803275"/>
                    </a:cubicBezTo>
                    <a:cubicBezTo>
                      <a:pt x="950350" y="803275"/>
                      <a:pt x="954088" y="807085"/>
                      <a:pt x="954088" y="810895"/>
                    </a:cubicBezTo>
                    <a:cubicBezTo>
                      <a:pt x="954088" y="814705"/>
                      <a:pt x="950350" y="822325"/>
                      <a:pt x="946611" y="822325"/>
                    </a:cubicBezTo>
                    <a:cubicBezTo>
                      <a:pt x="912966" y="822325"/>
                      <a:pt x="879321" y="822325"/>
                      <a:pt x="849415" y="822325"/>
                    </a:cubicBezTo>
                    <a:cubicBezTo>
                      <a:pt x="841938" y="822325"/>
                      <a:pt x="838200" y="818515"/>
                      <a:pt x="838200" y="810895"/>
                    </a:cubicBezTo>
                    <a:cubicBezTo>
                      <a:pt x="838200" y="807085"/>
                      <a:pt x="841938" y="803275"/>
                      <a:pt x="849415" y="803275"/>
                    </a:cubicBezTo>
                    <a:close/>
                    <a:moveTo>
                      <a:pt x="1649669" y="798513"/>
                    </a:moveTo>
                    <a:cubicBezTo>
                      <a:pt x="1683774" y="806133"/>
                      <a:pt x="1717880" y="809943"/>
                      <a:pt x="1748196" y="817563"/>
                    </a:cubicBezTo>
                    <a:cubicBezTo>
                      <a:pt x="1751986" y="817563"/>
                      <a:pt x="1755775" y="825183"/>
                      <a:pt x="1755775" y="828993"/>
                    </a:cubicBezTo>
                    <a:cubicBezTo>
                      <a:pt x="1755775" y="832803"/>
                      <a:pt x="1751986" y="836613"/>
                      <a:pt x="1744407" y="836613"/>
                    </a:cubicBezTo>
                    <a:cubicBezTo>
                      <a:pt x="1714091" y="828993"/>
                      <a:pt x="1679985" y="825183"/>
                      <a:pt x="1645879" y="817563"/>
                    </a:cubicBezTo>
                    <a:cubicBezTo>
                      <a:pt x="1642090" y="817563"/>
                      <a:pt x="1638300" y="813753"/>
                      <a:pt x="1638300" y="806133"/>
                    </a:cubicBezTo>
                    <a:cubicBezTo>
                      <a:pt x="1642090" y="802323"/>
                      <a:pt x="1645879" y="798513"/>
                      <a:pt x="1649669" y="798513"/>
                    </a:cubicBezTo>
                    <a:close/>
                    <a:moveTo>
                      <a:pt x="1413286" y="798513"/>
                    </a:moveTo>
                    <a:cubicBezTo>
                      <a:pt x="1417049" y="798513"/>
                      <a:pt x="1420812" y="802284"/>
                      <a:pt x="1420812" y="809824"/>
                    </a:cubicBezTo>
                    <a:cubicBezTo>
                      <a:pt x="1420812" y="813595"/>
                      <a:pt x="1417049" y="817365"/>
                      <a:pt x="1413286" y="817365"/>
                    </a:cubicBezTo>
                    <a:cubicBezTo>
                      <a:pt x="1386945" y="821135"/>
                      <a:pt x="1356842" y="824906"/>
                      <a:pt x="1330501" y="828676"/>
                    </a:cubicBezTo>
                    <a:cubicBezTo>
                      <a:pt x="1322975" y="828676"/>
                      <a:pt x="1319212" y="824906"/>
                      <a:pt x="1319212" y="821135"/>
                    </a:cubicBezTo>
                    <a:cubicBezTo>
                      <a:pt x="1319212" y="813595"/>
                      <a:pt x="1322975" y="809824"/>
                      <a:pt x="1326738" y="809824"/>
                    </a:cubicBezTo>
                    <a:cubicBezTo>
                      <a:pt x="1353079" y="806054"/>
                      <a:pt x="1383182" y="802284"/>
                      <a:pt x="1413286" y="798513"/>
                    </a:cubicBezTo>
                    <a:close/>
                    <a:moveTo>
                      <a:pt x="785614" y="798513"/>
                    </a:moveTo>
                    <a:cubicBezTo>
                      <a:pt x="789384" y="798513"/>
                      <a:pt x="793155" y="802284"/>
                      <a:pt x="796925" y="806054"/>
                    </a:cubicBezTo>
                    <a:cubicBezTo>
                      <a:pt x="796925" y="813595"/>
                      <a:pt x="793155" y="817365"/>
                      <a:pt x="785614" y="817365"/>
                    </a:cubicBezTo>
                    <a:cubicBezTo>
                      <a:pt x="755451" y="821135"/>
                      <a:pt x="721519" y="824906"/>
                      <a:pt x="687586" y="824906"/>
                    </a:cubicBezTo>
                    <a:cubicBezTo>
                      <a:pt x="687586" y="824906"/>
                      <a:pt x="687586" y="828676"/>
                      <a:pt x="687586" y="828676"/>
                    </a:cubicBezTo>
                    <a:cubicBezTo>
                      <a:pt x="683815" y="828676"/>
                      <a:pt x="680045" y="824906"/>
                      <a:pt x="680045" y="817365"/>
                    </a:cubicBezTo>
                    <a:cubicBezTo>
                      <a:pt x="676275" y="813595"/>
                      <a:pt x="680045" y="809824"/>
                      <a:pt x="687586" y="809824"/>
                    </a:cubicBezTo>
                    <a:cubicBezTo>
                      <a:pt x="717748" y="806054"/>
                      <a:pt x="751681" y="802284"/>
                      <a:pt x="785614" y="798513"/>
                    </a:cubicBezTo>
                    <a:close/>
                    <a:moveTo>
                      <a:pt x="1011340" y="795338"/>
                    </a:moveTo>
                    <a:cubicBezTo>
                      <a:pt x="1041246" y="799042"/>
                      <a:pt x="1074891" y="802747"/>
                      <a:pt x="1108536" y="806451"/>
                    </a:cubicBezTo>
                    <a:cubicBezTo>
                      <a:pt x="1112275" y="810155"/>
                      <a:pt x="1116013" y="813859"/>
                      <a:pt x="1116013" y="817564"/>
                    </a:cubicBezTo>
                    <a:cubicBezTo>
                      <a:pt x="1116013" y="824972"/>
                      <a:pt x="1108536" y="828676"/>
                      <a:pt x="1104798" y="824972"/>
                    </a:cubicBezTo>
                    <a:cubicBezTo>
                      <a:pt x="1071153" y="821268"/>
                      <a:pt x="1041246" y="817564"/>
                      <a:pt x="1007602" y="813859"/>
                    </a:cubicBezTo>
                    <a:cubicBezTo>
                      <a:pt x="1003863" y="813859"/>
                      <a:pt x="1000125" y="806451"/>
                      <a:pt x="1000125" y="802747"/>
                    </a:cubicBezTo>
                    <a:cubicBezTo>
                      <a:pt x="1000125" y="799042"/>
                      <a:pt x="1003863" y="795338"/>
                      <a:pt x="1011340" y="795338"/>
                    </a:cubicBezTo>
                    <a:close/>
                    <a:moveTo>
                      <a:pt x="47983" y="734631"/>
                    </a:moveTo>
                    <a:cubicBezTo>
                      <a:pt x="50346" y="735563"/>
                      <a:pt x="52236" y="737425"/>
                      <a:pt x="52236" y="739287"/>
                    </a:cubicBezTo>
                    <a:cubicBezTo>
                      <a:pt x="67355" y="780257"/>
                      <a:pt x="78694" y="798880"/>
                      <a:pt x="105152" y="810054"/>
                    </a:cubicBezTo>
                    <a:cubicBezTo>
                      <a:pt x="108932" y="813778"/>
                      <a:pt x="112712" y="817503"/>
                      <a:pt x="108932" y="821227"/>
                    </a:cubicBezTo>
                    <a:cubicBezTo>
                      <a:pt x="108932" y="824952"/>
                      <a:pt x="105152" y="828676"/>
                      <a:pt x="101373" y="828676"/>
                    </a:cubicBezTo>
                    <a:cubicBezTo>
                      <a:pt x="101373" y="828676"/>
                      <a:pt x="97593" y="828676"/>
                      <a:pt x="97593" y="828676"/>
                    </a:cubicBezTo>
                    <a:cubicBezTo>
                      <a:pt x="63575" y="813778"/>
                      <a:pt x="48456" y="787706"/>
                      <a:pt x="33337" y="746736"/>
                    </a:cubicBezTo>
                    <a:cubicBezTo>
                      <a:pt x="33337" y="743012"/>
                      <a:pt x="37117" y="735563"/>
                      <a:pt x="40896" y="735563"/>
                    </a:cubicBezTo>
                    <a:cubicBezTo>
                      <a:pt x="42786" y="733700"/>
                      <a:pt x="45621" y="733700"/>
                      <a:pt x="47983" y="734631"/>
                    </a:cubicBezTo>
                    <a:close/>
                    <a:moveTo>
                      <a:pt x="13891" y="576263"/>
                    </a:moveTo>
                    <a:cubicBezTo>
                      <a:pt x="21431" y="576263"/>
                      <a:pt x="25202" y="580053"/>
                      <a:pt x="25202" y="583842"/>
                    </a:cubicBezTo>
                    <a:cubicBezTo>
                      <a:pt x="25202" y="617948"/>
                      <a:pt x="28972" y="648264"/>
                      <a:pt x="36513" y="682370"/>
                    </a:cubicBezTo>
                    <a:cubicBezTo>
                      <a:pt x="36513" y="686159"/>
                      <a:pt x="32742" y="693738"/>
                      <a:pt x="28972" y="693738"/>
                    </a:cubicBezTo>
                    <a:cubicBezTo>
                      <a:pt x="25202" y="693738"/>
                      <a:pt x="17661" y="689949"/>
                      <a:pt x="17661" y="686159"/>
                    </a:cubicBezTo>
                    <a:cubicBezTo>
                      <a:pt x="10120" y="652053"/>
                      <a:pt x="10120" y="617948"/>
                      <a:pt x="6350" y="583842"/>
                    </a:cubicBezTo>
                    <a:cubicBezTo>
                      <a:pt x="6350" y="580053"/>
                      <a:pt x="10120" y="576263"/>
                      <a:pt x="13891" y="576263"/>
                    </a:cubicBezTo>
                    <a:close/>
                    <a:moveTo>
                      <a:pt x="3282752" y="542925"/>
                    </a:moveTo>
                    <a:cubicBezTo>
                      <a:pt x="3290293" y="542925"/>
                      <a:pt x="3294063" y="546715"/>
                      <a:pt x="3294063" y="550504"/>
                    </a:cubicBezTo>
                    <a:cubicBezTo>
                      <a:pt x="3290293" y="584610"/>
                      <a:pt x="3286522" y="618715"/>
                      <a:pt x="3282752" y="649032"/>
                    </a:cubicBezTo>
                    <a:cubicBezTo>
                      <a:pt x="3282752" y="656611"/>
                      <a:pt x="3278982" y="660400"/>
                      <a:pt x="3275211" y="660400"/>
                    </a:cubicBezTo>
                    <a:cubicBezTo>
                      <a:pt x="3267671" y="660400"/>
                      <a:pt x="3263900" y="652821"/>
                      <a:pt x="3263900" y="649032"/>
                    </a:cubicBezTo>
                    <a:cubicBezTo>
                      <a:pt x="3267671" y="618715"/>
                      <a:pt x="3271441" y="584610"/>
                      <a:pt x="3275211" y="550504"/>
                    </a:cubicBezTo>
                    <a:cubicBezTo>
                      <a:pt x="3275211" y="546715"/>
                      <a:pt x="3278982" y="542925"/>
                      <a:pt x="3282752" y="542925"/>
                    </a:cubicBezTo>
                    <a:close/>
                    <a:moveTo>
                      <a:pt x="18256" y="414338"/>
                    </a:moveTo>
                    <a:cubicBezTo>
                      <a:pt x="26194" y="414338"/>
                      <a:pt x="30163" y="418128"/>
                      <a:pt x="30163" y="425707"/>
                    </a:cubicBezTo>
                    <a:cubicBezTo>
                      <a:pt x="26194" y="459812"/>
                      <a:pt x="26194" y="490128"/>
                      <a:pt x="26194" y="524234"/>
                    </a:cubicBezTo>
                    <a:cubicBezTo>
                      <a:pt x="26194" y="528024"/>
                      <a:pt x="22225" y="531813"/>
                      <a:pt x="14288" y="531813"/>
                    </a:cubicBezTo>
                    <a:cubicBezTo>
                      <a:pt x="10319" y="531813"/>
                      <a:pt x="6350" y="528024"/>
                      <a:pt x="6350" y="524234"/>
                    </a:cubicBezTo>
                    <a:cubicBezTo>
                      <a:pt x="6350" y="490128"/>
                      <a:pt x="6350" y="456023"/>
                      <a:pt x="10319" y="425707"/>
                    </a:cubicBezTo>
                    <a:cubicBezTo>
                      <a:pt x="10319" y="418128"/>
                      <a:pt x="14288" y="414338"/>
                      <a:pt x="18256" y="414338"/>
                    </a:cubicBezTo>
                    <a:close/>
                    <a:moveTo>
                      <a:pt x="3297464" y="381000"/>
                    </a:moveTo>
                    <a:cubicBezTo>
                      <a:pt x="3301320" y="381000"/>
                      <a:pt x="3305175" y="384790"/>
                      <a:pt x="3305175" y="392369"/>
                    </a:cubicBezTo>
                    <a:cubicBezTo>
                      <a:pt x="3305175" y="426474"/>
                      <a:pt x="3301320" y="456790"/>
                      <a:pt x="3297464" y="490896"/>
                    </a:cubicBezTo>
                    <a:cubicBezTo>
                      <a:pt x="3297464" y="494686"/>
                      <a:pt x="3293609" y="498475"/>
                      <a:pt x="3289754" y="498475"/>
                    </a:cubicBezTo>
                    <a:cubicBezTo>
                      <a:pt x="3289754" y="498475"/>
                      <a:pt x="3285898" y="498475"/>
                      <a:pt x="3285898" y="498475"/>
                    </a:cubicBezTo>
                    <a:cubicBezTo>
                      <a:pt x="3282043" y="498475"/>
                      <a:pt x="3278187" y="494686"/>
                      <a:pt x="3278187" y="490896"/>
                    </a:cubicBezTo>
                    <a:cubicBezTo>
                      <a:pt x="3282043" y="456790"/>
                      <a:pt x="3285898" y="422685"/>
                      <a:pt x="3285898" y="388579"/>
                    </a:cubicBezTo>
                    <a:cubicBezTo>
                      <a:pt x="3285898" y="384790"/>
                      <a:pt x="3289754" y="381000"/>
                      <a:pt x="3297464" y="381000"/>
                    </a:cubicBezTo>
                    <a:close/>
                    <a:moveTo>
                      <a:pt x="14741" y="257175"/>
                    </a:moveTo>
                    <a:cubicBezTo>
                      <a:pt x="18597" y="257175"/>
                      <a:pt x="22452" y="260913"/>
                      <a:pt x="26307" y="264652"/>
                    </a:cubicBezTo>
                    <a:cubicBezTo>
                      <a:pt x="26307" y="290820"/>
                      <a:pt x="30163" y="313250"/>
                      <a:pt x="30163" y="328203"/>
                    </a:cubicBezTo>
                    <a:cubicBezTo>
                      <a:pt x="30163" y="328203"/>
                      <a:pt x="30163" y="331942"/>
                      <a:pt x="30163" y="331942"/>
                    </a:cubicBezTo>
                    <a:cubicBezTo>
                      <a:pt x="30163" y="343157"/>
                      <a:pt x="30163" y="354372"/>
                      <a:pt x="30163" y="361848"/>
                    </a:cubicBezTo>
                    <a:cubicBezTo>
                      <a:pt x="30163" y="369325"/>
                      <a:pt x="26307" y="373063"/>
                      <a:pt x="22452" y="373063"/>
                    </a:cubicBezTo>
                    <a:cubicBezTo>
                      <a:pt x="14741" y="373063"/>
                      <a:pt x="10886" y="369325"/>
                      <a:pt x="10886" y="361848"/>
                    </a:cubicBezTo>
                    <a:cubicBezTo>
                      <a:pt x="10886" y="350633"/>
                      <a:pt x="10886" y="343157"/>
                      <a:pt x="10886" y="331942"/>
                    </a:cubicBezTo>
                    <a:cubicBezTo>
                      <a:pt x="10886" y="331942"/>
                      <a:pt x="10886" y="328203"/>
                      <a:pt x="10886" y="328203"/>
                    </a:cubicBezTo>
                    <a:cubicBezTo>
                      <a:pt x="10886" y="313250"/>
                      <a:pt x="10886" y="290820"/>
                      <a:pt x="7030" y="268390"/>
                    </a:cubicBezTo>
                    <a:cubicBezTo>
                      <a:pt x="3175" y="260913"/>
                      <a:pt x="7030" y="257175"/>
                      <a:pt x="14741" y="257175"/>
                    </a:cubicBezTo>
                    <a:close/>
                    <a:moveTo>
                      <a:pt x="3297238" y="222845"/>
                    </a:moveTo>
                    <a:cubicBezTo>
                      <a:pt x="3300942" y="219075"/>
                      <a:pt x="3304646" y="226616"/>
                      <a:pt x="3304646" y="230386"/>
                    </a:cubicBezTo>
                    <a:cubicBezTo>
                      <a:pt x="3308350" y="253008"/>
                      <a:pt x="3308350" y="275630"/>
                      <a:pt x="3308350" y="298252"/>
                    </a:cubicBezTo>
                    <a:cubicBezTo>
                      <a:pt x="3308350" y="309563"/>
                      <a:pt x="3308350" y="317103"/>
                      <a:pt x="3308350" y="328414"/>
                    </a:cubicBezTo>
                    <a:cubicBezTo>
                      <a:pt x="3308350" y="335955"/>
                      <a:pt x="3304646" y="339725"/>
                      <a:pt x="3297238" y="339725"/>
                    </a:cubicBezTo>
                    <a:cubicBezTo>
                      <a:pt x="3293534" y="339725"/>
                      <a:pt x="3289829" y="335955"/>
                      <a:pt x="3289829" y="328414"/>
                    </a:cubicBezTo>
                    <a:cubicBezTo>
                      <a:pt x="3289829" y="317103"/>
                      <a:pt x="3289829" y="309563"/>
                      <a:pt x="3289829" y="298252"/>
                    </a:cubicBezTo>
                    <a:cubicBezTo>
                      <a:pt x="3289829" y="275630"/>
                      <a:pt x="3289829" y="253008"/>
                      <a:pt x="3286125" y="230386"/>
                    </a:cubicBezTo>
                    <a:cubicBezTo>
                      <a:pt x="3286125" y="226616"/>
                      <a:pt x="3289829" y="222845"/>
                      <a:pt x="3297238" y="222845"/>
                    </a:cubicBezTo>
                    <a:close/>
                    <a:moveTo>
                      <a:pt x="18852" y="98054"/>
                    </a:moveTo>
                    <a:cubicBezTo>
                      <a:pt x="21680" y="97119"/>
                      <a:pt x="24507" y="97119"/>
                      <a:pt x="26392" y="98988"/>
                    </a:cubicBezTo>
                    <a:cubicBezTo>
                      <a:pt x="30163" y="102727"/>
                      <a:pt x="30163" y="106465"/>
                      <a:pt x="30163" y="113942"/>
                    </a:cubicBezTo>
                    <a:cubicBezTo>
                      <a:pt x="18852" y="125157"/>
                      <a:pt x="15081" y="147587"/>
                      <a:pt x="18852" y="173755"/>
                    </a:cubicBezTo>
                    <a:cubicBezTo>
                      <a:pt x="18852" y="184970"/>
                      <a:pt x="18852" y="192447"/>
                      <a:pt x="18852" y="203661"/>
                    </a:cubicBezTo>
                    <a:cubicBezTo>
                      <a:pt x="18852" y="207400"/>
                      <a:pt x="15081" y="211138"/>
                      <a:pt x="11311" y="211138"/>
                    </a:cubicBezTo>
                    <a:cubicBezTo>
                      <a:pt x="7541" y="211138"/>
                      <a:pt x="7541" y="211138"/>
                      <a:pt x="7541" y="211138"/>
                    </a:cubicBezTo>
                    <a:cubicBezTo>
                      <a:pt x="3770" y="211138"/>
                      <a:pt x="0" y="207400"/>
                      <a:pt x="0" y="203661"/>
                    </a:cubicBezTo>
                    <a:cubicBezTo>
                      <a:pt x="0" y="192447"/>
                      <a:pt x="0" y="184970"/>
                      <a:pt x="0" y="173755"/>
                    </a:cubicBezTo>
                    <a:cubicBezTo>
                      <a:pt x="0" y="147587"/>
                      <a:pt x="0" y="121418"/>
                      <a:pt x="11311" y="102727"/>
                    </a:cubicBezTo>
                    <a:cubicBezTo>
                      <a:pt x="13196" y="100858"/>
                      <a:pt x="16024" y="98988"/>
                      <a:pt x="18852" y="98054"/>
                    </a:cubicBezTo>
                    <a:close/>
                    <a:moveTo>
                      <a:pt x="3259666" y="65088"/>
                    </a:moveTo>
                    <a:cubicBezTo>
                      <a:pt x="3267075" y="65088"/>
                      <a:pt x="3270779" y="65088"/>
                      <a:pt x="3274483" y="72602"/>
                    </a:cubicBezTo>
                    <a:cubicBezTo>
                      <a:pt x="3285596" y="102659"/>
                      <a:pt x="3293004" y="132716"/>
                      <a:pt x="3300412" y="166530"/>
                    </a:cubicBezTo>
                    <a:cubicBezTo>
                      <a:pt x="3300412" y="174044"/>
                      <a:pt x="3296708" y="177801"/>
                      <a:pt x="3289300" y="177801"/>
                    </a:cubicBezTo>
                    <a:cubicBezTo>
                      <a:pt x="3285596" y="177801"/>
                      <a:pt x="3281891" y="174044"/>
                      <a:pt x="3281891" y="170287"/>
                    </a:cubicBezTo>
                    <a:cubicBezTo>
                      <a:pt x="3274483" y="136473"/>
                      <a:pt x="3267075" y="106416"/>
                      <a:pt x="3255962" y="76359"/>
                    </a:cubicBezTo>
                    <a:cubicBezTo>
                      <a:pt x="3255962" y="72602"/>
                      <a:pt x="3255962" y="68845"/>
                      <a:pt x="3259666" y="65088"/>
                    </a:cubicBezTo>
                    <a:close/>
                    <a:moveTo>
                      <a:pt x="168173" y="57150"/>
                    </a:moveTo>
                    <a:cubicBezTo>
                      <a:pt x="175650" y="57150"/>
                      <a:pt x="179388" y="60921"/>
                      <a:pt x="179388" y="64691"/>
                    </a:cubicBezTo>
                    <a:cubicBezTo>
                      <a:pt x="179388" y="72232"/>
                      <a:pt x="175650" y="76002"/>
                      <a:pt x="171911" y="76002"/>
                    </a:cubicBezTo>
                    <a:cubicBezTo>
                      <a:pt x="134528" y="76002"/>
                      <a:pt x="100883" y="79772"/>
                      <a:pt x="74715" y="87313"/>
                    </a:cubicBezTo>
                    <a:cubicBezTo>
                      <a:pt x="74715" y="87313"/>
                      <a:pt x="74715" y="87313"/>
                      <a:pt x="70977" y="87313"/>
                    </a:cubicBezTo>
                    <a:cubicBezTo>
                      <a:pt x="67238" y="87313"/>
                      <a:pt x="63500" y="83543"/>
                      <a:pt x="63500" y="79772"/>
                    </a:cubicBezTo>
                    <a:cubicBezTo>
                      <a:pt x="63500" y="76002"/>
                      <a:pt x="67238" y="68461"/>
                      <a:pt x="70977" y="68461"/>
                    </a:cubicBezTo>
                    <a:cubicBezTo>
                      <a:pt x="100883" y="60921"/>
                      <a:pt x="134528" y="60921"/>
                      <a:pt x="168173" y="57150"/>
                    </a:cubicBezTo>
                    <a:close/>
                    <a:moveTo>
                      <a:pt x="3116519" y="46038"/>
                    </a:moveTo>
                    <a:cubicBezTo>
                      <a:pt x="3146835" y="46038"/>
                      <a:pt x="3180941" y="49742"/>
                      <a:pt x="3215046" y="49742"/>
                    </a:cubicBezTo>
                    <a:cubicBezTo>
                      <a:pt x="3218836" y="49742"/>
                      <a:pt x="3222625" y="53446"/>
                      <a:pt x="3222625" y="57151"/>
                    </a:cubicBezTo>
                    <a:cubicBezTo>
                      <a:pt x="3222625" y="60855"/>
                      <a:pt x="3218836" y="68263"/>
                      <a:pt x="3215046" y="68263"/>
                    </a:cubicBezTo>
                    <a:cubicBezTo>
                      <a:pt x="3180941" y="68263"/>
                      <a:pt x="3146835" y="64559"/>
                      <a:pt x="3116519" y="64559"/>
                    </a:cubicBezTo>
                    <a:cubicBezTo>
                      <a:pt x="3108940" y="64559"/>
                      <a:pt x="3105150" y="60855"/>
                      <a:pt x="3105150" y="57151"/>
                    </a:cubicBezTo>
                    <a:cubicBezTo>
                      <a:pt x="3105150" y="49742"/>
                      <a:pt x="3108940" y="46038"/>
                      <a:pt x="3116519" y="46038"/>
                    </a:cubicBezTo>
                    <a:close/>
                    <a:moveTo>
                      <a:pt x="330001" y="46038"/>
                    </a:moveTo>
                    <a:cubicBezTo>
                      <a:pt x="333771" y="46038"/>
                      <a:pt x="337542" y="49742"/>
                      <a:pt x="337542" y="53447"/>
                    </a:cubicBezTo>
                    <a:cubicBezTo>
                      <a:pt x="341312" y="57151"/>
                      <a:pt x="337542" y="60855"/>
                      <a:pt x="330001" y="64559"/>
                    </a:cubicBezTo>
                    <a:cubicBezTo>
                      <a:pt x="318690" y="64559"/>
                      <a:pt x="307379" y="68263"/>
                      <a:pt x="296068" y="68263"/>
                    </a:cubicBezTo>
                    <a:cubicBezTo>
                      <a:pt x="280987" y="71968"/>
                      <a:pt x="258365" y="75672"/>
                      <a:pt x="231973" y="75672"/>
                    </a:cubicBezTo>
                    <a:cubicBezTo>
                      <a:pt x="228202" y="79376"/>
                      <a:pt x="224432" y="75672"/>
                      <a:pt x="224432" y="68263"/>
                    </a:cubicBezTo>
                    <a:cubicBezTo>
                      <a:pt x="220662" y="64559"/>
                      <a:pt x="224432" y="60855"/>
                      <a:pt x="231973" y="60855"/>
                    </a:cubicBezTo>
                    <a:cubicBezTo>
                      <a:pt x="258365" y="57151"/>
                      <a:pt x="280987" y="53447"/>
                      <a:pt x="296068" y="49742"/>
                    </a:cubicBezTo>
                    <a:cubicBezTo>
                      <a:pt x="307379" y="49742"/>
                      <a:pt x="318690" y="46038"/>
                      <a:pt x="330001" y="46038"/>
                    </a:cubicBezTo>
                    <a:close/>
                    <a:moveTo>
                      <a:pt x="3058268" y="38166"/>
                    </a:moveTo>
                    <a:cubicBezTo>
                      <a:pt x="3060137" y="39555"/>
                      <a:pt x="3062006" y="42334"/>
                      <a:pt x="3063875" y="46038"/>
                    </a:cubicBezTo>
                    <a:cubicBezTo>
                      <a:pt x="3063875" y="49742"/>
                      <a:pt x="3060137" y="53446"/>
                      <a:pt x="3056399" y="53446"/>
                    </a:cubicBezTo>
                    <a:cubicBezTo>
                      <a:pt x="3056399" y="53446"/>
                      <a:pt x="3056399" y="53446"/>
                      <a:pt x="3052660" y="53446"/>
                    </a:cubicBezTo>
                    <a:cubicBezTo>
                      <a:pt x="3022754" y="60855"/>
                      <a:pt x="2989109" y="64559"/>
                      <a:pt x="2955464" y="68263"/>
                    </a:cubicBezTo>
                    <a:cubicBezTo>
                      <a:pt x="2951726" y="68263"/>
                      <a:pt x="2947987" y="64559"/>
                      <a:pt x="2947987" y="60855"/>
                    </a:cubicBezTo>
                    <a:cubicBezTo>
                      <a:pt x="2947987" y="53446"/>
                      <a:pt x="2947987" y="49742"/>
                      <a:pt x="2955464" y="49742"/>
                    </a:cubicBezTo>
                    <a:cubicBezTo>
                      <a:pt x="2989109" y="46038"/>
                      <a:pt x="3019015" y="42334"/>
                      <a:pt x="3052660" y="38629"/>
                    </a:cubicBezTo>
                    <a:cubicBezTo>
                      <a:pt x="3054529" y="36777"/>
                      <a:pt x="3056399" y="36777"/>
                      <a:pt x="3058268" y="38166"/>
                    </a:cubicBezTo>
                    <a:close/>
                    <a:moveTo>
                      <a:pt x="2797277" y="34925"/>
                    </a:moveTo>
                    <a:cubicBezTo>
                      <a:pt x="2827184" y="34925"/>
                      <a:pt x="2860829" y="34925"/>
                      <a:pt x="2894474" y="38629"/>
                    </a:cubicBezTo>
                    <a:cubicBezTo>
                      <a:pt x="2898212" y="38629"/>
                      <a:pt x="2901950" y="42333"/>
                      <a:pt x="2901950" y="46038"/>
                    </a:cubicBezTo>
                    <a:cubicBezTo>
                      <a:pt x="2901950" y="53446"/>
                      <a:pt x="2898212" y="57150"/>
                      <a:pt x="2894474" y="57150"/>
                    </a:cubicBezTo>
                    <a:cubicBezTo>
                      <a:pt x="2860829" y="53446"/>
                      <a:pt x="2827184" y="53446"/>
                      <a:pt x="2793539" y="49742"/>
                    </a:cubicBezTo>
                    <a:cubicBezTo>
                      <a:pt x="2789801" y="49742"/>
                      <a:pt x="2786062" y="46038"/>
                      <a:pt x="2786062" y="42333"/>
                    </a:cubicBezTo>
                    <a:cubicBezTo>
                      <a:pt x="2786062" y="38629"/>
                      <a:pt x="2789801" y="34925"/>
                      <a:pt x="2797277" y="34925"/>
                    </a:cubicBezTo>
                    <a:close/>
                    <a:moveTo>
                      <a:pt x="393955" y="34925"/>
                    </a:moveTo>
                    <a:cubicBezTo>
                      <a:pt x="428061" y="38629"/>
                      <a:pt x="458377" y="42334"/>
                      <a:pt x="492483" y="49742"/>
                    </a:cubicBezTo>
                    <a:cubicBezTo>
                      <a:pt x="496272" y="49742"/>
                      <a:pt x="500062" y="53446"/>
                      <a:pt x="500062" y="57150"/>
                    </a:cubicBezTo>
                    <a:cubicBezTo>
                      <a:pt x="500062" y="64559"/>
                      <a:pt x="496272" y="68263"/>
                      <a:pt x="488693" y="64559"/>
                    </a:cubicBezTo>
                    <a:cubicBezTo>
                      <a:pt x="458377" y="60855"/>
                      <a:pt x="424272" y="57150"/>
                      <a:pt x="390166" y="53446"/>
                    </a:cubicBezTo>
                    <a:cubicBezTo>
                      <a:pt x="386376" y="53446"/>
                      <a:pt x="382587" y="46038"/>
                      <a:pt x="382587" y="42334"/>
                    </a:cubicBezTo>
                    <a:cubicBezTo>
                      <a:pt x="382587" y="38629"/>
                      <a:pt x="390166" y="34925"/>
                      <a:pt x="393955" y="34925"/>
                    </a:cubicBezTo>
                    <a:close/>
                    <a:moveTo>
                      <a:pt x="2474452" y="23813"/>
                    </a:moveTo>
                    <a:cubicBezTo>
                      <a:pt x="2508097" y="23813"/>
                      <a:pt x="2541742" y="23813"/>
                      <a:pt x="2575387" y="23813"/>
                    </a:cubicBezTo>
                    <a:cubicBezTo>
                      <a:pt x="2579125" y="23813"/>
                      <a:pt x="2582863" y="27623"/>
                      <a:pt x="2582863" y="35243"/>
                    </a:cubicBezTo>
                    <a:cubicBezTo>
                      <a:pt x="2582863" y="39053"/>
                      <a:pt x="2579125" y="42863"/>
                      <a:pt x="2575387" y="42863"/>
                    </a:cubicBezTo>
                    <a:cubicBezTo>
                      <a:pt x="2571648" y="42863"/>
                      <a:pt x="2571648" y="42863"/>
                      <a:pt x="2571648" y="42863"/>
                    </a:cubicBezTo>
                    <a:cubicBezTo>
                      <a:pt x="2541742" y="42863"/>
                      <a:pt x="2508097" y="42863"/>
                      <a:pt x="2474452" y="42863"/>
                    </a:cubicBezTo>
                    <a:cubicBezTo>
                      <a:pt x="2470714" y="42863"/>
                      <a:pt x="2466975" y="39053"/>
                      <a:pt x="2466975" y="31433"/>
                    </a:cubicBezTo>
                    <a:cubicBezTo>
                      <a:pt x="2466975" y="27623"/>
                      <a:pt x="2470714" y="23813"/>
                      <a:pt x="2474452" y="23813"/>
                    </a:cubicBezTo>
                    <a:close/>
                    <a:moveTo>
                      <a:pt x="796811" y="22906"/>
                    </a:moveTo>
                    <a:cubicBezTo>
                      <a:pt x="804295" y="19050"/>
                      <a:pt x="808037" y="26761"/>
                      <a:pt x="808037" y="30616"/>
                    </a:cubicBezTo>
                    <a:cubicBezTo>
                      <a:pt x="808037" y="34472"/>
                      <a:pt x="804295" y="38327"/>
                      <a:pt x="800553" y="38327"/>
                    </a:cubicBezTo>
                    <a:cubicBezTo>
                      <a:pt x="770617" y="42183"/>
                      <a:pt x="740682" y="42183"/>
                      <a:pt x="710746" y="46038"/>
                    </a:cubicBezTo>
                    <a:cubicBezTo>
                      <a:pt x="707004" y="46038"/>
                      <a:pt x="703262" y="42183"/>
                      <a:pt x="703262" y="34472"/>
                    </a:cubicBezTo>
                    <a:cubicBezTo>
                      <a:pt x="703262" y="30616"/>
                      <a:pt x="707004" y="26761"/>
                      <a:pt x="710746" y="26761"/>
                    </a:cubicBezTo>
                    <a:cubicBezTo>
                      <a:pt x="740682" y="22906"/>
                      <a:pt x="770617" y="22906"/>
                      <a:pt x="796811" y="22906"/>
                    </a:cubicBezTo>
                    <a:close/>
                    <a:moveTo>
                      <a:pt x="655355" y="22333"/>
                    </a:moveTo>
                    <a:cubicBezTo>
                      <a:pt x="657250" y="23740"/>
                      <a:pt x="658197" y="26555"/>
                      <a:pt x="658197" y="30307"/>
                    </a:cubicBezTo>
                    <a:cubicBezTo>
                      <a:pt x="661987" y="34059"/>
                      <a:pt x="658197" y="37811"/>
                      <a:pt x="650618" y="37811"/>
                    </a:cubicBezTo>
                    <a:cubicBezTo>
                      <a:pt x="620302" y="45316"/>
                      <a:pt x="586197" y="52821"/>
                      <a:pt x="555880" y="60325"/>
                    </a:cubicBezTo>
                    <a:cubicBezTo>
                      <a:pt x="548301" y="60325"/>
                      <a:pt x="544512" y="56573"/>
                      <a:pt x="544512" y="52821"/>
                    </a:cubicBezTo>
                    <a:cubicBezTo>
                      <a:pt x="544512" y="49068"/>
                      <a:pt x="544512" y="41564"/>
                      <a:pt x="552091" y="41564"/>
                    </a:cubicBezTo>
                    <a:cubicBezTo>
                      <a:pt x="582407" y="34059"/>
                      <a:pt x="616513" y="26555"/>
                      <a:pt x="646829" y="22802"/>
                    </a:cubicBezTo>
                    <a:cubicBezTo>
                      <a:pt x="650618" y="20926"/>
                      <a:pt x="653461" y="20926"/>
                      <a:pt x="655355" y="22333"/>
                    </a:cubicBezTo>
                    <a:close/>
                    <a:moveTo>
                      <a:pt x="2639218" y="19050"/>
                    </a:moveTo>
                    <a:cubicBezTo>
                      <a:pt x="2650529" y="22860"/>
                      <a:pt x="2661840" y="22860"/>
                      <a:pt x="2676922" y="26670"/>
                    </a:cubicBezTo>
                    <a:cubicBezTo>
                      <a:pt x="2695773" y="30480"/>
                      <a:pt x="2714625" y="34290"/>
                      <a:pt x="2733476" y="38100"/>
                    </a:cubicBezTo>
                    <a:cubicBezTo>
                      <a:pt x="2741017" y="38100"/>
                      <a:pt x="2744787" y="41910"/>
                      <a:pt x="2741017" y="45720"/>
                    </a:cubicBezTo>
                    <a:cubicBezTo>
                      <a:pt x="2741017" y="53340"/>
                      <a:pt x="2737247" y="57150"/>
                      <a:pt x="2733476" y="53340"/>
                    </a:cubicBezTo>
                    <a:cubicBezTo>
                      <a:pt x="2733476" y="53340"/>
                      <a:pt x="2729706" y="53340"/>
                      <a:pt x="2729706" y="53340"/>
                    </a:cubicBezTo>
                    <a:cubicBezTo>
                      <a:pt x="2710854" y="49530"/>
                      <a:pt x="2692003" y="49530"/>
                      <a:pt x="2673151" y="45720"/>
                    </a:cubicBezTo>
                    <a:cubicBezTo>
                      <a:pt x="2658070" y="41910"/>
                      <a:pt x="2646759" y="38100"/>
                      <a:pt x="2635448" y="38100"/>
                    </a:cubicBezTo>
                    <a:cubicBezTo>
                      <a:pt x="2627908" y="38100"/>
                      <a:pt x="2624137" y="30480"/>
                      <a:pt x="2627908" y="26670"/>
                    </a:cubicBezTo>
                    <a:cubicBezTo>
                      <a:pt x="2627908" y="22860"/>
                      <a:pt x="2631678" y="19050"/>
                      <a:pt x="2639218" y="19050"/>
                    </a:cubicBezTo>
                    <a:close/>
                    <a:moveTo>
                      <a:pt x="2153826" y="19050"/>
                    </a:moveTo>
                    <a:cubicBezTo>
                      <a:pt x="2180167" y="19050"/>
                      <a:pt x="2210271" y="19050"/>
                      <a:pt x="2236611" y="19050"/>
                    </a:cubicBezTo>
                    <a:cubicBezTo>
                      <a:pt x="2244137" y="19050"/>
                      <a:pt x="2247900" y="22860"/>
                      <a:pt x="2247900" y="30480"/>
                    </a:cubicBezTo>
                    <a:cubicBezTo>
                      <a:pt x="2244137" y="34290"/>
                      <a:pt x="2244137" y="38100"/>
                      <a:pt x="2236611" y="38100"/>
                    </a:cubicBezTo>
                    <a:cubicBezTo>
                      <a:pt x="2210271" y="38100"/>
                      <a:pt x="2180167" y="38100"/>
                      <a:pt x="2153826" y="38100"/>
                    </a:cubicBezTo>
                    <a:cubicBezTo>
                      <a:pt x="2146300" y="38100"/>
                      <a:pt x="2146300" y="34290"/>
                      <a:pt x="2146300" y="26670"/>
                    </a:cubicBezTo>
                    <a:cubicBezTo>
                      <a:pt x="2146300" y="22860"/>
                      <a:pt x="2150063" y="19050"/>
                      <a:pt x="2153826" y="19050"/>
                    </a:cubicBezTo>
                    <a:close/>
                    <a:moveTo>
                      <a:pt x="2316265" y="15875"/>
                    </a:moveTo>
                    <a:cubicBezTo>
                      <a:pt x="2349910" y="19646"/>
                      <a:pt x="2379817" y="23416"/>
                      <a:pt x="2413462" y="27186"/>
                    </a:cubicBezTo>
                    <a:cubicBezTo>
                      <a:pt x="2417200" y="27186"/>
                      <a:pt x="2420938" y="34727"/>
                      <a:pt x="2420938" y="38497"/>
                    </a:cubicBezTo>
                    <a:cubicBezTo>
                      <a:pt x="2420938" y="42268"/>
                      <a:pt x="2417200" y="46038"/>
                      <a:pt x="2413462" y="46038"/>
                    </a:cubicBezTo>
                    <a:cubicBezTo>
                      <a:pt x="2379817" y="42268"/>
                      <a:pt x="2346172" y="38497"/>
                      <a:pt x="2312527" y="34727"/>
                    </a:cubicBezTo>
                    <a:cubicBezTo>
                      <a:pt x="2308789" y="34727"/>
                      <a:pt x="2305050" y="27186"/>
                      <a:pt x="2305050" y="23416"/>
                    </a:cubicBezTo>
                    <a:cubicBezTo>
                      <a:pt x="2305050" y="19646"/>
                      <a:pt x="2312527" y="15875"/>
                      <a:pt x="2316265" y="15875"/>
                    </a:cubicBezTo>
                    <a:close/>
                    <a:moveTo>
                      <a:pt x="1995744" y="12700"/>
                    </a:moveTo>
                    <a:cubicBezTo>
                      <a:pt x="2018481" y="16404"/>
                      <a:pt x="2041218" y="16404"/>
                      <a:pt x="2067745" y="16404"/>
                    </a:cubicBezTo>
                    <a:cubicBezTo>
                      <a:pt x="2075324" y="16404"/>
                      <a:pt x="2082903" y="16404"/>
                      <a:pt x="2094271" y="16404"/>
                    </a:cubicBezTo>
                    <a:cubicBezTo>
                      <a:pt x="2098061" y="16404"/>
                      <a:pt x="2101850" y="23813"/>
                      <a:pt x="2101850" y="27517"/>
                    </a:cubicBezTo>
                    <a:cubicBezTo>
                      <a:pt x="2101850" y="31221"/>
                      <a:pt x="2098061" y="34925"/>
                      <a:pt x="2094271" y="34925"/>
                    </a:cubicBezTo>
                    <a:cubicBezTo>
                      <a:pt x="2082903" y="34925"/>
                      <a:pt x="2075324" y="34925"/>
                      <a:pt x="2063955" y="34925"/>
                    </a:cubicBezTo>
                    <a:cubicBezTo>
                      <a:pt x="2041218" y="34925"/>
                      <a:pt x="2018481" y="34925"/>
                      <a:pt x="1991954" y="31221"/>
                    </a:cubicBezTo>
                    <a:cubicBezTo>
                      <a:pt x="1988165" y="31221"/>
                      <a:pt x="1984375" y="27517"/>
                      <a:pt x="1984375" y="23813"/>
                    </a:cubicBezTo>
                    <a:cubicBezTo>
                      <a:pt x="1984375" y="16404"/>
                      <a:pt x="1988165" y="12700"/>
                      <a:pt x="1995744" y="12700"/>
                    </a:cubicBezTo>
                    <a:close/>
                    <a:moveTo>
                      <a:pt x="874968" y="7938"/>
                    </a:moveTo>
                    <a:cubicBezTo>
                      <a:pt x="890126" y="11819"/>
                      <a:pt x="905285" y="15699"/>
                      <a:pt x="920443" y="15699"/>
                    </a:cubicBezTo>
                    <a:cubicBezTo>
                      <a:pt x="935601" y="19580"/>
                      <a:pt x="954548" y="19580"/>
                      <a:pt x="973496" y="23460"/>
                    </a:cubicBezTo>
                    <a:cubicBezTo>
                      <a:pt x="977285" y="23460"/>
                      <a:pt x="981075" y="31221"/>
                      <a:pt x="981075" y="35102"/>
                    </a:cubicBezTo>
                    <a:cubicBezTo>
                      <a:pt x="981075" y="38983"/>
                      <a:pt x="973496" y="42863"/>
                      <a:pt x="969706" y="42863"/>
                    </a:cubicBezTo>
                    <a:cubicBezTo>
                      <a:pt x="950759" y="38983"/>
                      <a:pt x="935601" y="38983"/>
                      <a:pt x="916653" y="35102"/>
                    </a:cubicBezTo>
                    <a:cubicBezTo>
                      <a:pt x="901495" y="31221"/>
                      <a:pt x="886337" y="31221"/>
                      <a:pt x="871179" y="27341"/>
                    </a:cubicBezTo>
                    <a:cubicBezTo>
                      <a:pt x="867389" y="27341"/>
                      <a:pt x="863600" y="23460"/>
                      <a:pt x="863600" y="15699"/>
                    </a:cubicBezTo>
                    <a:cubicBezTo>
                      <a:pt x="863600" y="11819"/>
                      <a:pt x="867389" y="7938"/>
                      <a:pt x="874968" y="7938"/>
                    </a:cubicBezTo>
                    <a:close/>
                    <a:moveTo>
                      <a:pt x="1835199" y="4763"/>
                    </a:moveTo>
                    <a:cubicBezTo>
                      <a:pt x="1868686" y="8534"/>
                      <a:pt x="1902172" y="12304"/>
                      <a:pt x="1931938" y="16074"/>
                    </a:cubicBezTo>
                    <a:cubicBezTo>
                      <a:pt x="1939380" y="16074"/>
                      <a:pt x="1943100" y="19845"/>
                      <a:pt x="1939380" y="27385"/>
                    </a:cubicBezTo>
                    <a:cubicBezTo>
                      <a:pt x="1939380" y="31156"/>
                      <a:pt x="1935659" y="34926"/>
                      <a:pt x="1931938" y="34926"/>
                    </a:cubicBezTo>
                    <a:cubicBezTo>
                      <a:pt x="1898452" y="31156"/>
                      <a:pt x="1864965" y="27385"/>
                      <a:pt x="1835199" y="23615"/>
                    </a:cubicBezTo>
                    <a:cubicBezTo>
                      <a:pt x="1827758" y="23615"/>
                      <a:pt x="1824037" y="19845"/>
                      <a:pt x="1824037" y="12304"/>
                    </a:cubicBezTo>
                    <a:cubicBezTo>
                      <a:pt x="1827758" y="8534"/>
                      <a:pt x="1831479" y="4763"/>
                      <a:pt x="1835199" y="4763"/>
                    </a:cubicBezTo>
                    <a:close/>
                    <a:moveTo>
                      <a:pt x="1273664" y="4763"/>
                    </a:moveTo>
                    <a:cubicBezTo>
                      <a:pt x="1277388" y="4763"/>
                      <a:pt x="1281113" y="8467"/>
                      <a:pt x="1281113" y="15876"/>
                    </a:cubicBezTo>
                    <a:cubicBezTo>
                      <a:pt x="1281113" y="19580"/>
                      <a:pt x="1277388" y="23284"/>
                      <a:pt x="1273664" y="23284"/>
                    </a:cubicBezTo>
                    <a:cubicBezTo>
                      <a:pt x="1247592" y="23284"/>
                      <a:pt x="1217796" y="26988"/>
                      <a:pt x="1191724" y="26988"/>
                    </a:cubicBezTo>
                    <a:cubicBezTo>
                      <a:pt x="1187999" y="26988"/>
                      <a:pt x="1184275" y="23284"/>
                      <a:pt x="1184275" y="15876"/>
                    </a:cubicBezTo>
                    <a:cubicBezTo>
                      <a:pt x="1184275" y="12171"/>
                      <a:pt x="1187999" y="8467"/>
                      <a:pt x="1191724" y="8467"/>
                    </a:cubicBezTo>
                    <a:cubicBezTo>
                      <a:pt x="1217796" y="8467"/>
                      <a:pt x="1247592" y="4763"/>
                      <a:pt x="1273664" y="4763"/>
                    </a:cubicBezTo>
                    <a:close/>
                    <a:moveTo>
                      <a:pt x="1130761" y="4763"/>
                    </a:moveTo>
                    <a:cubicBezTo>
                      <a:pt x="1134500" y="4763"/>
                      <a:pt x="1138238" y="8534"/>
                      <a:pt x="1138238" y="12304"/>
                    </a:cubicBezTo>
                    <a:cubicBezTo>
                      <a:pt x="1138238" y="16074"/>
                      <a:pt x="1138238" y="23615"/>
                      <a:pt x="1130761" y="23615"/>
                    </a:cubicBezTo>
                    <a:cubicBezTo>
                      <a:pt x="1100855" y="27385"/>
                      <a:pt x="1067210" y="31156"/>
                      <a:pt x="1033565" y="34926"/>
                    </a:cubicBezTo>
                    <a:cubicBezTo>
                      <a:pt x="1029827" y="34926"/>
                      <a:pt x="1026088" y="31156"/>
                      <a:pt x="1022350" y="27385"/>
                    </a:cubicBezTo>
                    <a:cubicBezTo>
                      <a:pt x="1022350" y="23615"/>
                      <a:pt x="1026088" y="19845"/>
                      <a:pt x="1033565" y="16074"/>
                    </a:cubicBezTo>
                    <a:cubicBezTo>
                      <a:pt x="1063471" y="12304"/>
                      <a:pt x="1097116" y="8534"/>
                      <a:pt x="1130761" y="4763"/>
                    </a:cubicBezTo>
                    <a:close/>
                    <a:moveTo>
                      <a:pt x="1769960" y="0"/>
                    </a:moveTo>
                    <a:cubicBezTo>
                      <a:pt x="1777437" y="0"/>
                      <a:pt x="1781175" y="3771"/>
                      <a:pt x="1781175" y="11311"/>
                    </a:cubicBezTo>
                    <a:cubicBezTo>
                      <a:pt x="1781175" y="15082"/>
                      <a:pt x="1777437" y="18852"/>
                      <a:pt x="1773699" y="18852"/>
                    </a:cubicBezTo>
                    <a:cubicBezTo>
                      <a:pt x="1740054" y="22622"/>
                      <a:pt x="1706409" y="26393"/>
                      <a:pt x="1676502" y="30163"/>
                    </a:cubicBezTo>
                    <a:cubicBezTo>
                      <a:pt x="1669026" y="30163"/>
                      <a:pt x="1665287" y="26393"/>
                      <a:pt x="1665287" y="18852"/>
                    </a:cubicBezTo>
                    <a:cubicBezTo>
                      <a:pt x="1665287" y="15082"/>
                      <a:pt x="1669026" y="11311"/>
                      <a:pt x="1672764" y="11311"/>
                    </a:cubicBezTo>
                    <a:cubicBezTo>
                      <a:pt x="1706409" y="7541"/>
                      <a:pt x="1736315" y="3771"/>
                      <a:pt x="1769960" y="0"/>
                    </a:cubicBezTo>
                    <a:close/>
                    <a:moveTo>
                      <a:pt x="1514731" y="0"/>
                    </a:moveTo>
                    <a:cubicBezTo>
                      <a:pt x="1548836" y="3856"/>
                      <a:pt x="1579153" y="3856"/>
                      <a:pt x="1613258" y="7711"/>
                    </a:cubicBezTo>
                    <a:cubicBezTo>
                      <a:pt x="1617048" y="7711"/>
                      <a:pt x="1620837" y="11566"/>
                      <a:pt x="1620837" y="19277"/>
                    </a:cubicBezTo>
                    <a:cubicBezTo>
                      <a:pt x="1620837" y="23133"/>
                      <a:pt x="1617048" y="26988"/>
                      <a:pt x="1613258" y="26988"/>
                    </a:cubicBezTo>
                    <a:cubicBezTo>
                      <a:pt x="1579153" y="23133"/>
                      <a:pt x="1545047" y="23133"/>
                      <a:pt x="1510941" y="19277"/>
                    </a:cubicBezTo>
                    <a:cubicBezTo>
                      <a:pt x="1507152" y="19277"/>
                      <a:pt x="1503362" y="15422"/>
                      <a:pt x="1503362" y="7711"/>
                    </a:cubicBezTo>
                    <a:cubicBezTo>
                      <a:pt x="1503362" y="3856"/>
                      <a:pt x="1507152" y="0"/>
                      <a:pt x="1514731" y="0"/>
                    </a:cubicBezTo>
                    <a:close/>
                    <a:moveTo>
                      <a:pt x="1352794" y="0"/>
                    </a:moveTo>
                    <a:cubicBezTo>
                      <a:pt x="1379293" y="3969"/>
                      <a:pt x="1405792" y="3969"/>
                      <a:pt x="1432291" y="3969"/>
                    </a:cubicBezTo>
                    <a:cubicBezTo>
                      <a:pt x="1436076" y="3969"/>
                      <a:pt x="1439862" y="11907"/>
                      <a:pt x="1436076" y="15875"/>
                    </a:cubicBezTo>
                    <a:cubicBezTo>
                      <a:pt x="1436076" y="19844"/>
                      <a:pt x="1432291" y="23813"/>
                      <a:pt x="1428505" y="23813"/>
                    </a:cubicBezTo>
                    <a:cubicBezTo>
                      <a:pt x="1402006" y="23813"/>
                      <a:pt x="1375507" y="23813"/>
                      <a:pt x="1349008" y="19844"/>
                    </a:cubicBezTo>
                    <a:cubicBezTo>
                      <a:pt x="1345222" y="19844"/>
                      <a:pt x="1341437" y="15875"/>
                      <a:pt x="1345222" y="11907"/>
                    </a:cubicBezTo>
                    <a:cubicBezTo>
                      <a:pt x="1345222" y="7938"/>
                      <a:pt x="1349008" y="0"/>
                      <a:pt x="1352794" y="0"/>
                    </a:cubicBezTo>
                    <a:close/>
                  </a:path>
                </a:pathLst>
              </a:custGeom>
              <a:solidFill>
                <a:srgbClr val="F5AE1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grpSp>
        <p:sp>
          <p:nvSpPr>
            <p:cNvPr id="510" name="Google Shape;510;p8"/>
            <p:cNvSpPr txBox="1"/>
            <p:nvPr/>
          </p:nvSpPr>
          <p:spPr>
            <a:xfrm>
              <a:off x="1845849" y="1098265"/>
              <a:ext cx="8292715"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Calibri"/>
                <a:buNone/>
              </a:pPr>
              <a:r>
                <a:rPr lang="en-US" sz="3600" b="0" i="0" u="none" strike="noStrike" cap="none">
                  <a:solidFill>
                    <a:srgbClr val="000000"/>
                  </a:solidFill>
                  <a:latin typeface="Calibri"/>
                  <a:ea typeface="Calibri"/>
                  <a:cs typeface="Calibri"/>
                  <a:sym typeface="Calibri"/>
                </a:rPr>
                <a:t>Nói với bạn những điều em nhớ nhất về </a:t>
              </a:r>
            </a:p>
            <a:p>
              <a:pPr marL="0" marR="0" lvl="0" indent="0" algn="ctr" rtl="0">
                <a:lnSpc>
                  <a:spcPct val="100000"/>
                </a:lnSpc>
                <a:spcBef>
                  <a:spcPts val="0"/>
                </a:spcBef>
                <a:spcAft>
                  <a:spcPts val="0"/>
                </a:spcAft>
                <a:buClr>
                  <a:srgbClr val="000000"/>
                </a:buClr>
                <a:buSzPts val="3600"/>
                <a:buFont typeface="Calibri"/>
                <a:buNone/>
              </a:pPr>
              <a:r>
                <a:rPr lang="en-US" sz="3600" b="0" i="0" u="none" strike="noStrike" cap="none">
                  <a:solidFill>
                    <a:srgbClr val="000000"/>
                  </a:solidFill>
                  <a:latin typeface="Calibri"/>
                  <a:ea typeface="Calibri"/>
                  <a:cs typeface="Calibri"/>
                  <a:sym typeface="Calibri"/>
                </a:rPr>
                <a:t>thầy cô giáo cũ của mình.</a:t>
              </a:r>
              <a:endParaRP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pic>
        <p:nvPicPr>
          <p:cNvPr id="515" name="Google Shape;515;p9"/>
          <p:cNvPicPr preferRelativeResize="0"/>
          <p:nvPr/>
        </p:nvPicPr>
        <p:blipFill rotWithShape="1">
          <a:blip r:embed="rId3">
            <a:alphaModFix/>
          </a:blip>
          <a:srcRect l="8869" t="3721" r="8869" b="3721"/>
          <a:stretch/>
        </p:blipFill>
        <p:spPr>
          <a:xfrm>
            <a:off x="1" y="0"/>
            <a:ext cx="12192000" cy="6858000"/>
          </a:xfrm>
          <a:prstGeom prst="rect">
            <a:avLst/>
          </a:prstGeom>
          <a:noFill/>
          <a:ln>
            <a:noFill/>
          </a:ln>
        </p:spPr>
      </p:pic>
      <p:pic>
        <p:nvPicPr>
          <p:cNvPr id="516" name="Google Shape;516;p9"/>
          <p:cNvPicPr preferRelativeResize="0"/>
          <p:nvPr/>
        </p:nvPicPr>
        <p:blipFill rotWithShape="1">
          <a:blip r:embed="rId4">
            <a:alphaModFix/>
          </a:blip>
          <a:srcRect/>
          <a:stretch/>
        </p:blipFill>
        <p:spPr>
          <a:xfrm>
            <a:off x="3930832" y="1242779"/>
            <a:ext cx="4474030" cy="790412"/>
          </a:xfrm>
          <a:prstGeom prst="rect">
            <a:avLst/>
          </a:prstGeom>
          <a:noFill/>
          <a:ln>
            <a:noFill/>
          </a:ln>
        </p:spPr>
      </p:pic>
      <p:sp>
        <p:nvSpPr>
          <p:cNvPr id="517" name="Google Shape;517;p9"/>
          <p:cNvSpPr txBox="1"/>
          <p:nvPr/>
        </p:nvSpPr>
        <p:spPr>
          <a:xfrm>
            <a:off x="4686300" y="2033190"/>
            <a:ext cx="4956812"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0" i="0" u="none" strike="noStrike" cap="none">
                <a:solidFill>
                  <a:srgbClr val="FF0000"/>
                </a:solidFill>
                <a:latin typeface="Coiny"/>
                <a:ea typeface="Coiny"/>
                <a:cs typeface="Coiny"/>
                <a:sym typeface="Coiny"/>
              </a:rPr>
              <a:t>Bài 13 – Đọc</a:t>
            </a:r>
            <a:endParaRPr sz="3600">
              <a:solidFill>
                <a:srgbClr val="FF0000"/>
              </a:solidFill>
              <a:latin typeface="Coiny"/>
              <a:ea typeface="Coiny"/>
              <a:cs typeface="Coiny"/>
              <a:sym typeface="Coiny"/>
            </a:endParaRPr>
          </a:p>
        </p:txBody>
      </p:sp>
      <p:pic>
        <p:nvPicPr>
          <p:cNvPr id="518" name="Google Shape;518;p9" descr="A picture containing text, vector graphics&#10;&#10;Description automatically generated"/>
          <p:cNvPicPr preferRelativeResize="0"/>
          <p:nvPr/>
        </p:nvPicPr>
        <p:blipFill rotWithShape="1">
          <a:blip r:embed="rId5">
            <a:alphaModFix/>
          </a:blip>
          <a:srcRect/>
          <a:stretch/>
        </p:blipFill>
        <p:spPr>
          <a:xfrm>
            <a:off x="8245633" y="2224352"/>
            <a:ext cx="4956813" cy="4956813"/>
          </a:xfrm>
          <a:prstGeom prst="rect">
            <a:avLst/>
          </a:prstGeom>
          <a:noFill/>
          <a:ln>
            <a:noFill/>
          </a:ln>
        </p:spPr>
      </p:pic>
      <p:pic>
        <p:nvPicPr>
          <p:cNvPr id="519" name="Google Shape;519;p9"/>
          <p:cNvPicPr preferRelativeResize="0"/>
          <p:nvPr/>
        </p:nvPicPr>
        <p:blipFill rotWithShape="1">
          <a:blip r:embed="rId6">
            <a:alphaModFix/>
          </a:blip>
          <a:srcRect/>
          <a:stretch/>
        </p:blipFill>
        <p:spPr>
          <a:xfrm>
            <a:off x="2497737" y="2679521"/>
            <a:ext cx="7340220" cy="198137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7"/>
                                        </p:tgtEl>
                                        <p:attrNameLst>
                                          <p:attrName>style.visibility</p:attrName>
                                        </p:attrNameLst>
                                      </p:cBhvr>
                                      <p:to>
                                        <p:strVal val="visible"/>
                                      </p:to>
                                    </p:set>
                                    <p:animEffect transition="in" filter="fade">
                                      <p:cBhvr>
                                        <p:cTn id="7" dur="500"/>
                                        <p:tgtEl>
                                          <p:spTgt spid="5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9"/>
                                        </p:tgtEl>
                                        <p:attrNameLst>
                                          <p:attrName>style.visibility</p:attrName>
                                        </p:attrNameLst>
                                      </p:cBhvr>
                                      <p:to>
                                        <p:strVal val="visible"/>
                                      </p:to>
                                    </p:set>
                                    <p:animEffect transition="in" filter="fade">
                                      <p:cBhvr>
                                        <p:cTn id="12" dur="500"/>
                                        <p:tgtEl>
                                          <p:spTgt spid="5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e Digital Quick Grammar by Slidesgo">
  <a:themeElements>
    <a:clrScheme name="Simple Light">
      <a:dk1>
        <a:srgbClr val="431F5E"/>
      </a:dk1>
      <a:lt1>
        <a:srgbClr val="FFFFFF"/>
      </a:lt1>
      <a:dk2>
        <a:srgbClr val="004D61"/>
      </a:dk2>
      <a:lt2>
        <a:srgbClr val="FFE6F4"/>
      </a:lt2>
      <a:accent1>
        <a:srgbClr val="FF3577"/>
      </a:accent1>
      <a:accent2>
        <a:srgbClr val="7E529B"/>
      </a:accent2>
      <a:accent3>
        <a:srgbClr val="60C6DE"/>
      </a:accent3>
      <a:accent4>
        <a:srgbClr val="A6F9FB"/>
      </a:accent4>
      <a:accent5>
        <a:srgbClr val="00718D"/>
      </a:accent5>
      <a:accent6>
        <a:srgbClr val="EFD850"/>
      </a:accent6>
      <a:hlink>
        <a:srgbClr val="004D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自定义 233">
      <a:dk1>
        <a:srgbClr val="000000"/>
      </a:dk1>
      <a:lt1>
        <a:srgbClr val="FFFFFF"/>
      </a:lt1>
      <a:dk2>
        <a:srgbClr val="44546A"/>
      </a:dk2>
      <a:lt2>
        <a:srgbClr val="E7E6E6"/>
      </a:lt2>
      <a:accent1>
        <a:srgbClr val="F94341"/>
      </a:accent1>
      <a:accent2>
        <a:srgbClr val="0DC8DB"/>
      </a:accent2>
      <a:accent3>
        <a:srgbClr val="505069"/>
      </a:accent3>
      <a:accent4>
        <a:srgbClr val="F94341"/>
      </a:accent4>
      <a:accent5>
        <a:srgbClr val="0DC8DB"/>
      </a:accent5>
      <a:accent6>
        <a:srgbClr val="505069"/>
      </a:accent6>
      <a:hlink>
        <a:srgbClr val="F94341"/>
      </a:hlink>
      <a:folHlink>
        <a:srgbClr val="0DC8D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主题​​">
  <a:themeElements>
    <a:clrScheme name="自定义 233">
      <a:dk1>
        <a:srgbClr val="000000"/>
      </a:dk1>
      <a:lt1>
        <a:srgbClr val="FFFFFF"/>
      </a:lt1>
      <a:dk2>
        <a:srgbClr val="44546A"/>
      </a:dk2>
      <a:lt2>
        <a:srgbClr val="E7E6E6"/>
      </a:lt2>
      <a:accent1>
        <a:srgbClr val="F94341"/>
      </a:accent1>
      <a:accent2>
        <a:srgbClr val="0DC8DB"/>
      </a:accent2>
      <a:accent3>
        <a:srgbClr val="505069"/>
      </a:accent3>
      <a:accent4>
        <a:srgbClr val="F94341"/>
      </a:accent4>
      <a:accent5>
        <a:srgbClr val="0DC8DB"/>
      </a:accent5>
      <a:accent6>
        <a:srgbClr val="505069"/>
      </a:accent6>
      <a:hlink>
        <a:srgbClr val="F94341"/>
      </a:hlink>
      <a:folHlink>
        <a:srgbClr val="0DC8D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主题​​">
  <a:themeElements>
    <a:clrScheme name="自定义 62">
      <a:dk1>
        <a:srgbClr val="7F7F7F"/>
      </a:dk1>
      <a:lt1>
        <a:srgbClr val="FFFFFF"/>
      </a:lt1>
      <a:dk2>
        <a:srgbClr val="44546A"/>
      </a:dk2>
      <a:lt2>
        <a:srgbClr val="E7E6E6"/>
      </a:lt2>
      <a:accent1>
        <a:srgbClr val="A5CFFB"/>
      </a:accent1>
      <a:accent2>
        <a:srgbClr val="5B9BD5"/>
      </a:accent2>
      <a:accent3>
        <a:srgbClr val="5B9BD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主题​​">
  <a:themeElements>
    <a:clrScheme name="自定义 233">
      <a:dk1>
        <a:srgbClr val="000000"/>
      </a:dk1>
      <a:lt1>
        <a:srgbClr val="FFFFFF"/>
      </a:lt1>
      <a:dk2>
        <a:srgbClr val="44546A"/>
      </a:dk2>
      <a:lt2>
        <a:srgbClr val="E7E6E6"/>
      </a:lt2>
      <a:accent1>
        <a:srgbClr val="F94341"/>
      </a:accent1>
      <a:accent2>
        <a:srgbClr val="0DC8DB"/>
      </a:accent2>
      <a:accent3>
        <a:srgbClr val="505069"/>
      </a:accent3>
      <a:accent4>
        <a:srgbClr val="F94341"/>
      </a:accent4>
      <a:accent5>
        <a:srgbClr val="0DC8DB"/>
      </a:accent5>
      <a:accent6>
        <a:srgbClr val="505069"/>
      </a:accent6>
      <a:hlink>
        <a:srgbClr val="F94341"/>
      </a:hlink>
      <a:folHlink>
        <a:srgbClr val="0DC8D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Office 主题​​">
  <a:themeElements>
    <a:clrScheme name="自定义 233">
      <a:dk1>
        <a:srgbClr val="000000"/>
      </a:dk1>
      <a:lt1>
        <a:srgbClr val="FFFFFF"/>
      </a:lt1>
      <a:dk2>
        <a:srgbClr val="44546A"/>
      </a:dk2>
      <a:lt2>
        <a:srgbClr val="E7E6E6"/>
      </a:lt2>
      <a:accent1>
        <a:srgbClr val="F94341"/>
      </a:accent1>
      <a:accent2>
        <a:srgbClr val="0DC8DB"/>
      </a:accent2>
      <a:accent3>
        <a:srgbClr val="505069"/>
      </a:accent3>
      <a:accent4>
        <a:srgbClr val="F94341"/>
      </a:accent4>
      <a:accent5>
        <a:srgbClr val="0DC8DB"/>
      </a:accent5>
      <a:accent6>
        <a:srgbClr val="505069"/>
      </a:accent6>
      <a:hlink>
        <a:srgbClr val="F94341"/>
      </a:hlink>
      <a:folHlink>
        <a:srgbClr val="0DC8D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TotalTime>
  <Words>1012</Words>
  <Application>Microsoft Office PowerPoint</Application>
  <PresentationFormat>Widescreen</PresentationFormat>
  <Paragraphs>281</Paragraphs>
  <Slides>41</Slides>
  <Notes>36</Notes>
  <HiddenSlides>0</HiddenSlides>
  <MMClips>0</MMClips>
  <ScaleCrop>false</ScaleCrop>
  <HeadingPairs>
    <vt:vector size="6" baseType="variant">
      <vt:variant>
        <vt:lpstr>Fonts Used</vt:lpstr>
      </vt:variant>
      <vt:variant>
        <vt:i4>8</vt:i4>
      </vt:variant>
      <vt:variant>
        <vt:lpstr>Theme</vt:lpstr>
      </vt:variant>
      <vt:variant>
        <vt:i4>8</vt:i4>
      </vt:variant>
      <vt:variant>
        <vt:lpstr>Slide Titles</vt:lpstr>
      </vt:variant>
      <vt:variant>
        <vt:i4>41</vt:i4>
      </vt:variant>
    </vt:vector>
  </HeadingPairs>
  <TitlesOfParts>
    <vt:vector size="57" baseType="lpstr">
      <vt:lpstr>Microsoft Yahei</vt:lpstr>
      <vt:lpstr>Coiny</vt:lpstr>
      <vt:lpstr>Calibri</vt:lpstr>
      <vt:lpstr>Short Stack</vt:lpstr>
      <vt:lpstr>Gochi Hand</vt:lpstr>
      <vt:lpstr>Arial Rounded</vt:lpstr>
      <vt:lpstr>Arial</vt:lpstr>
      <vt:lpstr>Cambria</vt:lpstr>
      <vt:lpstr>2_Office 主题</vt:lpstr>
      <vt:lpstr>Office 主题</vt:lpstr>
      <vt:lpstr>The Digital Quick Grammar by Slidesgo</vt:lpstr>
      <vt:lpstr>Office 主题​​</vt:lpstr>
      <vt:lpstr>1_Office 主题​​</vt:lpstr>
      <vt:lpstr>4_Office 主题​​</vt:lpstr>
      <vt:lpstr>3_Office 主题​​</vt:lpstr>
      <vt:lpstr>5_Office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HP</cp:lastModifiedBy>
  <cp:revision>8</cp:revision>
  <dcterms:created xsi:type="dcterms:W3CDTF">2022-06-25T09:00:30Z</dcterms:created>
  <dcterms:modified xsi:type="dcterms:W3CDTF">2025-10-20T00:32:21Z</dcterms:modified>
</cp:coreProperties>
</file>