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21"/>
  </p:notesMasterIdLst>
  <p:sldIdLst>
    <p:sldId id="282" r:id="rId3"/>
    <p:sldId id="283" r:id="rId4"/>
    <p:sldId id="284" r:id="rId5"/>
    <p:sldId id="285" r:id="rId6"/>
    <p:sldId id="286" r:id="rId7"/>
    <p:sldId id="287" r:id="rId8"/>
    <p:sldId id="257" r:id="rId9"/>
    <p:sldId id="258" r:id="rId10"/>
    <p:sldId id="259" r:id="rId11"/>
    <p:sldId id="260" r:id="rId12"/>
    <p:sldId id="290" r:id="rId13"/>
    <p:sldId id="288" r:id="rId14"/>
    <p:sldId id="261" r:id="rId15"/>
    <p:sldId id="262" r:id="rId16"/>
    <p:sldId id="263" r:id="rId17"/>
    <p:sldId id="264" r:id="rId18"/>
    <p:sldId id="276" r:id="rId19"/>
    <p:sldId id="289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455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64" d="100"/>
          <a:sy n="64" d="100"/>
        </p:scale>
        <p:origin x="340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419A917-90AB-4670-8AD0-9A280ECC630A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0"/>
      <dgm:spPr/>
      <dgm:t>
        <a:bodyPr/>
        <a:lstStyle/>
        <a:p>
          <a:endParaRPr lang="en-US"/>
        </a:p>
      </dgm:t>
    </dgm:pt>
    <dgm:pt modelId="{1143B8E4-27EF-449F-9F03-9A6DEC288D52}">
      <dgm:prSet phldrT="[Text]" phldr="1"/>
      <dgm:spPr/>
      <dgm:t>
        <a:bodyPr/>
        <a:lstStyle/>
        <a:p>
          <a:endParaRPr lang="en-US"/>
        </a:p>
      </dgm:t>
    </dgm:pt>
    <dgm:pt modelId="{30C19AB5-B7A2-42AD-9C59-9026D297EEE8}" type="parTrans" cxnId="{149A3667-429C-4F6E-9C90-62A479006DB7}">
      <dgm:prSet/>
      <dgm:spPr/>
      <dgm:t>
        <a:bodyPr/>
        <a:lstStyle/>
        <a:p>
          <a:endParaRPr lang="en-US"/>
        </a:p>
      </dgm:t>
    </dgm:pt>
    <dgm:pt modelId="{EB153F43-D691-4501-A508-725C9AD83782}" type="sibTrans" cxnId="{149A3667-429C-4F6E-9C90-62A479006DB7}">
      <dgm:prSet/>
      <dgm:spPr/>
      <dgm:t>
        <a:bodyPr/>
        <a:lstStyle/>
        <a:p>
          <a:endParaRPr lang="en-US"/>
        </a:p>
      </dgm:t>
    </dgm:pt>
    <dgm:pt modelId="{B7220181-CA53-4251-A7B0-2A23997550E8}">
      <dgm:prSet phldrT="[Text]" phldr="1"/>
      <dgm:spPr/>
      <dgm:t>
        <a:bodyPr/>
        <a:lstStyle/>
        <a:p>
          <a:endParaRPr lang="en-US"/>
        </a:p>
      </dgm:t>
    </dgm:pt>
    <dgm:pt modelId="{8704F61D-E571-41E5-B23E-1B631E71B6E9}" type="parTrans" cxnId="{2BAF6E4A-EBF5-4876-A9F1-44B2BAC93CFC}">
      <dgm:prSet/>
      <dgm:spPr/>
      <dgm:t>
        <a:bodyPr/>
        <a:lstStyle/>
        <a:p>
          <a:endParaRPr lang="en-US"/>
        </a:p>
      </dgm:t>
    </dgm:pt>
    <dgm:pt modelId="{86C1A4FC-F481-423A-826B-9B42E6697886}" type="sibTrans" cxnId="{2BAF6E4A-EBF5-4876-A9F1-44B2BAC93CFC}">
      <dgm:prSet/>
      <dgm:spPr/>
      <dgm:t>
        <a:bodyPr/>
        <a:lstStyle/>
        <a:p>
          <a:endParaRPr lang="en-US"/>
        </a:p>
      </dgm:t>
    </dgm:pt>
    <dgm:pt modelId="{1ACABCC4-78DB-4AC3-88CC-FA389466A4E9}">
      <dgm:prSet phldrT="[Text]" phldr="1"/>
      <dgm:spPr/>
      <dgm:t>
        <a:bodyPr/>
        <a:lstStyle/>
        <a:p>
          <a:endParaRPr lang="en-US"/>
        </a:p>
      </dgm:t>
    </dgm:pt>
    <dgm:pt modelId="{E179BB22-59E0-434C-BCAD-06E18FA1E94E}" type="parTrans" cxnId="{1F42FE02-F967-484E-B67F-A4871E0D1441}">
      <dgm:prSet/>
      <dgm:spPr/>
      <dgm:t>
        <a:bodyPr/>
        <a:lstStyle/>
        <a:p>
          <a:endParaRPr lang="en-US"/>
        </a:p>
      </dgm:t>
    </dgm:pt>
    <dgm:pt modelId="{06AB4902-808D-47B7-AD16-8471F516D92A}" type="sibTrans" cxnId="{1F42FE02-F967-484E-B67F-A4871E0D1441}">
      <dgm:prSet/>
      <dgm:spPr/>
      <dgm:t>
        <a:bodyPr/>
        <a:lstStyle/>
        <a:p>
          <a:endParaRPr lang="en-US"/>
        </a:p>
      </dgm:t>
    </dgm:pt>
    <dgm:pt modelId="{C2ECC24E-C9D4-4B59-BF20-17406E76A9B3}" type="pres">
      <dgm:prSet presAssocID="{7419A917-90AB-4670-8AD0-9A280ECC630A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n-US"/>
        </a:p>
      </dgm:t>
    </dgm:pt>
    <dgm:pt modelId="{6708B9DA-58C4-4758-A4D6-D41FEFF8762B}" type="pres">
      <dgm:prSet presAssocID="{7419A917-90AB-4670-8AD0-9A280ECC630A}" presName="Name1" presStyleCnt="0"/>
      <dgm:spPr/>
    </dgm:pt>
    <dgm:pt modelId="{09EBB4EF-9035-421A-9606-EDA5E6AAAD49}" type="pres">
      <dgm:prSet presAssocID="{7419A917-90AB-4670-8AD0-9A280ECC630A}" presName="cycle" presStyleCnt="0"/>
      <dgm:spPr/>
    </dgm:pt>
    <dgm:pt modelId="{C4C0561D-B82A-47E4-9B7C-62AD8FE6A024}" type="pres">
      <dgm:prSet presAssocID="{7419A917-90AB-4670-8AD0-9A280ECC630A}" presName="srcNode" presStyleLbl="node1" presStyleIdx="0" presStyleCnt="3"/>
      <dgm:spPr/>
    </dgm:pt>
    <dgm:pt modelId="{67D7C285-0C4A-46E7-AF7F-8952855A340F}" type="pres">
      <dgm:prSet presAssocID="{7419A917-90AB-4670-8AD0-9A280ECC630A}" presName="conn" presStyleLbl="parChTrans1D2" presStyleIdx="0" presStyleCnt="1"/>
      <dgm:spPr/>
      <dgm:t>
        <a:bodyPr/>
        <a:lstStyle/>
        <a:p>
          <a:endParaRPr lang="en-US"/>
        </a:p>
      </dgm:t>
    </dgm:pt>
    <dgm:pt modelId="{82DDEF8B-A269-4327-BA59-780E6F9963F8}" type="pres">
      <dgm:prSet presAssocID="{7419A917-90AB-4670-8AD0-9A280ECC630A}" presName="extraNode" presStyleLbl="node1" presStyleIdx="0" presStyleCnt="3"/>
      <dgm:spPr/>
    </dgm:pt>
    <dgm:pt modelId="{24FF30C8-92CA-4274-A746-0766C6F49DEE}" type="pres">
      <dgm:prSet presAssocID="{7419A917-90AB-4670-8AD0-9A280ECC630A}" presName="dstNode" presStyleLbl="node1" presStyleIdx="0" presStyleCnt="3"/>
      <dgm:spPr/>
    </dgm:pt>
    <dgm:pt modelId="{634859C4-DF50-4B46-8E0D-8C472E9D0B11}" type="pres">
      <dgm:prSet presAssocID="{1143B8E4-27EF-449F-9F03-9A6DEC288D52}" presName="text_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6E428A4-3F39-4AA6-9D25-8E8BC9648CB0}" type="pres">
      <dgm:prSet presAssocID="{1143B8E4-27EF-449F-9F03-9A6DEC288D52}" presName="accent_1" presStyleCnt="0"/>
      <dgm:spPr/>
    </dgm:pt>
    <dgm:pt modelId="{580C39FE-5355-406D-8334-2ACB4E6110D4}" type="pres">
      <dgm:prSet presAssocID="{1143B8E4-27EF-449F-9F03-9A6DEC288D52}" presName="accentRepeatNode" presStyleLbl="solidFgAcc1" presStyleIdx="0" presStyleCnt="3"/>
      <dgm:spPr/>
    </dgm:pt>
    <dgm:pt modelId="{70EFE134-0104-4D57-B672-FBBE7A4ACD27}" type="pres">
      <dgm:prSet presAssocID="{B7220181-CA53-4251-A7B0-2A23997550E8}" presName="text_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FA6BD7F-FC81-46D4-9E79-0D3C4F50C401}" type="pres">
      <dgm:prSet presAssocID="{B7220181-CA53-4251-A7B0-2A23997550E8}" presName="accent_2" presStyleCnt="0"/>
      <dgm:spPr/>
    </dgm:pt>
    <dgm:pt modelId="{06BD7460-E0F7-40EA-81A0-0E127C646530}" type="pres">
      <dgm:prSet presAssocID="{B7220181-CA53-4251-A7B0-2A23997550E8}" presName="accentRepeatNode" presStyleLbl="solidFgAcc1" presStyleIdx="1" presStyleCnt="3"/>
      <dgm:spPr/>
    </dgm:pt>
    <dgm:pt modelId="{54F19519-0C7B-42E4-9AA6-84A572864E8C}" type="pres">
      <dgm:prSet presAssocID="{1ACABCC4-78DB-4AC3-88CC-FA389466A4E9}" presName="text_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D1A2922-A32F-4150-98F5-EE561A7D24D3}" type="pres">
      <dgm:prSet presAssocID="{1ACABCC4-78DB-4AC3-88CC-FA389466A4E9}" presName="accent_3" presStyleCnt="0"/>
      <dgm:spPr/>
    </dgm:pt>
    <dgm:pt modelId="{29E471A3-7DE6-477D-8B05-BC7882B4F32D}" type="pres">
      <dgm:prSet presAssocID="{1ACABCC4-78DB-4AC3-88CC-FA389466A4E9}" presName="accentRepeatNode" presStyleLbl="solidFgAcc1" presStyleIdx="2" presStyleCnt="3"/>
      <dgm:spPr/>
    </dgm:pt>
  </dgm:ptLst>
  <dgm:cxnLst>
    <dgm:cxn modelId="{6AB905A5-CACD-493C-852B-1816E02277F8}" type="presOf" srcId="{1143B8E4-27EF-449F-9F03-9A6DEC288D52}" destId="{634859C4-DF50-4B46-8E0D-8C472E9D0B11}" srcOrd="0" destOrd="0" presId="urn:microsoft.com/office/officeart/2008/layout/VerticalCurvedList"/>
    <dgm:cxn modelId="{13D7EE4A-8D45-46BB-B62C-2AE2B3C6CB0C}" type="presOf" srcId="{EB153F43-D691-4501-A508-725C9AD83782}" destId="{67D7C285-0C4A-46E7-AF7F-8952855A340F}" srcOrd="0" destOrd="0" presId="urn:microsoft.com/office/officeart/2008/layout/VerticalCurvedList"/>
    <dgm:cxn modelId="{06058895-0CA9-4C24-B3D5-01233E485817}" type="presOf" srcId="{B7220181-CA53-4251-A7B0-2A23997550E8}" destId="{70EFE134-0104-4D57-B672-FBBE7A4ACD27}" srcOrd="0" destOrd="0" presId="urn:microsoft.com/office/officeart/2008/layout/VerticalCurvedList"/>
    <dgm:cxn modelId="{149A3667-429C-4F6E-9C90-62A479006DB7}" srcId="{7419A917-90AB-4670-8AD0-9A280ECC630A}" destId="{1143B8E4-27EF-449F-9F03-9A6DEC288D52}" srcOrd="0" destOrd="0" parTransId="{30C19AB5-B7A2-42AD-9C59-9026D297EEE8}" sibTransId="{EB153F43-D691-4501-A508-725C9AD83782}"/>
    <dgm:cxn modelId="{1F42FE02-F967-484E-B67F-A4871E0D1441}" srcId="{7419A917-90AB-4670-8AD0-9A280ECC630A}" destId="{1ACABCC4-78DB-4AC3-88CC-FA389466A4E9}" srcOrd="2" destOrd="0" parTransId="{E179BB22-59E0-434C-BCAD-06E18FA1E94E}" sibTransId="{06AB4902-808D-47B7-AD16-8471F516D92A}"/>
    <dgm:cxn modelId="{C56989DC-C4ED-4917-8526-5026986D0903}" type="presOf" srcId="{7419A917-90AB-4670-8AD0-9A280ECC630A}" destId="{C2ECC24E-C9D4-4B59-BF20-17406E76A9B3}" srcOrd="0" destOrd="0" presId="urn:microsoft.com/office/officeart/2008/layout/VerticalCurvedList"/>
    <dgm:cxn modelId="{2BAF6E4A-EBF5-4876-A9F1-44B2BAC93CFC}" srcId="{7419A917-90AB-4670-8AD0-9A280ECC630A}" destId="{B7220181-CA53-4251-A7B0-2A23997550E8}" srcOrd="1" destOrd="0" parTransId="{8704F61D-E571-41E5-B23E-1B631E71B6E9}" sibTransId="{86C1A4FC-F481-423A-826B-9B42E6697886}"/>
    <dgm:cxn modelId="{32F9440A-D822-4FD6-B030-5AC9BC7287AA}" type="presOf" srcId="{1ACABCC4-78DB-4AC3-88CC-FA389466A4E9}" destId="{54F19519-0C7B-42E4-9AA6-84A572864E8C}" srcOrd="0" destOrd="0" presId="urn:microsoft.com/office/officeart/2008/layout/VerticalCurvedList"/>
    <dgm:cxn modelId="{93377ADE-0DE7-4636-84F1-4763D9C1C23C}" type="presParOf" srcId="{C2ECC24E-C9D4-4B59-BF20-17406E76A9B3}" destId="{6708B9DA-58C4-4758-A4D6-D41FEFF8762B}" srcOrd="0" destOrd="0" presId="urn:microsoft.com/office/officeart/2008/layout/VerticalCurvedList"/>
    <dgm:cxn modelId="{545EC482-892E-45D0-A887-D45891782316}" type="presParOf" srcId="{6708B9DA-58C4-4758-A4D6-D41FEFF8762B}" destId="{09EBB4EF-9035-421A-9606-EDA5E6AAAD49}" srcOrd="0" destOrd="0" presId="urn:microsoft.com/office/officeart/2008/layout/VerticalCurvedList"/>
    <dgm:cxn modelId="{A2E9023C-3A1F-42EA-A51D-6686DF25E9BC}" type="presParOf" srcId="{09EBB4EF-9035-421A-9606-EDA5E6AAAD49}" destId="{C4C0561D-B82A-47E4-9B7C-62AD8FE6A024}" srcOrd="0" destOrd="0" presId="urn:microsoft.com/office/officeart/2008/layout/VerticalCurvedList"/>
    <dgm:cxn modelId="{5806C18A-4CA4-47F6-A205-33F1A2F4C7D9}" type="presParOf" srcId="{09EBB4EF-9035-421A-9606-EDA5E6AAAD49}" destId="{67D7C285-0C4A-46E7-AF7F-8952855A340F}" srcOrd="1" destOrd="0" presId="urn:microsoft.com/office/officeart/2008/layout/VerticalCurvedList"/>
    <dgm:cxn modelId="{9EF68CCE-0BB9-4477-9469-3EF88C1737A4}" type="presParOf" srcId="{09EBB4EF-9035-421A-9606-EDA5E6AAAD49}" destId="{82DDEF8B-A269-4327-BA59-780E6F9963F8}" srcOrd="2" destOrd="0" presId="urn:microsoft.com/office/officeart/2008/layout/VerticalCurvedList"/>
    <dgm:cxn modelId="{3FB4FF86-CB19-4E4D-B3DE-793AE98C7457}" type="presParOf" srcId="{09EBB4EF-9035-421A-9606-EDA5E6AAAD49}" destId="{24FF30C8-92CA-4274-A746-0766C6F49DEE}" srcOrd="3" destOrd="0" presId="urn:microsoft.com/office/officeart/2008/layout/VerticalCurvedList"/>
    <dgm:cxn modelId="{E34D9EC3-4A29-432B-8AB0-8E07E0B5E87C}" type="presParOf" srcId="{6708B9DA-58C4-4758-A4D6-D41FEFF8762B}" destId="{634859C4-DF50-4B46-8E0D-8C472E9D0B11}" srcOrd="1" destOrd="0" presId="urn:microsoft.com/office/officeart/2008/layout/VerticalCurvedList"/>
    <dgm:cxn modelId="{D137661E-5F9E-419C-8F48-FABCCE78C5C9}" type="presParOf" srcId="{6708B9DA-58C4-4758-A4D6-D41FEFF8762B}" destId="{56E428A4-3F39-4AA6-9D25-8E8BC9648CB0}" srcOrd="2" destOrd="0" presId="urn:microsoft.com/office/officeart/2008/layout/VerticalCurvedList"/>
    <dgm:cxn modelId="{0F22C01B-A071-4585-8C9D-F2770D4426C5}" type="presParOf" srcId="{56E428A4-3F39-4AA6-9D25-8E8BC9648CB0}" destId="{580C39FE-5355-406D-8334-2ACB4E6110D4}" srcOrd="0" destOrd="0" presId="urn:microsoft.com/office/officeart/2008/layout/VerticalCurvedList"/>
    <dgm:cxn modelId="{7FEE206C-E492-40C1-9269-CE7164858C05}" type="presParOf" srcId="{6708B9DA-58C4-4758-A4D6-D41FEFF8762B}" destId="{70EFE134-0104-4D57-B672-FBBE7A4ACD27}" srcOrd="3" destOrd="0" presId="urn:microsoft.com/office/officeart/2008/layout/VerticalCurvedList"/>
    <dgm:cxn modelId="{16FE0FE5-A25B-4616-B806-2AC16CBDBE2D}" type="presParOf" srcId="{6708B9DA-58C4-4758-A4D6-D41FEFF8762B}" destId="{2FA6BD7F-FC81-46D4-9E79-0D3C4F50C401}" srcOrd="4" destOrd="0" presId="urn:microsoft.com/office/officeart/2008/layout/VerticalCurvedList"/>
    <dgm:cxn modelId="{DAEB3F2F-2254-4303-975F-035F0ADA79DF}" type="presParOf" srcId="{2FA6BD7F-FC81-46D4-9E79-0D3C4F50C401}" destId="{06BD7460-E0F7-40EA-81A0-0E127C646530}" srcOrd="0" destOrd="0" presId="urn:microsoft.com/office/officeart/2008/layout/VerticalCurvedList"/>
    <dgm:cxn modelId="{A4D01B50-1B31-4594-A40D-65DA677B3301}" type="presParOf" srcId="{6708B9DA-58C4-4758-A4D6-D41FEFF8762B}" destId="{54F19519-0C7B-42E4-9AA6-84A572864E8C}" srcOrd="5" destOrd="0" presId="urn:microsoft.com/office/officeart/2008/layout/VerticalCurvedList"/>
    <dgm:cxn modelId="{95970257-7D0A-4BD2-8E11-397494B5C9F1}" type="presParOf" srcId="{6708B9DA-58C4-4758-A4D6-D41FEFF8762B}" destId="{0D1A2922-A32F-4150-98F5-EE561A7D24D3}" srcOrd="6" destOrd="0" presId="urn:microsoft.com/office/officeart/2008/layout/VerticalCurvedList"/>
    <dgm:cxn modelId="{6BC4CE44-6238-4576-86BE-82F01D3AB611}" type="presParOf" srcId="{0D1A2922-A32F-4150-98F5-EE561A7D24D3}" destId="{29E471A3-7DE6-477D-8B05-BC7882B4F32D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1E250D3-C828-437A-B30D-1403BB607455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DE91648-0F00-42D7-B394-23FF96B5F56E}">
      <dgm:prSet phldrT="[Text]" custT="1"/>
      <dgm:spPr>
        <a:solidFill>
          <a:schemeClr val="accent2"/>
        </a:solidFill>
      </dgm:spPr>
      <dgm:t>
        <a:bodyPr/>
        <a:lstStyle/>
        <a:p>
          <a:r>
            <a:rPr lang="nl-NL" sz="2800" dirty="0"/>
            <a:t> Nhận biết được điểm ở giữa, trung điểm của đoạn thẳng.</a:t>
          </a:r>
          <a:endParaRPr lang="en-US" sz="2800" dirty="0"/>
        </a:p>
      </dgm:t>
    </dgm:pt>
    <dgm:pt modelId="{4551A755-9664-4F49-BF7A-DBD62CB72F94}" type="parTrans" cxnId="{0E818173-00C8-4ED7-B8CC-166BB58CD288}">
      <dgm:prSet/>
      <dgm:spPr/>
      <dgm:t>
        <a:bodyPr/>
        <a:lstStyle/>
        <a:p>
          <a:endParaRPr lang="en-US"/>
        </a:p>
      </dgm:t>
    </dgm:pt>
    <dgm:pt modelId="{39A0B77F-00C3-42DF-B553-D6E6FE5D7398}" type="sibTrans" cxnId="{0E818173-00C8-4ED7-B8CC-166BB58CD288}">
      <dgm:prSet/>
      <dgm:spPr/>
      <dgm:t>
        <a:bodyPr/>
        <a:lstStyle/>
        <a:p>
          <a:endParaRPr lang="en-US"/>
        </a:p>
      </dgm:t>
    </dgm:pt>
    <dgm:pt modelId="{B8F78D66-72F9-455D-895E-9C698CFBA39F}">
      <dgm:prSet phldrT="[Text]" custT="1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nl-NL" sz="2800" dirty="0"/>
            <a:t> Xác định được ba điểm thẳng hàng qua hình ảnh trực quan.</a:t>
          </a:r>
          <a:endParaRPr lang="en-US" sz="2800" dirty="0"/>
        </a:p>
      </dgm:t>
    </dgm:pt>
    <dgm:pt modelId="{54020FBA-D36F-4216-98E8-B823DAF1CB9B}" type="sibTrans" cxnId="{75EC2EC3-5173-4EF7-8A86-879F16F53D54}">
      <dgm:prSet/>
      <dgm:spPr/>
      <dgm:t>
        <a:bodyPr/>
        <a:lstStyle/>
        <a:p>
          <a:endParaRPr lang="en-US"/>
        </a:p>
      </dgm:t>
    </dgm:pt>
    <dgm:pt modelId="{BA9390D2-905E-475E-8E68-5F77BFE14D4F}" type="parTrans" cxnId="{75EC2EC3-5173-4EF7-8A86-879F16F53D54}">
      <dgm:prSet/>
      <dgm:spPr/>
      <dgm:t>
        <a:bodyPr/>
        <a:lstStyle/>
        <a:p>
          <a:endParaRPr lang="en-US"/>
        </a:p>
      </dgm:t>
    </dgm:pt>
    <dgm:pt modelId="{AB37E93A-89E0-4952-ADEB-08DDB5E15EAC}" type="pres">
      <dgm:prSet presAssocID="{11E250D3-C828-437A-B30D-1403BB607455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n-US"/>
        </a:p>
      </dgm:t>
    </dgm:pt>
    <dgm:pt modelId="{DE5E38E3-3C1C-41B1-8563-787905C3619D}" type="pres">
      <dgm:prSet presAssocID="{11E250D3-C828-437A-B30D-1403BB607455}" presName="Name1" presStyleCnt="0"/>
      <dgm:spPr/>
    </dgm:pt>
    <dgm:pt modelId="{0ABA4D05-11F3-43AD-9125-3966FAF228F9}" type="pres">
      <dgm:prSet presAssocID="{11E250D3-C828-437A-B30D-1403BB607455}" presName="cycle" presStyleCnt="0"/>
      <dgm:spPr/>
    </dgm:pt>
    <dgm:pt modelId="{C79F3546-98EA-4C37-9D6B-5138F2C6214C}" type="pres">
      <dgm:prSet presAssocID="{11E250D3-C828-437A-B30D-1403BB607455}" presName="srcNode" presStyleLbl="node1" presStyleIdx="0" presStyleCnt="2"/>
      <dgm:spPr/>
    </dgm:pt>
    <dgm:pt modelId="{31B937C1-DB41-4FBF-8F88-8FFEC8F06104}" type="pres">
      <dgm:prSet presAssocID="{11E250D3-C828-437A-B30D-1403BB607455}" presName="conn" presStyleLbl="parChTrans1D2" presStyleIdx="0" presStyleCnt="1"/>
      <dgm:spPr/>
      <dgm:t>
        <a:bodyPr/>
        <a:lstStyle/>
        <a:p>
          <a:endParaRPr lang="en-US"/>
        </a:p>
      </dgm:t>
    </dgm:pt>
    <dgm:pt modelId="{15FFC484-F537-46A9-9CED-C4F696FF99ED}" type="pres">
      <dgm:prSet presAssocID="{11E250D3-C828-437A-B30D-1403BB607455}" presName="extraNode" presStyleLbl="node1" presStyleIdx="0" presStyleCnt="2"/>
      <dgm:spPr/>
    </dgm:pt>
    <dgm:pt modelId="{814201D8-FF37-4C8B-BFF1-96AB8AE0F892}" type="pres">
      <dgm:prSet presAssocID="{11E250D3-C828-437A-B30D-1403BB607455}" presName="dstNode" presStyleLbl="node1" presStyleIdx="0" presStyleCnt="2"/>
      <dgm:spPr/>
    </dgm:pt>
    <dgm:pt modelId="{4B64C587-06EA-4128-AF33-418BC1836EC0}" type="pres">
      <dgm:prSet presAssocID="{5DE91648-0F00-42D7-B394-23FF96B5F56E}" presName="text_1" presStyleLbl="node1" presStyleIdx="0" presStyleCnt="2" custLinFactNeighborY="-440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93E25DA-C418-432B-82C8-E260B2AD4D6F}" type="pres">
      <dgm:prSet presAssocID="{5DE91648-0F00-42D7-B394-23FF96B5F56E}" presName="accent_1" presStyleCnt="0"/>
      <dgm:spPr/>
    </dgm:pt>
    <dgm:pt modelId="{0BEA901A-AAEA-457A-B868-A68730050F29}" type="pres">
      <dgm:prSet presAssocID="{5DE91648-0F00-42D7-B394-23FF96B5F56E}" presName="accentRepeatNode" presStyleLbl="solidFgAcc1" presStyleIdx="0" presStyleCnt="2"/>
      <dgm:spPr/>
    </dgm:pt>
    <dgm:pt modelId="{D8AA32DC-B80D-4671-A7B3-D7B6461AEA9B}" type="pres">
      <dgm:prSet presAssocID="{B8F78D66-72F9-455D-895E-9C698CFBA39F}" presName="text_2" presStyleLbl="node1" presStyleIdx="1" presStyleCnt="2" custLinFactNeighborX="264" custLinFactNeighborY="-211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09DB9BE-009D-49FC-9D10-AEFE7C6FA07C}" type="pres">
      <dgm:prSet presAssocID="{B8F78D66-72F9-455D-895E-9C698CFBA39F}" presName="accent_2" presStyleCnt="0"/>
      <dgm:spPr/>
    </dgm:pt>
    <dgm:pt modelId="{0CC293D5-6A71-424B-9049-C47312221138}" type="pres">
      <dgm:prSet presAssocID="{B8F78D66-72F9-455D-895E-9C698CFBA39F}" presName="accentRepeatNode" presStyleLbl="solidFgAcc1" presStyleIdx="1" presStyleCnt="2" custLinFactNeighborX="-4667" custLinFactNeighborY="66114"/>
      <dgm:spPr/>
    </dgm:pt>
  </dgm:ptLst>
  <dgm:cxnLst>
    <dgm:cxn modelId="{0E818173-00C8-4ED7-B8CC-166BB58CD288}" srcId="{11E250D3-C828-437A-B30D-1403BB607455}" destId="{5DE91648-0F00-42D7-B394-23FF96B5F56E}" srcOrd="0" destOrd="0" parTransId="{4551A755-9664-4F49-BF7A-DBD62CB72F94}" sibTransId="{39A0B77F-00C3-42DF-B553-D6E6FE5D7398}"/>
    <dgm:cxn modelId="{0B982B5D-4578-46DD-8AA9-F576DC5F92CB}" type="presOf" srcId="{11E250D3-C828-437A-B30D-1403BB607455}" destId="{AB37E93A-89E0-4952-ADEB-08DDB5E15EAC}" srcOrd="0" destOrd="0" presId="urn:microsoft.com/office/officeart/2008/layout/VerticalCurvedList"/>
    <dgm:cxn modelId="{7B3469B6-1CFA-44F1-AA5D-E8B81750779D}" type="presOf" srcId="{5DE91648-0F00-42D7-B394-23FF96B5F56E}" destId="{4B64C587-06EA-4128-AF33-418BC1836EC0}" srcOrd="0" destOrd="0" presId="urn:microsoft.com/office/officeart/2008/layout/VerticalCurvedList"/>
    <dgm:cxn modelId="{916E7448-59D2-40A3-8CA2-6A12BA3DFFC6}" type="presOf" srcId="{B8F78D66-72F9-455D-895E-9C698CFBA39F}" destId="{D8AA32DC-B80D-4671-A7B3-D7B6461AEA9B}" srcOrd="0" destOrd="0" presId="urn:microsoft.com/office/officeart/2008/layout/VerticalCurvedList"/>
    <dgm:cxn modelId="{75EC2EC3-5173-4EF7-8A86-879F16F53D54}" srcId="{11E250D3-C828-437A-B30D-1403BB607455}" destId="{B8F78D66-72F9-455D-895E-9C698CFBA39F}" srcOrd="1" destOrd="0" parTransId="{BA9390D2-905E-475E-8E68-5F77BFE14D4F}" sibTransId="{54020FBA-D36F-4216-98E8-B823DAF1CB9B}"/>
    <dgm:cxn modelId="{899FAD1F-7B81-4CE3-9D88-6330939763E0}" type="presOf" srcId="{39A0B77F-00C3-42DF-B553-D6E6FE5D7398}" destId="{31B937C1-DB41-4FBF-8F88-8FFEC8F06104}" srcOrd="0" destOrd="0" presId="urn:microsoft.com/office/officeart/2008/layout/VerticalCurvedList"/>
    <dgm:cxn modelId="{FCED114C-1386-49C6-BE74-52C6010A63F6}" type="presParOf" srcId="{AB37E93A-89E0-4952-ADEB-08DDB5E15EAC}" destId="{DE5E38E3-3C1C-41B1-8563-787905C3619D}" srcOrd="0" destOrd="0" presId="urn:microsoft.com/office/officeart/2008/layout/VerticalCurvedList"/>
    <dgm:cxn modelId="{11DC24ED-109B-4FE3-B992-EFD9818240F9}" type="presParOf" srcId="{DE5E38E3-3C1C-41B1-8563-787905C3619D}" destId="{0ABA4D05-11F3-43AD-9125-3966FAF228F9}" srcOrd="0" destOrd="0" presId="urn:microsoft.com/office/officeart/2008/layout/VerticalCurvedList"/>
    <dgm:cxn modelId="{8BDF874E-5EB1-4738-9CC0-DDA08FC18880}" type="presParOf" srcId="{0ABA4D05-11F3-43AD-9125-3966FAF228F9}" destId="{C79F3546-98EA-4C37-9D6B-5138F2C6214C}" srcOrd="0" destOrd="0" presId="urn:microsoft.com/office/officeart/2008/layout/VerticalCurvedList"/>
    <dgm:cxn modelId="{F12BCB17-DA6C-4400-8FA6-7DC254163093}" type="presParOf" srcId="{0ABA4D05-11F3-43AD-9125-3966FAF228F9}" destId="{31B937C1-DB41-4FBF-8F88-8FFEC8F06104}" srcOrd="1" destOrd="0" presId="urn:microsoft.com/office/officeart/2008/layout/VerticalCurvedList"/>
    <dgm:cxn modelId="{661C3631-74CF-44B9-A7F3-6F0A9C0BC0FB}" type="presParOf" srcId="{0ABA4D05-11F3-43AD-9125-3966FAF228F9}" destId="{15FFC484-F537-46A9-9CED-C4F696FF99ED}" srcOrd="2" destOrd="0" presId="urn:microsoft.com/office/officeart/2008/layout/VerticalCurvedList"/>
    <dgm:cxn modelId="{2EE42E5E-C0EF-4752-B375-D0B2580458E8}" type="presParOf" srcId="{0ABA4D05-11F3-43AD-9125-3966FAF228F9}" destId="{814201D8-FF37-4C8B-BFF1-96AB8AE0F892}" srcOrd="3" destOrd="0" presId="urn:microsoft.com/office/officeart/2008/layout/VerticalCurvedList"/>
    <dgm:cxn modelId="{A446ACEC-5C88-4027-8D55-726209A0C0AD}" type="presParOf" srcId="{DE5E38E3-3C1C-41B1-8563-787905C3619D}" destId="{4B64C587-06EA-4128-AF33-418BC1836EC0}" srcOrd="1" destOrd="0" presId="urn:microsoft.com/office/officeart/2008/layout/VerticalCurvedList"/>
    <dgm:cxn modelId="{624567EB-5FB4-4A30-934A-EE25860E273C}" type="presParOf" srcId="{DE5E38E3-3C1C-41B1-8563-787905C3619D}" destId="{893E25DA-C418-432B-82C8-E260B2AD4D6F}" srcOrd="2" destOrd="0" presId="urn:microsoft.com/office/officeart/2008/layout/VerticalCurvedList"/>
    <dgm:cxn modelId="{C5E5375D-40D0-4FC8-B019-12434A3E9454}" type="presParOf" srcId="{893E25DA-C418-432B-82C8-E260B2AD4D6F}" destId="{0BEA901A-AAEA-457A-B868-A68730050F29}" srcOrd="0" destOrd="0" presId="urn:microsoft.com/office/officeart/2008/layout/VerticalCurvedList"/>
    <dgm:cxn modelId="{FFC2445B-4065-4126-80B3-8DB6A0163B30}" type="presParOf" srcId="{DE5E38E3-3C1C-41B1-8563-787905C3619D}" destId="{D8AA32DC-B80D-4671-A7B3-D7B6461AEA9B}" srcOrd="3" destOrd="0" presId="urn:microsoft.com/office/officeart/2008/layout/VerticalCurvedList"/>
    <dgm:cxn modelId="{97CF4500-D9E4-4481-8260-151559094335}" type="presParOf" srcId="{DE5E38E3-3C1C-41B1-8563-787905C3619D}" destId="{809DB9BE-009D-49FC-9D10-AEFE7C6FA07C}" srcOrd="4" destOrd="0" presId="urn:microsoft.com/office/officeart/2008/layout/VerticalCurvedList"/>
    <dgm:cxn modelId="{B8EEAF86-F5DF-4CB2-A642-4A9CE66EB17B}" type="presParOf" srcId="{809DB9BE-009D-49FC-9D10-AEFE7C6FA07C}" destId="{0CC293D5-6A71-424B-9049-C47312221138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7D7C285-0C4A-46E7-AF7F-8952855A340F}">
      <dsp:nvSpPr>
        <dsp:cNvPr id="0" name=""/>
        <dsp:cNvSpPr/>
      </dsp:nvSpPr>
      <dsp:spPr>
        <a:xfrm>
          <a:off x="-4919424" y="-753830"/>
          <a:ext cx="5858998" cy="5858998"/>
        </a:xfrm>
        <a:prstGeom prst="blockArc">
          <a:avLst>
            <a:gd name="adj1" fmla="val 18900000"/>
            <a:gd name="adj2" fmla="val 2700000"/>
            <a:gd name="adj3" fmla="val 369"/>
          </a:avLst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34859C4-DF50-4B46-8E0D-8C472E9D0B11}">
      <dsp:nvSpPr>
        <dsp:cNvPr id="0" name=""/>
        <dsp:cNvSpPr/>
      </dsp:nvSpPr>
      <dsp:spPr>
        <a:xfrm>
          <a:off x="604289" y="435133"/>
          <a:ext cx="9851585" cy="87026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0775" tIns="119380" rIns="119380" bIns="119380" numCol="1" spcCol="1270" anchor="ctr" anchorCtr="0">
          <a:noAutofit/>
        </a:bodyPr>
        <a:lstStyle/>
        <a:p>
          <a:pPr lvl="0" algn="l" defTabSz="2089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4700" kern="1200"/>
        </a:p>
      </dsp:txBody>
      <dsp:txXfrm>
        <a:off x="604289" y="435133"/>
        <a:ext cx="9851585" cy="870267"/>
      </dsp:txXfrm>
    </dsp:sp>
    <dsp:sp modelId="{580C39FE-5355-406D-8334-2ACB4E6110D4}">
      <dsp:nvSpPr>
        <dsp:cNvPr id="0" name=""/>
        <dsp:cNvSpPr/>
      </dsp:nvSpPr>
      <dsp:spPr>
        <a:xfrm>
          <a:off x="60372" y="326350"/>
          <a:ext cx="1087834" cy="108783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0EFE134-0104-4D57-B672-FBBE7A4ACD27}">
      <dsp:nvSpPr>
        <dsp:cNvPr id="0" name=""/>
        <dsp:cNvSpPr/>
      </dsp:nvSpPr>
      <dsp:spPr>
        <a:xfrm>
          <a:off x="920631" y="1740535"/>
          <a:ext cx="9535243" cy="87026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0775" tIns="119380" rIns="119380" bIns="119380" numCol="1" spcCol="1270" anchor="ctr" anchorCtr="0">
          <a:noAutofit/>
        </a:bodyPr>
        <a:lstStyle/>
        <a:p>
          <a:pPr lvl="0" algn="l" defTabSz="2089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4700" kern="1200"/>
        </a:p>
      </dsp:txBody>
      <dsp:txXfrm>
        <a:off x="920631" y="1740535"/>
        <a:ext cx="9535243" cy="870267"/>
      </dsp:txXfrm>
    </dsp:sp>
    <dsp:sp modelId="{06BD7460-E0F7-40EA-81A0-0E127C646530}">
      <dsp:nvSpPr>
        <dsp:cNvPr id="0" name=""/>
        <dsp:cNvSpPr/>
      </dsp:nvSpPr>
      <dsp:spPr>
        <a:xfrm>
          <a:off x="376714" y="1631751"/>
          <a:ext cx="1087834" cy="108783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4F19519-0C7B-42E4-9AA6-84A572864E8C}">
      <dsp:nvSpPr>
        <dsp:cNvPr id="0" name=""/>
        <dsp:cNvSpPr/>
      </dsp:nvSpPr>
      <dsp:spPr>
        <a:xfrm>
          <a:off x="604289" y="3045936"/>
          <a:ext cx="9851585" cy="87026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0775" tIns="119380" rIns="119380" bIns="119380" numCol="1" spcCol="1270" anchor="ctr" anchorCtr="0">
          <a:noAutofit/>
        </a:bodyPr>
        <a:lstStyle/>
        <a:p>
          <a:pPr lvl="0" algn="l" defTabSz="2089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4700" kern="1200"/>
        </a:p>
      </dsp:txBody>
      <dsp:txXfrm>
        <a:off x="604289" y="3045936"/>
        <a:ext cx="9851585" cy="870267"/>
      </dsp:txXfrm>
    </dsp:sp>
    <dsp:sp modelId="{29E471A3-7DE6-477D-8B05-BC7882B4F32D}">
      <dsp:nvSpPr>
        <dsp:cNvPr id="0" name=""/>
        <dsp:cNvSpPr/>
      </dsp:nvSpPr>
      <dsp:spPr>
        <a:xfrm>
          <a:off x="60372" y="2937153"/>
          <a:ext cx="1087834" cy="108783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1B937C1-DB41-4FBF-8F88-8FFEC8F06104}">
      <dsp:nvSpPr>
        <dsp:cNvPr id="0" name=""/>
        <dsp:cNvSpPr/>
      </dsp:nvSpPr>
      <dsp:spPr>
        <a:xfrm>
          <a:off x="-5854008" y="-902887"/>
          <a:ext cx="7023727" cy="7023727"/>
        </a:xfrm>
        <a:prstGeom prst="blockArc">
          <a:avLst>
            <a:gd name="adj1" fmla="val 18900000"/>
            <a:gd name="adj2" fmla="val 2700000"/>
            <a:gd name="adj3" fmla="val 308"/>
          </a:avLst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B64C587-06EA-4128-AF33-418BC1836EC0}">
      <dsp:nvSpPr>
        <dsp:cNvPr id="0" name=""/>
        <dsp:cNvSpPr/>
      </dsp:nvSpPr>
      <dsp:spPr>
        <a:xfrm>
          <a:off x="959190" y="679757"/>
          <a:ext cx="9410023" cy="1490664"/>
        </a:xfrm>
        <a:prstGeom prst="rect">
          <a:avLst/>
        </a:prstGeom>
        <a:solidFill>
          <a:schemeClr val="accent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3215" tIns="71120" rIns="71120" bIns="7112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2800" kern="1200" dirty="0"/>
            <a:t> Nhận biết được điểm ở giữa, trung điểm của đoạn thẳng.</a:t>
          </a:r>
          <a:endParaRPr lang="en-US" sz="2800" kern="1200" dirty="0"/>
        </a:p>
      </dsp:txBody>
      <dsp:txXfrm>
        <a:off x="959190" y="679757"/>
        <a:ext cx="9410023" cy="1490664"/>
      </dsp:txXfrm>
    </dsp:sp>
    <dsp:sp modelId="{0BEA901A-AAEA-457A-B868-A68730050F29}">
      <dsp:nvSpPr>
        <dsp:cNvPr id="0" name=""/>
        <dsp:cNvSpPr/>
      </dsp:nvSpPr>
      <dsp:spPr>
        <a:xfrm>
          <a:off x="27524" y="559103"/>
          <a:ext cx="1863330" cy="186333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8AA32DC-B80D-4671-A7B3-D7B6461AEA9B}">
      <dsp:nvSpPr>
        <dsp:cNvPr id="0" name=""/>
        <dsp:cNvSpPr/>
      </dsp:nvSpPr>
      <dsp:spPr>
        <a:xfrm>
          <a:off x="984032" y="2950308"/>
          <a:ext cx="9410023" cy="1490664"/>
        </a:xfrm>
        <a:prstGeom prst="rect">
          <a:avLst/>
        </a:prstGeom>
        <a:solidFill>
          <a:schemeClr val="accent6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3215" tIns="71120" rIns="71120" bIns="7112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2800" kern="1200" dirty="0"/>
            <a:t> Xác định được ba điểm thẳng hàng qua hình ảnh trực quan.</a:t>
          </a:r>
          <a:endParaRPr lang="en-US" sz="2800" kern="1200" dirty="0"/>
        </a:p>
      </dsp:txBody>
      <dsp:txXfrm>
        <a:off x="984032" y="2950308"/>
        <a:ext cx="9410023" cy="1490664"/>
      </dsp:txXfrm>
    </dsp:sp>
    <dsp:sp modelId="{0CC293D5-6A71-424B-9049-C47312221138}">
      <dsp:nvSpPr>
        <dsp:cNvPr id="0" name=""/>
        <dsp:cNvSpPr/>
      </dsp:nvSpPr>
      <dsp:spPr>
        <a:xfrm>
          <a:off x="0" y="3354621"/>
          <a:ext cx="1863330" cy="186333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E18597-2222-4D19-B412-188E6228FDC6}" type="datetimeFigureOut">
              <a:rPr lang="en-US" smtClean="0"/>
              <a:t>10/17/2025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15271B-F787-494B-8750-47B4447E02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74863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2" name="Google Shape;202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3" name="Google Shape;203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印品黑体" panose="00000500000000000000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印品黑体" panose="00000500000000000000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2187695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4" name="Google Shape;184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Trên</a:t>
            </a:r>
            <a:r>
              <a:rPr lang="en-US" dirty="0"/>
              <a:t> </a:t>
            </a:r>
            <a:r>
              <a:rPr lang="en-US" dirty="0" err="1"/>
              <a:t>đường</a:t>
            </a:r>
            <a:r>
              <a:rPr lang="en-US" dirty="0"/>
              <a:t> </a:t>
            </a:r>
            <a:r>
              <a:rPr lang="en-US" dirty="0" err="1"/>
              <a:t>thẳng</a:t>
            </a:r>
            <a:r>
              <a:rPr lang="en-US" dirty="0"/>
              <a:t> </a:t>
            </a:r>
            <a:r>
              <a:rPr lang="en-US" dirty="0" err="1"/>
              <a:t>vẽ</a:t>
            </a:r>
            <a:r>
              <a:rPr lang="en-US" dirty="0"/>
              <a:t> 3 </a:t>
            </a:r>
            <a:r>
              <a:rPr lang="en-US" dirty="0" err="1"/>
              <a:t>điểm</a:t>
            </a:r>
            <a:r>
              <a:rPr lang="en-US" dirty="0"/>
              <a:t> </a:t>
            </a:r>
            <a:r>
              <a:rPr lang="en-US" dirty="0" err="1"/>
              <a:t>A,B,C</a:t>
            </a:r>
            <a:r>
              <a:rPr lang="en-US" dirty="0"/>
              <a:t> </a:t>
            </a:r>
            <a:r>
              <a:rPr lang="en-US" dirty="0" err="1"/>
              <a:t>bất</a:t>
            </a:r>
            <a:r>
              <a:rPr lang="en-US" dirty="0"/>
              <a:t> </a:t>
            </a:r>
            <a:r>
              <a:rPr lang="en-US" dirty="0" err="1"/>
              <a:t>kì</a:t>
            </a:r>
            <a:r>
              <a:rPr lang="en-US" dirty="0"/>
              <a:t> </a:t>
            </a:r>
            <a:r>
              <a:rPr lang="en-US" dirty="0" err="1"/>
              <a:t>sao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AB = 3 cm, BC = 2 cm. </a:t>
            </a:r>
            <a:r>
              <a:rPr lang="en-US" dirty="0" err="1"/>
              <a:t>Nhận</a:t>
            </a:r>
            <a:r>
              <a:rPr lang="en-US" dirty="0"/>
              <a:t> </a:t>
            </a:r>
            <a:r>
              <a:rPr lang="en-US" dirty="0" err="1"/>
              <a:t>xét</a:t>
            </a:r>
            <a:r>
              <a:rPr lang="en-US" dirty="0"/>
              <a:t> </a:t>
            </a:r>
            <a:r>
              <a:rPr lang="en-US" dirty="0" err="1"/>
              <a:t>về</a:t>
            </a:r>
            <a:endParaRPr dirty="0"/>
          </a:p>
        </p:txBody>
      </p:sp>
      <p:sp>
        <p:nvSpPr>
          <p:cNvPr id="185" name="Google Shape;185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10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4" name="Google Shape;184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Trên</a:t>
            </a:r>
            <a:r>
              <a:rPr lang="en-US" dirty="0"/>
              <a:t> </a:t>
            </a:r>
            <a:r>
              <a:rPr lang="en-US" dirty="0" err="1"/>
              <a:t>đường</a:t>
            </a:r>
            <a:r>
              <a:rPr lang="en-US" dirty="0"/>
              <a:t> </a:t>
            </a:r>
            <a:r>
              <a:rPr lang="en-US" dirty="0" err="1"/>
              <a:t>thẳng</a:t>
            </a:r>
            <a:r>
              <a:rPr lang="en-US" dirty="0"/>
              <a:t> </a:t>
            </a:r>
            <a:r>
              <a:rPr lang="en-US" dirty="0" err="1"/>
              <a:t>vẽ</a:t>
            </a:r>
            <a:r>
              <a:rPr lang="en-US" dirty="0"/>
              <a:t> 3 </a:t>
            </a:r>
            <a:r>
              <a:rPr lang="en-US" dirty="0" err="1"/>
              <a:t>điểm</a:t>
            </a:r>
            <a:r>
              <a:rPr lang="en-US" dirty="0"/>
              <a:t> </a:t>
            </a:r>
            <a:r>
              <a:rPr lang="en-US" dirty="0" err="1"/>
              <a:t>A,B,C</a:t>
            </a:r>
            <a:r>
              <a:rPr lang="en-US" dirty="0"/>
              <a:t> </a:t>
            </a:r>
            <a:r>
              <a:rPr lang="en-US" dirty="0" err="1"/>
              <a:t>bất</a:t>
            </a:r>
            <a:r>
              <a:rPr lang="en-US" dirty="0"/>
              <a:t> </a:t>
            </a:r>
            <a:r>
              <a:rPr lang="en-US" dirty="0" err="1"/>
              <a:t>kì</a:t>
            </a:r>
            <a:r>
              <a:rPr lang="en-US" dirty="0"/>
              <a:t> </a:t>
            </a:r>
            <a:r>
              <a:rPr lang="en-US" dirty="0" err="1"/>
              <a:t>sao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AB = 3 cm, BC = 2 cm. </a:t>
            </a:r>
            <a:r>
              <a:rPr lang="en-US" dirty="0" err="1"/>
              <a:t>Nhận</a:t>
            </a:r>
            <a:r>
              <a:rPr lang="en-US" dirty="0"/>
              <a:t> </a:t>
            </a:r>
            <a:r>
              <a:rPr lang="en-US" dirty="0" err="1"/>
              <a:t>xét</a:t>
            </a:r>
            <a:r>
              <a:rPr lang="en-US" dirty="0"/>
              <a:t> </a:t>
            </a:r>
            <a:r>
              <a:rPr lang="en-US" dirty="0" err="1"/>
              <a:t>về</a:t>
            </a:r>
            <a:endParaRPr dirty="0"/>
          </a:p>
        </p:txBody>
      </p:sp>
      <p:sp>
        <p:nvSpPr>
          <p:cNvPr id="185" name="Google Shape;185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11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0820389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4" name="Google Shape;184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" name="Google Shape;185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12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8789130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2" name="Google Shape;202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3" name="Google Shape;203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13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8" name="Google Shape;218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9" name="Google Shape;219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14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0" name="Google Shape;240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" name="Google Shape;241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15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5" name="Google Shape;265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" name="Google Shape;266;p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16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1" name="Google Shape;581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82" name="Google Shape;582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3" name="Google Shape;583;p2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17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8" name="Google Shape;218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chuột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chữ</a:t>
            </a:r>
            <a:r>
              <a:rPr lang="en-US" baseline="0" dirty="0"/>
              <a:t> </a:t>
            </a:r>
            <a:r>
              <a:rPr lang="en-US" baseline="0" dirty="0" err="1"/>
              <a:t>số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xuất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. </a:t>
            </a:r>
            <a:r>
              <a:rPr lang="en-US" baseline="0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khi</a:t>
            </a:r>
            <a:r>
              <a:rPr lang="en-US" baseline="0" dirty="0"/>
              <a:t>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xong</a:t>
            </a:r>
            <a:r>
              <a:rPr lang="en-US" baseline="0" dirty="0"/>
              <a:t>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Hoàn</a:t>
            </a:r>
            <a:r>
              <a:rPr lang="en-US" baseline="0" dirty="0"/>
              <a:t> </a:t>
            </a:r>
            <a:r>
              <a:rPr lang="en-US" baseline="0" dirty="0" err="1"/>
              <a:t>thành</a:t>
            </a:r>
            <a:r>
              <a:rPr lang="en-US" baseline="0"/>
              <a:t> </a:t>
            </a:r>
            <a:endParaRPr dirty="0"/>
          </a:p>
        </p:txBody>
      </p:sp>
      <p:sp>
        <p:nvSpPr>
          <p:cNvPr id="219" name="Google Shape;219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印品黑体" panose="00000500000000000000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印品黑体" panose="00000500000000000000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385101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8" name="Google Shape;218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9" name="Google Shape;219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印品黑体" panose="00000500000000000000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印品黑体" panose="00000500000000000000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617252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8" name="Google Shape;218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9" name="Google Shape;219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印品黑体" panose="00000500000000000000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4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印品黑体" panose="00000500000000000000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845741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8" name="Google Shape;218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9" name="Google Shape;219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印品黑体" panose="00000500000000000000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5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印品黑体" panose="00000500000000000000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672118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8" name="Google Shape;218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9" name="Google Shape;219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印品黑体" panose="00000500000000000000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6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印品黑体" panose="00000500000000000000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087706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2" name="Google Shape;112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13;p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7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3" name="Google Shape;13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3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8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9" name="Google Shape;149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" name="Google Shape;150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9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幻灯片" type="title">
  <p:cSld name="标题幻灯片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3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3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966436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竖排文字" type="vertTx">
  <p:cSld name="标题和竖排文字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3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3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648754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竖排标题与文本" type="vertTitleAndTx">
  <p:cSld name="竖排标题与文本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3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3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3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998300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幻灯片" type="title">
  <p:cSld name="标题幻灯片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3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3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23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9" name="Google Shape;19;p23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" name="Google Shape;20;p23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200" b="0" i="0" u="none" strike="noStrike" kern="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vi-VN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92861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内容" type="obj">
  <p:cSld name="标题和内容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4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89" lvl="0" indent="-342891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77" lvl="1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566" lvl="2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754" lvl="3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943" lvl="4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131" lvl="5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320" lvl="6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509" lvl="7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697" lvl="8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24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" name="Google Shape;25;p24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" name="Google Shape;26;p24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200" b="0" i="0" u="none" strike="noStrike" kern="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vi-VN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118796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节标题" type="secHead">
  <p:cSld name="节标题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5"/>
          <p:cNvSpPr txBox="1"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5"/>
          <p:cNvSpPr txBox="1"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89" lvl="0" indent="-228594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377" lvl="1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566" lvl="2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754" lvl="3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5943" lvl="4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131" lvl="5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320" lvl="6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509" lvl="7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697" lvl="8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25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" name="Google Shape;31;p25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" name="Google Shape;32;p25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200" b="0" i="0" u="none" strike="noStrike" kern="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vi-VN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966995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两栏内容" type="twoObj">
  <p:cSld name="两栏内容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6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89" lvl="0" indent="-342891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77" lvl="1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566" lvl="2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754" lvl="3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943" lvl="4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131" lvl="5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320" lvl="6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509" lvl="7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697" lvl="8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2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89" lvl="0" indent="-342891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77" lvl="1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566" lvl="2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754" lvl="3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943" lvl="4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131" lvl="5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320" lvl="6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509" lvl="7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697" lvl="8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26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" name="Google Shape;38;p26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9" name="Google Shape;39;p26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200" b="0" i="0" u="none" strike="noStrike" kern="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vi-VN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7589036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比较" type="twoTxTwoObj">
  <p:cSld name="比较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7"/>
          <p:cNvSpPr txBox="1"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7"/>
          <p:cNvSpPr txBox="1"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189" lvl="0" indent="-228594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377" lvl="1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566" lvl="2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754" lvl="3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5943" lvl="4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131" lvl="5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320" lvl="6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509" lvl="7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697" lvl="8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27"/>
          <p:cNvSpPr txBox="1">
            <a:spLocks noGrp="1"/>
          </p:cNvSpPr>
          <p:nvPr>
            <p:ph type="body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89" lvl="0" indent="-342891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77" lvl="1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566" lvl="2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754" lvl="3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943" lvl="4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131" lvl="5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320" lvl="6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509" lvl="7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697" lvl="8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27"/>
          <p:cNvSpPr txBox="1">
            <a:spLocks noGrp="1"/>
          </p:cNvSpPr>
          <p:nvPr>
            <p:ph type="body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189" lvl="0" indent="-228594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377" lvl="1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566" lvl="2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754" lvl="3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5943" lvl="4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131" lvl="5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320" lvl="6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509" lvl="7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697" lvl="8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27"/>
          <p:cNvSpPr txBox="1">
            <a:spLocks noGrp="1"/>
          </p:cNvSpPr>
          <p:nvPr>
            <p:ph type="body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89" lvl="0" indent="-342891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77" lvl="1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566" lvl="2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754" lvl="3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943" lvl="4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131" lvl="5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320" lvl="6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509" lvl="7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697" lvl="8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27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7" name="Google Shape;47;p27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8" name="Google Shape;48;p2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200" b="0" i="0" u="none" strike="noStrike" kern="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vi-VN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4324937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仅标题" type="titleOnly">
  <p:cSld name="仅标题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8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8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2" name="Google Shape;52;p28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3" name="Google Shape;53;p2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200" b="0" i="0" u="none" strike="noStrike" kern="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vi-VN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2241483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内容与标题" type="objTx">
  <p:cSld name="内容与标题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0"/>
          <p:cNvSpPr txBox="1">
            <a:spLocks noGrp="1"/>
          </p:cNvSpPr>
          <p:nvPr>
            <p:ph type="body" idx="1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89" lvl="0" indent="-431789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377" lvl="1" indent="-40639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566" lvl="2" indent="-38099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754" lvl="3" indent="-3555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5943" lvl="4" indent="-3555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131" lvl="5" indent="-3555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320" lvl="6" indent="-3555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509" lvl="7" indent="-3555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697" lvl="8" indent="-3555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3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89" lvl="0" indent="-228594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377" lvl="1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566" lvl="2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754" lvl="3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5943" lvl="4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131" lvl="5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320" lvl="6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509" lvl="7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697" lvl="8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30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" name="Google Shape;63;p30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" name="Google Shape;64;p3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200" b="0" i="0" u="none" strike="noStrike" kern="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vi-VN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3326617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图片与标题" type="picTx">
  <p:cSld name="图片与标题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1"/>
          <p:cNvSpPr>
            <a:spLocks noGrp="1"/>
          </p:cNvSpPr>
          <p:nvPr>
            <p:ph type="pic" idx="2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8" name="Google Shape;68;p3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89" lvl="0" indent="-228594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377" lvl="1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566" lvl="2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754" lvl="3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5943" lvl="4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131" lvl="5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320" lvl="6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509" lvl="7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697" lvl="8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31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0" name="Google Shape;70;p31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1" name="Google Shape;71;p31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200" b="0" i="0" u="none" strike="noStrike" kern="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vi-VN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459460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内容" type="obj">
  <p:cSld name="标题和内容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7115644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竖排文字" type="vertTx">
  <p:cSld name="标题和竖排文字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2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89" lvl="0" indent="-342891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77" lvl="1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566" lvl="2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754" lvl="3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943" lvl="4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131" lvl="5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320" lvl="6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509" lvl="7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697" lvl="8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3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6" name="Google Shape;76;p3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7" name="Google Shape;77;p3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200" b="0" i="0" u="none" strike="noStrike" kern="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vi-VN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8127881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竖排标题与文本" type="vertTitleAndTx">
  <p:cSld name="竖排标题与文本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3"/>
          <p:cNvSpPr txBox="1">
            <a:spLocks noGrp="1"/>
          </p:cNvSpPr>
          <p:nvPr>
            <p:ph type="title"/>
          </p:nvPr>
        </p:nvSpPr>
        <p:spPr>
          <a:xfrm rot="5400000">
            <a:off x="7133432" y="1956595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3"/>
          <p:cNvSpPr txBox="1">
            <a:spLocks noGrp="1"/>
          </p:cNvSpPr>
          <p:nvPr>
            <p:ph type="body" idx="1"/>
          </p:nvPr>
        </p:nvSpPr>
        <p:spPr>
          <a:xfrm rot="5400000">
            <a:off x="1799432" y="-596105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89" lvl="0" indent="-342891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77" lvl="1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566" lvl="2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754" lvl="3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943" lvl="4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131" lvl="5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320" lvl="6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509" lvl="7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697" lvl="8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33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2" name="Google Shape;82;p33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3" name="Google Shape;83;p33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200" b="0" i="0" u="none" strike="noStrike" kern="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vi-VN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942245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节标题" type="secHead">
  <p:cSld name="节标题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5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5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909889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两栏内容" type="twoObj">
  <p:cSld name="两栏内容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2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370000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比较" type="twoTxTwoObj">
  <p:cSld name="比较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7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7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27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27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27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707998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仅标题" type="titleOnly">
  <p:cSld name="仅标题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295836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空白" type="blank">
  <p:cSld name="空白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2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061916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内容与标题" type="objTx">
  <p:cSld name="内容与标题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0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3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3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158461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图片与标题" type="picTx">
  <p:cSld name="图片与标题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1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8" name="Google Shape;68;p3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3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3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044282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id="{5A93A5F5-2FFB-4FE8-A91D-662995FFFCE1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05001" y="218660"/>
            <a:ext cx="1357222" cy="1357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49669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2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2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" name="Google Shape;13;p2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" name="Google Shape;14;p2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200" b="0" i="0" u="none" strike="noStrike" kern="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vi-VN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5814377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33.png"/><Relationship Id="rId5" Type="http://schemas.openxmlformats.org/officeDocument/2006/relationships/image" Target="../media/image4.png"/><Relationship Id="rId10" Type="http://schemas.openxmlformats.org/officeDocument/2006/relationships/image" Target="../media/image10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11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3.png"/><Relationship Id="rId3" Type="http://schemas.openxmlformats.org/officeDocument/2006/relationships/image" Target="../media/image21.png"/><Relationship Id="rId7" Type="http://schemas.openxmlformats.org/officeDocument/2006/relationships/image" Target="../media/image4.png"/><Relationship Id="rId12" Type="http://schemas.openxmlformats.org/officeDocument/2006/relationships/image" Target="../media/image5.png"/><Relationship Id="rId2" Type="http://schemas.openxmlformats.org/officeDocument/2006/relationships/notesSlide" Target="../notesSlides/notesSlide17.xml"/><Relationship Id="rId16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11" Type="http://schemas.openxmlformats.org/officeDocument/2006/relationships/image" Target="../media/image6.png"/><Relationship Id="rId5" Type="http://schemas.openxmlformats.org/officeDocument/2006/relationships/image" Target="../media/image23.png"/><Relationship Id="rId15" Type="http://schemas.openxmlformats.org/officeDocument/2006/relationships/image" Target="../media/image28.png"/><Relationship Id="rId10" Type="http://schemas.openxmlformats.org/officeDocument/2006/relationships/image" Target="../media/image26.png"/><Relationship Id="rId4" Type="http://schemas.openxmlformats.org/officeDocument/2006/relationships/image" Target="../media/image22.png"/><Relationship Id="rId9" Type="http://schemas.openxmlformats.org/officeDocument/2006/relationships/image" Target="../media/image25.png"/><Relationship Id="rId1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0" Type="http://schemas.openxmlformats.org/officeDocument/2006/relationships/diagramColors" Target="../diagrams/colors2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13.xml"/><Relationship Id="rId7" Type="http://schemas.microsoft.com/office/2007/relationships/hdphoto" Target="../media/hdphoto1.wdp"/><Relationship Id="rId12" Type="http://schemas.openxmlformats.org/officeDocument/2006/relationships/image" Target="../media/image4.png"/><Relationship Id="rId17" Type="http://schemas.openxmlformats.org/officeDocument/2006/relationships/image" Target="../media/image13.png"/><Relationship Id="rId2" Type="http://schemas.microsoft.com/office/2007/relationships/media" Target="../media/media1.mp3"/><Relationship Id="rId16" Type="http://schemas.openxmlformats.org/officeDocument/2006/relationships/slide" Target="slide7.xml"/><Relationship Id="rId1" Type="http://schemas.openxmlformats.org/officeDocument/2006/relationships/audio" Target="NULL" TargetMode="External"/><Relationship Id="rId6" Type="http://schemas.openxmlformats.org/officeDocument/2006/relationships/image" Target="../media/image12.png"/><Relationship Id="rId11" Type="http://schemas.openxmlformats.org/officeDocument/2006/relationships/slide" Target="slide6.xml"/><Relationship Id="rId5" Type="http://schemas.openxmlformats.org/officeDocument/2006/relationships/image" Target="../media/image11.png"/><Relationship Id="rId15" Type="http://schemas.openxmlformats.org/officeDocument/2006/relationships/image" Target="../media/image6.png"/><Relationship Id="rId10" Type="http://schemas.openxmlformats.org/officeDocument/2006/relationships/slide" Target="slide5.xml"/><Relationship Id="rId4" Type="http://schemas.openxmlformats.org/officeDocument/2006/relationships/notesSlide" Target="../notesSlides/notesSlide2.xml"/><Relationship Id="rId9" Type="http://schemas.openxmlformats.org/officeDocument/2006/relationships/slide" Target="slide3.xml"/><Relationship Id="rId1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audio" Target="../media/audio1.wav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11.png"/><Relationship Id="rId9" Type="http://schemas.openxmlformats.org/officeDocument/2006/relationships/slide" Target="slide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audio" Target="../media/audio1.wav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15.png"/><Relationship Id="rId4" Type="http://schemas.openxmlformats.org/officeDocument/2006/relationships/image" Target="../media/image11.png"/><Relationship Id="rId9" Type="http://schemas.openxmlformats.org/officeDocument/2006/relationships/slide" Target="slide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audio" Target="../media/audio1.wav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slide" Target="slide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audio" Target="../media/audio1.wav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19.png"/><Relationship Id="rId4" Type="http://schemas.openxmlformats.org/officeDocument/2006/relationships/image" Target="../media/image11.png"/><Relationship Id="rId9" Type="http://schemas.openxmlformats.org/officeDocument/2006/relationships/slide" Target="slide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3.png"/><Relationship Id="rId3" Type="http://schemas.openxmlformats.org/officeDocument/2006/relationships/image" Target="../media/image21.png"/><Relationship Id="rId7" Type="http://schemas.openxmlformats.org/officeDocument/2006/relationships/image" Target="../media/image4.png"/><Relationship Id="rId12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11" Type="http://schemas.openxmlformats.org/officeDocument/2006/relationships/image" Target="../media/image6.png"/><Relationship Id="rId5" Type="http://schemas.openxmlformats.org/officeDocument/2006/relationships/image" Target="../media/image23.png"/><Relationship Id="rId15" Type="http://schemas.openxmlformats.org/officeDocument/2006/relationships/image" Target="../media/image28.png"/><Relationship Id="rId10" Type="http://schemas.openxmlformats.org/officeDocument/2006/relationships/image" Target="../media/image26.png"/><Relationship Id="rId4" Type="http://schemas.openxmlformats.org/officeDocument/2006/relationships/image" Target="../media/image22.png"/><Relationship Id="rId9" Type="http://schemas.openxmlformats.org/officeDocument/2006/relationships/image" Target="../media/image25.png"/><Relationship Id="rId1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30.png"/><Relationship Id="rId5" Type="http://schemas.openxmlformats.org/officeDocument/2006/relationships/image" Target="../media/image4.png"/><Relationship Id="rId10" Type="http://schemas.openxmlformats.org/officeDocument/2006/relationships/image" Target="../media/image10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" name="Google Shape;205;p6"/>
          <p:cNvPicPr preferRelativeResize="0"/>
          <p:nvPr/>
        </p:nvPicPr>
        <p:blipFill rotWithShape="1">
          <a:blip r:embed="rId3">
            <a:alphaModFix/>
          </a:blip>
          <a:srcRect r="28893"/>
          <a:stretch/>
        </p:blipFill>
        <p:spPr>
          <a:xfrm>
            <a:off x="-2267" y="0"/>
            <a:ext cx="12194267" cy="685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605265" y="-365668"/>
            <a:ext cx="4724843" cy="315925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p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653065" y="218961"/>
            <a:ext cx="2427723" cy="16197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p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flipH="1">
            <a:off x="10168425" y="-238903"/>
            <a:ext cx="1985027" cy="198502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" name="Google Shape;209;p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-13060" y="6144877"/>
            <a:ext cx="12193057" cy="109127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" name="Google Shape;210;p6" descr="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347945" y="1036377"/>
            <a:ext cx="8038651" cy="463768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11" name="Google Shape;211;p6"/>
          <p:cNvGrpSpPr/>
          <p:nvPr/>
        </p:nvGrpSpPr>
        <p:grpSpPr>
          <a:xfrm>
            <a:off x="1298662" y="2042945"/>
            <a:ext cx="2015278" cy="1902555"/>
            <a:chOff x="1770392" y="2794609"/>
            <a:chExt cx="1072181" cy="998471"/>
          </a:xfrm>
        </p:grpSpPr>
        <p:pic>
          <p:nvPicPr>
            <p:cNvPr id="212" name="Google Shape;212;p6"/>
            <p:cNvPicPr preferRelativeResize="0"/>
            <p:nvPr/>
          </p:nvPicPr>
          <p:blipFill rotWithShape="1">
            <a:blip r:embed="rId9">
              <a:alphaModFix/>
            </a:blip>
            <a:srcRect t="10121" b="21922"/>
            <a:stretch/>
          </p:blipFill>
          <p:spPr>
            <a:xfrm>
              <a:off x="1770392" y="2794609"/>
              <a:ext cx="1072181" cy="99847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13" name="Google Shape;213;p6"/>
            <p:cNvSpPr/>
            <p:nvPr/>
          </p:nvSpPr>
          <p:spPr>
            <a:xfrm>
              <a:off x="2079319" y="3027144"/>
              <a:ext cx="533400" cy="533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45" t="-91" r="11900" b="27935"/>
          <a:stretch/>
        </p:blipFill>
        <p:spPr>
          <a:xfrm>
            <a:off x="3196054" y="2656100"/>
            <a:ext cx="6300789" cy="1728788"/>
          </a:xfrm>
          <a:prstGeom prst="rect">
            <a:avLst/>
          </a:prstGeom>
        </p:spPr>
      </p:pic>
      <p:sp>
        <p:nvSpPr>
          <p:cNvPr id="14" name="文本框 22">
            <a:extLst>
              <a:ext uri="{FF2B5EF4-FFF2-40B4-BE49-F238E27FC236}">
                <a16:creationId xmlns:a16="http://schemas.microsoft.com/office/drawing/2014/main" id="{2E2EEE7A-A3AE-4AED-ABD9-179027EEB41F}"/>
              </a:ext>
            </a:extLst>
          </p:cNvPr>
          <p:cNvSpPr txBox="1"/>
          <p:nvPr/>
        </p:nvSpPr>
        <p:spPr>
          <a:xfrm>
            <a:off x="1822411" y="2578722"/>
            <a:ext cx="10716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zh-CN" sz="4800" b="1" i="0" u="none" strike="noStrike" kern="0" cap="none" spc="0" normalizeH="0" baseline="0" noProof="0" dirty="0">
                <a:ln>
                  <a:noFill/>
                </a:ln>
                <a:solidFill>
                  <a:srgbClr val="44CAD8"/>
                </a:solidFill>
                <a:effectLst/>
                <a:uLnTx/>
                <a:uFillTx/>
                <a:latin typeface="Calibri" panose="020F0502020204030204" pitchFamily="34" charset="0"/>
                <a:ea typeface="方正卡通简体" panose="03000509000000000000" pitchFamily="65" charset="-122"/>
                <a:cs typeface="Calibri" panose="020F0502020204030204" pitchFamily="34" charset="0"/>
                <a:sym typeface="Arial"/>
              </a:rPr>
              <a:t>01</a:t>
            </a:r>
            <a:endParaRPr kumimoji="0" lang="zh-CN" altLang="en-US" sz="4800" b="1" i="0" u="none" strike="noStrike" kern="0" cap="none" spc="0" normalizeH="0" baseline="0" noProof="0" dirty="0">
              <a:ln>
                <a:noFill/>
              </a:ln>
              <a:solidFill>
                <a:srgbClr val="44CAD8"/>
              </a:solidFill>
              <a:effectLst/>
              <a:uLnTx/>
              <a:uFillTx/>
              <a:latin typeface="Calibri" panose="020F0502020204030204" pitchFamily="34" charset="0"/>
              <a:ea typeface="方正卡通简体" panose="03000509000000000000" pitchFamily="65" charset="-122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15" name="Google Shape;214;p6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 rot="1641385">
            <a:off x="8205170" y="818019"/>
            <a:ext cx="2458511" cy="263978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32043898"/>
      </p:ext>
    </p:extLst>
  </p:cSld>
  <p:clrMapOvr>
    <a:masterClrMapping/>
  </p:clrMapOvr>
  <p:transition spd="slow"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250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4A9ECA1B-1324-1724-8AAC-9280B725FDA4}"/>
              </a:ext>
            </a:extLst>
          </p:cNvPr>
          <p:cNvSpPr/>
          <p:nvPr/>
        </p:nvSpPr>
        <p:spPr>
          <a:xfrm>
            <a:off x="1718631" y="3105334"/>
            <a:ext cx="9309253" cy="2733606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5E0DE37-342D-AF45-228B-3306137522A4}"/>
              </a:ext>
            </a:extLst>
          </p:cNvPr>
          <p:cNvCxnSpPr>
            <a:cxnSpLocks/>
          </p:cNvCxnSpPr>
          <p:nvPr/>
        </p:nvCxnSpPr>
        <p:spPr>
          <a:xfrm>
            <a:off x="2269475" y="1897656"/>
            <a:ext cx="7623672" cy="37244"/>
          </a:xfrm>
          <a:prstGeom prst="line">
            <a:avLst/>
          </a:prstGeom>
          <a:ln w="5715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87" name="Google Shape;187;p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239914" y="-279129"/>
            <a:ext cx="3318499" cy="221402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97" name="Google Shape;197;p4"/>
          <p:cNvGrpSpPr/>
          <p:nvPr/>
        </p:nvGrpSpPr>
        <p:grpSpPr>
          <a:xfrm>
            <a:off x="4365626" y="-12171"/>
            <a:ext cx="4006215" cy="791468"/>
            <a:chOff x="3205153" y="3957288"/>
            <a:chExt cx="6506006" cy="2160240"/>
          </a:xfrm>
        </p:grpSpPr>
        <p:sp>
          <p:nvSpPr>
            <p:cNvPr id="198" name="Google Shape;198;p4"/>
            <p:cNvSpPr/>
            <p:nvPr/>
          </p:nvSpPr>
          <p:spPr>
            <a:xfrm>
              <a:off x="3205153" y="3957288"/>
              <a:ext cx="6506006" cy="2160240"/>
            </a:xfrm>
            <a:prstGeom prst="rect">
              <a:avLst/>
            </a:prstGeom>
            <a:solidFill>
              <a:srgbClr val="FFFFCC"/>
            </a:solidFill>
            <a:ln w="76200" cap="flat" cmpd="dbl">
              <a:solidFill>
                <a:srgbClr val="6F8F2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" name="Google Shape;199;p4"/>
            <p:cNvSpPr txBox="1"/>
            <p:nvPr/>
          </p:nvSpPr>
          <p:spPr>
            <a:xfrm>
              <a:off x="3251241" y="3993870"/>
              <a:ext cx="6357728" cy="152263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4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a. </a:t>
              </a:r>
              <a:r>
                <a:rPr kumimoji="0" lang="en-US" sz="4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Điểm</a:t>
              </a:r>
              <a:r>
                <a:rPr kumimoji="0" lang="en-US" sz="44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ở </a:t>
              </a:r>
              <a:r>
                <a:rPr kumimoji="0" lang="en-US" sz="4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giữa</a:t>
              </a: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DB9A6D38-67EA-46BA-85C7-ECF9B0A9E802}"/>
              </a:ext>
            </a:extLst>
          </p:cNvPr>
          <p:cNvSpPr txBox="1"/>
          <p:nvPr/>
        </p:nvSpPr>
        <p:spPr>
          <a:xfrm>
            <a:off x="4224568" y="1230943"/>
            <a:ext cx="22250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3 cm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434EAFA-C4DB-4AC2-A640-93E5882CD2B6}"/>
              </a:ext>
            </a:extLst>
          </p:cNvPr>
          <p:cNvSpPr txBox="1"/>
          <p:nvPr/>
        </p:nvSpPr>
        <p:spPr>
          <a:xfrm>
            <a:off x="6725920" y="1189770"/>
            <a:ext cx="22250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2 cm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756915EF-A706-C441-0834-6B1DE02DCCFE}"/>
              </a:ext>
            </a:extLst>
          </p:cNvPr>
          <p:cNvSpPr/>
          <p:nvPr/>
        </p:nvSpPr>
        <p:spPr>
          <a:xfrm>
            <a:off x="3655248" y="1826268"/>
            <a:ext cx="116732" cy="17003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176EB3DC-788C-9FD6-CDDC-574960E3FCF1}"/>
              </a:ext>
            </a:extLst>
          </p:cNvPr>
          <p:cNvSpPr/>
          <p:nvPr/>
        </p:nvSpPr>
        <p:spPr>
          <a:xfrm>
            <a:off x="6346060" y="1826268"/>
            <a:ext cx="116732" cy="17003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AEF7A7A6-E3E0-F90A-0950-0DAE5B791F7B}"/>
              </a:ext>
            </a:extLst>
          </p:cNvPr>
          <p:cNvSpPr/>
          <p:nvPr/>
        </p:nvSpPr>
        <p:spPr>
          <a:xfrm>
            <a:off x="8222107" y="1849885"/>
            <a:ext cx="116732" cy="17003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15EE4E7-CEB2-87BF-62A2-8F272051252E}"/>
              </a:ext>
            </a:extLst>
          </p:cNvPr>
          <p:cNvSpPr txBox="1"/>
          <p:nvPr/>
        </p:nvSpPr>
        <p:spPr>
          <a:xfrm>
            <a:off x="6178132" y="2169351"/>
            <a:ext cx="4525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B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0827A71-9D79-CFE3-0B9D-432B3AD2530E}"/>
              </a:ext>
            </a:extLst>
          </p:cNvPr>
          <p:cNvSpPr txBox="1"/>
          <p:nvPr/>
        </p:nvSpPr>
        <p:spPr>
          <a:xfrm>
            <a:off x="3487320" y="2141367"/>
            <a:ext cx="4525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A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0B78572-C821-F62D-3677-B53B11081B02}"/>
              </a:ext>
            </a:extLst>
          </p:cNvPr>
          <p:cNvSpPr txBox="1"/>
          <p:nvPr/>
        </p:nvSpPr>
        <p:spPr>
          <a:xfrm>
            <a:off x="8082621" y="2224608"/>
            <a:ext cx="4525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C</a:t>
            </a:r>
          </a:p>
        </p:txBody>
      </p:sp>
      <p:sp>
        <p:nvSpPr>
          <p:cNvPr id="25" name="Google Shape;199;p4">
            <a:extLst>
              <a:ext uri="{FF2B5EF4-FFF2-40B4-BE49-F238E27FC236}">
                <a16:creationId xmlns:a16="http://schemas.microsoft.com/office/drawing/2014/main" id="{1C99EB60-57E4-35D7-46B9-FCEB1C8B4226}"/>
              </a:ext>
            </a:extLst>
          </p:cNvPr>
          <p:cNvSpPr txBox="1"/>
          <p:nvPr/>
        </p:nvSpPr>
        <p:spPr>
          <a:xfrm>
            <a:off x="2019005" y="3310920"/>
            <a:ext cx="8667356" cy="2308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Quan </a:t>
            </a:r>
            <a:r>
              <a:rPr kumimoji="0" lang="en-US" sz="300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sát</a:t>
            </a:r>
            <a:r>
              <a:rPr kumimoji="0" lang="en-US" sz="300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3000" i="0" u="none" strike="noStrike" kern="0" cap="none" spc="0" normalizeH="0" noProof="0" dirty="0" err="1">
                <a:ln>
                  <a:noFill/>
                </a:ln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hình</a:t>
            </a:r>
            <a:r>
              <a:rPr kumimoji="0" lang="en-US" sz="300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3000" i="0" u="none" strike="noStrike" kern="0" cap="none" spc="0" normalizeH="0" noProof="0" dirty="0" err="1">
                <a:ln>
                  <a:noFill/>
                </a:ln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vẽ</a:t>
            </a:r>
            <a:r>
              <a:rPr kumimoji="0" lang="en-US" sz="300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3000" i="0" u="none" strike="noStrike" kern="0" cap="none" spc="0" normalizeH="0" noProof="0" dirty="0" err="1">
                <a:ln>
                  <a:noFill/>
                </a:ln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trên</a:t>
            </a:r>
            <a:r>
              <a:rPr lang="en-US" sz="3000" kern="0" dirty="0"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3000" kern="0" dirty="0" err="1">
                <a:latin typeface="Arial"/>
                <a:ea typeface="Arial"/>
                <a:cs typeface="Arial"/>
                <a:sym typeface="Arial"/>
              </a:rPr>
              <a:t>thảo</a:t>
            </a:r>
            <a:r>
              <a:rPr lang="en-US" sz="3000" kern="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000" kern="0" dirty="0" err="1">
                <a:latin typeface="Arial"/>
                <a:ea typeface="Arial"/>
                <a:cs typeface="Arial"/>
                <a:sym typeface="Arial"/>
              </a:rPr>
              <a:t>luận</a:t>
            </a:r>
            <a:r>
              <a:rPr lang="en-US" sz="3000" kern="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000" kern="0" dirty="0" err="1">
                <a:latin typeface="Arial"/>
                <a:ea typeface="Arial"/>
                <a:cs typeface="Arial"/>
                <a:sym typeface="Arial"/>
              </a:rPr>
              <a:t>nhóm</a:t>
            </a:r>
            <a:r>
              <a:rPr lang="en-US" sz="3000" kern="0" dirty="0">
                <a:latin typeface="Arial"/>
                <a:ea typeface="Arial"/>
                <a:cs typeface="Arial"/>
                <a:sym typeface="Arial"/>
              </a:rPr>
              <a:t> 2 </a:t>
            </a:r>
            <a:r>
              <a:rPr lang="en-US" sz="3000" kern="0" dirty="0" err="1">
                <a:latin typeface="Arial"/>
                <a:ea typeface="Arial"/>
                <a:cs typeface="Arial"/>
                <a:sym typeface="Arial"/>
              </a:rPr>
              <a:t>và</a:t>
            </a:r>
            <a:r>
              <a:rPr lang="en-US" sz="3000" kern="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000" kern="0" dirty="0" err="1">
                <a:latin typeface="Arial"/>
                <a:ea typeface="Arial"/>
                <a:cs typeface="Arial"/>
                <a:sym typeface="Arial"/>
              </a:rPr>
              <a:t>trả</a:t>
            </a:r>
            <a:r>
              <a:rPr lang="en-US" sz="3000" kern="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000" kern="0" dirty="0" err="1">
                <a:latin typeface="Arial"/>
                <a:ea typeface="Arial"/>
                <a:cs typeface="Arial"/>
                <a:sym typeface="Arial"/>
              </a:rPr>
              <a:t>lời</a:t>
            </a:r>
            <a:r>
              <a:rPr lang="en-US" sz="3000" kern="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000" kern="0" dirty="0" err="1">
                <a:latin typeface="Arial"/>
                <a:ea typeface="Arial"/>
                <a:cs typeface="Arial"/>
                <a:sym typeface="Arial"/>
              </a:rPr>
              <a:t>câu</a:t>
            </a:r>
            <a:r>
              <a:rPr lang="en-US" sz="3000" kern="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000" kern="0" dirty="0" err="1">
                <a:latin typeface="Arial"/>
                <a:ea typeface="Arial"/>
                <a:cs typeface="Arial"/>
                <a:sym typeface="Arial"/>
              </a:rPr>
              <a:t>hỏi</a:t>
            </a:r>
            <a:r>
              <a:rPr lang="en-US" sz="3000" kern="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000" kern="0" dirty="0" err="1">
                <a:latin typeface="Arial"/>
                <a:ea typeface="Arial"/>
                <a:cs typeface="Arial"/>
                <a:sym typeface="Arial"/>
              </a:rPr>
              <a:t>sau</a:t>
            </a:r>
            <a:r>
              <a:rPr lang="en-US" sz="3000" kern="0" dirty="0">
                <a:latin typeface="Arial"/>
                <a:ea typeface="Arial"/>
                <a:cs typeface="Arial"/>
                <a:sym typeface="Arial"/>
              </a:rPr>
              <a:t>:</a:t>
            </a:r>
          </a:p>
          <a:p>
            <a:pPr marL="514350" marR="0" lvl="0" indent="-51435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AutoNum type="arabicPeriod"/>
              <a:tabLst/>
              <a:defRPr/>
            </a:pPr>
            <a:r>
              <a:rPr kumimoji="0" lang="en-US" sz="300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Nhận</a:t>
            </a:r>
            <a:r>
              <a:rPr kumimoji="0" lang="en-US" sz="300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3000" i="0" u="none" strike="noStrike" kern="0" cap="none" spc="0" normalizeH="0" noProof="0" dirty="0" err="1">
                <a:ln>
                  <a:noFill/>
                </a:ln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xét</a:t>
            </a:r>
            <a:r>
              <a:rPr kumimoji="0" lang="en-US" sz="300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3000" i="0" u="none" strike="noStrike" kern="0" cap="none" spc="0" normalizeH="0" noProof="0" dirty="0" err="1">
                <a:ln>
                  <a:noFill/>
                </a:ln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vị</a:t>
            </a:r>
            <a:r>
              <a:rPr kumimoji="0" lang="en-US" sz="300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3000" i="0" u="none" strike="noStrike" kern="0" cap="none" spc="0" normalizeH="0" noProof="0" dirty="0" err="1">
                <a:ln>
                  <a:noFill/>
                </a:ln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trí</a:t>
            </a:r>
            <a:r>
              <a:rPr kumimoji="0" lang="en-US" sz="300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3000" i="0" u="none" strike="noStrike" kern="0" cap="none" spc="0" normalizeH="0" noProof="0" dirty="0" err="1">
                <a:ln>
                  <a:noFill/>
                </a:ln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ba</a:t>
            </a:r>
            <a:r>
              <a:rPr kumimoji="0" lang="en-US" sz="300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3000" i="0" u="none" strike="noStrike" kern="0" cap="none" spc="0" normalizeH="0" noProof="0" dirty="0" err="1">
                <a:ln>
                  <a:noFill/>
                </a:ln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điểm</a:t>
            </a:r>
            <a:r>
              <a:rPr kumimoji="0" lang="en-US" sz="300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A, B, C</a:t>
            </a:r>
          </a:p>
          <a:p>
            <a:pPr marL="514350" marR="0" lvl="0" indent="-51435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AutoNum type="arabicPeriod"/>
              <a:tabLst/>
              <a:defRPr/>
            </a:pPr>
            <a:r>
              <a:rPr lang="en-US" sz="3000" kern="0" baseline="0" dirty="0" err="1">
                <a:latin typeface="Arial"/>
                <a:ea typeface="Arial"/>
                <a:cs typeface="Arial"/>
                <a:sym typeface="Arial"/>
              </a:rPr>
              <a:t>Nêu</a:t>
            </a:r>
            <a:r>
              <a:rPr lang="en-US" sz="3000" kern="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000" kern="0" dirty="0" err="1">
                <a:latin typeface="Arial"/>
                <a:ea typeface="Arial"/>
                <a:cs typeface="Arial"/>
                <a:sym typeface="Arial"/>
              </a:rPr>
              <a:t>tên</a:t>
            </a:r>
            <a:r>
              <a:rPr lang="en-US" sz="3000" kern="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000" kern="0" dirty="0" err="1">
                <a:latin typeface="Arial"/>
                <a:ea typeface="Arial"/>
                <a:cs typeface="Arial"/>
                <a:sym typeface="Arial"/>
              </a:rPr>
              <a:t>điểm</a:t>
            </a:r>
            <a:r>
              <a:rPr lang="en-US" sz="3000" kern="0" dirty="0">
                <a:latin typeface="Arial"/>
                <a:ea typeface="Arial"/>
                <a:cs typeface="Arial"/>
                <a:sym typeface="Arial"/>
              </a:rPr>
              <a:t> ở </a:t>
            </a:r>
            <a:r>
              <a:rPr lang="en-US" sz="3000" kern="0" dirty="0" err="1">
                <a:latin typeface="Arial"/>
                <a:ea typeface="Arial"/>
                <a:cs typeface="Arial"/>
                <a:sym typeface="Arial"/>
              </a:rPr>
              <a:t>giữa</a:t>
            </a:r>
            <a:r>
              <a:rPr lang="en-US" sz="3000" kern="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000" kern="0" dirty="0" err="1">
                <a:latin typeface="Arial"/>
                <a:ea typeface="Arial"/>
                <a:cs typeface="Arial"/>
                <a:sym typeface="Arial"/>
              </a:rPr>
              <a:t>hai</a:t>
            </a:r>
            <a:r>
              <a:rPr lang="en-US" sz="3000" kern="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000" kern="0" dirty="0" err="1">
                <a:latin typeface="Arial"/>
                <a:ea typeface="Arial"/>
                <a:cs typeface="Arial"/>
                <a:sym typeface="Arial"/>
              </a:rPr>
              <a:t>điểm</a:t>
            </a:r>
            <a:r>
              <a:rPr lang="en-US" sz="3000" kern="0" dirty="0">
                <a:latin typeface="Arial"/>
                <a:ea typeface="Arial"/>
                <a:cs typeface="Arial"/>
                <a:sym typeface="Arial"/>
              </a:rPr>
              <a:t> A </a:t>
            </a:r>
            <a:r>
              <a:rPr lang="en-US" sz="3000" kern="0" dirty="0" err="1">
                <a:latin typeface="Arial"/>
                <a:ea typeface="Arial"/>
                <a:cs typeface="Arial"/>
                <a:sym typeface="Arial"/>
              </a:rPr>
              <a:t>và</a:t>
            </a:r>
            <a:r>
              <a:rPr lang="en-US" sz="3000" kern="0" dirty="0">
                <a:latin typeface="Arial"/>
                <a:ea typeface="Arial"/>
                <a:cs typeface="Arial"/>
                <a:sym typeface="Arial"/>
              </a:rPr>
              <a:t> C?</a:t>
            </a:r>
            <a:r>
              <a:rPr kumimoji="0" lang="en-US" sz="30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endParaRPr kumimoji="0" sz="300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1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1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3" grpId="0"/>
      <p:bldP spid="2" grpId="0" animBg="1"/>
      <p:bldP spid="4" grpId="0" animBg="1"/>
      <p:bldP spid="9" grpId="0" animBg="1"/>
      <p:bldP spid="15" grpId="0"/>
      <p:bldP spid="18" grpId="0"/>
      <p:bldP spid="21" grpId="0"/>
      <p:bldP spid="25" grpId="0" build="allAtOnce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5E0DE37-342D-AF45-228B-3306137522A4}"/>
              </a:ext>
            </a:extLst>
          </p:cNvPr>
          <p:cNvCxnSpPr>
            <a:cxnSpLocks/>
          </p:cNvCxnSpPr>
          <p:nvPr/>
        </p:nvCxnSpPr>
        <p:spPr>
          <a:xfrm>
            <a:off x="2269475" y="1897656"/>
            <a:ext cx="7623672" cy="37244"/>
          </a:xfrm>
          <a:prstGeom prst="line">
            <a:avLst/>
          </a:prstGeom>
          <a:ln w="5715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87" name="Google Shape;187;p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239914" y="-279129"/>
            <a:ext cx="3318499" cy="221402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97" name="Google Shape;197;p4"/>
          <p:cNvGrpSpPr/>
          <p:nvPr/>
        </p:nvGrpSpPr>
        <p:grpSpPr>
          <a:xfrm>
            <a:off x="4365626" y="-12171"/>
            <a:ext cx="4006215" cy="791468"/>
            <a:chOff x="3205153" y="3957288"/>
            <a:chExt cx="6506006" cy="2160240"/>
          </a:xfrm>
        </p:grpSpPr>
        <p:sp>
          <p:nvSpPr>
            <p:cNvPr id="198" name="Google Shape;198;p4"/>
            <p:cNvSpPr/>
            <p:nvPr/>
          </p:nvSpPr>
          <p:spPr>
            <a:xfrm>
              <a:off x="3205153" y="3957288"/>
              <a:ext cx="6506006" cy="2160240"/>
            </a:xfrm>
            <a:prstGeom prst="rect">
              <a:avLst/>
            </a:prstGeom>
            <a:solidFill>
              <a:srgbClr val="FFFFCC"/>
            </a:solidFill>
            <a:ln w="76200" cap="flat" cmpd="dbl">
              <a:solidFill>
                <a:srgbClr val="6F8F2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" name="Google Shape;199;p4"/>
            <p:cNvSpPr txBox="1"/>
            <p:nvPr/>
          </p:nvSpPr>
          <p:spPr>
            <a:xfrm>
              <a:off x="3251241" y="3993870"/>
              <a:ext cx="6357728" cy="152263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4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a. </a:t>
              </a:r>
              <a:r>
                <a:rPr kumimoji="0" lang="en-US" sz="4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Điểm</a:t>
              </a:r>
              <a:r>
                <a:rPr kumimoji="0" lang="en-US" sz="44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ở </a:t>
              </a:r>
              <a:r>
                <a:rPr kumimoji="0" lang="en-US" sz="4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giữa</a:t>
              </a: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DB9A6D38-67EA-46BA-85C7-ECF9B0A9E802}"/>
              </a:ext>
            </a:extLst>
          </p:cNvPr>
          <p:cNvSpPr txBox="1"/>
          <p:nvPr/>
        </p:nvSpPr>
        <p:spPr>
          <a:xfrm>
            <a:off x="4224568" y="1230943"/>
            <a:ext cx="22250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 cm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434EAFA-C4DB-4AC2-A640-93E5882CD2B6}"/>
              </a:ext>
            </a:extLst>
          </p:cNvPr>
          <p:cNvSpPr txBox="1"/>
          <p:nvPr/>
        </p:nvSpPr>
        <p:spPr>
          <a:xfrm>
            <a:off x="6725920" y="1189770"/>
            <a:ext cx="22250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 cm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756915EF-A706-C441-0834-6B1DE02DCCFE}"/>
              </a:ext>
            </a:extLst>
          </p:cNvPr>
          <p:cNvSpPr/>
          <p:nvPr/>
        </p:nvSpPr>
        <p:spPr>
          <a:xfrm>
            <a:off x="3655248" y="1826268"/>
            <a:ext cx="116732" cy="17003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176EB3DC-788C-9FD6-CDDC-574960E3FCF1}"/>
              </a:ext>
            </a:extLst>
          </p:cNvPr>
          <p:cNvSpPr/>
          <p:nvPr/>
        </p:nvSpPr>
        <p:spPr>
          <a:xfrm>
            <a:off x="6346060" y="1826268"/>
            <a:ext cx="116732" cy="17003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AEF7A7A6-E3E0-F90A-0950-0DAE5B791F7B}"/>
              </a:ext>
            </a:extLst>
          </p:cNvPr>
          <p:cNvSpPr/>
          <p:nvPr/>
        </p:nvSpPr>
        <p:spPr>
          <a:xfrm>
            <a:off x="8222107" y="1849885"/>
            <a:ext cx="116732" cy="17003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15EE4E7-CEB2-87BF-62A2-8F272051252E}"/>
              </a:ext>
            </a:extLst>
          </p:cNvPr>
          <p:cNvSpPr txBox="1"/>
          <p:nvPr/>
        </p:nvSpPr>
        <p:spPr>
          <a:xfrm>
            <a:off x="6178132" y="2169351"/>
            <a:ext cx="4525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0827A71-9D79-CFE3-0B9D-432B3AD2530E}"/>
              </a:ext>
            </a:extLst>
          </p:cNvPr>
          <p:cNvSpPr txBox="1"/>
          <p:nvPr/>
        </p:nvSpPr>
        <p:spPr>
          <a:xfrm>
            <a:off x="3487320" y="2141367"/>
            <a:ext cx="4525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0B78572-C821-F62D-3677-B53B11081B02}"/>
              </a:ext>
            </a:extLst>
          </p:cNvPr>
          <p:cNvSpPr txBox="1"/>
          <p:nvPr/>
        </p:nvSpPr>
        <p:spPr>
          <a:xfrm>
            <a:off x="8082621" y="2224608"/>
            <a:ext cx="4525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</a:t>
            </a:r>
          </a:p>
        </p:txBody>
      </p:sp>
      <p:sp>
        <p:nvSpPr>
          <p:cNvPr id="25" name="Google Shape;199;p4">
            <a:extLst>
              <a:ext uri="{FF2B5EF4-FFF2-40B4-BE49-F238E27FC236}">
                <a16:creationId xmlns:a16="http://schemas.microsoft.com/office/drawing/2014/main" id="{1C99EB60-57E4-35D7-46B9-FCEB1C8B4226}"/>
              </a:ext>
            </a:extLst>
          </p:cNvPr>
          <p:cNvSpPr txBox="1"/>
          <p:nvPr/>
        </p:nvSpPr>
        <p:spPr>
          <a:xfrm>
            <a:off x="3197810" y="3429000"/>
            <a:ext cx="8667356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-</a:t>
            </a:r>
            <a:r>
              <a:rPr kumimoji="0" lang="en-US" sz="30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A, B, C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là</a:t>
            </a:r>
            <a:r>
              <a:rPr kumimoji="0" lang="en-US" sz="30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3 </a:t>
            </a:r>
            <a:r>
              <a:rPr kumimoji="0" lang="en-US" sz="30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điểm</a:t>
            </a:r>
            <a:r>
              <a:rPr kumimoji="0" lang="en-US" sz="30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30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thẳng</a:t>
            </a:r>
            <a:r>
              <a:rPr kumimoji="0" lang="en-US" sz="30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30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hàng</a:t>
            </a:r>
            <a:endParaRPr lang="en-US" sz="3000" kern="0" dirty="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000" kern="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- B </a:t>
            </a:r>
            <a:r>
              <a:rPr lang="en-US" sz="3000" kern="0" dirty="0" err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là</a:t>
            </a:r>
            <a:r>
              <a:rPr lang="en-US" sz="3000" kern="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điểm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ở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giữa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hai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điểm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A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và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C </a:t>
            </a:r>
            <a:endParaRPr kumimoji="0" sz="30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68040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1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1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3" grpId="0"/>
      <p:bldP spid="2" grpId="0" animBg="1"/>
      <p:bldP spid="4" grpId="0" animBg="1"/>
      <p:bldP spid="9" grpId="0" animBg="1"/>
      <p:bldP spid="15" grpId="0"/>
      <p:bldP spid="18" grpId="0"/>
      <p:bldP spid="21" grpId="0"/>
      <p:bldP spid="25" grpId="0" build="allAtOnce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" name="Google Shape;187;p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228888" y="-279129"/>
            <a:ext cx="3318499" cy="221402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92" name="Google Shape;192;p4"/>
          <p:cNvGrpSpPr/>
          <p:nvPr/>
        </p:nvGrpSpPr>
        <p:grpSpPr>
          <a:xfrm>
            <a:off x="1978759" y="2561242"/>
            <a:ext cx="8618627" cy="3737702"/>
            <a:chOff x="5743355" y="5952590"/>
            <a:chExt cx="3492823" cy="2119524"/>
          </a:xfrm>
        </p:grpSpPr>
        <p:sp>
          <p:nvSpPr>
            <p:cNvPr id="193" name="Google Shape;193;p4"/>
            <p:cNvSpPr/>
            <p:nvPr/>
          </p:nvSpPr>
          <p:spPr>
            <a:xfrm>
              <a:off x="5743355" y="5952590"/>
              <a:ext cx="3492823" cy="1981412"/>
            </a:xfrm>
            <a:custGeom>
              <a:avLst/>
              <a:gdLst/>
              <a:ahLst/>
              <a:cxnLst/>
              <a:rect l="l" t="t" r="r" b="b"/>
              <a:pathLst>
                <a:path w="3302000" h="990600" extrusionOk="0">
                  <a:moveTo>
                    <a:pt x="0" y="304800"/>
                  </a:moveTo>
                  <a:lnTo>
                    <a:pt x="397933" y="922867"/>
                  </a:lnTo>
                  <a:lnTo>
                    <a:pt x="3090333" y="990600"/>
                  </a:lnTo>
                  <a:lnTo>
                    <a:pt x="3302000" y="0"/>
                  </a:lnTo>
                  <a:lnTo>
                    <a:pt x="0" y="304800"/>
                  </a:lnTo>
                  <a:close/>
                </a:path>
              </a:pathLst>
            </a:custGeom>
            <a:solidFill>
              <a:srgbClr val="84EDE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rm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" name="Google Shape;194;p4"/>
            <p:cNvSpPr/>
            <p:nvPr/>
          </p:nvSpPr>
          <p:spPr>
            <a:xfrm>
              <a:off x="5981480" y="6139212"/>
              <a:ext cx="2999765" cy="1932902"/>
            </a:xfrm>
            <a:custGeom>
              <a:avLst/>
              <a:gdLst/>
              <a:ahLst/>
              <a:cxnLst/>
              <a:rect l="l" t="t" r="r" b="b"/>
              <a:pathLst>
                <a:path w="2836333" h="965200" extrusionOk="0">
                  <a:moveTo>
                    <a:pt x="0" y="0"/>
                  </a:moveTo>
                  <a:lnTo>
                    <a:pt x="245533" y="685800"/>
                  </a:lnTo>
                  <a:lnTo>
                    <a:pt x="2658533" y="965200"/>
                  </a:lnTo>
                  <a:lnTo>
                    <a:pt x="2836333" y="10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  <a:effectLst>
              <a:outerShdw blurRad="63500" sx="102000" sy="1020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rm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" name="Google Shape;195;p4"/>
            <p:cNvSpPr txBox="1"/>
            <p:nvPr/>
          </p:nvSpPr>
          <p:spPr>
            <a:xfrm>
              <a:off x="6184035" y="6309524"/>
              <a:ext cx="2721550" cy="127404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457200" indent="-457200">
                <a:buClr>
                  <a:srgbClr val="000000"/>
                </a:buClr>
                <a:buFont typeface="Arial" panose="020B0604020202020204" pitchFamily="34" charset="0"/>
                <a:buChar char="•"/>
                <a:defRPr/>
              </a:pPr>
              <a:r>
                <a:rPr lang="en-US" sz="2800" kern="0" dirty="0">
                  <a:solidFill>
                    <a:srgbClr val="000000"/>
                  </a:solidFill>
                  <a:cs typeface="Arial"/>
                  <a:sym typeface="Arial"/>
                </a:rPr>
                <a:t>H </a:t>
              </a:r>
              <a:r>
                <a:rPr lang="en-US" sz="2800" kern="0" dirty="0" err="1">
                  <a:solidFill>
                    <a:srgbClr val="000000"/>
                  </a:solidFill>
                  <a:cs typeface="Arial"/>
                  <a:sym typeface="Arial"/>
                </a:rPr>
                <a:t>là</a:t>
              </a:r>
              <a:r>
                <a:rPr lang="en-US" sz="2800" kern="0" dirty="0">
                  <a:solidFill>
                    <a:srgbClr val="000000"/>
                  </a:solidFill>
                  <a:cs typeface="Arial"/>
                  <a:sym typeface="Arial"/>
                </a:rPr>
                <a:t> </a:t>
              </a:r>
              <a:r>
                <a:rPr lang="en-US" sz="2800" kern="0" dirty="0" err="1">
                  <a:solidFill>
                    <a:srgbClr val="000000"/>
                  </a:solidFill>
                  <a:cs typeface="Arial"/>
                  <a:sym typeface="Arial"/>
                </a:rPr>
                <a:t>điểm</a:t>
              </a:r>
              <a:r>
                <a:rPr lang="en-US" sz="2800" kern="0" dirty="0">
                  <a:solidFill>
                    <a:srgbClr val="000000"/>
                  </a:solidFill>
                  <a:cs typeface="Arial"/>
                  <a:sym typeface="Arial"/>
                </a:rPr>
                <a:t> ở </a:t>
              </a:r>
              <a:r>
                <a:rPr lang="en-US" sz="2800" kern="0" dirty="0" err="1">
                  <a:solidFill>
                    <a:srgbClr val="000000"/>
                  </a:solidFill>
                  <a:cs typeface="Arial"/>
                  <a:sym typeface="Arial"/>
                </a:rPr>
                <a:t>giữa</a:t>
              </a:r>
              <a:r>
                <a:rPr lang="en-US" sz="2800" kern="0" dirty="0">
                  <a:solidFill>
                    <a:srgbClr val="000000"/>
                  </a:solidFill>
                  <a:cs typeface="Arial"/>
                  <a:sym typeface="Arial"/>
                </a:rPr>
                <a:t> </a:t>
              </a:r>
              <a:r>
                <a:rPr lang="en-US" sz="2800" kern="0" dirty="0" err="1">
                  <a:solidFill>
                    <a:srgbClr val="000000"/>
                  </a:solidFill>
                  <a:cs typeface="Arial"/>
                  <a:sym typeface="Arial"/>
                </a:rPr>
                <a:t>hai</a:t>
              </a:r>
              <a:r>
                <a:rPr lang="en-US" sz="2800" kern="0" dirty="0">
                  <a:solidFill>
                    <a:srgbClr val="000000"/>
                  </a:solidFill>
                  <a:cs typeface="Arial"/>
                  <a:sym typeface="Arial"/>
                </a:rPr>
                <a:t> </a:t>
              </a:r>
              <a:r>
                <a:rPr lang="en-US" sz="2800" kern="0" dirty="0" err="1">
                  <a:solidFill>
                    <a:srgbClr val="000000"/>
                  </a:solidFill>
                  <a:cs typeface="Arial"/>
                  <a:sym typeface="Arial"/>
                </a:rPr>
                <a:t>điểm</a:t>
              </a:r>
              <a:r>
                <a:rPr lang="en-US" sz="2800" kern="0" dirty="0">
                  <a:solidFill>
                    <a:srgbClr val="000000"/>
                  </a:solidFill>
                  <a:cs typeface="Arial"/>
                  <a:sym typeface="Arial"/>
                </a:rPr>
                <a:t> D </a:t>
              </a:r>
              <a:r>
                <a:rPr lang="en-US" sz="2800" kern="0" dirty="0" err="1">
                  <a:solidFill>
                    <a:srgbClr val="000000"/>
                  </a:solidFill>
                  <a:cs typeface="Arial"/>
                  <a:sym typeface="Arial"/>
                </a:rPr>
                <a:t>và</a:t>
              </a:r>
              <a:r>
                <a:rPr lang="en-US" sz="2800" kern="0" dirty="0">
                  <a:solidFill>
                    <a:srgbClr val="000000"/>
                  </a:solidFill>
                  <a:cs typeface="Arial"/>
                  <a:sym typeface="Arial"/>
                </a:rPr>
                <a:t> </a:t>
              </a:r>
              <a:r>
                <a:rPr lang="en-US" sz="2800" kern="0" dirty="0" smtClean="0">
                  <a:solidFill>
                    <a:srgbClr val="000000"/>
                  </a:solidFill>
                  <a:cs typeface="Arial"/>
                  <a:sym typeface="Arial"/>
                </a:rPr>
                <a:t>E</a:t>
              </a:r>
              <a:endParaRPr lang="en-US" sz="2800" kern="0" dirty="0" smtClea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  <a:p>
              <a:pPr marL="457200" marR="0" lvl="0" indent="-4572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en-US" sz="2800" kern="0" dirty="0" err="1" smtClean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Độ</a:t>
              </a:r>
              <a:r>
                <a:rPr lang="en-US" sz="2800" kern="0" dirty="0" smtClean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dài</a:t>
              </a: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đoạn</a:t>
              </a: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thẳng</a:t>
              </a: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DH </a:t>
              </a: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bằng</a:t>
              </a: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độ</a:t>
              </a: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dài</a:t>
              </a: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đoạn</a:t>
              </a: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thẳng</a:t>
              </a: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HE, </a:t>
              </a: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viết</a:t>
              </a: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là</a:t>
              </a: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DH = HE</a:t>
              </a:r>
            </a:p>
            <a:p>
              <a:pPr marR="0" lvl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tabLst/>
                <a:defRPr/>
              </a:pPr>
              <a:r>
                <a:rPr lang="en-US" sz="2800" kern="0" dirty="0" smtClean="0">
                  <a:solidFill>
                    <a:srgbClr val="FF0000"/>
                  </a:solidFill>
                  <a:latin typeface="Arial"/>
                  <a:cs typeface="Arial"/>
                  <a:sym typeface="Arial"/>
                </a:rPr>
                <a:t>=&gt; H </a:t>
              </a:r>
              <a:r>
                <a:rPr lang="en-US" sz="2800" kern="0" dirty="0" err="1">
                  <a:solidFill>
                    <a:srgbClr val="FF0000"/>
                  </a:solidFill>
                  <a:latin typeface="Arial"/>
                  <a:cs typeface="Arial"/>
                  <a:sym typeface="Arial"/>
                </a:rPr>
                <a:t>được</a:t>
              </a:r>
              <a:r>
                <a:rPr lang="en-US" sz="2800" kern="0" dirty="0">
                  <a:solidFill>
                    <a:srgbClr val="FF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800" kern="0" dirty="0" err="1">
                  <a:solidFill>
                    <a:srgbClr val="FF0000"/>
                  </a:solidFill>
                  <a:latin typeface="Arial"/>
                  <a:cs typeface="Arial"/>
                  <a:sym typeface="Arial"/>
                </a:rPr>
                <a:t>gọi</a:t>
              </a:r>
              <a:r>
                <a:rPr lang="en-US" sz="2800" kern="0" dirty="0">
                  <a:solidFill>
                    <a:srgbClr val="FF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800" kern="0" dirty="0" err="1">
                  <a:solidFill>
                    <a:srgbClr val="FF0000"/>
                  </a:solidFill>
                  <a:latin typeface="Arial"/>
                  <a:cs typeface="Arial"/>
                  <a:sym typeface="Arial"/>
                </a:rPr>
                <a:t>là</a:t>
              </a:r>
              <a:r>
                <a:rPr lang="en-US" sz="2800" kern="0" dirty="0">
                  <a:solidFill>
                    <a:srgbClr val="FF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800" kern="0" dirty="0" err="1">
                  <a:solidFill>
                    <a:srgbClr val="FF0000"/>
                  </a:solidFill>
                  <a:latin typeface="Arial"/>
                  <a:cs typeface="Arial"/>
                  <a:sym typeface="Arial"/>
                </a:rPr>
                <a:t>trung</a:t>
              </a:r>
              <a:r>
                <a:rPr lang="en-US" sz="2800" kern="0" dirty="0">
                  <a:solidFill>
                    <a:srgbClr val="FF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800" kern="0" dirty="0" err="1">
                  <a:solidFill>
                    <a:srgbClr val="FF0000"/>
                  </a:solidFill>
                  <a:latin typeface="Arial"/>
                  <a:cs typeface="Arial"/>
                  <a:sym typeface="Arial"/>
                </a:rPr>
                <a:t>điểm</a:t>
              </a:r>
              <a:r>
                <a:rPr lang="en-US" sz="2800" kern="0" dirty="0">
                  <a:solidFill>
                    <a:srgbClr val="FF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800" kern="0" dirty="0" err="1">
                  <a:solidFill>
                    <a:srgbClr val="FF0000"/>
                  </a:solidFill>
                  <a:latin typeface="Arial"/>
                  <a:cs typeface="Arial"/>
                  <a:sym typeface="Arial"/>
                </a:rPr>
                <a:t>của</a:t>
              </a:r>
              <a:r>
                <a:rPr lang="en-US" sz="2800" kern="0" dirty="0">
                  <a:solidFill>
                    <a:srgbClr val="FF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800" kern="0" dirty="0" err="1">
                  <a:solidFill>
                    <a:srgbClr val="FF0000"/>
                  </a:solidFill>
                  <a:latin typeface="Arial"/>
                  <a:cs typeface="Arial"/>
                  <a:sym typeface="Arial"/>
                </a:rPr>
                <a:t>đoạn</a:t>
              </a:r>
              <a:r>
                <a:rPr lang="en-US" sz="2800" kern="0" dirty="0">
                  <a:solidFill>
                    <a:srgbClr val="FF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800" kern="0" dirty="0" err="1">
                  <a:solidFill>
                    <a:srgbClr val="FF0000"/>
                  </a:solidFill>
                  <a:latin typeface="Arial"/>
                  <a:cs typeface="Arial"/>
                  <a:sym typeface="Arial"/>
                </a:rPr>
                <a:t>thẳng</a:t>
              </a:r>
              <a:r>
                <a:rPr lang="en-US" sz="2800" kern="0" dirty="0">
                  <a:solidFill>
                    <a:srgbClr val="FF0000"/>
                  </a:solidFill>
                  <a:latin typeface="Arial"/>
                  <a:cs typeface="Arial"/>
                  <a:sym typeface="Arial"/>
                </a:rPr>
                <a:t> DE. </a:t>
              </a: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196" name="Google Shape;196;p4"/>
          <p:cNvPicPr preferRelativeResize="0"/>
          <p:nvPr/>
        </p:nvPicPr>
        <p:blipFill rotWithShape="1">
          <a:blip r:embed="rId5">
            <a:alphaModFix/>
          </a:blip>
          <a:srcRect l="10499" r="27259"/>
          <a:stretch/>
        </p:blipFill>
        <p:spPr>
          <a:xfrm flipH="1">
            <a:off x="726911" y="2236203"/>
            <a:ext cx="1737691" cy="279187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97" name="Google Shape;197;p4"/>
          <p:cNvGrpSpPr/>
          <p:nvPr/>
        </p:nvGrpSpPr>
        <p:grpSpPr>
          <a:xfrm>
            <a:off x="2184400" y="-12171"/>
            <a:ext cx="8547238" cy="1459912"/>
            <a:chOff x="3205153" y="3957288"/>
            <a:chExt cx="6506006" cy="3984697"/>
          </a:xfrm>
        </p:grpSpPr>
        <p:sp>
          <p:nvSpPr>
            <p:cNvPr id="198" name="Google Shape;198;p4"/>
            <p:cNvSpPr/>
            <p:nvPr/>
          </p:nvSpPr>
          <p:spPr>
            <a:xfrm>
              <a:off x="3205153" y="3957288"/>
              <a:ext cx="6506006" cy="2160240"/>
            </a:xfrm>
            <a:prstGeom prst="rect">
              <a:avLst/>
            </a:prstGeom>
            <a:solidFill>
              <a:srgbClr val="FFFFCC"/>
            </a:solidFill>
            <a:ln w="76200" cap="flat" cmpd="dbl">
              <a:solidFill>
                <a:srgbClr val="6F8F2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" name="Google Shape;199;p4"/>
            <p:cNvSpPr txBox="1"/>
            <p:nvPr/>
          </p:nvSpPr>
          <p:spPr>
            <a:xfrm>
              <a:off x="3251241" y="3993870"/>
              <a:ext cx="6357728" cy="394811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4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b. </a:t>
              </a:r>
              <a:r>
                <a:rPr kumimoji="0" lang="en-US" sz="4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Trung</a:t>
              </a:r>
              <a:r>
                <a:rPr kumimoji="0" lang="en-US" sz="44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4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điểm</a:t>
              </a:r>
              <a:r>
                <a:rPr kumimoji="0" lang="en-US" sz="44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4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của</a:t>
              </a:r>
              <a:r>
                <a:rPr kumimoji="0" lang="en-US" sz="44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4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đoạn</a:t>
              </a:r>
              <a:r>
                <a:rPr kumimoji="0" lang="en-US" sz="44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4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thẳng</a:t>
              </a: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FF559076-81AD-406C-8864-3FA11135B58A}"/>
              </a:ext>
            </a:extLst>
          </p:cNvPr>
          <p:cNvGrpSpPr/>
          <p:nvPr/>
        </p:nvGrpSpPr>
        <p:grpSpPr>
          <a:xfrm>
            <a:off x="3423920" y="1855174"/>
            <a:ext cx="5781040" cy="895764"/>
            <a:chOff x="3423920" y="1855174"/>
            <a:chExt cx="5781040" cy="895764"/>
          </a:xfrm>
        </p:grpSpPr>
        <p:cxnSp>
          <p:nvCxnSpPr>
            <p:cNvPr id="3" name="Straight Connector 2">
              <a:extLst>
                <a:ext uri="{FF2B5EF4-FFF2-40B4-BE49-F238E27FC236}">
                  <a16:creationId xmlns:a16="http://schemas.microsoft.com/office/drawing/2014/main" id="{EB5BFD7F-0692-4B92-AE62-F30986834C65}"/>
                </a:ext>
              </a:extLst>
            </p:cNvPr>
            <p:cNvCxnSpPr>
              <a:cxnSpLocks/>
              <a:stCxn id="5" idx="2"/>
              <a:endCxn id="17" idx="6"/>
            </p:cNvCxnSpPr>
            <p:nvPr/>
          </p:nvCxnSpPr>
          <p:spPr>
            <a:xfrm flipV="1">
              <a:off x="3668017" y="1940234"/>
              <a:ext cx="4826445" cy="4274"/>
            </a:xfrm>
            <a:prstGeom prst="line">
              <a:avLst/>
            </a:prstGeom>
            <a:ln w="571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82560DAD-5722-40A6-84A6-9105C4F0778E}"/>
                </a:ext>
              </a:extLst>
            </p:cNvPr>
            <p:cNvSpPr/>
            <p:nvPr/>
          </p:nvSpPr>
          <p:spPr>
            <a:xfrm>
              <a:off x="3668017" y="1873945"/>
              <a:ext cx="71389" cy="141126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F90CEE3B-1829-40A4-911C-CDA8DEC8188A}"/>
                </a:ext>
              </a:extLst>
            </p:cNvPr>
            <p:cNvSpPr/>
            <p:nvPr/>
          </p:nvSpPr>
          <p:spPr>
            <a:xfrm>
              <a:off x="6086191" y="1855174"/>
              <a:ext cx="71389" cy="141126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A992B9DE-4759-4CEF-B558-2FD538067477}"/>
                </a:ext>
              </a:extLst>
            </p:cNvPr>
            <p:cNvSpPr/>
            <p:nvPr/>
          </p:nvSpPr>
          <p:spPr>
            <a:xfrm>
              <a:off x="8423073" y="1869671"/>
              <a:ext cx="71389" cy="141126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6D6B2446-911D-4481-B9B1-8782CBF66E87}"/>
                </a:ext>
              </a:extLst>
            </p:cNvPr>
            <p:cNvSpPr txBox="1"/>
            <p:nvPr/>
          </p:nvSpPr>
          <p:spPr>
            <a:xfrm>
              <a:off x="3423920" y="1986198"/>
              <a:ext cx="1117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D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A7A6F8FF-F5B9-4CB1-B7DA-83AAB165DD44}"/>
                </a:ext>
              </a:extLst>
            </p:cNvPr>
            <p:cNvSpPr txBox="1"/>
            <p:nvPr/>
          </p:nvSpPr>
          <p:spPr>
            <a:xfrm>
              <a:off x="5912500" y="2043052"/>
              <a:ext cx="1117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H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D4658735-0596-4915-BD48-821D4968D0BB}"/>
                </a:ext>
              </a:extLst>
            </p:cNvPr>
            <p:cNvSpPr txBox="1"/>
            <p:nvPr/>
          </p:nvSpPr>
          <p:spPr>
            <a:xfrm>
              <a:off x="8087360" y="1982812"/>
              <a:ext cx="1117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dirty="0">
                  <a:solidFill>
                    <a:srgbClr val="000000"/>
                  </a:solidFill>
                  <a:latin typeface="Arial"/>
                </a:rPr>
                <a:t>E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3B7D1335-B4C1-49BF-9D3F-B7F47E8A67FC}"/>
              </a:ext>
            </a:extLst>
          </p:cNvPr>
          <p:cNvSpPr txBox="1"/>
          <p:nvPr/>
        </p:nvSpPr>
        <p:spPr>
          <a:xfrm>
            <a:off x="4224568" y="1230943"/>
            <a:ext cx="22250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3 cm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9634424-4E1D-4A18-AB8D-BD329C63F013}"/>
              </a:ext>
            </a:extLst>
          </p:cNvPr>
          <p:cNvSpPr txBox="1"/>
          <p:nvPr/>
        </p:nvSpPr>
        <p:spPr>
          <a:xfrm>
            <a:off x="6725920" y="1189770"/>
            <a:ext cx="22250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3 cm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C7A5BF7C-B76E-16E2-A6A2-965DD50B01E2}"/>
              </a:ext>
            </a:extLst>
          </p:cNvPr>
          <p:cNvSpPr/>
          <p:nvPr/>
        </p:nvSpPr>
        <p:spPr>
          <a:xfrm>
            <a:off x="3646790" y="1861988"/>
            <a:ext cx="116732" cy="17003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8C82FA32-ADAB-837C-4CEB-F7490EE396AD}"/>
              </a:ext>
            </a:extLst>
          </p:cNvPr>
          <p:cNvSpPr/>
          <p:nvPr/>
        </p:nvSpPr>
        <p:spPr>
          <a:xfrm>
            <a:off x="6055782" y="1836972"/>
            <a:ext cx="116732" cy="17003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32B5BD2D-81AE-443A-183D-A76E4D43E7F2}"/>
              </a:ext>
            </a:extLst>
          </p:cNvPr>
          <p:cNvSpPr/>
          <p:nvPr/>
        </p:nvSpPr>
        <p:spPr>
          <a:xfrm>
            <a:off x="8398957" y="1849403"/>
            <a:ext cx="116732" cy="17003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Google Shape;199;p4">
            <a:extLst>
              <a:ext uri="{FF2B5EF4-FFF2-40B4-BE49-F238E27FC236}">
                <a16:creationId xmlns:a16="http://schemas.microsoft.com/office/drawing/2014/main" id="{A2BFAD3F-25DD-FFEA-22CA-33055C7772D0}"/>
              </a:ext>
            </a:extLst>
          </p:cNvPr>
          <p:cNvSpPr txBox="1"/>
          <p:nvPr/>
        </p:nvSpPr>
        <p:spPr>
          <a:xfrm>
            <a:off x="2898361" y="4113439"/>
            <a:ext cx="9880158" cy="7847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000" kern="0" dirty="0" smtClean="0">
                <a:solidFill>
                  <a:srgbClr val="002060"/>
                </a:solidFill>
                <a:latin typeface="Arial"/>
                <a:cs typeface="Arial"/>
                <a:sym typeface="Arial"/>
              </a:rPr>
              <a:t>(?) </a:t>
            </a:r>
            <a:r>
              <a:rPr lang="en-US" sz="3000" kern="0" dirty="0">
                <a:solidFill>
                  <a:srgbClr val="002060"/>
                </a:solidFill>
                <a:latin typeface="Arial"/>
                <a:cs typeface="Arial"/>
                <a:sym typeface="Arial"/>
              </a:rPr>
              <a:t>So </a:t>
            </a:r>
            <a:r>
              <a:rPr lang="en-US" sz="3000" kern="0" dirty="0" err="1">
                <a:solidFill>
                  <a:srgbClr val="002060"/>
                </a:solidFill>
                <a:latin typeface="Arial"/>
                <a:cs typeface="Arial"/>
                <a:sym typeface="Arial"/>
              </a:rPr>
              <a:t>sánh</a:t>
            </a:r>
            <a:r>
              <a:rPr lang="en-US" sz="3000" kern="0" dirty="0">
                <a:solidFill>
                  <a:srgbClr val="00206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000" kern="0" dirty="0" err="1">
                <a:solidFill>
                  <a:srgbClr val="002060"/>
                </a:solidFill>
                <a:latin typeface="Arial"/>
                <a:cs typeface="Arial"/>
                <a:sym typeface="Arial"/>
              </a:rPr>
              <a:t>độ</a:t>
            </a:r>
            <a:r>
              <a:rPr lang="en-US" sz="3000" kern="0" dirty="0">
                <a:solidFill>
                  <a:srgbClr val="00206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000" kern="0" dirty="0" err="1">
                <a:solidFill>
                  <a:srgbClr val="002060"/>
                </a:solidFill>
                <a:latin typeface="Arial"/>
                <a:cs typeface="Arial"/>
                <a:sym typeface="Arial"/>
              </a:rPr>
              <a:t>dài</a:t>
            </a:r>
            <a:r>
              <a:rPr lang="en-US" sz="3000" kern="0" dirty="0">
                <a:solidFill>
                  <a:srgbClr val="00206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000" kern="0" dirty="0" err="1">
                <a:solidFill>
                  <a:srgbClr val="002060"/>
                </a:solidFill>
                <a:latin typeface="Arial"/>
                <a:cs typeface="Arial"/>
                <a:sym typeface="Arial"/>
              </a:rPr>
              <a:t>đoạn</a:t>
            </a:r>
            <a:r>
              <a:rPr lang="en-US" sz="3000" kern="0" dirty="0">
                <a:solidFill>
                  <a:srgbClr val="002060"/>
                </a:solidFill>
                <a:latin typeface="Arial"/>
                <a:cs typeface="Arial"/>
                <a:sym typeface="Arial"/>
              </a:rPr>
              <a:t> DH </a:t>
            </a:r>
            <a:r>
              <a:rPr lang="en-US" sz="3000" kern="0" dirty="0" err="1">
                <a:solidFill>
                  <a:srgbClr val="002060"/>
                </a:solidFill>
                <a:latin typeface="Arial"/>
                <a:cs typeface="Arial"/>
                <a:sym typeface="Arial"/>
              </a:rPr>
              <a:t>và</a:t>
            </a:r>
            <a:r>
              <a:rPr lang="en-US" sz="3000" kern="0" dirty="0">
                <a:solidFill>
                  <a:srgbClr val="002060"/>
                </a:solidFill>
                <a:latin typeface="Arial"/>
                <a:cs typeface="Arial"/>
                <a:sym typeface="Arial"/>
              </a:rPr>
              <a:t> HE?</a:t>
            </a:r>
            <a:endParaRPr kumimoji="0" sz="3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" name="Google Shape;195;p4"/>
          <p:cNvSpPr txBox="1"/>
          <p:nvPr/>
        </p:nvSpPr>
        <p:spPr>
          <a:xfrm>
            <a:off x="3303708" y="3673041"/>
            <a:ext cx="6715492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8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H </a:t>
            </a:r>
            <a:r>
              <a:rPr lang="en-US" sz="28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là</a:t>
            </a:r>
            <a:r>
              <a:rPr lang="en-US" sz="28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điểm</a:t>
            </a:r>
            <a:r>
              <a:rPr lang="en-US" sz="28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ở </a:t>
            </a:r>
            <a:r>
              <a:rPr lang="en-US" sz="28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giữa</a:t>
            </a:r>
            <a:r>
              <a:rPr lang="en-US" sz="28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hai</a:t>
            </a:r>
            <a:r>
              <a:rPr lang="en-US" sz="28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điểm</a:t>
            </a:r>
            <a:r>
              <a:rPr lang="en-US" sz="28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D </a:t>
            </a:r>
            <a:r>
              <a:rPr lang="en-US" sz="28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và</a:t>
            </a:r>
            <a:r>
              <a:rPr lang="en-US" sz="28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800" kern="0" dirty="0" smtClea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E</a:t>
            </a:r>
            <a:endParaRPr lang="en-US" sz="28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6" name="Google Shape;199;p4">
            <a:extLst>
              <a:ext uri="{FF2B5EF4-FFF2-40B4-BE49-F238E27FC236}">
                <a16:creationId xmlns:a16="http://schemas.microsoft.com/office/drawing/2014/main" id="{A2BFAD3F-25DD-FFEA-22CA-33055C7772D0}"/>
              </a:ext>
            </a:extLst>
          </p:cNvPr>
          <p:cNvSpPr txBox="1"/>
          <p:nvPr/>
        </p:nvSpPr>
        <p:spPr>
          <a:xfrm>
            <a:off x="2796625" y="2984885"/>
            <a:ext cx="9880158" cy="7847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( 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?) </a:t>
            </a:r>
            <a:r>
              <a:rPr lang="en-US" sz="3000" kern="0" dirty="0" err="1">
                <a:solidFill>
                  <a:srgbClr val="002060"/>
                </a:solidFill>
                <a:latin typeface="Arial"/>
                <a:cs typeface="Arial"/>
                <a:sym typeface="Arial"/>
              </a:rPr>
              <a:t>Trong</a:t>
            </a:r>
            <a:r>
              <a:rPr lang="en-US" sz="3000" kern="0" dirty="0">
                <a:solidFill>
                  <a:srgbClr val="00206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000" kern="0" dirty="0" err="1">
                <a:solidFill>
                  <a:srgbClr val="002060"/>
                </a:solidFill>
                <a:latin typeface="Arial"/>
                <a:cs typeface="Arial"/>
                <a:sym typeface="Arial"/>
              </a:rPr>
              <a:t>ba</a:t>
            </a:r>
            <a:r>
              <a:rPr lang="en-US" sz="3000" kern="0" dirty="0">
                <a:solidFill>
                  <a:srgbClr val="00206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000" kern="0" dirty="0" err="1">
                <a:solidFill>
                  <a:srgbClr val="002060"/>
                </a:solidFill>
                <a:latin typeface="Arial"/>
                <a:cs typeface="Arial"/>
                <a:sym typeface="Arial"/>
              </a:rPr>
              <a:t>điểm,điểm</a:t>
            </a:r>
            <a:r>
              <a:rPr lang="en-US" sz="3000" kern="0" dirty="0">
                <a:solidFill>
                  <a:srgbClr val="00206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000" kern="0" dirty="0" err="1">
                <a:solidFill>
                  <a:srgbClr val="002060"/>
                </a:solidFill>
                <a:latin typeface="Arial"/>
                <a:cs typeface="Arial"/>
                <a:sym typeface="Arial"/>
              </a:rPr>
              <a:t>nào</a:t>
            </a:r>
            <a:r>
              <a:rPr lang="en-US" sz="3000" kern="0" dirty="0">
                <a:solidFill>
                  <a:srgbClr val="00206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000" kern="0" dirty="0" err="1">
                <a:solidFill>
                  <a:srgbClr val="002060"/>
                </a:solidFill>
                <a:latin typeface="Arial"/>
                <a:cs typeface="Arial"/>
                <a:sym typeface="Arial"/>
              </a:rPr>
              <a:t>là</a:t>
            </a:r>
            <a:r>
              <a:rPr lang="en-US" sz="3000" kern="0" dirty="0">
                <a:solidFill>
                  <a:srgbClr val="00206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000" kern="0" dirty="0" err="1">
                <a:solidFill>
                  <a:srgbClr val="002060"/>
                </a:solidFill>
                <a:latin typeface="Arial"/>
                <a:cs typeface="Arial"/>
                <a:sym typeface="Arial"/>
              </a:rPr>
              <a:t>điểm</a:t>
            </a:r>
            <a:r>
              <a:rPr lang="en-US" sz="3000" kern="0" dirty="0">
                <a:solidFill>
                  <a:srgbClr val="002060"/>
                </a:solidFill>
                <a:latin typeface="Arial"/>
                <a:cs typeface="Arial"/>
                <a:sym typeface="Arial"/>
              </a:rPr>
              <a:t> ở </a:t>
            </a:r>
            <a:r>
              <a:rPr lang="en-US" sz="3000" kern="0" dirty="0" err="1">
                <a:solidFill>
                  <a:srgbClr val="002060"/>
                </a:solidFill>
                <a:latin typeface="Arial"/>
                <a:cs typeface="Arial"/>
                <a:sym typeface="Arial"/>
              </a:rPr>
              <a:t>giữa</a:t>
            </a:r>
            <a:r>
              <a:rPr lang="en-US" sz="3000" kern="0" dirty="0">
                <a:solidFill>
                  <a:srgbClr val="002060"/>
                </a:solidFill>
                <a:latin typeface="Arial"/>
                <a:cs typeface="Arial"/>
                <a:sym typeface="Arial"/>
              </a:rPr>
              <a:t>? </a:t>
            </a:r>
          </a:p>
        </p:txBody>
      </p:sp>
      <p:sp>
        <p:nvSpPr>
          <p:cNvPr id="27" name="Google Shape;195;p4"/>
          <p:cNvSpPr txBox="1"/>
          <p:nvPr/>
        </p:nvSpPr>
        <p:spPr>
          <a:xfrm>
            <a:off x="3252840" y="4873944"/>
            <a:ext cx="6715492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800" kern="0" dirty="0" err="1" smtClea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Độ</a:t>
            </a:r>
            <a:r>
              <a:rPr lang="en-US" sz="2800" kern="0" dirty="0" smtClea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dài</a:t>
            </a:r>
            <a:r>
              <a:rPr lang="en-US" sz="28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đoạn</a:t>
            </a:r>
            <a:r>
              <a:rPr lang="en-US" sz="28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thẳng</a:t>
            </a:r>
            <a:r>
              <a:rPr lang="en-US" sz="28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DH </a:t>
            </a:r>
            <a:r>
              <a:rPr lang="en-US" sz="28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bằng</a:t>
            </a:r>
            <a:r>
              <a:rPr lang="en-US" sz="28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độ</a:t>
            </a:r>
            <a:r>
              <a:rPr lang="en-US" sz="28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dài</a:t>
            </a:r>
            <a:r>
              <a:rPr lang="en-US" sz="28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đoạn</a:t>
            </a:r>
            <a:r>
              <a:rPr lang="en-US" sz="28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thẳng</a:t>
            </a:r>
            <a:r>
              <a:rPr lang="en-US" sz="28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HE, </a:t>
            </a:r>
            <a:r>
              <a:rPr lang="en-US" sz="28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viết</a:t>
            </a:r>
            <a:r>
              <a:rPr lang="en-US" sz="28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là</a:t>
            </a:r>
            <a:r>
              <a:rPr lang="en-US" sz="28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DH = </a:t>
            </a:r>
            <a:r>
              <a:rPr lang="en-US" sz="2800" kern="0" dirty="0" smtClea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HE</a:t>
            </a:r>
            <a:endParaRPr lang="en-US" sz="28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7843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28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plus(out)">
                                      <p:cBhvr>
                                        <p:cTn id="31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plus(out)">
                                      <p:cBhvr>
                                        <p:cTn id="3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  <p:bldP spid="25" grpId="0"/>
      <p:bldP spid="25" grpId="1"/>
      <p:bldP spid="26" grpId="0"/>
      <p:bldP spid="26" grpId="1"/>
      <p:bldP spid="27" grpId="0"/>
      <p:bldP spid="27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" name="Google Shape;205;p6"/>
          <p:cNvPicPr preferRelativeResize="0"/>
          <p:nvPr/>
        </p:nvPicPr>
        <p:blipFill rotWithShape="1">
          <a:blip r:embed="rId3">
            <a:alphaModFix/>
          </a:blip>
          <a:srcRect r="28893"/>
          <a:stretch/>
        </p:blipFill>
        <p:spPr>
          <a:xfrm>
            <a:off x="-2267" y="-1"/>
            <a:ext cx="12194267" cy="685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605265" y="-365668"/>
            <a:ext cx="4724843" cy="315925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p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653065" y="218960"/>
            <a:ext cx="2427723" cy="16197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p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flipH="1">
            <a:off x="10168425" y="-238902"/>
            <a:ext cx="1985026" cy="19850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" name="Google Shape;209;p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-13060" y="6144877"/>
            <a:ext cx="12193057" cy="109127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" name="Google Shape;210;p6" descr="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901409" y="1932604"/>
            <a:ext cx="6485186" cy="374145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11" name="Google Shape;211;p6"/>
          <p:cNvGrpSpPr/>
          <p:nvPr/>
        </p:nvGrpSpPr>
        <p:grpSpPr>
          <a:xfrm>
            <a:off x="3692770" y="2390270"/>
            <a:ext cx="1715688" cy="1619723"/>
            <a:chOff x="1770392" y="2794609"/>
            <a:chExt cx="1072181" cy="998471"/>
          </a:xfrm>
        </p:grpSpPr>
        <p:pic>
          <p:nvPicPr>
            <p:cNvPr id="212" name="Google Shape;212;p6"/>
            <p:cNvPicPr preferRelativeResize="0"/>
            <p:nvPr/>
          </p:nvPicPr>
          <p:blipFill rotWithShape="1">
            <a:blip r:embed="rId9">
              <a:alphaModFix/>
            </a:blip>
            <a:srcRect t="10121" b="21922"/>
            <a:stretch/>
          </p:blipFill>
          <p:spPr>
            <a:xfrm>
              <a:off x="1770392" y="2794609"/>
              <a:ext cx="1072181" cy="99847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13" name="Google Shape;213;p6"/>
            <p:cNvSpPr/>
            <p:nvPr/>
          </p:nvSpPr>
          <p:spPr>
            <a:xfrm>
              <a:off x="2079319" y="3027144"/>
              <a:ext cx="533400" cy="533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214" name="Google Shape;214;p6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7657085" y="1163548"/>
            <a:ext cx="2458511" cy="263978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D0AFF8C-068A-4145-B0AE-FCED47306CB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142563" y="3356753"/>
            <a:ext cx="4487045" cy="1450974"/>
          </a:xfrm>
          <a:prstGeom prst="rect">
            <a:avLst/>
          </a:prstGeom>
        </p:spPr>
      </p:pic>
    </p:spTree>
  </p:cSld>
  <p:clrMapOvr>
    <a:masterClrMapping/>
  </p:clrMapOvr>
  <p:transition spd="slow"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" name="Google Shape;221;p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228888" y="-279129"/>
            <a:ext cx="3318499" cy="2214029"/>
          </a:xfrm>
          <a:prstGeom prst="rect">
            <a:avLst/>
          </a:prstGeom>
          <a:noFill/>
          <a:ln>
            <a:noFill/>
          </a:ln>
        </p:spPr>
      </p:pic>
      <p:sp>
        <p:nvSpPr>
          <p:cNvPr id="225" name="Google Shape;225;p7"/>
          <p:cNvSpPr txBox="1"/>
          <p:nvPr/>
        </p:nvSpPr>
        <p:spPr>
          <a:xfrm>
            <a:off x="3088329" y="664045"/>
            <a:ext cx="5424883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Đ, S ?</a:t>
            </a:r>
            <a:endParaRPr kumimoji="0" sz="2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26" name="Google Shape;226;p7"/>
          <p:cNvGrpSpPr/>
          <p:nvPr/>
        </p:nvGrpSpPr>
        <p:grpSpPr>
          <a:xfrm>
            <a:off x="2240010" y="449241"/>
            <a:ext cx="776391" cy="675414"/>
            <a:chOff x="734498" y="718663"/>
            <a:chExt cx="776391" cy="675414"/>
          </a:xfrm>
        </p:grpSpPr>
        <p:sp>
          <p:nvSpPr>
            <p:cNvPr id="227" name="Google Shape;227;p7"/>
            <p:cNvSpPr/>
            <p:nvPr/>
          </p:nvSpPr>
          <p:spPr>
            <a:xfrm>
              <a:off x="734498" y="718663"/>
              <a:ext cx="776391" cy="669303"/>
            </a:xfrm>
            <a:prstGeom prst="triangle">
              <a:avLst>
                <a:gd name="adj" fmla="val 50000"/>
              </a:avLst>
            </a:prstGeom>
            <a:solidFill>
              <a:srgbClr val="4A86E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" name="Google Shape;228;p7"/>
            <p:cNvSpPr txBox="1"/>
            <p:nvPr/>
          </p:nvSpPr>
          <p:spPr>
            <a:xfrm>
              <a:off x="933016" y="870857"/>
              <a:ext cx="367408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vi-VN" sz="28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1</a:t>
              </a:r>
              <a:endParaRPr kumimoji="0" sz="2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9" name="Google Shape;229;p7"/>
          <p:cNvGrpSpPr/>
          <p:nvPr/>
        </p:nvGrpSpPr>
        <p:grpSpPr>
          <a:xfrm>
            <a:off x="8973617" y="-279129"/>
            <a:ext cx="3812015" cy="2424879"/>
            <a:chOff x="8426725" y="-169475"/>
            <a:chExt cx="3812015" cy="2424879"/>
          </a:xfrm>
        </p:grpSpPr>
        <p:pic>
          <p:nvPicPr>
            <p:cNvPr id="230" name="Google Shape;230;p7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8426725" y="219516"/>
              <a:ext cx="2035888" cy="20358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1" name="Google Shape;231;p7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8813357" y="-169475"/>
              <a:ext cx="3425383" cy="229037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887B3B71-B2C7-4DA3-A394-8DD0E38B250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40010" y="1344308"/>
            <a:ext cx="7257121" cy="1685608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0A50AD3E-D6E2-4F53-8B82-89FD5828C5FF}"/>
              </a:ext>
            </a:extLst>
          </p:cNvPr>
          <p:cNvGrpSpPr/>
          <p:nvPr/>
        </p:nvGrpSpPr>
        <p:grpSpPr>
          <a:xfrm>
            <a:off x="1430361" y="3139615"/>
            <a:ext cx="7256442" cy="608142"/>
            <a:chOff x="0" y="2974808"/>
            <a:chExt cx="5784412" cy="608142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B7F44B8F-9E04-43FE-9453-F13CD7441EB9}"/>
                </a:ext>
              </a:extLst>
            </p:cNvPr>
            <p:cNvSpPr txBox="1"/>
            <p:nvPr/>
          </p:nvSpPr>
          <p:spPr>
            <a:xfrm>
              <a:off x="0" y="3028952"/>
              <a:ext cx="5657850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a. M </a:t>
              </a:r>
              <a:r>
                <a:rPr lang="en-US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là</a:t>
              </a:r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trung</a:t>
              </a:r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điểm</a:t>
              </a:r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đoạn</a:t>
              </a:r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thẳng</a:t>
              </a:r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 AB  </a:t>
              </a:r>
            </a:p>
          </p:txBody>
        </p:sp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B867F845-E78B-4861-88DC-CB582BA030C9}"/>
                </a:ext>
              </a:extLst>
            </p:cNvPr>
            <p:cNvSpPr/>
            <p:nvPr/>
          </p:nvSpPr>
          <p:spPr>
            <a:xfrm>
              <a:off x="5189567" y="2974808"/>
              <a:ext cx="594845" cy="561975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/>
                <a:t>?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DD30B0F0-D5A3-4D4E-B511-AA954D1484B6}"/>
              </a:ext>
            </a:extLst>
          </p:cNvPr>
          <p:cNvGrpSpPr/>
          <p:nvPr/>
        </p:nvGrpSpPr>
        <p:grpSpPr>
          <a:xfrm>
            <a:off x="1430361" y="3830263"/>
            <a:ext cx="7256442" cy="608142"/>
            <a:chOff x="0" y="2974808"/>
            <a:chExt cx="5784412" cy="608142"/>
          </a:xfrm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5F6515E7-431A-4BE7-B035-721E7FB37CA0}"/>
                </a:ext>
              </a:extLst>
            </p:cNvPr>
            <p:cNvSpPr txBox="1"/>
            <p:nvPr/>
          </p:nvSpPr>
          <p:spPr>
            <a:xfrm>
              <a:off x="0" y="3028952"/>
              <a:ext cx="5657850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b. N </a:t>
              </a:r>
              <a:r>
                <a:rPr lang="en-US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là</a:t>
              </a:r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điểm</a:t>
              </a:r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 ở </a:t>
              </a:r>
              <a:r>
                <a:rPr lang="en-US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giữa</a:t>
              </a:r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hai</a:t>
              </a:r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điểm</a:t>
              </a:r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 B </a:t>
              </a:r>
              <a:r>
                <a:rPr lang="en-US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 C</a:t>
              </a:r>
            </a:p>
          </p:txBody>
        </p:sp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B0747492-F4FC-407C-8775-A74273FA1059}"/>
                </a:ext>
              </a:extLst>
            </p:cNvPr>
            <p:cNvSpPr/>
            <p:nvPr/>
          </p:nvSpPr>
          <p:spPr>
            <a:xfrm>
              <a:off x="5189567" y="2974808"/>
              <a:ext cx="594845" cy="561975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/>
                <a:t>?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D1189B9D-D3C8-4DE9-B71A-E10F57D626B0}"/>
              </a:ext>
            </a:extLst>
          </p:cNvPr>
          <p:cNvGrpSpPr/>
          <p:nvPr/>
        </p:nvGrpSpPr>
        <p:grpSpPr>
          <a:xfrm>
            <a:off x="1433669" y="4508759"/>
            <a:ext cx="7256442" cy="608142"/>
            <a:chOff x="0" y="2974808"/>
            <a:chExt cx="5784412" cy="608142"/>
          </a:xfrm>
        </p:grpSpPr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E8088C16-A6D0-4E55-B20C-2CE597F66492}"/>
                </a:ext>
              </a:extLst>
            </p:cNvPr>
            <p:cNvSpPr txBox="1"/>
            <p:nvPr/>
          </p:nvSpPr>
          <p:spPr>
            <a:xfrm>
              <a:off x="0" y="3028952"/>
              <a:ext cx="5657850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c. N </a:t>
              </a:r>
              <a:r>
                <a:rPr lang="en-US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là</a:t>
              </a:r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trung</a:t>
              </a:r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điểm</a:t>
              </a:r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đoạn</a:t>
              </a:r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thẳng</a:t>
              </a:r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 BC</a:t>
              </a:r>
            </a:p>
          </p:txBody>
        </p:sp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948FCC38-9CD5-491D-BBB3-C809A0D7EFD5}"/>
                </a:ext>
              </a:extLst>
            </p:cNvPr>
            <p:cNvSpPr/>
            <p:nvPr/>
          </p:nvSpPr>
          <p:spPr>
            <a:xfrm>
              <a:off x="5189567" y="2974808"/>
              <a:ext cx="594845" cy="561975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/>
                <a:t>?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13C821C6-7CB2-4872-ABFA-F3B8FDA963D7}"/>
              </a:ext>
            </a:extLst>
          </p:cNvPr>
          <p:cNvGrpSpPr/>
          <p:nvPr/>
        </p:nvGrpSpPr>
        <p:grpSpPr>
          <a:xfrm>
            <a:off x="1430361" y="5229714"/>
            <a:ext cx="7256442" cy="608142"/>
            <a:chOff x="0" y="2974808"/>
            <a:chExt cx="5784412" cy="608142"/>
          </a:xfrm>
        </p:grpSpPr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5148E3B7-4969-4E75-AAB8-719312F837F6}"/>
                </a:ext>
              </a:extLst>
            </p:cNvPr>
            <p:cNvSpPr txBox="1"/>
            <p:nvPr/>
          </p:nvSpPr>
          <p:spPr>
            <a:xfrm>
              <a:off x="0" y="3028952"/>
              <a:ext cx="5657850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d. B </a:t>
              </a:r>
              <a:r>
                <a:rPr lang="en-US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là</a:t>
              </a:r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điểm</a:t>
              </a:r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 ở </a:t>
              </a:r>
              <a:r>
                <a:rPr lang="en-US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giữa</a:t>
              </a:r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hai</a:t>
              </a:r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điểm</a:t>
              </a:r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 M </a:t>
              </a:r>
              <a:r>
                <a:rPr lang="en-US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 N</a:t>
              </a:r>
            </a:p>
          </p:txBody>
        </p:sp>
        <p:sp>
          <p:nvSpPr>
            <p:cNvPr id="36" name="Rectangle: Rounded Corners 35">
              <a:extLst>
                <a:ext uri="{FF2B5EF4-FFF2-40B4-BE49-F238E27FC236}">
                  <a16:creationId xmlns:a16="http://schemas.microsoft.com/office/drawing/2014/main" id="{0D4B4F64-77BC-4BC0-A76A-F14C1FA0A161}"/>
                </a:ext>
              </a:extLst>
            </p:cNvPr>
            <p:cNvSpPr/>
            <p:nvPr/>
          </p:nvSpPr>
          <p:spPr>
            <a:xfrm>
              <a:off x="5189567" y="2974808"/>
              <a:ext cx="594845" cy="561975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/>
                <a:t>?</a:t>
              </a:r>
            </a:p>
          </p:txBody>
        </p:sp>
      </p:grp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667B83F-9AE7-431E-B36E-9F8E17A91EF2}"/>
              </a:ext>
            </a:extLst>
          </p:cNvPr>
          <p:cNvSpPr/>
          <p:nvPr/>
        </p:nvSpPr>
        <p:spPr>
          <a:xfrm>
            <a:off x="8046720" y="3193759"/>
            <a:ext cx="568960" cy="41757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Đ</a:t>
            </a:r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34CAD3D2-0613-46BF-AFC1-13549D2EF057}"/>
              </a:ext>
            </a:extLst>
          </p:cNvPr>
          <p:cNvSpPr/>
          <p:nvPr/>
        </p:nvSpPr>
        <p:spPr>
          <a:xfrm>
            <a:off x="8046720" y="3890544"/>
            <a:ext cx="568960" cy="41757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Đ</a:t>
            </a:r>
          </a:p>
        </p:txBody>
      </p: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A9543BC7-E292-48A3-AE7A-198589AFEAC5}"/>
              </a:ext>
            </a:extLst>
          </p:cNvPr>
          <p:cNvSpPr/>
          <p:nvPr/>
        </p:nvSpPr>
        <p:spPr>
          <a:xfrm>
            <a:off x="8041766" y="4562050"/>
            <a:ext cx="568960" cy="41757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S</a:t>
            </a:r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D1A8ECC9-4EE3-4302-B00D-32F37946B597}"/>
              </a:ext>
            </a:extLst>
          </p:cNvPr>
          <p:cNvSpPr/>
          <p:nvPr/>
        </p:nvSpPr>
        <p:spPr>
          <a:xfrm>
            <a:off x="8041766" y="5283858"/>
            <a:ext cx="568960" cy="41757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S</a:t>
            </a:r>
          </a:p>
        </p:txBody>
      </p:sp>
      <p:sp>
        <p:nvSpPr>
          <p:cNvPr id="2" name="Speech Bubble: Oval 1">
            <a:extLst>
              <a:ext uri="{FF2B5EF4-FFF2-40B4-BE49-F238E27FC236}">
                <a16:creationId xmlns:a16="http://schemas.microsoft.com/office/drawing/2014/main" id="{A81919D5-4E4C-185E-C883-F9DE925EB223}"/>
              </a:ext>
            </a:extLst>
          </p:cNvPr>
          <p:cNvSpPr/>
          <p:nvPr/>
        </p:nvSpPr>
        <p:spPr>
          <a:xfrm>
            <a:off x="8973617" y="1565804"/>
            <a:ext cx="2894169" cy="1012722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/>
              <a:t>Thảo</a:t>
            </a:r>
            <a:r>
              <a:rPr lang="en-US" sz="2800" dirty="0"/>
              <a:t> </a:t>
            </a:r>
            <a:r>
              <a:rPr lang="en-US" sz="2800" dirty="0" err="1"/>
              <a:t>luận</a:t>
            </a:r>
            <a:r>
              <a:rPr lang="en-US" sz="2800" dirty="0"/>
              <a:t> </a:t>
            </a:r>
            <a:r>
              <a:rPr lang="en-US" sz="2800" dirty="0" err="1"/>
              <a:t>nhóm</a:t>
            </a:r>
            <a:r>
              <a:rPr lang="en-US" sz="2800" dirty="0"/>
              <a:t> </a:t>
            </a:r>
            <a:r>
              <a:rPr lang="en-US" sz="2800" dirty="0" err="1"/>
              <a:t>đôi</a:t>
            </a:r>
            <a:endParaRPr lang="en-US" sz="2800" dirty="0"/>
          </a:p>
        </p:txBody>
      </p:sp>
      <p:sp>
        <p:nvSpPr>
          <p:cNvPr id="30" name="Speech Bubble: Rectangle with Corners Rounded 29">
            <a:extLst>
              <a:ext uri="{FF2B5EF4-FFF2-40B4-BE49-F238E27FC236}">
                <a16:creationId xmlns:a16="http://schemas.microsoft.com/office/drawing/2014/main" id="{23E0F55A-26C3-4FED-BF8C-01188D484D53}"/>
              </a:ext>
            </a:extLst>
          </p:cNvPr>
          <p:cNvSpPr/>
          <p:nvPr/>
        </p:nvSpPr>
        <p:spPr>
          <a:xfrm>
            <a:off x="8443074" y="1667754"/>
            <a:ext cx="3620489" cy="757338"/>
          </a:xfrm>
          <a:prstGeom prst="wedgeRoundRectCallou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/>
              <a:t>Làm</a:t>
            </a:r>
            <a:r>
              <a:rPr lang="en-US" sz="2800" dirty="0"/>
              <a:t> </a:t>
            </a:r>
            <a:r>
              <a:rPr lang="en-US" sz="2800" dirty="0" err="1"/>
              <a:t>bài</a:t>
            </a:r>
            <a:r>
              <a:rPr lang="en-US" sz="2800" dirty="0"/>
              <a:t> </a:t>
            </a:r>
            <a:r>
              <a:rPr lang="en-US" sz="2800" dirty="0" err="1"/>
              <a:t>vào</a:t>
            </a:r>
            <a:r>
              <a:rPr lang="en-US" sz="2800" dirty="0"/>
              <a:t> SGK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250"/>
                            </p:stCondLst>
                            <p:childTnLst>
                              <p:par>
                                <p:cTn id="1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45" grpId="0" animBg="1"/>
      <p:bldP spid="46" grpId="0" animBg="1"/>
      <p:bldP spid="47" grpId="0" animBg="1"/>
      <p:bldP spid="2" grpId="0" animBg="1"/>
      <p:bldP spid="2" grpId="1" animBg="1"/>
      <p:bldP spid="3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3" name="Google Shape;243;p8"/>
          <p:cNvPicPr preferRelativeResize="0"/>
          <p:nvPr/>
        </p:nvPicPr>
        <p:blipFill rotWithShape="1">
          <a:blip r:embed="rId4">
            <a:alphaModFix/>
          </a:blip>
          <a:srcRect r="25436"/>
          <a:stretch/>
        </p:blipFill>
        <p:spPr>
          <a:xfrm>
            <a:off x="-292370" y="-305705"/>
            <a:ext cx="1836617" cy="16433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44" name="Google Shape;244;p8"/>
          <p:cNvGrpSpPr/>
          <p:nvPr/>
        </p:nvGrpSpPr>
        <p:grpSpPr>
          <a:xfrm>
            <a:off x="9592429" y="-238533"/>
            <a:ext cx="3189508" cy="1735659"/>
            <a:chOff x="8426725" y="-169475"/>
            <a:chExt cx="3812015" cy="2424879"/>
          </a:xfrm>
        </p:grpSpPr>
        <p:pic>
          <p:nvPicPr>
            <p:cNvPr id="245" name="Google Shape;245;p8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8426725" y="219516"/>
              <a:ext cx="2035888" cy="20358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6" name="Google Shape;246;p8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8813357" y="-169475"/>
              <a:ext cx="3425383" cy="229037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47" name="Google Shape;247;p8"/>
          <p:cNvSpPr txBox="1"/>
          <p:nvPr/>
        </p:nvSpPr>
        <p:spPr>
          <a:xfrm>
            <a:off x="1953225" y="573907"/>
            <a:ext cx="8027400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Trong hình bên:</a:t>
            </a:r>
            <a:endParaRPr kumimoji="0" sz="2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48" name="Google Shape;248;p8"/>
          <p:cNvGrpSpPr/>
          <p:nvPr/>
        </p:nvGrpSpPr>
        <p:grpSpPr>
          <a:xfrm>
            <a:off x="1156052" y="552653"/>
            <a:ext cx="776391" cy="675414"/>
            <a:chOff x="734498" y="718663"/>
            <a:chExt cx="776391" cy="675414"/>
          </a:xfrm>
        </p:grpSpPr>
        <p:sp>
          <p:nvSpPr>
            <p:cNvPr id="249" name="Google Shape;249;p8"/>
            <p:cNvSpPr/>
            <p:nvPr/>
          </p:nvSpPr>
          <p:spPr>
            <a:xfrm>
              <a:off x="734498" y="718663"/>
              <a:ext cx="776391" cy="669303"/>
            </a:xfrm>
            <a:prstGeom prst="triangle">
              <a:avLst>
                <a:gd name="adj" fmla="val 50000"/>
              </a:avLst>
            </a:prstGeom>
            <a:solidFill>
              <a:srgbClr val="4A86E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0" name="Google Shape;250;p8"/>
            <p:cNvSpPr txBox="1"/>
            <p:nvPr/>
          </p:nvSpPr>
          <p:spPr>
            <a:xfrm>
              <a:off x="933016" y="870857"/>
              <a:ext cx="367408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vi-VN" sz="28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2</a:t>
              </a:r>
              <a:endParaRPr kumimoji="0" sz="2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2" name="Google Shape;247;p8">
            <a:extLst>
              <a:ext uri="{FF2B5EF4-FFF2-40B4-BE49-F238E27FC236}">
                <a16:creationId xmlns:a16="http://schemas.microsoft.com/office/drawing/2014/main" id="{D8F8AFBF-9082-44C3-A572-DEC801664F96}"/>
              </a:ext>
            </a:extLst>
          </p:cNvPr>
          <p:cNvSpPr txBox="1"/>
          <p:nvPr/>
        </p:nvSpPr>
        <p:spPr>
          <a:xfrm>
            <a:off x="593327" y="1316117"/>
            <a:ext cx="5785022" cy="18158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80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a) Tìm ba điểm thẳng hàng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80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b) Điểm H ở giữa hai điểm nào?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80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c)</a:t>
            </a:r>
            <a:r>
              <a:rPr kumimoji="0" lang="en-US" sz="2800" i="0" u="none" strike="noStrike" kern="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vi-VN" sz="280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Điểm M là trung điểm của đoạn thẳng nào?</a:t>
            </a:r>
            <a:endParaRPr kumimoji="0" sz="280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" name="Google Shape;247;p8">
            <a:extLst>
              <a:ext uri="{FF2B5EF4-FFF2-40B4-BE49-F238E27FC236}">
                <a16:creationId xmlns:a16="http://schemas.microsoft.com/office/drawing/2014/main" id="{450CBBE1-19BB-4509-96B3-CF8E0956CCA3}"/>
              </a:ext>
            </a:extLst>
          </p:cNvPr>
          <p:cNvSpPr txBox="1"/>
          <p:nvPr/>
        </p:nvSpPr>
        <p:spPr>
          <a:xfrm>
            <a:off x="650359" y="3028412"/>
            <a:ext cx="5785022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a. 3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điểm</a:t>
            </a:r>
            <a:r>
              <a:rPr kumimoji="0" lang="en-US" sz="28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800" b="1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thẳng</a:t>
            </a:r>
            <a:r>
              <a:rPr kumimoji="0" lang="en-US" sz="28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800" b="1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hàng</a:t>
            </a:r>
            <a:r>
              <a:rPr kumimoji="0" lang="en-US" sz="28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800" b="1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là</a:t>
            </a:r>
            <a:r>
              <a:rPr kumimoji="0" lang="en-US" sz="28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:</a:t>
            </a:r>
            <a:endParaRPr kumimoji="0" sz="2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16A433D-BCBD-43D7-8AFC-3199DE93BF11}"/>
              </a:ext>
            </a:extLst>
          </p:cNvPr>
          <p:cNvSpPr txBox="1"/>
          <p:nvPr/>
        </p:nvSpPr>
        <p:spPr>
          <a:xfrm>
            <a:off x="648040" y="3420132"/>
            <a:ext cx="28861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FF0000"/>
                </a:solidFill>
              </a:rPr>
              <a:t>A, H, B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A7194B6E-E4AE-485F-BBAC-79BD689EC077}"/>
              </a:ext>
            </a:extLst>
          </p:cNvPr>
          <p:cNvSpPr txBox="1"/>
          <p:nvPr/>
        </p:nvSpPr>
        <p:spPr>
          <a:xfrm>
            <a:off x="625938" y="3802354"/>
            <a:ext cx="28861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FF0000"/>
                </a:solidFill>
              </a:rPr>
              <a:t>H, M, K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08FFC694-5BEF-4EC6-9AD4-875E5204E397}"/>
              </a:ext>
            </a:extLst>
          </p:cNvPr>
          <p:cNvSpPr txBox="1"/>
          <p:nvPr/>
        </p:nvSpPr>
        <p:spPr>
          <a:xfrm>
            <a:off x="636989" y="4203679"/>
            <a:ext cx="28861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FF0000"/>
                </a:solidFill>
              </a:rPr>
              <a:t>C, K, D</a:t>
            </a:r>
          </a:p>
        </p:txBody>
      </p:sp>
      <p:sp>
        <p:nvSpPr>
          <p:cNvPr id="55" name="Google Shape;247;p8">
            <a:extLst>
              <a:ext uri="{FF2B5EF4-FFF2-40B4-BE49-F238E27FC236}">
                <a16:creationId xmlns:a16="http://schemas.microsoft.com/office/drawing/2014/main" id="{3C429010-C103-4C05-B673-C5F38547BC1E}"/>
              </a:ext>
            </a:extLst>
          </p:cNvPr>
          <p:cNvSpPr txBox="1"/>
          <p:nvPr/>
        </p:nvSpPr>
        <p:spPr>
          <a:xfrm>
            <a:off x="593326" y="4637891"/>
            <a:ext cx="6457023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just">
              <a:buClr>
                <a:srgbClr val="000000"/>
              </a:buClr>
            </a:pPr>
            <a:r>
              <a:rPr lang="en-US" sz="2800" b="1" kern="0" dirty="0">
                <a:solidFill>
                  <a:srgbClr val="FF0000"/>
                </a:solidFill>
                <a:ea typeface="Arial"/>
                <a:cs typeface="Arial"/>
                <a:sym typeface="Arial"/>
              </a:rPr>
              <a:t>b. </a:t>
            </a:r>
            <a:r>
              <a:rPr lang="en-US" sz="2800" b="1" kern="0" dirty="0" err="1">
                <a:solidFill>
                  <a:srgbClr val="FF0000"/>
                </a:solidFill>
                <a:ea typeface="Arial"/>
                <a:cs typeface="Arial"/>
                <a:sym typeface="Arial"/>
              </a:rPr>
              <a:t>Điểm</a:t>
            </a:r>
            <a:r>
              <a:rPr lang="en-US" sz="2800" b="1" kern="0" dirty="0">
                <a:solidFill>
                  <a:srgbClr val="FF0000"/>
                </a:solidFill>
                <a:ea typeface="Arial"/>
                <a:cs typeface="Arial"/>
                <a:sym typeface="Arial"/>
              </a:rPr>
              <a:t> H ở </a:t>
            </a:r>
            <a:r>
              <a:rPr lang="en-US" sz="2800" b="1" kern="0" dirty="0" err="1">
                <a:solidFill>
                  <a:srgbClr val="FF0000"/>
                </a:solidFill>
                <a:ea typeface="Arial"/>
                <a:cs typeface="Arial"/>
                <a:sym typeface="Arial"/>
              </a:rPr>
              <a:t>giữa</a:t>
            </a:r>
            <a:r>
              <a:rPr lang="en-US" sz="2800" b="1" kern="0" dirty="0">
                <a:solidFill>
                  <a:srgbClr val="FF0000"/>
                </a:solidFill>
                <a:ea typeface="Arial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ea typeface="Arial"/>
                <a:cs typeface="Arial"/>
                <a:sym typeface="Arial"/>
              </a:rPr>
              <a:t>hai</a:t>
            </a:r>
            <a:r>
              <a:rPr lang="en-US" sz="2800" b="1" kern="0" dirty="0">
                <a:solidFill>
                  <a:srgbClr val="FF0000"/>
                </a:solidFill>
                <a:ea typeface="Arial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ea typeface="Arial"/>
                <a:cs typeface="Arial"/>
                <a:sym typeface="Arial"/>
              </a:rPr>
              <a:t>điểm</a:t>
            </a:r>
            <a:r>
              <a:rPr lang="en-US" sz="2800" b="1" kern="0" dirty="0">
                <a:solidFill>
                  <a:srgbClr val="FF0000"/>
                </a:solidFill>
                <a:ea typeface="Arial"/>
                <a:cs typeface="Arial"/>
                <a:sym typeface="Arial"/>
              </a:rPr>
              <a:t> A </a:t>
            </a:r>
            <a:r>
              <a:rPr lang="en-US" sz="2800" b="1" kern="0" dirty="0" err="1">
                <a:solidFill>
                  <a:srgbClr val="FF0000"/>
                </a:solidFill>
                <a:ea typeface="Arial"/>
                <a:cs typeface="Arial"/>
                <a:sym typeface="Arial"/>
              </a:rPr>
              <a:t>và</a:t>
            </a:r>
            <a:r>
              <a:rPr lang="en-US" sz="2800" b="1" kern="0" dirty="0">
                <a:solidFill>
                  <a:srgbClr val="FF0000"/>
                </a:solidFill>
                <a:ea typeface="Arial"/>
                <a:cs typeface="Arial"/>
                <a:sym typeface="Arial"/>
              </a:rPr>
              <a:t> B</a:t>
            </a:r>
            <a:endParaRPr kumimoji="0" sz="2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" name="Google Shape;247;p8">
            <a:extLst>
              <a:ext uri="{FF2B5EF4-FFF2-40B4-BE49-F238E27FC236}">
                <a16:creationId xmlns:a16="http://schemas.microsoft.com/office/drawing/2014/main" id="{E1BF534C-0191-4AC5-9688-FA394CCAA611}"/>
              </a:ext>
            </a:extLst>
          </p:cNvPr>
          <p:cNvSpPr txBox="1"/>
          <p:nvPr/>
        </p:nvSpPr>
        <p:spPr>
          <a:xfrm>
            <a:off x="573353" y="5378946"/>
            <a:ext cx="9170087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just">
              <a:buClr>
                <a:srgbClr val="000000"/>
              </a:buClr>
            </a:pPr>
            <a:r>
              <a:rPr lang="en-US" sz="2800" b="1" kern="0" dirty="0">
                <a:solidFill>
                  <a:srgbClr val="FF0000"/>
                </a:solidFill>
                <a:ea typeface="Arial"/>
                <a:cs typeface="Arial"/>
                <a:sym typeface="Arial"/>
              </a:rPr>
              <a:t>c. </a:t>
            </a:r>
            <a:r>
              <a:rPr lang="en-US" sz="2800" b="1" kern="0" dirty="0" err="1">
                <a:solidFill>
                  <a:srgbClr val="FF0000"/>
                </a:solidFill>
                <a:ea typeface="Arial"/>
                <a:cs typeface="Arial"/>
                <a:sym typeface="Arial"/>
              </a:rPr>
              <a:t>Điểm</a:t>
            </a:r>
            <a:r>
              <a:rPr lang="en-US" sz="2800" b="1" kern="0" dirty="0">
                <a:solidFill>
                  <a:srgbClr val="FF0000"/>
                </a:solidFill>
                <a:ea typeface="Arial"/>
                <a:cs typeface="Arial"/>
                <a:sym typeface="Arial"/>
              </a:rPr>
              <a:t> M </a:t>
            </a:r>
            <a:r>
              <a:rPr lang="en-US" sz="2800" b="1" kern="0" dirty="0" err="1">
                <a:solidFill>
                  <a:srgbClr val="FF0000"/>
                </a:solidFill>
                <a:ea typeface="Arial"/>
                <a:cs typeface="Arial"/>
                <a:sym typeface="Arial"/>
              </a:rPr>
              <a:t>là</a:t>
            </a:r>
            <a:r>
              <a:rPr lang="en-US" sz="2800" b="1" kern="0" dirty="0">
                <a:solidFill>
                  <a:srgbClr val="FF0000"/>
                </a:solidFill>
                <a:ea typeface="Arial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ea typeface="Arial"/>
                <a:cs typeface="Arial"/>
                <a:sym typeface="Arial"/>
              </a:rPr>
              <a:t>trung</a:t>
            </a:r>
            <a:r>
              <a:rPr lang="en-US" sz="2800" b="1" kern="0" dirty="0">
                <a:solidFill>
                  <a:srgbClr val="FF0000"/>
                </a:solidFill>
                <a:ea typeface="Arial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ea typeface="Arial"/>
                <a:cs typeface="Arial"/>
                <a:sym typeface="Arial"/>
              </a:rPr>
              <a:t>điểm</a:t>
            </a:r>
            <a:r>
              <a:rPr lang="en-US" sz="2800" b="1" kern="0" dirty="0">
                <a:solidFill>
                  <a:srgbClr val="FF0000"/>
                </a:solidFill>
                <a:ea typeface="Arial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ea typeface="Arial"/>
                <a:cs typeface="Arial"/>
                <a:sym typeface="Arial"/>
              </a:rPr>
              <a:t>của</a:t>
            </a:r>
            <a:r>
              <a:rPr lang="en-US" sz="2800" b="1" kern="0" dirty="0">
                <a:solidFill>
                  <a:srgbClr val="FF0000"/>
                </a:solidFill>
                <a:ea typeface="Arial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ea typeface="Arial"/>
                <a:cs typeface="Arial"/>
                <a:sym typeface="Arial"/>
              </a:rPr>
              <a:t>đoạn</a:t>
            </a:r>
            <a:r>
              <a:rPr lang="en-US" sz="2800" b="1" kern="0" dirty="0">
                <a:solidFill>
                  <a:srgbClr val="FF0000"/>
                </a:solidFill>
                <a:ea typeface="Arial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ea typeface="Arial"/>
                <a:cs typeface="Arial"/>
                <a:sym typeface="Arial"/>
              </a:rPr>
              <a:t>thẳng</a:t>
            </a:r>
            <a:r>
              <a:rPr lang="en-US" sz="2800" b="1" kern="0" dirty="0">
                <a:solidFill>
                  <a:srgbClr val="FF0000"/>
                </a:solidFill>
                <a:ea typeface="Arial"/>
                <a:cs typeface="Arial"/>
                <a:sym typeface="Arial"/>
              </a:rPr>
              <a:t> HK</a:t>
            </a:r>
            <a:endParaRPr kumimoji="0" sz="2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686ABE15-B3C5-28B4-DEEB-86A468B23923}"/>
              </a:ext>
            </a:extLst>
          </p:cNvPr>
          <p:cNvSpPr/>
          <p:nvPr/>
        </p:nvSpPr>
        <p:spPr>
          <a:xfrm>
            <a:off x="7118631" y="474984"/>
            <a:ext cx="3620489" cy="757338"/>
          </a:xfrm>
          <a:prstGeom prst="wedgeRoundRectCallou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/>
              <a:t>Làm</a:t>
            </a:r>
            <a:r>
              <a:rPr lang="en-US" sz="2800" dirty="0"/>
              <a:t> </a:t>
            </a:r>
            <a:r>
              <a:rPr lang="en-US" sz="2800" dirty="0" err="1"/>
              <a:t>bài</a:t>
            </a:r>
            <a:r>
              <a:rPr lang="en-US" sz="2800" dirty="0"/>
              <a:t> </a:t>
            </a:r>
            <a:r>
              <a:rPr lang="en-US" sz="2800" dirty="0" err="1"/>
              <a:t>vào</a:t>
            </a:r>
            <a:r>
              <a:rPr lang="en-US" sz="2800" dirty="0"/>
              <a:t> </a:t>
            </a:r>
            <a:r>
              <a:rPr lang="en-US" sz="2800" dirty="0" smtClean="0"/>
              <a:t>SGK</a:t>
            </a:r>
            <a:endParaRPr lang="en-US" sz="28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3251692-1D9D-41A8-8AEE-FB4A61D61B1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3" t="5322" r="12112" b="4149"/>
          <a:stretch/>
        </p:blipFill>
        <p:spPr>
          <a:xfrm>
            <a:off x="6435381" y="1531299"/>
            <a:ext cx="5592598" cy="35116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48" grpId="0"/>
      <p:bldP spid="55" grpId="0"/>
      <p:bldP spid="56" grpId="0"/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8" name="Google Shape;268;p9"/>
          <p:cNvPicPr preferRelativeResize="0"/>
          <p:nvPr/>
        </p:nvPicPr>
        <p:blipFill rotWithShape="1">
          <a:blip r:embed="rId4">
            <a:alphaModFix/>
          </a:blip>
          <a:srcRect r="25436"/>
          <a:stretch/>
        </p:blipFill>
        <p:spPr>
          <a:xfrm>
            <a:off x="-292370" y="-305705"/>
            <a:ext cx="1836617" cy="16433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69" name="Google Shape;269;p9"/>
          <p:cNvGrpSpPr/>
          <p:nvPr/>
        </p:nvGrpSpPr>
        <p:grpSpPr>
          <a:xfrm>
            <a:off x="9592429" y="-238533"/>
            <a:ext cx="3189508" cy="1735659"/>
            <a:chOff x="8426725" y="-169475"/>
            <a:chExt cx="3812015" cy="2424879"/>
          </a:xfrm>
        </p:grpSpPr>
        <p:pic>
          <p:nvPicPr>
            <p:cNvPr id="270" name="Google Shape;270;p9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8426725" y="219516"/>
              <a:ext cx="2035888" cy="20358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1" name="Google Shape;271;p9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8813357" y="-169475"/>
              <a:ext cx="3425383" cy="229037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72" name="Google Shape;272;p9"/>
          <p:cNvSpPr txBox="1"/>
          <p:nvPr/>
        </p:nvSpPr>
        <p:spPr>
          <a:xfrm>
            <a:off x="2259678" y="383598"/>
            <a:ext cx="7482256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Nêu tên trung điểm của các đoạn thẳng AC, BD trong hình vẽ</a:t>
            </a:r>
            <a:endParaRPr kumimoji="0" sz="2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73" name="Google Shape;273;p9"/>
          <p:cNvGrpSpPr/>
          <p:nvPr/>
        </p:nvGrpSpPr>
        <p:grpSpPr>
          <a:xfrm>
            <a:off x="1483287" y="298835"/>
            <a:ext cx="776391" cy="1537148"/>
            <a:chOff x="734498" y="718663"/>
            <a:chExt cx="776391" cy="1537148"/>
          </a:xfrm>
        </p:grpSpPr>
        <p:sp>
          <p:nvSpPr>
            <p:cNvPr id="274" name="Google Shape;274;p9"/>
            <p:cNvSpPr/>
            <p:nvPr/>
          </p:nvSpPr>
          <p:spPr>
            <a:xfrm>
              <a:off x="734498" y="718663"/>
              <a:ext cx="776391" cy="669303"/>
            </a:xfrm>
            <a:prstGeom prst="triangle">
              <a:avLst>
                <a:gd name="adj" fmla="val 50000"/>
              </a:avLst>
            </a:prstGeom>
            <a:solidFill>
              <a:srgbClr val="4A86E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5" name="Google Shape;275;p9"/>
            <p:cNvSpPr txBox="1"/>
            <p:nvPr/>
          </p:nvSpPr>
          <p:spPr>
            <a:xfrm>
              <a:off x="933016" y="870857"/>
              <a:ext cx="367408" cy="138495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3</a:t>
              </a:r>
              <a:r>
                <a:rPr kumimoji="0" lang="vi-VN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2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3</a:t>
              </a:r>
              <a:endParaRPr kumimoji="0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278" name="Google Shape;278;p9" descr="A toy with a toothbrush&#10;&#10;Description automatically generated with low confidence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0358657" y="4571240"/>
            <a:ext cx="1874394" cy="2286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3FBDF7C-2020-4ADC-A252-0617F3A1D69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67649" y="1681367"/>
            <a:ext cx="4294106" cy="312298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3A91D6A-785F-4435-8C53-7A77DE4BC2A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90873" y="2139335"/>
            <a:ext cx="4294106" cy="2459125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21EBF9E-1995-421E-B825-5E408F49CC75}"/>
              </a:ext>
            </a:extLst>
          </p:cNvPr>
          <p:cNvCxnSpPr/>
          <p:nvPr/>
        </p:nvCxnSpPr>
        <p:spPr>
          <a:xfrm>
            <a:off x="3189417" y="850753"/>
            <a:ext cx="262128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E21EB4CD-7E5F-41CD-8B77-06AB70FE6932}"/>
              </a:ext>
            </a:extLst>
          </p:cNvPr>
          <p:cNvCxnSpPr>
            <a:cxnSpLocks/>
          </p:cNvCxnSpPr>
          <p:nvPr/>
        </p:nvCxnSpPr>
        <p:spPr>
          <a:xfrm>
            <a:off x="2412559" y="1276245"/>
            <a:ext cx="107778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4E55068A-7AF5-40EF-97B5-ABAB207C66C1}"/>
              </a:ext>
            </a:extLst>
          </p:cNvPr>
          <p:cNvSpPr txBox="1"/>
          <p:nvPr/>
        </p:nvSpPr>
        <p:spPr>
          <a:xfrm>
            <a:off x="625938" y="4876910"/>
            <a:ext cx="66344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</a:rPr>
              <a:t>Trung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điểm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của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đoạn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thẳng</a:t>
            </a:r>
            <a:r>
              <a:rPr lang="en-US" sz="2800" dirty="0">
                <a:solidFill>
                  <a:srgbClr val="FF0000"/>
                </a:solidFill>
              </a:rPr>
              <a:t> AC </a:t>
            </a:r>
            <a:r>
              <a:rPr lang="en-US" sz="2800" dirty="0" err="1">
                <a:solidFill>
                  <a:srgbClr val="FF0000"/>
                </a:solidFill>
              </a:rPr>
              <a:t>là</a:t>
            </a:r>
            <a:r>
              <a:rPr lang="en-US" sz="2800" dirty="0">
                <a:solidFill>
                  <a:srgbClr val="FF0000"/>
                </a:solidFill>
              </a:rPr>
              <a:t>: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6B553E55-B790-40F9-BA7F-B95DC8A97B88}"/>
              </a:ext>
            </a:extLst>
          </p:cNvPr>
          <p:cNvSpPr/>
          <p:nvPr/>
        </p:nvSpPr>
        <p:spPr>
          <a:xfrm>
            <a:off x="3189417" y="3058160"/>
            <a:ext cx="437703" cy="54864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5379EA4-6097-49F6-85AA-3A8CBED5E15B}"/>
              </a:ext>
            </a:extLst>
          </p:cNvPr>
          <p:cNvSpPr txBox="1"/>
          <p:nvPr/>
        </p:nvSpPr>
        <p:spPr>
          <a:xfrm>
            <a:off x="6096000" y="4876910"/>
            <a:ext cx="66344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</a:rPr>
              <a:t>đ</a:t>
            </a:r>
            <a:r>
              <a:rPr lang="en-US" sz="2800" dirty="0" err="1" smtClean="0">
                <a:solidFill>
                  <a:srgbClr val="FF0000"/>
                </a:solidFill>
              </a:rPr>
              <a:t>iểm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>
                <a:solidFill>
                  <a:srgbClr val="FF0000"/>
                </a:solidFill>
              </a:rPr>
              <a:t>H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93506C16-F405-436C-B670-724A440BE7D3}"/>
              </a:ext>
            </a:extLst>
          </p:cNvPr>
          <p:cNvSpPr txBox="1"/>
          <p:nvPr/>
        </p:nvSpPr>
        <p:spPr>
          <a:xfrm>
            <a:off x="625938" y="5431412"/>
            <a:ext cx="66344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</a:rPr>
              <a:t>Trung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điểm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của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đoạn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thẳng</a:t>
            </a:r>
            <a:r>
              <a:rPr lang="en-US" sz="2800" dirty="0">
                <a:solidFill>
                  <a:srgbClr val="FF0000"/>
                </a:solidFill>
              </a:rPr>
              <a:t> BD </a:t>
            </a:r>
            <a:r>
              <a:rPr lang="en-US" sz="2800" dirty="0" err="1">
                <a:solidFill>
                  <a:srgbClr val="FF0000"/>
                </a:solidFill>
              </a:rPr>
              <a:t>là</a:t>
            </a:r>
            <a:r>
              <a:rPr lang="en-US" sz="2800" dirty="0">
                <a:solidFill>
                  <a:srgbClr val="FF0000"/>
                </a:solidFill>
              </a:rPr>
              <a:t>: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E381E51F-5DA9-4C58-903F-E8CEA5AB41CA}"/>
              </a:ext>
            </a:extLst>
          </p:cNvPr>
          <p:cNvSpPr/>
          <p:nvPr/>
        </p:nvSpPr>
        <p:spPr>
          <a:xfrm>
            <a:off x="2407176" y="3094577"/>
            <a:ext cx="437703" cy="54864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75552B16-487B-4793-8199-4C545A6F114B}"/>
              </a:ext>
            </a:extLst>
          </p:cNvPr>
          <p:cNvSpPr txBox="1"/>
          <p:nvPr/>
        </p:nvSpPr>
        <p:spPr>
          <a:xfrm>
            <a:off x="6147457" y="5416970"/>
            <a:ext cx="66344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</a:rPr>
              <a:t>đ</a:t>
            </a:r>
            <a:r>
              <a:rPr lang="en-US" sz="2800" dirty="0" err="1" smtClean="0">
                <a:solidFill>
                  <a:srgbClr val="FF0000"/>
                </a:solidFill>
              </a:rPr>
              <a:t>iểm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>
                <a:solidFill>
                  <a:srgbClr val="FF0000"/>
                </a:solidFill>
              </a:rPr>
              <a:t>G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2CCC3A3E-D008-DA6B-C84A-8FCAAB209AC0}"/>
              </a:ext>
            </a:extLst>
          </p:cNvPr>
          <p:cNvCxnSpPr/>
          <p:nvPr/>
        </p:nvCxnSpPr>
        <p:spPr>
          <a:xfrm>
            <a:off x="2750820" y="2049780"/>
            <a:ext cx="2316480" cy="118872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27E8771-C5B8-98A6-809F-A128D91A8CB6}"/>
              </a:ext>
            </a:extLst>
          </p:cNvPr>
          <p:cNvCxnSpPr>
            <a:cxnSpLocks/>
          </p:cNvCxnSpPr>
          <p:nvPr/>
        </p:nvCxnSpPr>
        <p:spPr>
          <a:xfrm>
            <a:off x="1597587" y="3236102"/>
            <a:ext cx="1158240" cy="1153897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F241A17-922B-DDD3-935E-6091A0432712}"/>
              </a:ext>
            </a:extLst>
          </p:cNvPr>
          <p:cNvCxnSpPr>
            <a:cxnSpLocks/>
          </p:cNvCxnSpPr>
          <p:nvPr/>
        </p:nvCxnSpPr>
        <p:spPr>
          <a:xfrm flipH="1">
            <a:off x="2750820" y="3232543"/>
            <a:ext cx="2316480" cy="115745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323DF9E0-D9B5-CE28-1BBE-9B66CC128FBB}"/>
              </a:ext>
            </a:extLst>
          </p:cNvPr>
          <p:cNvCxnSpPr>
            <a:cxnSpLocks/>
          </p:cNvCxnSpPr>
          <p:nvPr/>
        </p:nvCxnSpPr>
        <p:spPr>
          <a:xfrm flipH="1">
            <a:off x="1582347" y="2049780"/>
            <a:ext cx="1158240" cy="1167122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624E5AA2-52EE-1EA0-376D-D450FE94F335}"/>
              </a:ext>
            </a:extLst>
          </p:cNvPr>
          <p:cNvCxnSpPr>
            <a:cxnSpLocks/>
          </p:cNvCxnSpPr>
          <p:nvPr/>
        </p:nvCxnSpPr>
        <p:spPr>
          <a:xfrm>
            <a:off x="2750820" y="2049780"/>
            <a:ext cx="0" cy="2340219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CFCB88AB-908E-5128-F071-8B0B9D348B97}"/>
              </a:ext>
            </a:extLst>
          </p:cNvPr>
          <p:cNvCxnSpPr>
            <a:cxnSpLocks/>
          </p:cNvCxnSpPr>
          <p:nvPr/>
        </p:nvCxnSpPr>
        <p:spPr>
          <a:xfrm flipH="1" flipV="1">
            <a:off x="1597587" y="3207558"/>
            <a:ext cx="3469713" cy="15352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0" name="Left Brace 29">
            <a:extLst>
              <a:ext uri="{FF2B5EF4-FFF2-40B4-BE49-F238E27FC236}">
                <a16:creationId xmlns:a16="http://schemas.microsoft.com/office/drawing/2014/main" id="{6CAE11A4-F3BE-02DF-759B-F4F21624684B}"/>
              </a:ext>
            </a:extLst>
          </p:cNvPr>
          <p:cNvSpPr/>
          <p:nvPr/>
        </p:nvSpPr>
        <p:spPr>
          <a:xfrm rot="5400000">
            <a:off x="4088851" y="2212270"/>
            <a:ext cx="224541" cy="1732355"/>
          </a:xfrm>
          <a:prstGeom prst="leftBrace">
            <a:avLst/>
          </a:prstGeom>
          <a:ln>
            <a:solidFill>
              <a:srgbClr val="E6455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6" name="Left Brace 255">
            <a:extLst>
              <a:ext uri="{FF2B5EF4-FFF2-40B4-BE49-F238E27FC236}">
                <a16:creationId xmlns:a16="http://schemas.microsoft.com/office/drawing/2014/main" id="{DA8E925A-70DA-ADE9-7BAC-74A1A2EE07D0}"/>
              </a:ext>
            </a:extLst>
          </p:cNvPr>
          <p:cNvSpPr/>
          <p:nvPr/>
        </p:nvSpPr>
        <p:spPr>
          <a:xfrm rot="5400000">
            <a:off x="2336254" y="2202156"/>
            <a:ext cx="224541" cy="1732355"/>
          </a:xfrm>
          <a:prstGeom prst="leftBrace">
            <a:avLst/>
          </a:prstGeom>
          <a:ln>
            <a:solidFill>
              <a:srgbClr val="E6455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7" name="TextBox 256">
            <a:extLst>
              <a:ext uri="{FF2B5EF4-FFF2-40B4-BE49-F238E27FC236}">
                <a16:creationId xmlns:a16="http://schemas.microsoft.com/office/drawing/2014/main" id="{AAAB128A-ED75-A3FC-7426-B346FCF38F5F}"/>
              </a:ext>
            </a:extLst>
          </p:cNvPr>
          <p:cNvSpPr txBox="1"/>
          <p:nvPr/>
        </p:nvSpPr>
        <p:spPr>
          <a:xfrm>
            <a:off x="3753298" y="2745233"/>
            <a:ext cx="5867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2060"/>
                </a:solidFill>
              </a:rPr>
              <a:t>6 ô</a:t>
            </a:r>
          </a:p>
        </p:txBody>
      </p:sp>
      <p:sp>
        <p:nvSpPr>
          <p:cNvPr id="258" name="TextBox 257">
            <a:extLst>
              <a:ext uri="{FF2B5EF4-FFF2-40B4-BE49-F238E27FC236}">
                <a16:creationId xmlns:a16="http://schemas.microsoft.com/office/drawing/2014/main" id="{A760DE21-2E8B-134F-E5DC-0D7D30A893D9}"/>
              </a:ext>
            </a:extLst>
          </p:cNvPr>
          <p:cNvSpPr txBox="1"/>
          <p:nvPr/>
        </p:nvSpPr>
        <p:spPr>
          <a:xfrm>
            <a:off x="2184814" y="2691893"/>
            <a:ext cx="5867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2060"/>
                </a:solidFill>
              </a:rPr>
              <a:t>6 ô</a:t>
            </a:r>
          </a:p>
        </p:txBody>
      </p:sp>
      <p:sp>
        <p:nvSpPr>
          <p:cNvPr id="260" name="Oval 259">
            <a:extLst>
              <a:ext uri="{FF2B5EF4-FFF2-40B4-BE49-F238E27FC236}">
                <a16:creationId xmlns:a16="http://schemas.microsoft.com/office/drawing/2014/main" id="{67EBC09A-4FFC-DDBD-57E4-8B89271DF6C3}"/>
              </a:ext>
            </a:extLst>
          </p:cNvPr>
          <p:cNvSpPr/>
          <p:nvPr/>
        </p:nvSpPr>
        <p:spPr>
          <a:xfrm>
            <a:off x="1544022" y="3185272"/>
            <a:ext cx="45720" cy="4572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2" name="Oval 261">
            <a:extLst>
              <a:ext uri="{FF2B5EF4-FFF2-40B4-BE49-F238E27FC236}">
                <a16:creationId xmlns:a16="http://schemas.microsoft.com/office/drawing/2014/main" id="{EF4EEA5D-B4C7-505B-CDB6-7AF8760367E1}"/>
              </a:ext>
            </a:extLst>
          </p:cNvPr>
          <p:cNvSpPr/>
          <p:nvPr/>
        </p:nvSpPr>
        <p:spPr>
          <a:xfrm>
            <a:off x="5038129" y="3193582"/>
            <a:ext cx="45720" cy="4572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4" name="Oval 263">
            <a:extLst>
              <a:ext uri="{FF2B5EF4-FFF2-40B4-BE49-F238E27FC236}">
                <a16:creationId xmlns:a16="http://schemas.microsoft.com/office/drawing/2014/main" id="{7EF864AD-ED58-DD33-A84B-F5E647B1BA0D}"/>
              </a:ext>
            </a:extLst>
          </p:cNvPr>
          <p:cNvSpPr/>
          <p:nvPr/>
        </p:nvSpPr>
        <p:spPr>
          <a:xfrm>
            <a:off x="3309583" y="3193582"/>
            <a:ext cx="45720" cy="4572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5" name="Right Brace 264">
            <a:extLst>
              <a:ext uri="{FF2B5EF4-FFF2-40B4-BE49-F238E27FC236}">
                <a16:creationId xmlns:a16="http://schemas.microsoft.com/office/drawing/2014/main" id="{24AD021A-75AC-8F52-7BE6-E5812199669C}"/>
              </a:ext>
            </a:extLst>
          </p:cNvPr>
          <p:cNvSpPr/>
          <p:nvPr/>
        </p:nvSpPr>
        <p:spPr>
          <a:xfrm>
            <a:off x="2722784" y="2085995"/>
            <a:ext cx="184517" cy="1144099"/>
          </a:xfrm>
          <a:prstGeom prst="rightBrace">
            <a:avLst/>
          </a:prstGeom>
          <a:ln>
            <a:solidFill>
              <a:srgbClr val="E6455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6" name="Right Brace 265">
            <a:extLst>
              <a:ext uri="{FF2B5EF4-FFF2-40B4-BE49-F238E27FC236}">
                <a16:creationId xmlns:a16="http://schemas.microsoft.com/office/drawing/2014/main" id="{DC892C68-631B-4F6F-E72E-3689E4E11172}"/>
              </a:ext>
            </a:extLst>
          </p:cNvPr>
          <p:cNvSpPr/>
          <p:nvPr/>
        </p:nvSpPr>
        <p:spPr>
          <a:xfrm>
            <a:off x="2747210" y="3230094"/>
            <a:ext cx="184517" cy="1144099"/>
          </a:xfrm>
          <a:prstGeom prst="rightBrace">
            <a:avLst/>
          </a:prstGeom>
          <a:ln>
            <a:solidFill>
              <a:srgbClr val="E6455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7" name="TextBox 266">
            <a:extLst>
              <a:ext uri="{FF2B5EF4-FFF2-40B4-BE49-F238E27FC236}">
                <a16:creationId xmlns:a16="http://schemas.microsoft.com/office/drawing/2014/main" id="{18B70E7F-E3F9-DF6F-4F3B-334D2525D896}"/>
              </a:ext>
            </a:extLst>
          </p:cNvPr>
          <p:cNvSpPr txBox="1"/>
          <p:nvPr/>
        </p:nvSpPr>
        <p:spPr>
          <a:xfrm rot="5400000">
            <a:off x="2729042" y="3665728"/>
            <a:ext cx="5867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2060"/>
                </a:solidFill>
              </a:rPr>
              <a:t>4 ô</a:t>
            </a:r>
          </a:p>
        </p:txBody>
      </p:sp>
      <p:sp>
        <p:nvSpPr>
          <p:cNvPr id="276" name="TextBox 275">
            <a:extLst>
              <a:ext uri="{FF2B5EF4-FFF2-40B4-BE49-F238E27FC236}">
                <a16:creationId xmlns:a16="http://schemas.microsoft.com/office/drawing/2014/main" id="{C4FA4355-B1A8-0B10-1D4C-9AC80372A5D1}"/>
              </a:ext>
            </a:extLst>
          </p:cNvPr>
          <p:cNvSpPr txBox="1"/>
          <p:nvPr/>
        </p:nvSpPr>
        <p:spPr>
          <a:xfrm rot="5400000">
            <a:off x="2734838" y="2539213"/>
            <a:ext cx="5867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2060"/>
                </a:solidFill>
              </a:rPr>
              <a:t>4 ô</a:t>
            </a:r>
          </a:p>
        </p:txBody>
      </p:sp>
      <p:sp>
        <p:nvSpPr>
          <p:cNvPr id="259" name="Oval 258">
            <a:extLst>
              <a:ext uri="{FF2B5EF4-FFF2-40B4-BE49-F238E27FC236}">
                <a16:creationId xmlns:a16="http://schemas.microsoft.com/office/drawing/2014/main" id="{22EBAF82-87B4-CC8A-CDD9-011BB942807D}"/>
              </a:ext>
            </a:extLst>
          </p:cNvPr>
          <p:cNvSpPr/>
          <p:nvPr/>
        </p:nvSpPr>
        <p:spPr>
          <a:xfrm>
            <a:off x="2717727" y="2036804"/>
            <a:ext cx="45720" cy="4572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3" name="Oval 262">
            <a:extLst>
              <a:ext uri="{FF2B5EF4-FFF2-40B4-BE49-F238E27FC236}">
                <a16:creationId xmlns:a16="http://schemas.microsoft.com/office/drawing/2014/main" id="{51E5D534-4B32-9A6F-08A4-F228BC8FAD6A}"/>
              </a:ext>
            </a:extLst>
          </p:cNvPr>
          <p:cNvSpPr/>
          <p:nvPr/>
        </p:nvSpPr>
        <p:spPr>
          <a:xfrm>
            <a:off x="2707265" y="3202056"/>
            <a:ext cx="45720" cy="4572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Speech Bubble: Rectangle with Corners Rounded 7">
            <a:extLst>
              <a:ext uri="{FF2B5EF4-FFF2-40B4-BE49-F238E27FC236}">
                <a16:creationId xmlns:a16="http://schemas.microsoft.com/office/drawing/2014/main" id="{686ABE15-B3C5-28B4-DEEB-86A468B23923}"/>
              </a:ext>
            </a:extLst>
          </p:cNvPr>
          <p:cNvSpPr/>
          <p:nvPr/>
        </p:nvSpPr>
        <p:spPr>
          <a:xfrm>
            <a:off x="7943932" y="1257682"/>
            <a:ext cx="3620489" cy="757338"/>
          </a:xfrm>
          <a:prstGeom prst="wedgeRoundRectCallou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/>
              <a:t>Làm</a:t>
            </a:r>
            <a:r>
              <a:rPr lang="en-US" sz="2800" dirty="0"/>
              <a:t> </a:t>
            </a:r>
            <a:r>
              <a:rPr lang="en-US" sz="2800" dirty="0" err="1"/>
              <a:t>bài</a:t>
            </a:r>
            <a:r>
              <a:rPr lang="en-US" sz="2800" dirty="0"/>
              <a:t> </a:t>
            </a:r>
            <a:r>
              <a:rPr lang="en-US" sz="2800" dirty="0" err="1"/>
              <a:t>vào</a:t>
            </a:r>
            <a:r>
              <a:rPr lang="en-US" sz="2800" dirty="0"/>
              <a:t> </a:t>
            </a:r>
            <a:r>
              <a:rPr lang="en-US" sz="2800" dirty="0" err="1" smtClean="0"/>
              <a:t>vở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4" dur="500"/>
                                        <p:tgtEl>
                                          <p:spTgt spid="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33" grpId="0" animBg="1"/>
      <p:bldP spid="30" grpId="0" animBg="1"/>
      <p:bldP spid="30" grpId="1" animBg="1"/>
      <p:bldP spid="256" grpId="0" animBg="1"/>
      <p:bldP spid="256" grpId="1" animBg="1"/>
      <p:bldP spid="257" grpId="0"/>
      <p:bldP spid="257" grpId="1"/>
      <p:bldP spid="258" grpId="0"/>
      <p:bldP spid="258" grpId="1"/>
      <p:bldP spid="265" grpId="0" animBg="1"/>
      <p:bldP spid="266" grpId="0" animBg="1"/>
      <p:bldP spid="267" grpId="0"/>
      <p:bldP spid="276" grpId="0"/>
      <p:bldP spid="4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5" name="Google Shape;585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662" y="-298"/>
            <a:ext cx="12193057" cy="6858594"/>
          </a:xfrm>
          <a:prstGeom prst="rect">
            <a:avLst/>
          </a:prstGeom>
          <a:noFill/>
          <a:ln>
            <a:noFill/>
          </a:ln>
        </p:spPr>
      </p:pic>
      <p:pic>
        <p:nvPicPr>
          <p:cNvPr id="586" name="Google Shape;586;p2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868920" y="4878731"/>
            <a:ext cx="2584928" cy="2127688"/>
          </a:xfrm>
          <a:prstGeom prst="rect">
            <a:avLst/>
          </a:prstGeom>
          <a:noFill/>
          <a:ln>
            <a:noFill/>
          </a:ln>
        </p:spPr>
      </p:pic>
      <p:pic>
        <p:nvPicPr>
          <p:cNvPr id="587" name="Google Shape;587;p2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454720" y="4993637"/>
            <a:ext cx="1731414" cy="1018120"/>
          </a:xfrm>
          <a:prstGeom prst="rect">
            <a:avLst/>
          </a:prstGeom>
          <a:noFill/>
          <a:ln>
            <a:noFill/>
          </a:ln>
        </p:spPr>
      </p:pic>
      <p:pic>
        <p:nvPicPr>
          <p:cNvPr id="588" name="Google Shape;588;p2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0899" y="5502697"/>
            <a:ext cx="12193057" cy="1524132"/>
          </a:xfrm>
          <a:prstGeom prst="rect">
            <a:avLst/>
          </a:prstGeom>
          <a:noFill/>
          <a:ln>
            <a:noFill/>
          </a:ln>
        </p:spPr>
      </p:pic>
      <p:pic>
        <p:nvPicPr>
          <p:cNvPr id="589" name="Google Shape;589;p2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4277" y="-345132"/>
            <a:ext cx="3974937" cy="2651990"/>
          </a:xfrm>
          <a:prstGeom prst="rect">
            <a:avLst/>
          </a:prstGeom>
          <a:noFill/>
          <a:ln>
            <a:noFill/>
          </a:ln>
        </p:spPr>
      </p:pic>
      <p:pic>
        <p:nvPicPr>
          <p:cNvPr id="590" name="Google Shape;590;p21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084789" y="2086490"/>
            <a:ext cx="1322947" cy="14204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91" name="Google Shape;591;p21"/>
          <p:cNvPicPr preferRelativeResize="0"/>
          <p:nvPr/>
        </p:nvPicPr>
        <p:blipFill rotWithShape="1">
          <a:blip r:embed="rId9">
            <a:alphaModFix/>
          </a:blip>
          <a:srcRect l="14882" t="19368" r="21376" b="36863"/>
          <a:stretch/>
        </p:blipFill>
        <p:spPr>
          <a:xfrm>
            <a:off x="616336" y="4851267"/>
            <a:ext cx="2716307" cy="1862479"/>
          </a:xfrm>
          <a:prstGeom prst="rect">
            <a:avLst/>
          </a:prstGeom>
          <a:noFill/>
          <a:ln>
            <a:noFill/>
          </a:ln>
        </p:spPr>
      </p:pic>
      <p:pic>
        <p:nvPicPr>
          <p:cNvPr id="592" name="Google Shape;592;p21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0469577" y="4115681"/>
            <a:ext cx="2521628" cy="3653788"/>
          </a:xfrm>
          <a:prstGeom prst="rect">
            <a:avLst/>
          </a:prstGeom>
          <a:noFill/>
          <a:ln>
            <a:noFill/>
          </a:ln>
        </p:spPr>
      </p:pic>
      <p:pic>
        <p:nvPicPr>
          <p:cNvPr id="593" name="Google Shape;593;p21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-1057" y="5963208"/>
            <a:ext cx="12193057" cy="1091279"/>
          </a:xfrm>
          <a:prstGeom prst="rect">
            <a:avLst/>
          </a:prstGeom>
          <a:noFill/>
          <a:ln>
            <a:noFill/>
          </a:ln>
        </p:spPr>
      </p:pic>
      <p:pic>
        <p:nvPicPr>
          <p:cNvPr id="594" name="Google Shape;594;p21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8426724" y="181415"/>
            <a:ext cx="2438611" cy="2438611"/>
          </a:xfrm>
          <a:prstGeom prst="rect">
            <a:avLst/>
          </a:prstGeom>
          <a:noFill/>
          <a:ln>
            <a:noFill/>
          </a:ln>
        </p:spPr>
      </p:pic>
      <p:pic>
        <p:nvPicPr>
          <p:cNvPr id="595" name="Google Shape;595;p21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8813357" y="-321875"/>
            <a:ext cx="4102964" cy="2743438"/>
          </a:xfrm>
          <a:prstGeom prst="rect">
            <a:avLst/>
          </a:prstGeom>
          <a:noFill/>
          <a:ln>
            <a:noFill/>
          </a:ln>
        </p:spPr>
      </p:pic>
      <p:pic>
        <p:nvPicPr>
          <p:cNvPr id="596" name="Google Shape;596;p21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10124635" y="3276840"/>
            <a:ext cx="658425" cy="90838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7" name="Google Shape;597;p21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2327967" y="4051109"/>
            <a:ext cx="664522" cy="90838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98" name="Google Shape;598;p21"/>
          <p:cNvGrpSpPr/>
          <p:nvPr/>
        </p:nvGrpSpPr>
        <p:grpSpPr>
          <a:xfrm>
            <a:off x="2592640" y="-178325"/>
            <a:ext cx="6998404" cy="6484993"/>
            <a:chOff x="2592640" y="-178325"/>
            <a:chExt cx="6998404" cy="6484993"/>
          </a:xfrm>
        </p:grpSpPr>
        <p:sp>
          <p:nvSpPr>
            <p:cNvPr id="599" name="Google Shape;599;p21"/>
            <p:cNvSpPr/>
            <p:nvPr/>
          </p:nvSpPr>
          <p:spPr>
            <a:xfrm>
              <a:off x="3196103" y="384925"/>
              <a:ext cx="5808578" cy="5284340"/>
            </a:xfrm>
            <a:prstGeom prst="diamond">
              <a:avLst/>
            </a:pr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0" name="Google Shape;600;p21"/>
            <p:cNvSpPr/>
            <p:nvPr/>
          </p:nvSpPr>
          <p:spPr>
            <a:xfrm rot="-2501939">
              <a:off x="2382541" y="974173"/>
              <a:ext cx="3771508" cy="804719"/>
            </a:xfrm>
            <a:prstGeom prst="triangle">
              <a:avLst>
                <a:gd name="adj" fmla="val 50095"/>
              </a:avLst>
            </a:prstGeom>
            <a:solidFill>
              <a:srgbClr val="84EDE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1" name="Google Shape;601;p21"/>
            <p:cNvSpPr/>
            <p:nvPr/>
          </p:nvSpPr>
          <p:spPr>
            <a:xfrm rot="2562316">
              <a:off x="6037199" y="1084330"/>
              <a:ext cx="3695097" cy="634936"/>
            </a:xfrm>
            <a:prstGeom prst="triangle">
              <a:avLst>
                <a:gd name="adj" fmla="val 50000"/>
              </a:avLst>
            </a:prstGeom>
            <a:solidFill>
              <a:srgbClr val="FFD99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2" name="Google Shape;602;p21"/>
            <p:cNvSpPr/>
            <p:nvPr/>
          </p:nvSpPr>
          <p:spPr>
            <a:xfrm rot="8125751" flipH="1">
              <a:off x="5921489" y="4285246"/>
              <a:ext cx="3988176" cy="726461"/>
            </a:xfrm>
            <a:prstGeom prst="triangle">
              <a:avLst>
                <a:gd name="adj" fmla="val 50000"/>
              </a:avLst>
            </a:prstGeom>
            <a:solidFill>
              <a:srgbClr val="84EDE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3" name="Google Shape;603;p21"/>
            <p:cNvSpPr/>
            <p:nvPr/>
          </p:nvSpPr>
          <p:spPr>
            <a:xfrm rot="-8193880" flipH="1">
              <a:off x="2336508" y="4352265"/>
              <a:ext cx="3913836" cy="689991"/>
            </a:xfrm>
            <a:prstGeom prst="triangle">
              <a:avLst>
                <a:gd name="adj" fmla="val 50000"/>
              </a:avLst>
            </a:prstGeom>
            <a:solidFill>
              <a:srgbClr val="FFD99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4" name="Google Shape;604;p21"/>
            <p:cNvSpPr/>
            <p:nvPr/>
          </p:nvSpPr>
          <p:spPr>
            <a:xfrm>
              <a:off x="4155435" y="1283229"/>
              <a:ext cx="3894494" cy="3546679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0" tIns="0" rIns="0" bIns="0" anchor="ctr" anchorCtr="0">
              <a:norm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605" name="Google Shape;605;p21" descr="Text&#10;&#10;Description automatically generated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3565849" y="2355681"/>
            <a:ext cx="5163430" cy="12898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5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5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5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/>
                                        <p:tgtEl>
                                          <p:spTgt spid="5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/>
                                        <p:tgtEl>
                                          <p:spTgt spid="5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/>
                                        <p:tgtEl>
                                          <p:spTgt spid="5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2000"/>
                                        <p:tgtEl>
                                          <p:spTgt spid="5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2000"/>
                                        <p:tgtEl>
                                          <p:spTgt spid="5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/>
                                        <p:tgtEl>
                                          <p:spTgt spid="5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000"/>
                                        <p:tgtEl>
                                          <p:spTgt spid="5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000"/>
                                        <p:tgtEl>
                                          <p:spTgt spid="5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5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000"/>
                                        <p:tgtEl>
                                          <p:spTgt spid="5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911"/>
                                        <p:tgtEl>
                                          <p:spTgt spid="5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5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5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5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5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6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6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43ACE6-B0DE-AF64-C574-DE3279880E3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4" name="Content Placeholder 5">
            <a:extLst>
              <a:ext uri="{FF2B5EF4-FFF2-40B4-BE49-F238E27FC236}">
                <a16:creationId xmlns:a16="http://schemas.microsoft.com/office/drawing/2014/main" id="{EF1F3C22-9498-9241-915E-979C5756785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20022130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C8D6A3C-F9FF-A730-5B4E-03B3406B4106}"/>
              </a:ext>
            </a:extLst>
          </p:cNvPr>
          <p:cNvSpPr/>
          <p:nvPr/>
        </p:nvSpPr>
        <p:spPr>
          <a:xfrm>
            <a:off x="1016801" y="1055405"/>
            <a:ext cx="10721130" cy="521795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indent="-27051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b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Học sinh thực hiện được:</a:t>
            </a:r>
            <a:endParaRPr lang="en-US" sz="18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-27051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18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Thực hiện được phép nhân, phép chia trong bảng đã học.</a:t>
            </a:r>
            <a:endParaRPr lang="en-US" sz="18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-27051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18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Thực hiện được tính nhẩm phép nhân, phép chia có số 0.</a:t>
            </a:r>
            <a:endParaRPr lang="en-US" sz="18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-27051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18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Tính độ dài đường gấp khúc dựa vào phép nhân. </a:t>
            </a:r>
            <a:endParaRPr lang="en-US" sz="18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-27051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18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Giải được bài toán thực tế liên quan đến phép nhân đã học.</a:t>
            </a:r>
            <a:endParaRPr lang="en-US" sz="18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-27051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b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Học sinh vận dụng được:</a:t>
            </a:r>
            <a:endParaRPr lang="en-US" sz="18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-27051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Làm được các bài </a:t>
            </a:r>
            <a:r>
              <a:rPr lang="nl-NL" sz="18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tập tính nhẩm, nối các phép tính có cùng kết quả, giải bài toán có lời văn.   </a:t>
            </a:r>
            <a:endParaRPr lang="en-US" sz="18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43D82185-ACB2-2F68-68E9-FE62811DD2DA}"/>
              </a:ext>
            </a:extLst>
          </p:cNvPr>
          <p:cNvSpPr txBox="1">
            <a:spLocks/>
          </p:cNvSpPr>
          <p:nvPr/>
        </p:nvSpPr>
        <p:spPr>
          <a:xfrm>
            <a:off x="3544435" y="283889"/>
            <a:ext cx="4395418" cy="7587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YÊU CẦU CẦN ĐẠT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E7F59C3-AC2D-BF46-4682-2FC1D2617BD8}"/>
              </a:ext>
            </a:extLst>
          </p:cNvPr>
          <p:cNvSpPr/>
          <p:nvPr/>
        </p:nvSpPr>
        <p:spPr>
          <a:xfrm>
            <a:off x="-2093719" y="367469"/>
            <a:ext cx="1580972" cy="1375873"/>
          </a:xfrm>
          <a:prstGeom prst="rect">
            <a:avLst/>
          </a:prstGeom>
          <a:solidFill>
            <a:srgbClr val="EAEA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3635F655-F751-C7BE-169A-1C3D2CAA99D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92547255"/>
              </p:ext>
            </p:extLst>
          </p:nvPr>
        </p:nvGraphicFramePr>
        <p:xfrm>
          <a:off x="897631" y="959011"/>
          <a:ext cx="10396738" cy="52179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9" name="Oval 8">
            <a:extLst>
              <a:ext uri="{FF2B5EF4-FFF2-40B4-BE49-F238E27FC236}">
                <a16:creationId xmlns:a16="http://schemas.microsoft.com/office/drawing/2014/main" id="{A33D36AB-4F44-DBB8-EC4E-C9613B26D96D}"/>
              </a:ext>
            </a:extLst>
          </p:cNvPr>
          <p:cNvSpPr/>
          <p:nvPr/>
        </p:nvSpPr>
        <p:spPr>
          <a:xfrm>
            <a:off x="1381709" y="4890760"/>
            <a:ext cx="947956" cy="74327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chemeClr val="accent6">
                    <a:lumMod val="50000"/>
                  </a:schemeClr>
                </a:solidFill>
              </a:rPr>
              <a:t>2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2AE472E5-5D8D-B869-20B0-4FE88BB2D5C7}"/>
              </a:ext>
            </a:extLst>
          </p:cNvPr>
          <p:cNvSpPr/>
          <p:nvPr/>
        </p:nvSpPr>
        <p:spPr>
          <a:xfrm>
            <a:off x="1381709" y="1967240"/>
            <a:ext cx="947956" cy="74327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chemeClr val="accent2">
                    <a:lumMod val="50000"/>
                  </a:schemeClr>
                </a:solidFill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823718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>
            <a:alphaModFix/>
          </a:blip>
          <a:stretch>
            <a:fillRect/>
          </a:stretch>
        </a:blipFill>
        <a:effectLst/>
      </p:bgPr>
    </p:bg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 descr="Boat Cartoon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10000" r="90000">
                        <a14:foregroundMark x1="78000" y1="78269" x2="78000" y2="782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889" r="22238"/>
          <a:stretch/>
        </p:blipFill>
        <p:spPr bwMode="auto">
          <a:xfrm flipH="1">
            <a:off x="3783495" y="3920331"/>
            <a:ext cx="2235200" cy="231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Oval 31">
            <a:hlinkClick r:id="rId8" action="ppaction://hlinksldjump"/>
          </p:cNvPr>
          <p:cNvSpPr/>
          <p:nvPr/>
        </p:nvSpPr>
        <p:spPr>
          <a:xfrm>
            <a:off x="4474454" y="2762706"/>
            <a:ext cx="853282" cy="828549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2</a:t>
            </a:r>
          </a:p>
        </p:txBody>
      </p:sp>
      <p:pic>
        <p:nvPicPr>
          <p:cNvPr id="33" name="Picture 2" descr="Boat Cartoon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10000" r="90000">
                        <a14:foregroundMark x1="78000" y1="78269" x2="78000" y2="782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889" r="22238"/>
          <a:stretch/>
        </p:blipFill>
        <p:spPr bwMode="auto">
          <a:xfrm flipH="1">
            <a:off x="1059345" y="3920331"/>
            <a:ext cx="2235200" cy="231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Oval 33">
            <a:hlinkClick r:id="rId9" action="ppaction://hlinksldjump"/>
          </p:cNvPr>
          <p:cNvSpPr/>
          <p:nvPr/>
        </p:nvSpPr>
        <p:spPr>
          <a:xfrm>
            <a:off x="1750304" y="2762706"/>
            <a:ext cx="853282" cy="828549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1</a:t>
            </a:r>
          </a:p>
        </p:txBody>
      </p:sp>
      <p:pic>
        <p:nvPicPr>
          <p:cNvPr id="41" name="Picture 2" descr="Boat Cartoon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10000" r="90000">
                        <a14:foregroundMark x1="78000" y1="78269" x2="78000" y2="782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889" r="22238"/>
          <a:stretch/>
        </p:blipFill>
        <p:spPr bwMode="auto">
          <a:xfrm flipH="1">
            <a:off x="6336865" y="3920331"/>
            <a:ext cx="2235200" cy="231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Oval 41">
            <a:hlinkClick r:id="rId10" action="ppaction://hlinksldjump"/>
          </p:cNvPr>
          <p:cNvSpPr/>
          <p:nvPr/>
        </p:nvSpPr>
        <p:spPr>
          <a:xfrm>
            <a:off x="7027824" y="2762706"/>
            <a:ext cx="853282" cy="828549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3</a:t>
            </a:r>
          </a:p>
        </p:txBody>
      </p:sp>
      <p:pic>
        <p:nvPicPr>
          <p:cNvPr id="44" name="Picture 2" descr="Boat Cartoon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10000" r="90000">
                        <a14:foregroundMark x1="78000" y1="78269" x2="78000" y2="782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889" r="22238"/>
          <a:stretch/>
        </p:blipFill>
        <p:spPr bwMode="auto">
          <a:xfrm flipH="1">
            <a:off x="8876141" y="3951801"/>
            <a:ext cx="2235200" cy="231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Oval 44">
            <a:hlinkClick r:id="rId11" action="ppaction://hlinksldjump"/>
          </p:cNvPr>
          <p:cNvSpPr/>
          <p:nvPr/>
        </p:nvSpPr>
        <p:spPr>
          <a:xfrm>
            <a:off x="9567100" y="2794176"/>
            <a:ext cx="853282" cy="828549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4</a:t>
            </a:r>
          </a:p>
        </p:txBody>
      </p:sp>
      <p:pic>
        <p:nvPicPr>
          <p:cNvPr id="221" name="Google Shape;221;p7"/>
          <p:cNvPicPr preferRelativeResize="0"/>
          <p:nvPr/>
        </p:nvPicPr>
        <p:blipFill rotWithShape="1">
          <a:blip r:embed="rId12">
            <a:alphaModFix/>
          </a:blip>
          <a:srcRect l="9481" t="16910" r="23929" b="18558"/>
          <a:stretch/>
        </p:blipFill>
        <p:spPr>
          <a:xfrm>
            <a:off x="133351" y="-76200"/>
            <a:ext cx="2209800" cy="14287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29" name="Google Shape;229;p7"/>
          <p:cNvGrpSpPr/>
          <p:nvPr/>
        </p:nvGrpSpPr>
        <p:grpSpPr>
          <a:xfrm>
            <a:off x="-161870" y="-346381"/>
            <a:ext cx="3812015" cy="2424879"/>
            <a:chOff x="8426725" y="-169475"/>
            <a:chExt cx="3812015" cy="2424879"/>
          </a:xfrm>
        </p:grpSpPr>
        <p:pic>
          <p:nvPicPr>
            <p:cNvPr id="230" name="Google Shape;230;p7"/>
            <p:cNvPicPr preferRelativeResize="0"/>
            <p:nvPr/>
          </p:nvPicPr>
          <p:blipFill rotWithShape="1">
            <a:blip r:embed="rId13">
              <a:alphaModFix/>
            </a:blip>
            <a:srcRect/>
            <a:stretch/>
          </p:blipFill>
          <p:spPr>
            <a:xfrm>
              <a:off x="8426725" y="219516"/>
              <a:ext cx="2035888" cy="20358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1" name="Google Shape;231;p7"/>
            <p:cNvPicPr preferRelativeResize="0"/>
            <p:nvPr/>
          </p:nvPicPr>
          <p:blipFill rotWithShape="1">
            <a:blip r:embed="rId14">
              <a:alphaModFix/>
            </a:blip>
            <a:srcRect/>
            <a:stretch/>
          </p:blipFill>
          <p:spPr>
            <a:xfrm>
              <a:off x="8813357" y="-169475"/>
              <a:ext cx="3425383" cy="229037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" name="Rectangle 1"/>
          <p:cNvSpPr/>
          <p:nvPr/>
        </p:nvSpPr>
        <p:spPr>
          <a:xfrm>
            <a:off x="3783495" y="771854"/>
            <a:ext cx="453361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 err="1">
                <a:ln w="12700">
                  <a:solidFill>
                    <a:srgbClr val="B5E6D9">
                      <a:lumMod val="50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innerShdw blurRad="177800">
                    <a:srgbClr val="B5E6D9">
                      <a:lumMod val="50000"/>
                    </a:srgbClr>
                  </a:inn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Thuyền</a:t>
            </a:r>
            <a:r>
              <a:rPr kumimoji="0" lang="en-US" sz="5400" b="1" i="0" u="none" strike="noStrike" kern="0" cap="none" spc="0" normalizeH="0" baseline="0" noProof="0" dirty="0">
                <a:ln w="12700">
                  <a:solidFill>
                    <a:srgbClr val="B5E6D9">
                      <a:lumMod val="50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innerShdw blurRad="177800">
                    <a:srgbClr val="B5E6D9">
                      <a:lumMod val="50000"/>
                    </a:srgbClr>
                  </a:inn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5400" b="1" i="0" u="none" strike="noStrike" kern="0" cap="none" spc="0" normalizeH="0" baseline="0" noProof="0" dirty="0" err="1">
                <a:ln w="12700">
                  <a:solidFill>
                    <a:srgbClr val="B5E6D9">
                      <a:lumMod val="50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innerShdw blurRad="177800">
                    <a:srgbClr val="B5E6D9">
                      <a:lumMod val="50000"/>
                    </a:srgbClr>
                  </a:inn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ra</a:t>
            </a:r>
            <a:r>
              <a:rPr kumimoji="0" lang="en-US" sz="5400" b="1" i="0" u="none" strike="noStrike" kern="0" cap="none" spc="0" normalizeH="0" baseline="0" noProof="0" dirty="0">
                <a:ln w="12700">
                  <a:solidFill>
                    <a:srgbClr val="B5E6D9">
                      <a:lumMod val="50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innerShdw blurRad="177800">
                    <a:srgbClr val="B5E6D9">
                      <a:lumMod val="50000"/>
                    </a:srgbClr>
                  </a:inn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5400" b="1" i="0" u="none" strike="noStrike" kern="0" cap="none" spc="0" normalizeH="0" baseline="0" noProof="0" dirty="0" err="1">
                <a:ln w="12700">
                  <a:solidFill>
                    <a:srgbClr val="B5E6D9">
                      <a:lumMod val="50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innerShdw blurRad="177800">
                    <a:srgbClr val="B5E6D9">
                      <a:lumMod val="50000"/>
                    </a:srgbClr>
                  </a:inn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khơi</a:t>
            </a:r>
            <a:endParaRPr kumimoji="0" lang="en-US" sz="5400" b="1" i="0" u="none" strike="noStrike" kern="0" cap="none" spc="0" normalizeH="0" baseline="0" noProof="0" dirty="0">
              <a:ln w="12700">
                <a:solidFill>
                  <a:srgbClr val="B5E6D9">
                    <a:lumMod val="50000"/>
                  </a:srgbClr>
                </a:solidFill>
                <a:prstDash val="solid"/>
              </a:ln>
              <a:solidFill>
                <a:srgbClr val="002060"/>
              </a:solidFill>
              <a:effectLst>
                <a:innerShdw blurRad="177800">
                  <a:srgbClr val="B5E6D9">
                    <a:lumMod val="50000"/>
                  </a:srgbClr>
                </a:inn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20" name="Google Shape;209;p6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-2985316" y="5605463"/>
            <a:ext cx="13994822" cy="1252537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ounded Rectangle 3">
            <a:hlinkClick r:id="rId16" action="ppaction://hlinksldjump"/>
          </p:cNvPr>
          <p:cNvSpPr/>
          <p:nvPr/>
        </p:nvSpPr>
        <p:spPr>
          <a:xfrm>
            <a:off x="10658475" y="109863"/>
            <a:ext cx="1357313" cy="75619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HOÀN THÀNH</a:t>
            </a:r>
          </a:p>
        </p:txBody>
      </p:sp>
      <p:pic>
        <p:nvPicPr>
          <p:cNvPr id="5" name="Tieng-song-bien-www_nhacchuongvui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170" end="18241.812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797174" y="-1578895"/>
            <a:ext cx="609600" cy="609600"/>
          </a:xfrm>
          <a:prstGeom prst="rect">
            <a:avLst/>
          </a:prstGeom>
        </p:spPr>
      </p:pic>
      <p:pic>
        <p:nvPicPr>
          <p:cNvPr id="40" name="Tieng-song-bien-www_nhacchuongvui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170" end="18241.812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316395" y="-1547425"/>
            <a:ext cx="609600" cy="609600"/>
          </a:xfrm>
          <a:prstGeom prst="rect">
            <a:avLst/>
          </a:prstGeom>
        </p:spPr>
      </p:pic>
      <p:pic>
        <p:nvPicPr>
          <p:cNvPr id="43" name="Tieng-song-bien-www_nhacchuongvui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170" end="18241.812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756196" y="-1578895"/>
            <a:ext cx="609600" cy="609600"/>
          </a:xfrm>
          <a:prstGeom prst="rect">
            <a:avLst/>
          </a:prstGeom>
        </p:spPr>
      </p:pic>
      <p:pic>
        <p:nvPicPr>
          <p:cNvPr id="46" name="Tieng-song-bien-www_nhacchuongvui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170" end="18241.812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4295472" y="-15474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4460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4.81481E-6 L 0.25 -4.81481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351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3.7037E-6 L 0.69805 3.7037E-6 " pathEditMode="relative" rAng="0" ptsTypes="AA">
                                      <p:cBhvr>
                                        <p:cTn id="17" dur="3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896" y="0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4.81481E-6 L 0.32096 -4.81481E-6 " pathEditMode="relative" rAng="0" ptsTypes="AA">
                                      <p:cBhvr>
                                        <p:cTn id="19" dur="3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042" y="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013"/>
                            </p:stCondLst>
                            <p:childTnLst>
                              <p:par>
                                <p:cTn id="2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3513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3.7037E-6 L 0.94296 3.7037E-6 " pathEditMode="relative" rAng="0" ptsTypes="AA">
                                      <p:cBhvr>
                                        <p:cTn id="40" dur="3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148" y="0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013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10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10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3513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3.7037E-6 L 0.69805 3.7037E-6 " pathEditMode="relative" rAng="0" ptsTypes="AA">
                                      <p:cBhvr>
                                        <p:cTn id="63" dur="3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896" y="0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4013"/>
                            </p:stCondLst>
                            <p:childTnLst>
                              <p:par>
                                <p:cTn id="7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audio>
              <p:cMediaNode vol="100000">
                <p:cTn id="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500"/>
                            </p:stCondLst>
                            <p:childTnLst>
                              <p:par>
                                <p:cTn id="8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3" dur="3513" fill="hold"/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4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07407E-6 L 0.69805 4.07407E-6 " pathEditMode="relative" rAng="0" ptsTypes="AA">
                                      <p:cBhvr>
                                        <p:cTn id="85" dur="3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896" y="0"/>
                                    </p:animMotion>
                                  </p:childTnLst>
                                </p:cTn>
                              </p:par>
                              <p:par>
                                <p:cTn id="86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4013"/>
                            </p:stCondLst>
                            <p:childTnLst>
                              <p:par>
                                <p:cTn id="9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audio>
              <p:cMediaNode vol="100000">
                <p:cTn id="9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6"/>
                </p:tgtEl>
              </p:cMediaNode>
            </p:audio>
          </p:childTnLst>
        </p:cTn>
      </p:par>
    </p:tnLst>
    <p:bldLst>
      <p:bldP spid="32" grpId="0" animBg="1"/>
      <p:bldP spid="34" grpId="0" animBg="1"/>
      <p:bldP spid="42" grpId="0" animBg="1"/>
      <p:bldP spid="4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>
            <a:alphaModFix/>
          </a:blip>
          <a:stretch>
            <a:fillRect/>
          </a:stretch>
        </a:blipFill>
        <a:effectLst/>
      </p:bgPr>
    </p:bg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" name="Google Shape;221;p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228888" y="-279129"/>
            <a:ext cx="3318499" cy="221402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29" name="Google Shape;229;p7"/>
          <p:cNvGrpSpPr/>
          <p:nvPr/>
        </p:nvGrpSpPr>
        <p:grpSpPr>
          <a:xfrm>
            <a:off x="8930755" y="-489980"/>
            <a:ext cx="3812015" cy="2424879"/>
            <a:chOff x="8426725" y="-169475"/>
            <a:chExt cx="3812015" cy="2424879"/>
          </a:xfrm>
        </p:grpSpPr>
        <p:pic>
          <p:nvPicPr>
            <p:cNvPr id="230" name="Google Shape;230;p7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8426725" y="219516"/>
              <a:ext cx="2035888" cy="20358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1" name="Google Shape;231;p7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8813357" y="-169475"/>
              <a:ext cx="3425383" cy="2290375"/>
            </a:xfrm>
            <a:prstGeom prst="rect">
              <a:avLst/>
            </a:prstGeom>
            <a:noFill/>
            <a:ln>
              <a:noFill/>
            </a:ln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32" name="Google Shape;232;p7"/>
              <p:cNvSpPr/>
              <p:nvPr/>
            </p:nvSpPr>
            <p:spPr>
              <a:xfrm>
                <a:off x="2142585" y="1034685"/>
                <a:ext cx="9042377" cy="1021657"/>
              </a:xfrm>
              <a:prstGeom prst="rect">
                <a:avLst/>
              </a:prstGeom>
              <a:solidFill>
                <a:srgbClr val="84EDED"/>
              </a:solidFill>
              <a:ln w="28575" cap="flat" cmpd="sng">
                <a:solidFill>
                  <a:schemeClr val="lt1"/>
                </a:solidFill>
                <a:prstDash val="solid"/>
                <a:miter lim="800000"/>
                <a:headEnd type="none" w="sm" len="sm"/>
                <a:tailEnd type="none" w="sm" len="sm"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lvl="0" algn="ctr">
                  <a:buClr>
                    <a:srgbClr val="000000"/>
                  </a:buClr>
                  <a:defRPr/>
                </a:pPr>
                <a:r>
                  <a:rPr lang="en-US" sz="3600" kern="0" dirty="0">
                    <a:solidFill>
                      <a:srgbClr val="002060"/>
                    </a:solidFill>
                    <a:latin typeface="+mj-lt"/>
                    <a:cs typeface="Calibri" panose="020F0502020204030204" pitchFamily="34" charset="0"/>
                    <a:sym typeface="Arial"/>
                  </a:rPr>
                  <a:t>Đã </a:t>
                </a:r>
                <a:r>
                  <a:rPr lang="en-US" sz="3600" kern="0" dirty="0" err="1">
                    <a:solidFill>
                      <a:srgbClr val="002060"/>
                    </a:solidFill>
                    <a:latin typeface="+mj-lt"/>
                    <a:cs typeface="Calibri" panose="020F0502020204030204" pitchFamily="34" charset="0"/>
                    <a:sym typeface="Arial"/>
                  </a:rPr>
                  <a:t>tô</a:t>
                </a:r>
                <a:r>
                  <a:rPr lang="en-US" sz="3600" kern="0" dirty="0">
                    <a:solidFill>
                      <a:srgbClr val="002060"/>
                    </a:solidFill>
                    <a:latin typeface="+mj-lt"/>
                    <a:cs typeface="Calibri" panose="020F0502020204030204" pitchFamily="34" charset="0"/>
                    <a:sym typeface="Arial"/>
                  </a:rPr>
                  <a:t> </a:t>
                </a:r>
                <a:r>
                  <a:rPr lang="en-US" sz="3600" kern="0" dirty="0" err="1">
                    <a:solidFill>
                      <a:srgbClr val="002060"/>
                    </a:solidFill>
                    <a:latin typeface="+mj-lt"/>
                    <a:cs typeface="Calibri" panose="020F0502020204030204" pitchFamily="34" charset="0"/>
                    <a:sym typeface="Arial"/>
                  </a:rPr>
                  <a:t>màu</a:t>
                </a:r>
                <a:r>
                  <a:rPr lang="en-US" sz="3600" kern="0" dirty="0">
                    <a:solidFill>
                      <a:srgbClr val="002060"/>
                    </a:solidFill>
                    <a:latin typeface="+mj-lt"/>
                    <a:cs typeface="Calibri" panose="020F0502020204030204" pitchFamily="34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ar-AE" sz="36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ar-AE" sz="36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ar-AE" sz="36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ar-AE" sz="3600" dirty="0">
                    <a:solidFill>
                      <a:srgbClr val="002060"/>
                    </a:solidFill>
                    <a:latin typeface="+mj-lt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2060"/>
                    </a:solidFill>
                    <a:latin typeface="+mj-lt"/>
                    <a:cs typeface="Arial" panose="020B0604020202020204" pitchFamily="34" charset="0"/>
                  </a:rPr>
                  <a:t>hình</a:t>
                </a:r>
                <a:r>
                  <a:rPr lang="en-US" sz="3600" dirty="0">
                    <a:solidFill>
                      <a:srgbClr val="002060"/>
                    </a:solidFill>
                    <a:latin typeface="+mj-lt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2060"/>
                    </a:solidFill>
                    <a:latin typeface="+mj-lt"/>
                    <a:cs typeface="Arial" panose="020B0604020202020204" pitchFamily="34" charset="0"/>
                  </a:rPr>
                  <a:t>vuông</a:t>
                </a:r>
                <a:r>
                  <a:rPr lang="en-US" sz="3600" dirty="0">
                    <a:solidFill>
                      <a:srgbClr val="002060"/>
                    </a:solidFill>
                    <a:latin typeface="+mj-lt"/>
                    <a:cs typeface="Arial" panose="020B0604020202020204" pitchFamily="34" charset="0"/>
                  </a:rPr>
                  <a:t>. </a:t>
                </a:r>
                <a:r>
                  <a:rPr lang="en-US" sz="3600" dirty="0" err="1">
                    <a:solidFill>
                      <a:srgbClr val="002060"/>
                    </a:solidFill>
                    <a:latin typeface="+mj-lt"/>
                    <a:cs typeface="Arial" panose="020B0604020202020204" pitchFamily="34" charset="0"/>
                  </a:rPr>
                  <a:t>Đúng</a:t>
                </a:r>
                <a:r>
                  <a:rPr lang="en-US" sz="3600" dirty="0">
                    <a:solidFill>
                      <a:srgbClr val="002060"/>
                    </a:solidFill>
                    <a:latin typeface="+mj-lt"/>
                    <a:cs typeface="Arial" panose="020B0604020202020204" pitchFamily="34" charset="0"/>
                  </a:rPr>
                  <a:t> hay </a:t>
                </a:r>
                <a:r>
                  <a:rPr lang="en-US" sz="3600" dirty="0" err="1">
                    <a:solidFill>
                      <a:srgbClr val="002060"/>
                    </a:solidFill>
                    <a:latin typeface="+mj-lt"/>
                    <a:cs typeface="Arial" panose="020B0604020202020204" pitchFamily="34" charset="0"/>
                  </a:rPr>
                  <a:t>sai</a:t>
                </a:r>
                <a:r>
                  <a:rPr lang="en-US" sz="3600" dirty="0">
                    <a:solidFill>
                      <a:srgbClr val="002060"/>
                    </a:solidFill>
                    <a:latin typeface="+mj-lt"/>
                    <a:cs typeface="Arial" panose="020B0604020202020204" pitchFamily="34" charset="0"/>
                  </a:rPr>
                  <a:t>?</a:t>
                </a:r>
                <a:endPara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+mj-lt"/>
                  <a:cs typeface="Calibri" panose="020F050202020403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232" name="Google Shape;232;p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42585" y="1034685"/>
                <a:ext cx="9042377" cy="1021657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 w="28575" cap="flat" cmpd="sng">
                <a:solidFill>
                  <a:schemeClr val="lt1"/>
                </a:solidFill>
                <a:prstDash val="solid"/>
                <a:miter lim="800000"/>
                <a:headEnd type="none" w="sm" len="sm"/>
                <a:tailEnd type="none" w="sm" len="sm"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Rounded Rectangle 10">
            <a:hlinkClick r:id="rId9" action="ppaction://hlinksldjump"/>
          </p:cNvPr>
          <p:cNvSpPr/>
          <p:nvPr/>
        </p:nvSpPr>
        <p:spPr>
          <a:xfrm>
            <a:off x="271463" y="5877127"/>
            <a:ext cx="1357313" cy="75619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QUAY VỀ</a:t>
            </a:r>
          </a:p>
        </p:txBody>
      </p:sp>
      <p:sp>
        <p:nvSpPr>
          <p:cNvPr id="12" name="Oval 11"/>
          <p:cNvSpPr/>
          <p:nvPr/>
        </p:nvSpPr>
        <p:spPr>
          <a:xfrm>
            <a:off x="1095987" y="1131238"/>
            <a:ext cx="853282" cy="828549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1</a:t>
            </a:r>
          </a:p>
        </p:txBody>
      </p:sp>
      <p:sp>
        <p:nvSpPr>
          <p:cNvPr id="26" name="Google Shape;232;p7">
            <a:extLst>
              <a:ext uri="{FF2B5EF4-FFF2-40B4-BE49-F238E27FC236}">
                <a16:creationId xmlns:a16="http://schemas.microsoft.com/office/drawing/2014/main" id="{34AD490A-8879-468D-B710-2ED28D350DCC}"/>
              </a:ext>
            </a:extLst>
          </p:cNvPr>
          <p:cNvSpPr/>
          <p:nvPr/>
        </p:nvSpPr>
        <p:spPr>
          <a:xfrm>
            <a:off x="5129625" y="3325060"/>
            <a:ext cx="4329335" cy="1021657"/>
          </a:xfrm>
          <a:prstGeom prst="rect">
            <a:avLst/>
          </a:prstGeom>
          <a:solidFill>
            <a:srgbClr val="84EDED"/>
          </a:solidFill>
          <a:ln w="2857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>
              <a:buClr>
                <a:srgbClr val="000000"/>
              </a:buClr>
              <a:defRPr/>
            </a:pPr>
            <a:r>
              <a:rPr lang="en-US" sz="3600" b="1" kern="0" noProof="0" dirty="0" err="1">
                <a:solidFill>
                  <a:srgbClr val="FF0000"/>
                </a:solidFill>
                <a:latin typeface="+mj-lt"/>
                <a:cs typeface="Calibri" panose="020F0502020204030204" pitchFamily="34" charset="0"/>
                <a:sym typeface="Arial"/>
              </a:rPr>
              <a:t>Đáp</a:t>
            </a:r>
            <a:r>
              <a:rPr lang="en-US" sz="3600" b="1" kern="0" noProof="0" dirty="0">
                <a:solidFill>
                  <a:srgbClr val="FF0000"/>
                </a:solidFill>
                <a:latin typeface="+mj-lt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noProof="0" dirty="0" err="1">
                <a:solidFill>
                  <a:srgbClr val="FF0000"/>
                </a:solidFill>
                <a:latin typeface="+mj-lt"/>
                <a:cs typeface="Calibri" panose="020F0502020204030204" pitchFamily="34" charset="0"/>
                <a:sym typeface="Arial"/>
              </a:rPr>
              <a:t>án</a:t>
            </a:r>
            <a:r>
              <a:rPr lang="en-US" sz="3600" b="1" kern="0" noProof="0" dirty="0">
                <a:solidFill>
                  <a:srgbClr val="FF0000"/>
                </a:solidFill>
                <a:latin typeface="+mj-lt"/>
                <a:cs typeface="Calibri" panose="020F0502020204030204" pitchFamily="34" charset="0"/>
                <a:sym typeface="Arial"/>
              </a:rPr>
              <a:t>: </a:t>
            </a:r>
            <a:r>
              <a:rPr lang="en-US" sz="3600" b="1" kern="0" noProof="0" dirty="0" err="1">
                <a:solidFill>
                  <a:srgbClr val="FF0000"/>
                </a:solidFill>
                <a:latin typeface="+mj-lt"/>
                <a:cs typeface="Calibri" panose="020F0502020204030204" pitchFamily="34" charset="0"/>
                <a:sym typeface="Arial"/>
              </a:rPr>
              <a:t>Đúng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cs typeface="Calibri" panose="020F0502020204030204" pitchFamily="34" charset="0"/>
              <a:sym typeface="Arial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ED24D38C-577B-D80D-62F4-B902B9985E3F}"/>
              </a:ext>
            </a:extLst>
          </p:cNvPr>
          <p:cNvCxnSpPr>
            <a:cxnSpLocks/>
          </p:cNvCxnSpPr>
          <p:nvPr/>
        </p:nvCxnSpPr>
        <p:spPr>
          <a:xfrm>
            <a:off x="948785" y="2773680"/>
            <a:ext cx="2566575" cy="0"/>
          </a:xfrm>
          <a:prstGeom prst="line">
            <a:avLst/>
          </a:prstGeom>
          <a:ln w="28575">
            <a:solidFill>
              <a:srgbClr val="E6455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7AACDD2-4BAE-6247-8BCE-776804FBF923}"/>
              </a:ext>
            </a:extLst>
          </p:cNvPr>
          <p:cNvCxnSpPr>
            <a:cxnSpLocks/>
          </p:cNvCxnSpPr>
          <p:nvPr/>
        </p:nvCxnSpPr>
        <p:spPr>
          <a:xfrm>
            <a:off x="958945" y="4968240"/>
            <a:ext cx="2566575" cy="0"/>
          </a:xfrm>
          <a:prstGeom prst="line">
            <a:avLst/>
          </a:prstGeom>
          <a:ln w="28575">
            <a:solidFill>
              <a:srgbClr val="E6455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A1A2BA1-0CF4-0C4F-CFB7-4D42CE975AEF}"/>
              </a:ext>
            </a:extLst>
          </p:cNvPr>
          <p:cNvCxnSpPr>
            <a:cxnSpLocks/>
          </p:cNvCxnSpPr>
          <p:nvPr/>
        </p:nvCxnSpPr>
        <p:spPr>
          <a:xfrm>
            <a:off x="948785" y="4265437"/>
            <a:ext cx="2566575" cy="0"/>
          </a:xfrm>
          <a:prstGeom prst="line">
            <a:avLst/>
          </a:prstGeom>
          <a:ln w="28575">
            <a:solidFill>
              <a:srgbClr val="E6455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C3881E7-EA08-B171-E228-134B988781AD}"/>
              </a:ext>
            </a:extLst>
          </p:cNvPr>
          <p:cNvCxnSpPr>
            <a:cxnSpLocks/>
          </p:cNvCxnSpPr>
          <p:nvPr/>
        </p:nvCxnSpPr>
        <p:spPr>
          <a:xfrm>
            <a:off x="969105" y="3489960"/>
            <a:ext cx="2566575" cy="0"/>
          </a:xfrm>
          <a:prstGeom prst="line">
            <a:avLst/>
          </a:prstGeom>
          <a:ln w="28575">
            <a:solidFill>
              <a:srgbClr val="E6455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0901837-16B1-4063-E6B6-521153BD3867}"/>
              </a:ext>
            </a:extLst>
          </p:cNvPr>
          <p:cNvCxnSpPr>
            <a:cxnSpLocks/>
          </p:cNvCxnSpPr>
          <p:nvPr/>
        </p:nvCxnSpPr>
        <p:spPr>
          <a:xfrm>
            <a:off x="3515360" y="2771917"/>
            <a:ext cx="0" cy="2200143"/>
          </a:xfrm>
          <a:prstGeom prst="line">
            <a:avLst/>
          </a:prstGeom>
          <a:ln w="28575">
            <a:solidFill>
              <a:srgbClr val="E6455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AE7F45B-9A7C-B7C9-99FA-FCCDBBEACF7C}"/>
              </a:ext>
            </a:extLst>
          </p:cNvPr>
          <p:cNvCxnSpPr>
            <a:cxnSpLocks/>
          </p:cNvCxnSpPr>
          <p:nvPr/>
        </p:nvCxnSpPr>
        <p:spPr>
          <a:xfrm>
            <a:off x="2225040" y="2794000"/>
            <a:ext cx="0" cy="2200143"/>
          </a:xfrm>
          <a:prstGeom prst="line">
            <a:avLst/>
          </a:prstGeom>
          <a:ln w="28575">
            <a:solidFill>
              <a:srgbClr val="E6455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A9CB152-BFA8-480A-CEB1-C11E7A10D31F}"/>
              </a:ext>
            </a:extLst>
          </p:cNvPr>
          <p:cNvCxnSpPr>
            <a:cxnSpLocks/>
          </p:cNvCxnSpPr>
          <p:nvPr/>
        </p:nvCxnSpPr>
        <p:spPr>
          <a:xfrm>
            <a:off x="938625" y="2773680"/>
            <a:ext cx="0" cy="2200143"/>
          </a:xfrm>
          <a:prstGeom prst="line">
            <a:avLst/>
          </a:prstGeom>
          <a:ln w="28575">
            <a:solidFill>
              <a:srgbClr val="E6455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EDACC2E8-04A1-13C0-5002-CF6020657E6E}"/>
              </a:ext>
            </a:extLst>
          </p:cNvPr>
          <p:cNvSpPr/>
          <p:nvPr/>
        </p:nvSpPr>
        <p:spPr>
          <a:xfrm>
            <a:off x="948784" y="2782077"/>
            <a:ext cx="1276253" cy="714224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7784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0"/>
                                        <p:tgtEl>
                                          <p:spTgt spid="2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75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>
            <a:alphaModFix/>
          </a:blip>
          <a:stretch>
            <a:fillRect/>
          </a:stretch>
        </a:blipFill>
        <a:effectLst/>
      </p:bgPr>
    </p:bg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oogle Shape;221;p7">
            <a:extLst>
              <a:ext uri="{FF2B5EF4-FFF2-40B4-BE49-F238E27FC236}">
                <a16:creationId xmlns:a16="http://schemas.microsoft.com/office/drawing/2014/main" id="{0A3D3494-7F1D-49E3-A219-2001C7C9FDD9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228888" y="-279129"/>
            <a:ext cx="3318499" cy="221402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3" name="Google Shape;229;p7">
            <a:extLst>
              <a:ext uri="{FF2B5EF4-FFF2-40B4-BE49-F238E27FC236}">
                <a16:creationId xmlns:a16="http://schemas.microsoft.com/office/drawing/2014/main" id="{8B90BF47-4382-43FB-A2B1-A91AE9E0DD1E}"/>
              </a:ext>
            </a:extLst>
          </p:cNvPr>
          <p:cNvGrpSpPr/>
          <p:nvPr/>
        </p:nvGrpSpPr>
        <p:grpSpPr>
          <a:xfrm>
            <a:off x="8930755" y="-489980"/>
            <a:ext cx="3812015" cy="2424879"/>
            <a:chOff x="8426725" y="-169475"/>
            <a:chExt cx="3812015" cy="2424879"/>
          </a:xfrm>
        </p:grpSpPr>
        <p:pic>
          <p:nvPicPr>
            <p:cNvPr id="24" name="Google Shape;230;p7">
              <a:extLst>
                <a:ext uri="{FF2B5EF4-FFF2-40B4-BE49-F238E27FC236}">
                  <a16:creationId xmlns:a16="http://schemas.microsoft.com/office/drawing/2014/main" id="{A8ADFD61-CBAA-425E-AEA9-9C9884C0F61F}"/>
                </a:ext>
              </a:extLst>
            </p:cNvPr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8426725" y="219516"/>
              <a:ext cx="2035888" cy="20358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5" name="Google Shape;231;p7">
              <a:extLst>
                <a:ext uri="{FF2B5EF4-FFF2-40B4-BE49-F238E27FC236}">
                  <a16:creationId xmlns:a16="http://schemas.microsoft.com/office/drawing/2014/main" id="{0C259011-8670-47A9-9B08-8A43880C2F34}"/>
                </a:ext>
              </a:extLst>
            </p:cNvPr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8813357" y="-169475"/>
              <a:ext cx="3425383" cy="2290375"/>
            </a:xfrm>
            <a:prstGeom prst="rect">
              <a:avLst/>
            </a:prstGeom>
            <a:noFill/>
            <a:ln>
              <a:noFill/>
            </a:ln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Google Shape;232;p7">
                <a:extLst>
                  <a:ext uri="{FF2B5EF4-FFF2-40B4-BE49-F238E27FC236}">
                    <a16:creationId xmlns:a16="http://schemas.microsoft.com/office/drawing/2014/main" id="{A7C3B7F3-6322-4701-A8FF-58832663461A}"/>
                  </a:ext>
                </a:extLst>
              </p:cNvPr>
              <p:cNvSpPr/>
              <p:nvPr/>
            </p:nvSpPr>
            <p:spPr>
              <a:xfrm>
                <a:off x="2142585" y="1034685"/>
                <a:ext cx="9042377" cy="1021657"/>
              </a:xfrm>
              <a:prstGeom prst="rect">
                <a:avLst/>
              </a:prstGeom>
              <a:solidFill>
                <a:srgbClr val="84EDED"/>
              </a:solidFill>
              <a:ln w="28575" cap="flat" cmpd="sng">
                <a:solidFill>
                  <a:schemeClr val="lt1"/>
                </a:solidFill>
                <a:prstDash val="solid"/>
                <a:miter lim="800000"/>
                <a:headEnd type="none" w="sm" len="sm"/>
                <a:tailEnd type="none" w="sm" len="sm"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lvl="0" algn="ctr">
                  <a:buClr>
                    <a:srgbClr val="000000"/>
                  </a:buClr>
                  <a:defRPr/>
                </a:pPr>
                <a:r>
                  <a:rPr lang="en-US" sz="3600" kern="0" dirty="0">
                    <a:solidFill>
                      <a:srgbClr val="002060"/>
                    </a:solidFill>
                    <a:latin typeface="+mj-lt"/>
                    <a:cs typeface="Calibri" panose="020F0502020204030204" pitchFamily="34" charset="0"/>
                    <a:sym typeface="Arial"/>
                  </a:rPr>
                  <a:t>Đã </a:t>
                </a:r>
                <a:r>
                  <a:rPr lang="en-US" sz="3600" kern="0" dirty="0" err="1">
                    <a:solidFill>
                      <a:srgbClr val="002060"/>
                    </a:solidFill>
                    <a:latin typeface="+mj-lt"/>
                    <a:cs typeface="Calibri" panose="020F0502020204030204" pitchFamily="34" charset="0"/>
                    <a:sym typeface="Arial"/>
                  </a:rPr>
                  <a:t>tô</a:t>
                </a:r>
                <a:r>
                  <a:rPr lang="en-US" sz="3600" kern="0" dirty="0">
                    <a:solidFill>
                      <a:srgbClr val="002060"/>
                    </a:solidFill>
                    <a:latin typeface="+mj-lt"/>
                    <a:cs typeface="Calibri" panose="020F0502020204030204" pitchFamily="34" charset="0"/>
                    <a:sym typeface="Arial"/>
                  </a:rPr>
                  <a:t> </a:t>
                </a:r>
                <a:r>
                  <a:rPr lang="en-US" sz="3600" kern="0" dirty="0" err="1">
                    <a:solidFill>
                      <a:srgbClr val="002060"/>
                    </a:solidFill>
                    <a:latin typeface="+mj-lt"/>
                    <a:cs typeface="Calibri" panose="020F0502020204030204" pitchFamily="34" charset="0"/>
                    <a:sym typeface="Arial"/>
                  </a:rPr>
                  <a:t>màu</a:t>
                </a:r>
                <a:r>
                  <a:rPr lang="en-US" sz="3600" kern="0" dirty="0">
                    <a:solidFill>
                      <a:srgbClr val="002060"/>
                    </a:solidFill>
                    <a:latin typeface="+mj-lt"/>
                    <a:cs typeface="Calibri" panose="020F0502020204030204" pitchFamily="34" charset="0"/>
                    <a:sym typeface="Arial"/>
                  </a:rPr>
                  <a:t> </a:t>
                </a:r>
                <a:r>
                  <a:rPr lang="en-US" sz="3600" kern="0" dirty="0" err="1">
                    <a:solidFill>
                      <a:srgbClr val="002060"/>
                    </a:solidFill>
                    <a:latin typeface="+mj-lt"/>
                    <a:cs typeface="Calibri" panose="020F0502020204030204" pitchFamily="34" charset="0"/>
                    <a:sym typeface="Arial"/>
                  </a:rPr>
                  <a:t>vào</a:t>
                </a:r>
                <a:r>
                  <a:rPr lang="en-US" sz="3600" kern="0" dirty="0">
                    <a:solidFill>
                      <a:srgbClr val="002060"/>
                    </a:solidFill>
                    <a:latin typeface="+mj-lt"/>
                    <a:cs typeface="Calibri" panose="020F0502020204030204" pitchFamily="34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ar-AE" sz="36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ar-AE" sz="36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36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ar-AE" sz="3600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600" dirty="0" err="1">
                    <a:solidFill>
                      <a:srgbClr val="002060"/>
                    </a:solidFill>
                    <a:latin typeface="+mj-lt"/>
                    <a:cs typeface="Arial" panose="020B0604020202020204" pitchFamily="34" charset="0"/>
                  </a:rPr>
                  <a:t>hình</a:t>
                </a:r>
                <a:r>
                  <a:rPr lang="en-US" sz="3600" dirty="0">
                    <a:solidFill>
                      <a:srgbClr val="002060"/>
                    </a:solidFill>
                    <a:latin typeface="+mj-lt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2060"/>
                    </a:solidFill>
                    <a:latin typeface="+mj-lt"/>
                    <a:cs typeface="Arial" panose="020B0604020202020204" pitchFamily="34" charset="0"/>
                  </a:rPr>
                  <a:t>vuông</a:t>
                </a:r>
                <a:r>
                  <a:rPr lang="en-US" sz="3600" dirty="0">
                    <a:solidFill>
                      <a:srgbClr val="002060"/>
                    </a:solidFill>
                    <a:latin typeface="+mj-lt"/>
                    <a:cs typeface="Arial" panose="020B0604020202020204" pitchFamily="34" charset="0"/>
                  </a:rPr>
                  <a:t>. </a:t>
                </a:r>
                <a:r>
                  <a:rPr lang="en-US" sz="3600" dirty="0" err="1">
                    <a:solidFill>
                      <a:srgbClr val="002060"/>
                    </a:solidFill>
                    <a:latin typeface="+mj-lt"/>
                    <a:cs typeface="Arial" panose="020B0604020202020204" pitchFamily="34" charset="0"/>
                  </a:rPr>
                  <a:t>Đúng</a:t>
                </a:r>
                <a:r>
                  <a:rPr lang="en-US" sz="3600" dirty="0">
                    <a:solidFill>
                      <a:srgbClr val="002060"/>
                    </a:solidFill>
                    <a:latin typeface="+mj-lt"/>
                    <a:cs typeface="Arial" panose="020B0604020202020204" pitchFamily="34" charset="0"/>
                  </a:rPr>
                  <a:t> hay </a:t>
                </a:r>
                <a:r>
                  <a:rPr lang="en-US" sz="3600" dirty="0" err="1">
                    <a:solidFill>
                      <a:srgbClr val="002060"/>
                    </a:solidFill>
                    <a:latin typeface="+mj-lt"/>
                    <a:cs typeface="Arial" panose="020B0604020202020204" pitchFamily="34" charset="0"/>
                  </a:rPr>
                  <a:t>sai</a:t>
                </a:r>
                <a:r>
                  <a:rPr lang="en-US" sz="3600" dirty="0">
                    <a:solidFill>
                      <a:srgbClr val="002060"/>
                    </a:solidFill>
                    <a:latin typeface="+mj-lt"/>
                    <a:cs typeface="Arial" panose="020B0604020202020204" pitchFamily="34" charset="0"/>
                  </a:rPr>
                  <a:t>?</a:t>
                </a:r>
                <a:endPara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+mj-lt"/>
                  <a:cs typeface="Calibri" panose="020F050202020403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26" name="Google Shape;232;p7">
                <a:extLst>
                  <a:ext uri="{FF2B5EF4-FFF2-40B4-BE49-F238E27FC236}">
                    <a16:creationId xmlns:a16="http://schemas.microsoft.com/office/drawing/2014/main" id="{A7C3B7F3-6322-4701-A8FF-58832663461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42585" y="1034685"/>
                <a:ext cx="9042377" cy="1021657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 w="28575" cap="flat" cmpd="sng">
                <a:solidFill>
                  <a:schemeClr val="lt1"/>
                </a:solidFill>
                <a:prstDash val="solid"/>
                <a:miter lim="800000"/>
                <a:headEnd type="none" w="sm" len="sm"/>
                <a:tailEnd type="none" w="sm" len="sm"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Rounded Rectangle 10">
            <a:hlinkClick r:id="rId9" action="ppaction://hlinksldjump"/>
            <a:extLst>
              <a:ext uri="{FF2B5EF4-FFF2-40B4-BE49-F238E27FC236}">
                <a16:creationId xmlns:a16="http://schemas.microsoft.com/office/drawing/2014/main" id="{D168C00F-6ED2-463C-B2BC-587C78735810}"/>
              </a:ext>
            </a:extLst>
          </p:cNvPr>
          <p:cNvSpPr/>
          <p:nvPr/>
        </p:nvSpPr>
        <p:spPr>
          <a:xfrm>
            <a:off x="271463" y="5877127"/>
            <a:ext cx="1357313" cy="75619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QUAY VỀ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182D5616-62C9-4B51-B23F-0055A5A3F4FB}"/>
              </a:ext>
            </a:extLst>
          </p:cNvPr>
          <p:cNvSpPr/>
          <p:nvPr/>
        </p:nvSpPr>
        <p:spPr>
          <a:xfrm>
            <a:off x="1095987" y="1131238"/>
            <a:ext cx="853282" cy="828549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2</a:t>
            </a:r>
          </a:p>
        </p:txBody>
      </p:sp>
      <p:sp>
        <p:nvSpPr>
          <p:cNvPr id="30" name="Google Shape;232;p7">
            <a:extLst>
              <a:ext uri="{FF2B5EF4-FFF2-40B4-BE49-F238E27FC236}">
                <a16:creationId xmlns:a16="http://schemas.microsoft.com/office/drawing/2014/main" id="{742F60E2-3B88-4D85-BC94-CA728A8A3C18}"/>
              </a:ext>
            </a:extLst>
          </p:cNvPr>
          <p:cNvSpPr/>
          <p:nvPr/>
        </p:nvSpPr>
        <p:spPr>
          <a:xfrm>
            <a:off x="5129625" y="3325060"/>
            <a:ext cx="4329335" cy="1021657"/>
          </a:xfrm>
          <a:prstGeom prst="rect">
            <a:avLst/>
          </a:prstGeom>
          <a:solidFill>
            <a:srgbClr val="84EDED"/>
          </a:solidFill>
          <a:ln w="2857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>
              <a:buClr>
                <a:srgbClr val="000000"/>
              </a:buClr>
              <a:defRPr/>
            </a:pPr>
            <a:r>
              <a:rPr lang="en-US" sz="3600" b="1" kern="0" noProof="0" dirty="0" err="1">
                <a:solidFill>
                  <a:srgbClr val="FF0000"/>
                </a:solidFill>
                <a:latin typeface="+mj-lt"/>
                <a:cs typeface="Calibri" panose="020F0502020204030204" pitchFamily="34" charset="0"/>
                <a:sym typeface="Arial"/>
              </a:rPr>
              <a:t>Đáp</a:t>
            </a:r>
            <a:r>
              <a:rPr lang="en-US" sz="3600" b="1" kern="0" noProof="0" dirty="0">
                <a:solidFill>
                  <a:srgbClr val="FF0000"/>
                </a:solidFill>
                <a:latin typeface="+mj-lt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noProof="0" dirty="0" err="1">
                <a:solidFill>
                  <a:srgbClr val="FF0000"/>
                </a:solidFill>
                <a:latin typeface="+mj-lt"/>
                <a:cs typeface="Calibri" panose="020F0502020204030204" pitchFamily="34" charset="0"/>
                <a:sym typeface="Arial"/>
              </a:rPr>
              <a:t>án</a:t>
            </a:r>
            <a:r>
              <a:rPr lang="en-US" sz="3600" b="1" kern="0" noProof="0" dirty="0">
                <a:solidFill>
                  <a:srgbClr val="FF0000"/>
                </a:solidFill>
                <a:latin typeface="+mj-lt"/>
                <a:cs typeface="Calibri" panose="020F0502020204030204" pitchFamily="34" charset="0"/>
                <a:sym typeface="Arial"/>
              </a:rPr>
              <a:t>: Sai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26986CA-79A0-4D6D-BECF-D3448801C6C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18610" y="2376094"/>
            <a:ext cx="3318498" cy="3020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3310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75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>
            <a:alphaModFix/>
          </a:blip>
          <a:stretch>
            <a:fillRect/>
          </a:stretch>
        </a:blipFill>
        <a:effectLst/>
      </p:bgPr>
    </p:bg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Google Shape;221;p7">
            <a:extLst>
              <a:ext uri="{FF2B5EF4-FFF2-40B4-BE49-F238E27FC236}">
                <a16:creationId xmlns:a16="http://schemas.microsoft.com/office/drawing/2014/main" id="{DEA05CC9-A586-4DEC-9151-88E793CF9929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228888" y="-279129"/>
            <a:ext cx="3318499" cy="221402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4" name="Google Shape;229;p7">
            <a:extLst>
              <a:ext uri="{FF2B5EF4-FFF2-40B4-BE49-F238E27FC236}">
                <a16:creationId xmlns:a16="http://schemas.microsoft.com/office/drawing/2014/main" id="{5553C794-DFA8-459F-BBE1-3F1FBE3D05CF}"/>
              </a:ext>
            </a:extLst>
          </p:cNvPr>
          <p:cNvGrpSpPr/>
          <p:nvPr/>
        </p:nvGrpSpPr>
        <p:grpSpPr>
          <a:xfrm>
            <a:off x="8930755" y="-489980"/>
            <a:ext cx="3812015" cy="2424879"/>
            <a:chOff x="8426725" y="-169475"/>
            <a:chExt cx="3812015" cy="2424879"/>
          </a:xfrm>
        </p:grpSpPr>
        <p:pic>
          <p:nvPicPr>
            <p:cNvPr id="35" name="Google Shape;230;p7">
              <a:extLst>
                <a:ext uri="{FF2B5EF4-FFF2-40B4-BE49-F238E27FC236}">
                  <a16:creationId xmlns:a16="http://schemas.microsoft.com/office/drawing/2014/main" id="{A0BEB707-5B37-44BB-834F-7551EC76BB41}"/>
                </a:ext>
              </a:extLst>
            </p:cNvPr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8426725" y="219516"/>
              <a:ext cx="2035888" cy="20358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6" name="Google Shape;231;p7">
              <a:extLst>
                <a:ext uri="{FF2B5EF4-FFF2-40B4-BE49-F238E27FC236}">
                  <a16:creationId xmlns:a16="http://schemas.microsoft.com/office/drawing/2014/main" id="{7A9B6A83-A069-4C40-B496-B4B232B94E11}"/>
                </a:ext>
              </a:extLst>
            </p:cNvPr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8813357" y="-169475"/>
              <a:ext cx="3425383" cy="2290375"/>
            </a:xfrm>
            <a:prstGeom prst="rect">
              <a:avLst/>
            </a:prstGeom>
            <a:noFill/>
            <a:ln>
              <a:noFill/>
            </a:ln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Google Shape;232;p7">
                <a:extLst>
                  <a:ext uri="{FF2B5EF4-FFF2-40B4-BE49-F238E27FC236}">
                    <a16:creationId xmlns:a16="http://schemas.microsoft.com/office/drawing/2014/main" id="{1F378CFD-A2A7-409D-A959-1A961B4BE595}"/>
                  </a:ext>
                </a:extLst>
              </p:cNvPr>
              <p:cNvSpPr/>
              <p:nvPr/>
            </p:nvSpPr>
            <p:spPr>
              <a:xfrm>
                <a:off x="2142585" y="1034685"/>
                <a:ext cx="9042377" cy="1021657"/>
              </a:xfrm>
              <a:prstGeom prst="rect">
                <a:avLst/>
              </a:prstGeom>
              <a:solidFill>
                <a:srgbClr val="84EDED"/>
              </a:solidFill>
              <a:ln w="28575" cap="flat" cmpd="sng">
                <a:solidFill>
                  <a:schemeClr val="lt1"/>
                </a:solidFill>
                <a:prstDash val="solid"/>
                <a:miter lim="800000"/>
                <a:headEnd type="none" w="sm" len="sm"/>
                <a:tailEnd type="none" w="sm" len="sm"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lvl="0" algn="ctr">
                  <a:buClr>
                    <a:srgbClr val="000000"/>
                  </a:buClr>
                  <a:defRPr/>
                </a:pPr>
                <a:r>
                  <a:rPr lang="en-US" sz="3600" kern="0" dirty="0">
                    <a:solidFill>
                      <a:srgbClr val="002060"/>
                    </a:solidFill>
                    <a:latin typeface="+mj-lt"/>
                    <a:cs typeface="Calibri" panose="020F0502020204030204" pitchFamily="34" charset="0"/>
                    <a:sym typeface="Arial"/>
                  </a:rPr>
                  <a:t>Đã </a:t>
                </a:r>
                <a:r>
                  <a:rPr lang="en-US" sz="3600" kern="0" dirty="0" err="1">
                    <a:solidFill>
                      <a:srgbClr val="002060"/>
                    </a:solidFill>
                    <a:latin typeface="+mj-lt"/>
                    <a:cs typeface="Calibri" panose="020F0502020204030204" pitchFamily="34" charset="0"/>
                    <a:sym typeface="Arial"/>
                  </a:rPr>
                  <a:t>tô</a:t>
                </a:r>
                <a:r>
                  <a:rPr lang="en-US" sz="3600" kern="0" dirty="0">
                    <a:solidFill>
                      <a:srgbClr val="002060"/>
                    </a:solidFill>
                    <a:latin typeface="+mj-lt"/>
                    <a:cs typeface="Calibri" panose="020F0502020204030204" pitchFamily="34" charset="0"/>
                    <a:sym typeface="Arial"/>
                  </a:rPr>
                  <a:t> </a:t>
                </a:r>
                <a:r>
                  <a:rPr lang="en-US" sz="3600" kern="0" dirty="0" err="1">
                    <a:solidFill>
                      <a:srgbClr val="002060"/>
                    </a:solidFill>
                    <a:latin typeface="+mj-lt"/>
                    <a:cs typeface="Calibri" panose="020F0502020204030204" pitchFamily="34" charset="0"/>
                    <a:sym typeface="Arial"/>
                  </a:rPr>
                  <a:t>màu</a:t>
                </a:r>
                <a:r>
                  <a:rPr lang="en-US" sz="3600" kern="0" dirty="0">
                    <a:solidFill>
                      <a:srgbClr val="002060"/>
                    </a:solidFill>
                    <a:latin typeface="+mj-lt"/>
                    <a:cs typeface="Calibri" panose="020F0502020204030204" pitchFamily="34" charset="0"/>
                    <a:sym typeface="Arial"/>
                  </a:rPr>
                  <a:t> </a:t>
                </a:r>
                <a:r>
                  <a:rPr lang="en-US" sz="3600" kern="0" dirty="0" err="1">
                    <a:solidFill>
                      <a:srgbClr val="002060"/>
                    </a:solidFill>
                    <a:latin typeface="+mj-lt"/>
                    <a:cs typeface="Calibri" panose="020F0502020204030204" pitchFamily="34" charset="0"/>
                    <a:sym typeface="Arial"/>
                  </a:rPr>
                  <a:t>vào</a:t>
                </a:r>
                <a:r>
                  <a:rPr lang="en-US" sz="3600" kern="0" dirty="0">
                    <a:solidFill>
                      <a:srgbClr val="002060"/>
                    </a:solidFill>
                    <a:latin typeface="+mj-lt"/>
                    <a:cs typeface="Calibri" panose="020F0502020204030204" pitchFamily="34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ar-AE" sz="36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ar-AE" sz="36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36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ar-AE" sz="3600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600" dirty="0" err="1">
                    <a:solidFill>
                      <a:srgbClr val="002060"/>
                    </a:solidFill>
                    <a:latin typeface="+mj-lt"/>
                    <a:cs typeface="Arial" panose="020B0604020202020204" pitchFamily="34" charset="0"/>
                  </a:rPr>
                  <a:t>hình</a:t>
                </a:r>
                <a:r>
                  <a:rPr lang="en-US" sz="3600" dirty="0">
                    <a:solidFill>
                      <a:srgbClr val="002060"/>
                    </a:solidFill>
                    <a:latin typeface="+mj-lt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2060"/>
                    </a:solidFill>
                    <a:latin typeface="+mj-lt"/>
                    <a:cs typeface="Arial" panose="020B0604020202020204" pitchFamily="34" charset="0"/>
                  </a:rPr>
                  <a:t>nào</a:t>
                </a:r>
                <a:r>
                  <a:rPr lang="en-US" sz="3600" dirty="0">
                    <a:solidFill>
                      <a:srgbClr val="002060"/>
                    </a:solidFill>
                    <a:latin typeface="+mj-lt"/>
                    <a:cs typeface="Arial" panose="020B0604020202020204" pitchFamily="34" charset="0"/>
                  </a:rPr>
                  <a:t>?</a:t>
                </a:r>
                <a:endPara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+mj-lt"/>
                  <a:cs typeface="Calibri" panose="020F050202020403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37" name="Google Shape;232;p7">
                <a:extLst>
                  <a:ext uri="{FF2B5EF4-FFF2-40B4-BE49-F238E27FC236}">
                    <a16:creationId xmlns:a16="http://schemas.microsoft.com/office/drawing/2014/main" id="{1F378CFD-A2A7-409D-A959-1A961B4BE59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42585" y="1034685"/>
                <a:ext cx="9042377" cy="1021657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 w="28575" cap="flat" cmpd="sng">
                <a:solidFill>
                  <a:schemeClr val="lt1"/>
                </a:solidFill>
                <a:prstDash val="solid"/>
                <a:miter lim="800000"/>
                <a:headEnd type="none" w="sm" len="sm"/>
                <a:tailEnd type="none" w="sm" len="sm"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Rounded Rectangle 10">
            <a:hlinkClick r:id="rId9" action="ppaction://hlinksldjump"/>
            <a:extLst>
              <a:ext uri="{FF2B5EF4-FFF2-40B4-BE49-F238E27FC236}">
                <a16:creationId xmlns:a16="http://schemas.microsoft.com/office/drawing/2014/main" id="{48F91759-EA1B-4CBE-AEDF-494752155313}"/>
              </a:ext>
            </a:extLst>
          </p:cNvPr>
          <p:cNvSpPr/>
          <p:nvPr/>
        </p:nvSpPr>
        <p:spPr>
          <a:xfrm>
            <a:off x="271463" y="5877127"/>
            <a:ext cx="1357313" cy="75619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QUAY VỀ</a:t>
            </a: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B299C235-2C09-45D8-867C-203102674D52}"/>
              </a:ext>
            </a:extLst>
          </p:cNvPr>
          <p:cNvSpPr/>
          <p:nvPr/>
        </p:nvSpPr>
        <p:spPr>
          <a:xfrm>
            <a:off x="1095987" y="1131238"/>
            <a:ext cx="853282" cy="828549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3</a:t>
            </a:r>
          </a:p>
        </p:txBody>
      </p:sp>
      <p:sp>
        <p:nvSpPr>
          <p:cNvPr id="40" name="Google Shape;232;p7">
            <a:extLst>
              <a:ext uri="{FF2B5EF4-FFF2-40B4-BE49-F238E27FC236}">
                <a16:creationId xmlns:a16="http://schemas.microsoft.com/office/drawing/2014/main" id="{4C37FD64-AD9B-40A7-B333-7CF5AF5E5933}"/>
              </a:ext>
            </a:extLst>
          </p:cNvPr>
          <p:cNvSpPr/>
          <p:nvPr/>
        </p:nvSpPr>
        <p:spPr>
          <a:xfrm>
            <a:off x="7385145" y="3192016"/>
            <a:ext cx="4329335" cy="1021657"/>
          </a:xfrm>
          <a:prstGeom prst="rect">
            <a:avLst/>
          </a:prstGeom>
          <a:solidFill>
            <a:srgbClr val="84EDED"/>
          </a:solidFill>
          <a:ln w="2857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>
              <a:buClr>
                <a:srgbClr val="000000"/>
              </a:buClr>
              <a:defRPr/>
            </a:pPr>
            <a:r>
              <a:rPr lang="en-US" sz="3600" b="1" kern="0" noProof="0" dirty="0" err="1">
                <a:solidFill>
                  <a:srgbClr val="FF0000"/>
                </a:solidFill>
                <a:latin typeface="+mj-lt"/>
                <a:cs typeface="Calibri" panose="020F0502020204030204" pitchFamily="34" charset="0"/>
                <a:sym typeface="Arial"/>
              </a:rPr>
              <a:t>Đáp</a:t>
            </a:r>
            <a:r>
              <a:rPr lang="en-US" sz="3600" b="1" kern="0" noProof="0" dirty="0">
                <a:solidFill>
                  <a:srgbClr val="FF0000"/>
                </a:solidFill>
                <a:latin typeface="+mj-lt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noProof="0" dirty="0" err="1">
                <a:solidFill>
                  <a:srgbClr val="FF0000"/>
                </a:solidFill>
                <a:latin typeface="+mj-lt"/>
                <a:cs typeface="Calibri" panose="020F0502020204030204" pitchFamily="34" charset="0"/>
                <a:sym typeface="Arial"/>
              </a:rPr>
              <a:t>án</a:t>
            </a:r>
            <a:r>
              <a:rPr lang="en-US" sz="3600" b="1" kern="0" noProof="0" dirty="0">
                <a:solidFill>
                  <a:srgbClr val="FF0000"/>
                </a:solidFill>
                <a:latin typeface="+mj-lt"/>
                <a:cs typeface="Calibri" panose="020F0502020204030204" pitchFamily="34" charset="0"/>
                <a:sym typeface="Arial"/>
              </a:rPr>
              <a:t>: </a:t>
            </a:r>
            <a:r>
              <a:rPr lang="en-US" sz="3600" b="1" kern="0" noProof="0" dirty="0" err="1">
                <a:solidFill>
                  <a:srgbClr val="FF0000"/>
                </a:solidFill>
                <a:latin typeface="+mj-lt"/>
                <a:cs typeface="Calibri" panose="020F0502020204030204" pitchFamily="34" charset="0"/>
                <a:sym typeface="Arial"/>
              </a:rPr>
              <a:t>Hình</a:t>
            </a:r>
            <a:r>
              <a:rPr lang="en-US" sz="3600" b="1" kern="0" noProof="0" dirty="0">
                <a:solidFill>
                  <a:srgbClr val="FF0000"/>
                </a:solidFill>
                <a:latin typeface="+mj-lt"/>
                <a:cs typeface="Calibri" panose="020F0502020204030204" pitchFamily="34" charset="0"/>
                <a:sym typeface="Arial"/>
              </a:rPr>
              <a:t> 1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681B004-9376-4703-9E73-F855EEEA300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03275" y="2488389"/>
            <a:ext cx="6115050" cy="2409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3294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75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>
            <a:alphaModFix/>
          </a:blip>
          <a:stretch>
            <a:fillRect/>
          </a:stretch>
        </a:blipFill>
        <a:effectLst/>
      </p:bgPr>
    </p:bg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221;p7">
            <a:extLst>
              <a:ext uri="{FF2B5EF4-FFF2-40B4-BE49-F238E27FC236}">
                <a16:creationId xmlns:a16="http://schemas.microsoft.com/office/drawing/2014/main" id="{14C31F33-32A2-492D-94CF-54DF1CB1EA8B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228888" y="-279129"/>
            <a:ext cx="3318499" cy="221402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5" name="Google Shape;229;p7">
            <a:extLst>
              <a:ext uri="{FF2B5EF4-FFF2-40B4-BE49-F238E27FC236}">
                <a16:creationId xmlns:a16="http://schemas.microsoft.com/office/drawing/2014/main" id="{EF77DC23-80CC-407C-A183-807F356C1DD0}"/>
              </a:ext>
            </a:extLst>
          </p:cNvPr>
          <p:cNvGrpSpPr/>
          <p:nvPr/>
        </p:nvGrpSpPr>
        <p:grpSpPr>
          <a:xfrm>
            <a:off x="8930755" y="-489980"/>
            <a:ext cx="3812015" cy="2424879"/>
            <a:chOff x="8426725" y="-169475"/>
            <a:chExt cx="3812015" cy="2424879"/>
          </a:xfrm>
        </p:grpSpPr>
        <p:pic>
          <p:nvPicPr>
            <p:cNvPr id="36" name="Google Shape;230;p7">
              <a:extLst>
                <a:ext uri="{FF2B5EF4-FFF2-40B4-BE49-F238E27FC236}">
                  <a16:creationId xmlns:a16="http://schemas.microsoft.com/office/drawing/2014/main" id="{8DDB441D-B531-4C73-8F12-92E6E1032569}"/>
                </a:ext>
              </a:extLst>
            </p:cNvPr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8426725" y="219516"/>
              <a:ext cx="2035888" cy="20358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7" name="Google Shape;231;p7">
              <a:extLst>
                <a:ext uri="{FF2B5EF4-FFF2-40B4-BE49-F238E27FC236}">
                  <a16:creationId xmlns:a16="http://schemas.microsoft.com/office/drawing/2014/main" id="{674297C2-F11E-4C27-96F6-C886E77558DD}"/>
                </a:ext>
              </a:extLst>
            </p:cNvPr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8813357" y="-169475"/>
              <a:ext cx="3425383" cy="2290375"/>
            </a:xfrm>
            <a:prstGeom prst="rect">
              <a:avLst/>
            </a:prstGeom>
            <a:noFill/>
            <a:ln>
              <a:noFill/>
            </a:ln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Google Shape;232;p7">
                <a:extLst>
                  <a:ext uri="{FF2B5EF4-FFF2-40B4-BE49-F238E27FC236}">
                    <a16:creationId xmlns:a16="http://schemas.microsoft.com/office/drawing/2014/main" id="{588E9B9B-1CEF-48A0-A010-8326F534C256}"/>
                  </a:ext>
                </a:extLst>
              </p:cNvPr>
              <p:cNvSpPr/>
              <p:nvPr/>
            </p:nvSpPr>
            <p:spPr>
              <a:xfrm>
                <a:off x="2142585" y="1034685"/>
                <a:ext cx="9042377" cy="1021657"/>
              </a:xfrm>
              <a:prstGeom prst="rect">
                <a:avLst/>
              </a:prstGeom>
              <a:solidFill>
                <a:srgbClr val="84EDED"/>
              </a:solidFill>
              <a:ln w="28575" cap="flat" cmpd="sng">
                <a:solidFill>
                  <a:schemeClr val="lt1"/>
                </a:solidFill>
                <a:prstDash val="solid"/>
                <a:miter lim="800000"/>
                <a:headEnd type="none" w="sm" len="sm"/>
                <a:tailEnd type="none" w="sm" len="sm"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lvl="0" algn="ctr">
                  <a:buClr>
                    <a:srgbClr val="000000"/>
                  </a:buClr>
                  <a:defRPr/>
                </a:pPr>
                <a:r>
                  <a:rPr lang="en-US" sz="3600" kern="0" dirty="0">
                    <a:solidFill>
                      <a:srgbClr val="002060"/>
                    </a:solidFill>
                    <a:latin typeface="+mj-lt"/>
                    <a:cs typeface="Calibri" panose="020F0502020204030204" pitchFamily="34" charset="0"/>
                    <a:sym typeface="Arial"/>
                  </a:rPr>
                  <a:t>Đã </a:t>
                </a:r>
                <a:r>
                  <a:rPr lang="en-US" sz="3600" kern="0" dirty="0" err="1">
                    <a:solidFill>
                      <a:srgbClr val="002060"/>
                    </a:solidFill>
                    <a:latin typeface="+mj-lt"/>
                    <a:cs typeface="Calibri" panose="020F0502020204030204" pitchFamily="34" charset="0"/>
                    <a:sym typeface="Arial"/>
                  </a:rPr>
                  <a:t>tô</a:t>
                </a:r>
                <a:r>
                  <a:rPr lang="en-US" sz="3600" kern="0" dirty="0">
                    <a:solidFill>
                      <a:srgbClr val="002060"/>
                    </a:solidFill>
                    <a:latin typeface="+mj-lt"/>
                    <a:cs typeface="Calibri" panose="020F0502020204030204" pitchFamily="34" charset="0"/>
                    <a:sym typeface="Arial"/>
                  </a:rPr>
                  <a:t> </a:t>
                </a:r>
                <a:r>
                  <a:rPr lang="en-US" sz="3600" kern="0" dirty="0" err="1">
                    <a:solidFill>
                      <a:srgbClr val="002060"/>
                    </a:solidFill>
                    <a:latin typeface="+mj-lt"/>
                    <a:cs typeface="Calibri" panose="020F0502020204030204" pitchFamily="34" charset="0"/>
                    <a:sym typeface="Arial"/>
                  </a:rPr>
                  <a:t>màu</a:t>
                </a:r>
                <a:r>
                  <a:rPr lang="en-US" sz="3600" kern="0" dirty="0">
                    <a:solidFill>
                      <a:srgbClr val="002060"/>
                    </a:solidFill>
                    <a:latin typeface="+mj-lt"/>
                    <a:cs typeface="Calibri" panose="020F0502020204030204" pitchFamily="34" charset="0"/>
                    <a:sym typeface="Arial"/>
                  </a:rPr>
                  <a:t> </a:t>
                </a:r>
                <a:r>
                  <a:rPr lang="en-US" sz="3600" kern="0" dirty="0" err="1">
                    <a:solidFill>
                      <a:srgbClr val="002060"/>
                    </a:solidFill>
                    <a:latin typeface="+mj-lt"/>
                    <a:cs typeface="Calibri" panose="020F0502020204030204" pitchFamily="34" charset="0"/>
                    <a:sym typeface="Arial"/>
                  </a:rPr>
                  <a:t>vào</a:t>
                </a:r>
                <a:r>
                  <a:rPr lang="en-US" sz="3600" kern="0" dirty="0">
                    <a:solidFill>
                      <a:srgbClr val="002060"/>
                    </a:solidFill>
                    <a:latin typeface="+mj-lt"/>
                    <a:cs typeface="Calibri" panose="020F0502020204030204" pitchFamily="34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ar-AE" sz="36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ar-AE" sz="36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36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  <m:r>
                      <a:rPr lang="ar-AE" sz="3600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600" dirty="0" err="1">
                    <a:solidFill>
                      <a:srgbClr val="002060"/>
                    </a:solidFill>
                    <a:latin typeface="+mj-lt"/>
                    <a:cs typeface="Arial" panose="020B0604020202020204" pitchFamily="34" charset="0"/>
                  </a:rPr>
                  <a:t>hình</a:t>
                </a:r>
                <a:r>
                  <a:rPr lang="en-US" sz="3600" dirty="0">
                    <a:solidFill>
                      <a:srgbClr val="002060"/>
                    </a:solidFill>
                    <a:latin typeface="+mj-lt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2060"/>
                    </a:solidFill>
                    <a:latin typeface="+mj-lt"/>
                    <a:cs typeface="Arial" panose="020B0604020202020204" pitchFamily="34" charset="0"/>
                  </a:rPr>
                  <a:t>nào</a:t>
                </a:r>
                <a:r>
                  <a:rPr lang="en-US" sz="3600" dirty="0">
                    <a:solidFill>
                      <a:srgbClr val="002060"/>
                    </a:solidFill>
                    <a:latin typeface="+mj-lt"/>
                    <a:cs typeface="Arial" panose="020B0604020202020204" pitchFamily="34" charset="0"/>
                  </a:rPr>
                  <a:t>?</a:t>
                </a:r>
                <a:endPara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+mj-lt"/>
                  <a:cs typeface="Calibri" panose="020F050202020403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38" name="Google Shape;232;p7">
                <a:extLst>
                  <a:ext uri="{FF2B5EF4-FFF2-40B4-BE49-F238E27FC236}">
                    <a16:creationId xmlns:a16="http://schemas.microsoft.com/office/drawing/2014/main" id="{588E9B9B-1CEF-48A0-A010-8326F534C25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42585" y="1034685"/>
                <a:ext cx="9042377" cy="1021657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 w="28575" cap="flat" cmpd="sng">
                <a:solidFill>
                  <a:schemeClr val="lt1"/>
                </a:solidFill>
                <a:prstDash val="solid"/>
                <a:miter lim="800000"/>
                <a:headEnd type="none" w="sm" len="sm"/>
                <a:tailEnd type="none" w="sm" len="sm"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9" name="Rounded Rectangle 10">
            <a:hlinkClick r:id="rId9" action="ppaction://hlinksldjump"/>
            <a:extLst>
              <a:ext uri="{FF2B5EF4-FFF2-40B4-BE49-F238E27FC236}">
                <a16:creationId xmlns:a16="http://schemas.microsoft.com/office/drawing/2014/main" id="{F91924C3-A4AB-45CA-8439-58AB274F65AF}"/>
              </a:ext>
            </a:extLst>
          </p:cNvPr>
          <p:cNvSpPr/>
          <p:nvPr/>
        </p:nvSpPr>
        <p:spPr>
          <a:xfrm>
            <a:off x="271463" y="5877127"/>
            <a:ext cx="1357313" cy="75619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QUAY VỀ</a:t>
            </a: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CB59A400-F8B9-490A-BA16-7FE9EA9DAA2D}"/>
              </a:ext>
            </a:extLst>
          </p:cNvPr>
          <p:cNvSpPr/>
          <p:nvPr/>
        </p:nvSpPr>
        <p:spPr>
          <a:xfrm>
            <a:off x="1095987" y="1131238"/>
            <a:ext cx="853282" cy="828549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4</a:t>
            </a:r>
          </a:p>
        </p:txBody>
      </p:sp>
      <p:sp>
        <p:nvSpPr>
          <p:cNvPr id="41" name="Google Shape;232;p7">
            <a:extLst>
              <a:ext uri="{FF2B5EF4-FFF2-40B4-BE49-F238E27FC236}">
                <a16:creationId xmlns:a16="http://schemas.microsoft.com/office/drawing/2014/main" id="{7483A573-F659-44B5-9BDA-1D8FAA91A957}"/>
              </a:ext>
            </a:extLst>
          </p:cNvPr>
          <p:cNvSpPr/>
          <p:nvPr/>
        </p:nvSpPr>
        <p:spPr>
          <a:xfrm>
            <a:off x="7385145" y="3192016"/>
            <a:ext cx="4329335" cy="1021657"/>
          </a:xfrm>
          <a:prstGeom prst="rect">
            <a:avLst/>
          </a:prstGeom>
          <a:solidFill>
            <a:srgbClr val="84EDED"/>
          </a:solidFill>
          <a:ln w="2857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>
              <a:buClr>
                <a:srgbClr val="000000"/>
              </a:buClr>
              <a:defRPr/>
            </a:pPr>
            <a:r>
              <a:rPr lang="en-US" sz="3600" b="1" kern="0" noProof="0" dirty="0" err="1">
                <a:solidFill>
                  <a:srgbClr val="FF0000"/>
                </a:solidFill>
                <a:latin typeface="+mj-lt"/>
                <a:cs typeface="Calibri" panose="020F0502020204030204" pitchFamily="34" charset="0"/>
                <a:sym typeface="Arial"/>
              </a:rPr>
              <a:t>Đáp</a:t>
            </a:r>
            <a:r>
              <a:rPr lang="en-US" sz="3600" b="1" kern="0" noProof="0" dirty="0">
                <a:solidFill>
                  <a:srgbClr val="FF0000"/>
                </a:solidFill>
                <a:latin typeface="+mj-lt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noProof="0" dirty="0" err="1">
                <a:solidFill>
                  <a:srgbClr val="FF0000"/>
                </a:solidFill>
                <a:latin typeface="+mj-lt"/>
                <a:cs typeface="Calibri" panose="020F0502020204030204" pitchFamily="34" charset="0"/>
                <a:sym typeface="Arial"/>
              </a:rPr>
              <a:t>án</a:t>
            </a:r>
            <a:r>
              <a:rPr lang="en-US" sz="3600" b="1" kern="0" noProof="0" dirty="0">
                <a:solidFill>
                  <a:srgbClr val="FF0000"/>
                </a:solidFill>
                <a:latin typeface="+mj-lt"/>
                <a:cs typeface="Calibri" panose="020F0502020204030204" pitchFamily="34" charset="0"/>
                <a:sym typeface="Arial"/>
              </a:rPr>
              <a:t>: </a:t>
            </a:r>
            <a:r>
              <a:rPr lang="en-US" sz="3600" b="1" kern="0" noProof="0" dirty="0" err="1">
                <a:solidFill>
                  <a:srgbClr val="FF0000"/>
                </a:solidFill>
                <a:latin typeface="+mj-lt"/>
                <a:cs typeface="Calibri" panose="020F0502020204030204" pitchFamily="34" charset="0"/>
                <a:sym typeface="Arial"/>
              </a:rPr>
              <a:t>Hình</a:t>
            </a:r>
            <a:r>
              <a:rPr lang="en-US" sz="3600" b="1" kern="0" noProof="0" dirty="0">
                <a:solidFill>
                  <a:srgbClr val="FF0000"/>
                </a:solidFill>
                <a:latin typeface="+mj-lt"/>
                <a:cs typeface="Calibri" panose="020F0502020204030204" pitchFamily="34" charset="0"/>
                <a:sym typeface="Arial"/>
              </a:rPr>
              <a:t> 4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203EDAF-0B60-45B5-B421-5A9E1A15FD7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2528864"/>
            <a:ext cx="7244995" cy="2104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9933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75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" name="Google Shape;115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662" y="-298"/>
            <a:ext cx="12193057" cy="68585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p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311432" y="4632856"/>
            <a:ext cx="2584928" cy="21276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07702" y="4966414"/>
            <a:ext cx="1731414" cy="10181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529" y="5334845"/>
            <a:ext cx="12193057" cy="15241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p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4277" y="-345132"/>
            <a:ext cx="3974937" cy="26519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p5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084789" y="2086490"/>
            <a:ext cx="1322947" cy="14204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5"/>
          <p:cNvPicPr preferRelativeResize="0"/>
          <p:nvPr/>
        </p:nvPicPr>
        <p:blipFill rotWithShape="1">
          <a:blip r:embed="rId9">
            <a:alphaModFix/>
          </a:blip>
          <a:srcRect l="14882" t="19368" r="21376" b="36863"/>
          <a:stretch/>
        </p:blipFill>
        <p:spPr>
          <a:xfrm>
            <a:off x="2870199" y="4627221"/>
            <a:ext cx="2716307" cy="18624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Google Shape;123;p5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0301754" y="3796045"/>
            <a:ext cx="2521628" cy="36537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p5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-529" y="5766261"/>
            <a:ext cx="12193057" cy="10912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Google Shape;125;p5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8426724" y="181415"/>
            <a:ext cx="2438611" cy="24386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5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8813357" y="-321875"/>
            <a:ext cx="4102964" cy="27434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p5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9576828" y="4419660"/>
            <a:ext cx="658425" cy="90838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p5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2238212" y="4673662"/>
            <a:ext cx="664522" cy="908383"/>
          </a:xfrm>
          <a:prstGeom prst="rect">
            <a:avLst/>
          </a:prstGeom>
          <a:noFill/>
          <a:ln>
            <a:noFill/>
          </a:ln>
        </p:spPr>
      </p:pic>
      <p:sp>
        <p:nvSpPr>
          <p:cNvPr id="130" name="Google Shape;130;p5"/>
          <p:cNvSpPr txBox="1"/>
          <p:nvPr/>
        </p:nvSpPr>
        <p:spPr>
          <a:xfrm>
            <a:off x="3157823" y="2370756"/>
            <a:ext cx="5602520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000" b="0" i="0" u="sng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Toán</a:t>
            </a:r>
            <a:endParaRPr kumimoji="0" sz="4000" b="0" i="0" u="sng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A0B6EC5-9248-47A0-BB8F-048BFCC946A0}"/>
              </a:ext>
            </a:extLst>
          </p:cNvPr>
          <p:cNvSpPr txBox="1"/>
          <p:nvPr/>
        </p:nvSpPr>
        <p:spPr>
          <a:xfrm>
            <a:off x="1563917" y="1659384"/>
            <a:ext cx="103462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+mj-lt"/>
              </a:rPr>
              <a:t>Chủ</a:t>
            </a:r>
            <a:r>
              <a:rPr lang="en-US" sz="3600" dirty="0">
                <a:latin typeface="+mj-lt"/>
              </a:rPr>
              <a:t> </a:t>
            </a:r>
            <a:r>
              <a:rPr lang="en-US" sz="3600" dirty="0" err="1">
                <a:latin typeface="+mj-lt"/>
              </a:rPr>
              <a:t>đề</a:t>
            </a:r>
            <a:r>
              <a:rPr lang="en-US" sz="3600" dirty="0">
                <a:latin typeface="+mj-lt"/>
              </a:rPr>
              <a:t> 3: </a:t>
            </a:r>
            <a:r>
              <a:rPr lang="en-US" sz="3600" dirty="0" err="1">
                <a:latin typeface="+mj-lt"/>
              </a:rPr>
              <a:t>Làm</a:t>
            </a:r>
            <a:r>
              <a:rPr lang="en-US" sz="3600" dirty="0">
                <a:latin typeface="+mj-lt"/>
              </a:rPr>
              <a:t> </a:t>
            </a:r>
            <a:r>
              <a:rPr lang="en-US" sz="3600" dirty="0" err="1">
                <a:latin typeface="+mj-lt"/>
              </a:rPr>
              <a:t>quen</a:t>
            </a:r>
            <a:r>
              <a:rPr lang="en-US" sz="3600" dirty="0">
                <a:latin typeface="+mj-lt"/>
              </a:rPr>
              <a:t> </a:t>
            </a:r>
            <a:r>
              <a:rPr lang="en-US" sz="3600" dirty="0" err="1">
                <a:latin typeface="+mj-lt"/>
              </a:rPr>
              <a:t>với</a:t>
            </a:r>
            <a:r>
              <a:rPr lang="en-US" sz="3600" dirty="0">
                <a:latin typeface="+mj-lt"/>
              </a:rPr>
              <a:t> </a:t>
            </a:r>
            <a:r>
              <a:rPr lang="en-US" sz="3600" dirty="0" err="1">
                <a:latin typeface="+mj-lt"/>
              </a:rPr>
              <a:t>hình</a:t>
            </a:r>
            <a:r>
              <a:rPr lang="en-US" sz="3600" dirty="0">
                <a:latin typeface="+mj-lt"/>
              </a:rPr>
              <a:t> </a:t>
            </a:r>
            <a:r>
              <a:rPr lang="en-US" sz="3600" dirty="0" err="1">
                <a:latin typeface="+mj-lt"/>
              </a:rPr>
              <a:t>phẳng</a:t>
            </a:r>
            <a:r>
              <a:rPr lang="en-US" sz="3600" dirty="0">
                <a:latin typeface="+mj-lt"/>
              </a:rPr>
              <a:t>, </a:t>
            </a:r>
            <a:r>
              <a:rPr lang="en-US" sz="3600" dirty="0" err="1">
                <a:latin typeface="+mj-lt"/>
              </a:rPr>
              <a:t>hình</a:t>
            </a:r>
            <a:r>
              <a:rPr lang="en-US" sz="3600" dirty="0">
                <a:latin typeface="+mj-lt"/>
              </a:rPr>
              <a:t> </a:t>
            </a:r>
            <a:r>
              <a:rPr lang="en-US" sz="3600" dirty="0" err="1">
                <a:latin typeface="+mj-lt"/>
              </a:rPr>
              <a:t>khối</a:t>
            </a:r>
            <a:endParaRPr lang="en-US" sz="3600" dirty="0">
              <a:latin typeface="+mj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69A8798-AED5-459A-ABC3-EAB531FA1374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306182" y="3212221"/>
            <a:ext cx="10010500" cy="201795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2000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2000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000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000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000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911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2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Google Shape;136;p2"/>
          <p:cNvPicPr preferRelativeResize="0"/>
          <p:nvPr/>
        </p:nvPicPr>
        <p:blipFill rotWithShape="1">
          <a:blip r:embed="rId3">
            <a:alphaModFix/>
          </a:blip>
          <a:srcRect r="28893"/>
          <a:stretch/>
        </p:blipFill>
        <p:spPr>
          <a:xfrm>
            <a:off x="-2267" y="-1"/>
            <a:ext cx="12194267" cy="685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605265" y="-365668"/>
            <a:ext cx="4724843" cy="31592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653065" y="218960"/>
            <a:ext cx="2427723" cy="16197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flipH="1">
            <a:off x="10168425" y="-238902"/>
            <a:ext cx="1985026" cy="19850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-13060" y="6144877"/>
            <a:ext cx="12193057" cy="10912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2" descr="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901409" y="1932604"/>
            <a:ext cx="6485186" cy="374145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42" name="Google Shape;142;p2"/>
          <p:cNvGrpSpPr/>
          <p:nvPr/>
        </p:nvGrpSpPr>
        <p:grpSpPr>
          <a:xfrm>
            <a:off x="3692770" y="2390270"/>
            <a:ext cx="1715688" cy="1619723"/>
            <a:chOff x="1770392" y="2794609"/>
            <a:chExt cx="1072181" cy="998471"/>
          </a:xfrm>
        </p:grpSpPr>
        <p:pic>
          <p:nvPicPr>
            <p:cNvPr id="143" name="Google Shape;143;p2"/>
            <p:cNvPicPr preferRelativeResize="0"/>
            <p:nvPr/>
          </p:nvPicPr>
          <p:blipFill rotWithShape="1">
            <a:blip r:embed="rId9">
              <a:alphaModFix/>
            </a:blip>
            <a:srcRect t="10121" b="21922"/>
            <a:stretch/>
          </p:blipFill>
          <p:spPr>
            <a:xfrm>
              <a:off x="1770392" y="2794609"/>
              <a:ext cx="1072181" cy="99847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4" name="Google Shape;144;p2"/>
            <p:cNvSpPr/>
            <p:nvPr/>
          </p:nvSpPr>
          <p:spPr>
            <a:xfrm>
              <a:off x="2079319" y="3027144"/>
              <a:ext cx="533400" cy="533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146" name="Google Shape;146;p2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7657085" y="1163548"/>
            <a:ext cx="2458511" cy="263978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DBD74CE-50F4-46A8-88D0-B0DC76C63D6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613879" y="3324544"/>
            <a:ext cx="4743099" cy="1603387"/>
          </a:xfrm>
          <a:prstGeom prst="rect">
            <a:avLst/>
          </a:prstGeom>
        </p:spPr>
      </p:pic>
    </p:spTree>
  </p:cSld>
  <p:clrMapOvr>
    <a:masterClrMapping/>
  </p:clrMapOvr>
  <p:transition spd="slow"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000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2557F9B-18D8-4DDD-BA71-21D8E85825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72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13084" y="3207676"/>
            <a:ext cx="7795751" cy="2175829"/>
          </a:xfrm>
          <a:prstGeom prst="rect">
            <a:avLst/>
          </a:prstGeom>
        </p:spPr>
      </p:pic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8BDCC08B-E719-409D-B891-DD1B8B90B1D1}"/>
              </a:ext>
            </a:extLst>
          </p:cNvPr>
          <p:cNvSpPr/>
          <p:nvPr/>
        </p:nvSpPr>
        <p:spPr>
          <a:xfrm>
            <a:off x="2133600" y="1503679"/>
            <a:ext cx="3810000" cy="1310640"/>
          </a:xfrm>
          <a:prstGeom prst="wedgeRoundRectCallout">
            <a:avLst>
              <a:gd name="adj1" fmla="val 10634"/>
              <a:gd name="adj2" fmla="val 72578"/>
              <a:gd name="adj3" fmla="val 16667"/>
            </a:avLst>
          </a:prstGeom>
          <a:ln w="38100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/>
              <a:t>Việt</a:t>
            </a:r>
            <a:r>
              <a:rPr lang="en-US" sz="2400" dirty="0"/>
              <a:t> </a:t>
            </a:r>
            <a:r>
              <a:rPr lang="en-US" sz="2400" dirty="0" err="1"/>
              <a:t>giúp</a:t>
            </a:r>
            <a:r>
              <a:rPr lang="en-US" sz="2400" dirty="0"/>
              <a:t> </a:t>
            </a:r>
            <a:r>
              <a:rPr lang="en-US" sz="2400" dirty="0" err="1"/>
              <a:t>tớ</a:t>
            </a:r>
            <a:r>
              <a:rPr lang="en-US" sz="2400" dirty="0"/>
              <a:t> </a:t>
            </a:r>
            <a:r>
              <a:rPr lang="en-US" sz="2400" dirty="0" err="1"/>
              <a:t>cắt</a:t>
            </a:r>
            <a:r>
              <a:rPr lang="en-US" sz="2400" dirty="0"/>
              <a:t> </a:t>
            </a:r>
            <a:r>
              <a:rPr lang="en-US" sz="2400" dirty="0" err="1"/>
              <a:t>đoạn</a:t>
            </a:r>
            <a:r>
              <a:rPr lang="en-US" sz="2400" dirty="0"/>
              <a:t> </a:t>
            </a:r>
            <a:r>
              <a:rPr lang="en-US" sz="2400" dirty="0" err="1"/>
              <a:t>dây</a:t>
            </a:r>
            <a:r>
              <a:rPr lang="en-US" sz="2400" dirty="0"/>
              <a:t> </a:t>
            </a:r>
            <a:r>
              <a:rPr lang="en-US" sz="2400" dirty="0" err="1"/>
              <a:t>này</a:t>
            </a:r>
            <a:r>
              <a:rPr lang="en-US" sz="2400" dirty="0"/>
              <a:t> </a:t>
            </a:r>
            <a:r>
              <a:rPr lang="en-US" sz="2400" dirty="0" err="1"/>
              <a:t>thành</a:t>
            </a:r>
            <a:r>
              <a:rPr lang="en-US" sz="2400" dirty="0"/>
              <a:t> </a:t>
            </a:r>
            <a:r>
              <a:rPr lang="en-US" sz="2400" dirty="0" err="1"/>
              <a:t>hai</a:t>
            </a:r>
            <a:r>
              <a:rPr lang="en-US" sz="2400" dirty="0"/>
              <a:t> </a:t>
            </a:r>
            <a:r>
              <a:rPr lang="en-US" sz="2400" dirty="0" err="1" smtClean="0"/>
              <a:t>đoạn</a:t>
            </a:r>
            <a:endParaRPr lang="en-US" sz="2400" dirty="0" smtClean="0"/>
          </a:p>
          <a:p>
            <a:pPr algn="ctr"/>
            <a:r>
              <a:rPr lang="en-US" sz="2400" dirty="0" smtClean="0"/>
              <a:t> </a:t>
            </a:r>
            <a:r>
              <a:rPr lang="en-US" sz="2400" dirty="0" err="1"/>
              <a:t>bằng</a:t>
            </a:r>
            <a:r>
              <a:rPr lang="en-US" sz="2400" dirty="0"/>
              <a:t> </a:t>
            </a:r>
            <a:r>
              <a:rPr lang="en-US" sz="2400" dirty="0" err="1"/>
              <a:t>nhau</a:t>
            </a:r>
            <a:r>
              <a:rPr lang="en-US" sz="2400" dirty="0"/>
              <a:t> </a:t>
            </a:r>
            <a:r>
              <a:rPr lang="en-US" sz="2400" dirty="0" err="1"/>
              <a:t>nhé</a:t>
            </a:r>
            <a:r>
              <a:rPr lang="en-US" sz="2400" dirty="0"/>
              <a:t>!</a:t>
            </a:r>
          </a:p>
        </p:txBody>
      </p:sp>
      <p:sp>
        <p:nvSpPr>
          <p:cNvPr id="35" name="Speech Bubble: Rectangle with Corners Rounded 34">
            <a:extLst>
              <a:ext uri="{FF2B5EF4-FFF2-40B4-BE49-F238E27FC236}">
                <a16:creationId xmlns:a16="http://schemas.microsoft.com/office/drawing/2014/main" id="{CB3B3DCC-F632-4CBE-A05A-E3CC582BB769}"/>
              </a:ext>
            </a:extLst>
          </p:cNvPr>
          <p:cNvSpPr/>
          <p:nvPr/>
        </p:nvSpPr>
        <p:spPr>
          <a:xfrm>
            <a:off x="6888479" y="2011680"/>
            <a:ext cx="4360545" cy="1310640"/>
          </a:xfrm>
          <a:prstGeom prst="wedgeRoundRectCallout">
            <a:avLst>
              <a:gd name="adj1" fmla="val -26699"/>
              <a:gd name="adj2" fmla="val 58624"/>
              <a:gd name="adj3" fmla="val 16667"/>
            </a:avLst>
          </a:prstGeom>
          <a:ln w="38100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Ơ, </a:t>
            </a:r>
            <a:r>
              <a:rPr lang="en-US" sz="2400" dirty="0" err="1"/>
              <a:t>cậu</a:t>
            </a:r>
            <a:r>
              <a:rPr lang="en-US" sz="2400" dirty="0"/>
              <a:t> </a:t>
            </a:r>
            <a:r>
              <a:rPr lang="en-US" sz="2400" dirty="0" err="1"/>
              <a:t>phải</a:t>
            </a:r>
            <a:r>
              <a:rPr lang="en-US" sz="2400" dirty="0"/>
              <a:t> </a:t>
            </a:r>
            <a:r>
              <a:rPr lang="en-US" sz="2400" dirty="0" err="1"/>
              <a:t>cắt</a:t>
            </a:r>
            <a:r>
              <a:rPr lang="en-US" sz="2400" dirty="0"/>
              <a:t> </a:t>
            </a:r>
            <a:r>
              <a:rPr lang="en-US" sz="2400" dirty="0" smtClean="0"/>
              <a:t>ở</a:t>
            </a:r>
          </a:p>
          <a:p>
            <a:pPr algn="ctr"/>
            <a:r>
              <a:rPr lang="en-US" sz="2400" dirty="0" smtClean="0"/>
              <a:t> </a:t>
            </a:r>
            <a:r>
              <a:rPr lang="en-US" sz="2400" dirty="0" err="1"/>
              <a:t>trung</a:t>
            </a:r>
            <a:r>
              <a:rPr lang="en-US" sz="2400" dirty="0"/>
              <a:t> </a:t>
            </a:r>
            <a:r>
              <a:rPr lang="en-US" sz="2400" dirty="0" err="1"/>
              <a:t>điểm</a:t>
            </a:r>
            <a:r>
              <a:rPr lang="en-US" sz="2400" dirty="0"/>
              <a:t> </a:t>
            </a:r>
            <a:r>
              <a:rPr lang="en-US" sz="2400" dirty="0" err="1"/>
              <a:t>của</a:t>
            </a:r>
            <a:r>
              <a:rPr lang="en-US" sz="2400" dirty="0"/>
              <a:t> </a:t>
            </a:r>
            <a:r>
              <a:rPr lang="en-US" sz="2400" dirty="0" err="1"/>
              <a:t>đoạn</a:t>
            </a:r>
            <a:r>
              <a:rPr lang="en-US" sz="2400" dirty="0"/>
              <a:t> </a:t>
            </a:r>
            <a:r>
              <a:rPr lang="en-US" sz="2400" dirty="0" err="1"/>
              <a:t>dây</a:t>
            </a:r>
            <a:r>
              <a:rPr lang="en-US" sz="2400" dirty="0"/>
              <a:t> </a:t>
            </a:r>
            <a:r>
              <a:rPr lang="en-US" sz="2400" dirty="0" err="1"/>
              <a:t>ấy</a:t>
            </a:r>
            <a:r>
              <a:rPr lang="en-US" sz="2400" dirty="0"/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5" grpId="0" animBg="1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168C8C"/>
      </a:accent1>
      <a:accent2>
        <a:srgbClr val="F59E00"/>
      </a:accent2>
      <a:accent3>
        <a:srgbClr val="B5E6D9"/>
      </a:accent3>
      <a:accent4>
        <a:srgbClr val="B4D9C4"/>
      </a:accent4>
      <a:accent5>
        <a:srgbClr val="BCD97E"/>
      </a:accent5>
      <a:accent6>
        <a:srgbClr val="99C53B"/>
      </a:accent6>
      <a:hlink>
        <a:srgbClr val="168C8C"/>
      </a:hlink>
      <a:folHlink>
        <a:srgbClr val="BFBFB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主题​​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168C8C"/>
      </a:accent1>
      <a:accent2>
        <a:srgbClr val="F59E00"/>
      </a:accent2>
      <a:accent3>
        <a:srgbClr val="B5E6D9"/>
      </a:accent3>
      <a:accent4>
        <a:srgbClr val="B4D9C4"/>
      </a:accent4>
      <a:accent5>
        <a:srgbClr val="BCD97E"/>
      </a:accent5>
      <a:accent6>
        <a:srgbClr val="99C53B"/>
      </a:accent6>
      <a:hlink>
        <a:srgbClr val="168C8C"/>
      </a:hlink>
      <a:folHlink>
        <a:srgbClr val="BFBFB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596</TotalTime>
  <Words>696</Words>
  <Application>Microsoft Office PowerPoint</Application>
  <PresentationFormat>Widescreen</PresentationFormat>
  <Paragraphs>130</Paragraphs>
  <Slides>18</Slides>
  <Notes>17</Notes>
  <HiddenSlides>0</HiddenSlides>
  <MMClips>4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26" baseType="lpstr">
      <vt:lpstr>Arial</vt:lpstr>
      <vt:lpstr>Calibri</vt:lpstr>
      <vt:lpstr>Cambria Math</vt:lpstr>
      <vt:lpstr>Times New Roman</vt:lpstr>
      <vt:lpstr>印品黑体</vt:lpstr>
      <vt:lpstr>方正卡通简体</vt:lpstr>
      <vt:lpstr>Office 主题​​</vt:lpstr>
      <vt:lpstr>2_Office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Hp</cp:lastModifiedBy>
  <cp:revision>42</cp:revision>
  <dcterms:created xsi:type="dcterms:W3CDTF">2022-07-03T07:54:12Z</dcterms:created>
  <dcterms:modified xsi:type="dcterms:W3CDTF">2025-10-17T17:06:42Z</dcterms:modified>
</cp:coreProperties>
</file>