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39" r:id="rId4"/>
  </p:sldMasterIdLst>
  <p:notesMasterIdLst>
    <p:notesMasterId r:id="rId22"/>
  </p:notesMasterIdLst>
  <p:sldIdLst>
    <p:sldId id="260" r:id="rId5"/>
    <p:sldId id="355" r:id="rId6"/>
    <p:sldId id="258" r:id="rId7"/>
    <p:sldId id="338" r:id="rId8"/>
    <p:sldId id="263" r:id="rId9"/>
    <p:sldId id="2638" r:id="rId10"/>
    <p:sldId id="2637" r:id="rId11"/>
    <p:sldId id="353" r:id="rId12"/>
    <p:sldId id="349" r:id="rId13"/>
    <p:sldId id="351" r:id="rId14"/>
    <p:sldId id="352" r:id="rId15"/>
    <p:sldId id="347" r:id="rId16"/>
    <p:sldId id="348" r:id="rId17"/>
    <p:sldId id="2639" r:id="rId18"/>
    <p:sldId id="259" r:id="rId19"/>
    <p:sldId id="261" r:id="rId20"/>
    <p:sldId id="3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55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/>
            <a:t>Thực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tính</a:t>
          </a:r>
          <a:r>
            <a:rPr lang="en-US" sz="2400" dirty="0"/>
            <a:t> </a:t>
          </a:r>
          <a:r>
            <a:rPr lang="en-US" sz="2400" dirty="0" err="1"/>
            <a:t>nhẩm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phép</a:t>
          </a:r>
          <a:r>
            <a:rPr lang="en-US" sz="2400" dirty="0"/>
            <a:t> </a:t>
          </a:r>
          <a:r>
            <a:rPr lang="en-US" sz="2400" dirty="0" err="1"/>
            <a:t>nhân</a:t>
          </a:r>
          <a:r>
            <a:rPr lang="en-US" sz="2400" dirty="0"/>
            <a:t>, </a:t>
          </a:r>
          <a:r>
            <a:rPr lang="en-US" sz="2400" dirty="0" err="1"/>
            <a:t>phép</a:t>
          </a:r>
          <a:r>
            <a:rPr lang="en-US" sz="2400" dirty="0"/>
            <a:t> chia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bảng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học</a:t>
          </a:r>
          <a:r>
            <a:rPr lang="en-US" sz="2400" dirty="0"/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3379DBF-C272-4E57-B2EE-59A0B1B38B5C}" type="presOf" srcId="{170E7AF1-C29C-412A-95EE-D4D3B92767D7}" destId="{EE4864BC-A637-451B-B5BD-4C3C6EF2EFCA}" srcOrd="0" destOrd="0" presId="urn:microsoft.com/office/officeart/2005/8/layout/chevron2"/>
    <dgm:cxn modelId="{EA8F5BC1-0866-4119-BCB5-AE3743CE75D7}" type="presOf" srcId="{271A056B-756A-4CA2-92CF-AF4AB1D3D2E0}" destId="{F97EB1BA-22EF-49EF-A4D2-6FF056CB5200}" srcOrd="0" destOrd="0" presId="urn:microsoft.com/office/officeart/2005/8/layout/chevron2"/>
    <dgm:cxn modelId="{47D77AC5-2950-4E45-8A30-2EC94331E15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4F1D1889-F1EE-4AD3-BADE-C2CE873DD5DB}" type="presParOf" srcId="{45DF4543-7EBC-401D-83DA-6F314F061722}" destId="{B2837108-1A51-4BE5-B7D0-B24CC4A02FA3}" srcOrd="0" destOrd="0" presId="urn:microsoft.com/office/officeart/2005/8/layout/chevron2"/>
    <dgm:cxn modelId="{9F9397C9-4CAB-4071-8F65-7E7DAB285FA7}" type="presParOf" srcId="{B2837108-1A51-4BE5-B7D0-B24CC4A02FA3}" destId="{EE4864BC-A637-451B-B5BD-4C3C6EF2EFCA}" srcOrd="0" destOrd="0" presId="urn:microsoft.com/office/officeart/2005/8/layout/chevron2"/>
    <dgm:cxn modelId="{FC4FACA6-D837-4798-8459-D51B2764601D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phần</a:t>
          </a:r>
          <a:r>
            <a:rPr lang="en-US" sz="2400" dirty="0"/>
            <a:t> </a:t>
          </a:r>
          <a:r>
            <a:rPr lang="en-US" sz="2400" dirty="0" err="1"/>
            <a:t>chưa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phép</a:t>
          </a:r>
          <a:r>
            <a:rPr lang="en-US" sz="2400" dirty="0"/>
            <a:t> </a:t>
          </a:r>
          <a:r>
            <a:rPr lang="en-US" sz="2400" dirty="0" err="1"/>
            <a:t>nhân</a:t>
          </a:r>
          <a:r>
            <a:rPr lang="en-US" sz="2400" dirty="0"/>
            <a:t>, </a:t>
          </a:r>
          <a:r>
            <a:rPr lang="en-US" sz="2400" dirty="0" err="1"/>
            <a:t>phép</a:t>
          </a:r>
          <a:r>
            <a:rPr lang="en-US" sz="2400" dirty="0"/>
            <a:t> chia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giải</a:t>
          </a:r>
          <a:r>
            <a:rPr lang="en-US" sz="2400" dirty="0"/>
            <a:t> </a:t>
          </a:r>
          <a:r>
            <a:rPr lang="en-US" sz="2400" dirty="0" err="1"/>
            <a:t>toán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liên</a:t>
          </a:r>
          <a:r>
            <a:rPr lang="en-US" sz="2400" dirty="0"/>
            <a:t> </a:t>
          </a:r>
          <a:r>
            <a:rPr lang="en-US" sz="2400" dirty="0" err="1"/>
            <a:t>quan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B922A01D-1BE5-4C9F-B71D-AB058D32E4A6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0392C77-A533-40E1-AF5E-DCAD891C7B8F}" type="presOf" srcId="{170E7AF1-C29C-412A-95EE-D4D3B92767D7}" destId="{EE4864BC-A637-451B-B5BD-4C3C6EF2EFCA}" srcOrd="0" destOrd="0" presId="urn:microsoft.com/office/officeart/2005/8/layout/chevron2"/>
    <dgm:cxn modelId="{83F7D2E4-DCEC-4E9E-A573-DB285B84F11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20185CC7-447D-4463-BB2C-A7D621C1691E}" type="presParOf" srcId="{45DF4543-7EBC-401D-83DA-6F314F061722}" destId="{B2837108-1A51-4BE5-B7D0-B24CC4A02FA3}" srcOrd="0" destOrd="0" presId="urn:microsoft.com/office/officeart/2005/8/layout/chevron2"/>
    <dgm:cxn modelId="{6ADFE9B3-D739-4EFA-8500-6494CF461A73}" type="presParOf" srcId="{B2837108-1A51-4BE5-B7D0-B24CC4A02FA3}" destId="{EE4864BC-A637-451B-B5BD-4C3C6EF2EFCA}" srcOrd="0" destOrd="0" presId="urn:microsoft.com/office/officeart/2005/8/layout/chevron2"/>
    <dgm:cxn modelId="{DE24B8FD-3ABB-4D6C-B2CB-A10736991469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D221C29F-3273-4CFC-8479-060B0B289850}" type="presOf" srcId="{271A056B-756A-4CA2-92CF-AF4AB1D3D2E0}" destId="{F97EB1BA-22EF-49EF-A4D2-6FF056CB5200}" srcOrd="0" destOrd="0" presId="urn:microsoft.com/office/officeart/2005/8/layout/chevron2"/>
    <dgm:cxn modelId="{D55DAEA1-371F-4B91-963F-3EAE7246C85B}" type="presOf" srcId="{170E7AF1-C29C-412A-95EE-D4D3B92767D7}" destId="{EE4864BC-A637-451B-B5BD-4C3C6EF2EFCA}" srcOrd="0" destOrd="0" presId="urn:microsoft.com/office/officeart/2005/8/layout/chevron2"/>
    <dgm:cxn modelId="{696FD3A5-0DAB-4B54-80DF-4DE186200C6B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9CB127E-2A50-4B59-A8EF-0A4A5465FF2D}" type="presParOf" srcId="{45DF4543-7EBC-401D-83DA-6F314F061722}" destId="{B2837108-1A51-4BE5-B7D0-B24CC4A02FA3}" srcOrd="0" destOrd="0" presId="urn:microsoft.com/office/officeart/2005/8/layout/chevron2"/>
    <dgm:cxn modelId="{A414F2E3-75C8-45B5-9D0F-FDFF6BBC83F3}" type="presParOf" srcId="{B2837108-1A51-4BE5-B7D0-B24CC4A02FA3}" destId="{EE4864BC-A637-451B-B5BD-4C3C6EF2EFCA}" srcOrd="0" destOrd="0" presId="urn:microsoft.com/office/officeart/2005/8/layout/chevron2"/>
    <dgm:cxn modelId="{4083923B-2334-4B78-B45A-7AA6551F00F3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Thực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tính</a:t>
          </a:r>
          <a:r>
            <a:rPr lang="en-US" sz="2400" kern="1200" dirty="0"/>
            <a:t> </a:t>
          </a:r>
          <a:r>
            <a:rPr lang="en-US" sz="2400" kern="1200" dirty="0" err="1"/>
            <a:t>nhẩm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phép</a:t>
          </a:r>
          <a:r>
            <a:rPr lang="en-US" sz="2400" kern="1200" dirty="0"/>
            <a:t> </a:t>
          </a:r>
          <a:r>
            <a:rPr lang="en-US" sz="2400" kern="1200" dirty="0" err="1"/>
            <a:t>nhân</a:t>
          </a:r>
          <a:r>
            <a:rPr lang="en-US" sz="2400" kern="1200" dirty="0"/>
            <a:t>, </a:t>
          </a:r>
          <a:r>
            <a:rPr lang="en-US" sz="2400" kern="1200" dirty="0" err="1"/>
            <a:t>phép</a:t>
          </a:r>
          <a:r>
            <a:rPr lang="en-US" sz="2400" kern="1200" dirty="0"/>
            <a:t> chia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bảng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học</a:t>
          </a:r>
          <a:r>
            <a:rPr lang="en-US" sz="2400" kern="1200" dirty="0"/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phần</a:t>
          </a:r>
          <a:r>
            <a:rPr lang="en-US" sz="2400" kern="1200" dirty="0"/>
            <a:t> </a:t>
          </a:r>
          <a:r>
            <a:rPr lang="en-US" sz="2400" kern="1200" dirty="0" err="1"/>
            <a:t>chưa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phép</a:t>
          </a:r>
          <a:r>
            <a:rPr lang="en-US" sz="2400" kern="1200" dirty="0"/>
            <a:t> </a:t>
          </a:r>
          <a:r>
            <a:rPr lang="en-US" sz="2400" kern="1200" dirty="0" err="1"/>
            <a:t>nhân</a:t>
          </a:r>
          <a:r>
            <a:rPr lang="en-US" sz="2400" kern="1200" dirty="0"/>
            <a:t>, </a:t>
          </a:r>
          <a:r>
            <a:rPr lang="en-US" sz="2400" kern="1200" dirty="0" err="1"/>
            <a:t>phép</a:t>
          </a:r>
          <a:r>
            <a:rPr lang="en-US" sz="2400" kern="1200" dirty="0"/>
            <a:t> chia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giải</a:t>
          </a:r>
          <a:r>
            <a:rPr lang="en-US" sz="2400" kern="1200" dirty="0"/>
            <a:t> </a:t>
          </a:r>
          <a:r>
            <a:rPr lang="en-US" sz="2400" kern="1200" dirty="0" err="1"/>
            <a:t>toán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liên</a:t>
          </a:r>
          <a:r>
            <a:rPr lang="en-US" sz="2400" kern="1200" dirty="0"/>
            <a:t> </a:t>
          </a:r>
          <a:r>
            <a:rPr lang="en-US" sz="2400" kern="1200" dirty="0" err="1"/>
            <a:t>quan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2798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2932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5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809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defRPr/>
                  </a:pPr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494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78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40.svg"/><Relationship Id="rId5" Type="http://schemas.openxmlformats.org/officeDocument/2006/relationships/image" Target="../media/image3.pn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47.jpe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.xml"/><Relationship Id="rId3" Type="http://schemas.openxmlformats.org/officeDocument/2006/relationships/image" Target="../media/image50.png"/><Relationship Id="rId7" Type="http://schemas.openxmlformats.org/officeDocument/2006/relationships/slide" Target="slide9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slide" Target="slide6.xml"/><Relationship Id="rId5" Type="http://schemas.openxmlformats.org/officeDocument/2006/relationships/image" Target="../media/image52.png"/><Relationship Id="rId15" Type="http://schemas.openxmlformats.org/officeDocument/2006/relationships/slide" Target="slide4.xml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slide" Target="slide7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9970764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8118312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6619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5266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6106" y="3527479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9766" y="3550188"/>
            <a:ext cx="2103120" cy="2334895"/>
          </a:xfrm>
          <a:prstGeom prst="rect">
            <a:avLst/>
          </a:prstGeom>
        </p:spPr>
      </p:pic>
      <p:pic>
        <p:nvPicPr>
          <p:cNvPr id="84" name="Picture 83" descr="Picture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118" y="352093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4334123" y="4179792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SGK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382766" y="1916617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1284507" y="4354228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5031573" y="431624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904189" y="4338497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765924" y="312892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516420" y="306199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1783214" y="571474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5595448" y="558919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9368831" y="5613160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69" y="2341973"/>
            <a:ext cx="836073" cy="70788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68" y="2419325"/>
            <a:ext cx="812229" cy="6876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6" y="4808849"/>
            <a:ext cx="795187" cy="6732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69C3D-B5DF-8C0E-3DE7-3585854BC616}"/>
              </a:ext>
            </a:extLst>
          </p:cNvPr>
          <p:cNvGrpSpPr/>
          <p:nvPr/>
        </p:nvGrpSpPr>
        <p:grpSpPr>
          <a:xfrm>
            <a:off x="9084331" y="2230840"/>
            <a:ext cx="3597981" cy="1978688"/>
            <a:chOff x="-708" y="6666"/>
            <a:chExt cx="6313" cy="3492"/>
          </a:xfrm>
        </p:grpSpPr>
        <p:grpSp>
          <p:nvGrpSpPr>
            <p:cNvPr id="17" name="组合 2">
              <a:extLst>
                <a:ext uri="{FF2B5EF4-FFF2-40B4-BE49-F238E27FC236}">
                  <a16:creationId xmlns:a16="http://schemas.microsoft.com/office/drawing/2014/main" id="{1B81B56D-A0E1-2627-B6A7-A09A7863D04A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B011662E-058F-17D9-F56E-6519AEFB082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1844A276-0561-98B8-70A8-0DB3F124AEF6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id="{487356A4-5153-6CC4-D981-717EF351B29D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SGK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1479387" y="1802608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6237248" y="1802608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948016" y="1509390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933521" y="2661522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8225591" y="1509390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8094622" y="2687021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962177" y="1711075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7177840" y="1739848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2040333" y="1823287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3379593" y="273557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7197836" y="1938639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587596" y="279210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7F018-457E-A2A8-4344-D2D608537CF6}"/>
              </a:ext>
            </a:extLst>
          </p:cNvPr>
          <p:cNvGrpSpPr/>
          <p:nvPr/>
        </p:nvGrpSpPr>
        <p:grpSpPr>
          <a:xfrm>
            <a:off x="4232870" y="3960714"/>
            <a:ext cx="4008755" cy="2217420"/>
            <a:chOff x="-708" y="6666"/>
            <a:chExt cx="6313" cy="3492"/>
          </a:xfrm>
        </p:grpSpPr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5141EB1D-17EF-01F3-6B3D-446714C3BA9B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3DEC20E9-49DB-6AE0-F3AE-1C063844303C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52376E6C-B979-22D4-F551-4E1613A9668C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" name="Rounded Rectangle 1">
              <a:extLst>
                <a:ext uri="{FF2B5EF4-FFF2-40B4-BE49-F238E27FC236}">
                  <a16:creationId xmlns:a16="http://schemas.microsoft.com/office/drawing/2014/main" id="{C87DFBF7-E0EA-2506-2E34-B950DD51387B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SGK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6" grpId="0" animBg="1"/>
      <p:bldP spid="67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>
            <a:cxnSpLocks/>
          </p:cNvCxnSpPr>
          <p:nvPr/>
        </p:nvCxnSpPr>
        <p:spPr>
          <a:xfrm>
            <a:off x="3657600" y="1513362"/>
            <a:ext cx="2848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6876290" y="2440826"/>
            <a:ext cx="380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4150697" y="3092125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Số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cái</a:t>
            </a:r>
            <a:r>
              <a:rPr lang="en-US" sz="3200" dirty="0">
                <a:solidFill>
                  <a:srgbClr val="7030A0"/>
                </a:solidFill>
              </a:rPr>
              <a:t> li </a:t>
            </a:r>
            <a:r>
              <a:rPr lang="en-US" sz="3200" dirty="0" err="1">
                <a:solidFill>
                  <a:srgbClr val="7030A0"/>
                </a:solidFill>
              </a:rPr>
              <a:t>mà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Việt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xếp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là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4150697" y="3648129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</a:rPr>
              <a:t>6 x 5 = 30 (cái li)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4852182" y="4232904"/>
            <a:ext cx="94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7030A0"/>
                </a:solidFill>
              </a:rPr>
              <a:t>Đáp số: 30 cái li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352003" y="2573792"/>
            <a:ext cx="5492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: 6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6DAFCF-1D2F-48AC-0674-C0199258008E}"/>
              </a:ext>
            </a:extLst>
          </p:cNvPr>
          <p:cNvGrpSpPr/>
          <p:nvPr/>
        </p:nvGrpSpPr>
        <p:grpSpPr>
          <a:xfrm>
            <a:off x="3840594" y="4542880"/>
            <a:ext cx="4008755" cy="2217420"/>
            <a:chOff x="-708" y="6666"/>
            <a:chExt cx="6313" cy="3492"/>
          </a:xfrm>
        </p:grpSpPr>
        <p:grpSp>
          <p:nvGrpSpPr>
            <p:cNvPr id="5" name="组合 2">
              <a:extLst>
                <a:ext uri="{FF2B5EF4-FFF2-40B4-BE49-F238E27FC236}">
                  <a16:creationId xmlns:a16="http://schemas.microsoft.com/office/drawing/2014/main" id="{EB182821-5FA0-1B8E-E2D5-B2A0C2EF4A0A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5649A37F-E2C7-2AA2-15A8-61FD43908EAE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C104E04D-52ED-28BB-CCA6-58EE001E11A7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8650C03A-3E54-0211-826B-1BFDD9990642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Vở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562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612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3ADB51-5C71-FE1A-301F-6D37356B522F}"/>
              </a:ext>
            </a:extLst>
          </p:cNvPr>
          <p:cNvGrpSpPr/>
          <p:nvPr/>
        </p:nvGrpSpPr>
        <p:grpSpPr>
          <a:xfrm>
            <a:off x="3924473" y="4589733"/>
            <a:ext cx="4008755" cy="2217420"/>
            <a:chOff x="-708" y="6666"/>
            <a:chExt cx="6313" cy="3492"/>
          </a:xfrm>
        </p:grpSpPr>
        <p:grpSp>
          <p:nvGrpSpPr>
            <p:cNvPr id="4" name="组合 2">
              <a:extLst>
                <a:ext uri="{FF2B5EF4-FFF2-40B4-BE49-F238E27FC236}">
                  <a16:creationId xmlns:a16="http://schemas.microsoft.com/office/drawing/2014/main" id="{3222CECF-046B-3801-894D-10D611E1D348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62641B3B-06AF-8564-5687-BB10E6436169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3A835970-51AF-7995-D5B4-B9063F3AF806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00D2E299-59D1-1B5E-0667-2F162CADDC6E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SGK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49" grpId="1" animBg="1"/>
      <p:bldP spid="50" grpId="0"/>
      <p:bldP spid="50" grpId="1"/>
      <p:bldP spid="8" grpId="0" animBg="1"/>
      <p:bldP spid="8" grpId="1" animBg="1"/>
      <p:bldP spid="51" grpId="0" animBg="1"/>
      <p:bldP spid="51" grpId="1" animBg="1"/>
      <p:bldP spid="52" grpId="0"/>
      <p:bldP spid="52" grpId="1"/>
      <p:bldP spid="53" grpId="0" animBg="1"/>
      <p:bldP spid="53" grpId="1" animBg="1"/>
      <p:bldP spid="54" grpId="0" animBg="1"/>
      <p:bldP spid="54" grpId="1" animBg="1"/>
      <p:bldP spid="55" grpId="0"/>
      <p:bldP spid="55" grpId="1"/>
      <p:bldP spid="56" grpId="0" animBg="1"/>
      <p:bldP spid="56" grpId="1" animBg="1"/>
      <p:bldP spid="57" grpId="0" animBg="1"/>
      <p:bldP spid="57" grpId="1" animBg="1"/>
      <p:bldP spid="58" grpId="0"/>
      <p:bldP spid="58" grpId="1"/>
      <p:bldP spid="9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507</Words>
  <Application>Microsoft Office PowerPoint</Application>
  <PresentationFormat>Widescreen</PresentationFormat>
  <Paragraphs>105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31</cp:revision>
  <dcterms:created xsi:type="dcterms:W3CDTF">2022-07-02T08:20:57Z</dcterms:created>
  <dcterms:modified xsi:type="dcterms:W3CDTF">2025-10-19T03:30:47Z</dcterms:modified>
</cp:coreProperties>
</file>