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8"/>
  </p:notesMasterIdLst>
  <p:sldIdLst>
    <p:sldId id="299" r:id="rId2"/>
    <p:sldId id="301" r:id="rId3"/>
    <p:sldId id="302" r:id="rId4"/>
    <p:sldId id="320" r:id="rId5"/>
    <p:sldId id="305" r:id="rId6"/>
    <p:sldId id="319" r:id="rId7"/>
    <p:sldId id="307" r:id="rId8"/>
    <p:sldId id="308" r:id="rId9"/>
    <p:sldId id="309" r:id="rId10"/>
    <p:sldId id="310" r:id="rId11"/>
    <p:sldId id="311" r:id="rId12"/>
    <p:sldId id="312" r:id="rId13"/>
    <p:sldId id="313" r:id="rId14"/>
    <p:sldId id="314" r:id="rId15"/>
    <p:sldId id="315" r:id="rId16"/>
    <p:sldId id="285" r:id="rId17"/>
  </p:sldIdLst>
  <p:sldSz cx="12192000" cy="6858000"/>
  <p:notesSz cx="6858000" cy="9144000"/>
  <p:custDataLst>
    <p:tags r:id="rId19"/>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BC"/>
    <a:srgbClr val="000000"/>
    <a:srgbClr val="FFEFC3"/>
    <a:srgbClr val="3D77A8"/>
    <a:srgbClr val="4A88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5" d="100"/>
          <a:sy n="65" d="100"/>
        </p:scale>
        <p:origin x="6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970A0-7265-41CA-B1FF-41E8A9126C61}" type="datetimeFigureOut">
              <a:rPr lang="en-US" smtClean="0"/>
              <a:t>22/10/2025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43F2B-1F09-44AD-B7D9-F7C09FA90956}" type="slidenum">
              <a:rPr lang="en-US" smtClean="0"/>
              <a:t>‹#›</a:t>
            </a:fld>
            <a:endParaRPr lang="en-US"/>
          </a:p>
        </p:txBody>
      </p:sp>
    </p:spTree>
    <p:extLst>
      <p:ext uri="{BB962C8B-B14F-4D97-AF65-F5344CB8AC3E}">
        <p14:creationId xmlns:p14="http://schemas.microsoft.com/office/powerpoint/2010/main" val="16256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8d1232f882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8d1232f882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5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8d1232f882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8d1232f882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072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8d1232f882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8d1232f882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9546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accent3"/>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298752" y="4402589"/>
            <a:ext cx="7976326" cy="1717393"/>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KÍNH TRỌNG</a:t>
            </a:r>
            <a:r>
              <a:rPr kumimoji="0" lang="en-US"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a:t>
            </a: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3"/>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244665" y="256879"/>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27324" y="1633996"/>
            <a:ext cx="5501158" cy="3477036"/>
          </a:xfrm>
          <a:prstGeom prst="rect">
            <a:avLst/>
          </a:prstGeom>
        </p:spPr>
      </p:pic>
      <p:sp>
        <p:nvSpPr>
          <p:cNvPr id="3" name="Rectangle 2"/>
          <p:cNvSpPr/>
          <p:nvPr userDrawn="1"/>
        </p:nvSpPr>
        <p:spPr>
          <a:xfrm>
            <a:off x="3714427" y="6536109"/>
            <a:ext cx="1575300" cy="3140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762104"/>
      </p:ext>
    </p:extLst>
  </p:cSld>
  <p:clrMapOvr>
    <a:masterClrMapping/>
  </p:clrMapOvr>
  <p:transition spd="slow" advTm="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accent3"/>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tx1">
                <a:lumMod val="20000"/>
                <a:lumOff val="8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grpSp>
        <p:nvGrpSpPr>
          <p:cNvPr id="4" name="Group 3">
            <a:extLst>
              <a:ext uri="{FF2B5EF4-FFF2-40B4-BE49-F238E27FC236}">
                <a16:creationId xmlns:a16="http://schemas.microsoft.com/office/drawing/2014/main" id="{90E6472D-54EF-4287-864C-0208D6E93C5C}"/>
              </a:ext>
            </a:extLst>
          </p:cNvPr>
          <p:cNvGrpSpPr/>
          <p:nvPr userDrawn="1"/>
        </p:nvGrpSpPr>
        <p:grpSpPr>
          <a:xfrm>
            <a:off x="433342" y="358589"/>
            <a:ext cx="2816950" cy="1288726"/>
            <a:chOff x="500062" y="2851475"/>
            <a:chExt cx="2816950" cy="1288726"/>
          </a:xfrm>
        </p:grpSpPr>
        <p:pic>
          <p:nvPicPr>
            <p:cNvPr id="5" name="Picture 4">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6" name="TextBox 5">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Tree>
    <p:extLst>
      <p:ext uri="{BB962C8B-B14F-4D97-AF65-F5344CB8AC3E}">
        <p14:creationId xmlns:p14="http://schemas.microsoft.com/office/powerpoint/2010/main" val="424296601"/>
      </p:ext>
    </p:extLst>
  </p:cSld>
  <p:clrMapOvr>
    <a:masterClrMapping/>
  </p:clrMapOvr>
  <p:transition spd="slow" advTm="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accent3"/>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tx1">
                <a:lumMod val="20000"/>
                <a:lumOff val="8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grpSp>
        <p:nvGrpSpPr>
          <p:cNvPr id="4" name="Group 3">
            <a:extLst>
              <a:ext uri="{FF2B5EF4-FFF2-40B4-BE49-F238E27FC236}">
                <a16:creationId xmlns:a16="http://schemas.microsoft.com/office/drawing/2014/main" id="{428A1BE0-E469-4869-8417-DE9B9EC6F2B4}"/>
              </a:ext>
            </a:extLst>
          </p:cNvPr>
          <p:cNvGrpSpPr/>
          <p:nvPr userDrawn="1"/>
        </p:nvGrpSpPr>
        <p:grpSpPr>
          <a:xfrm>
            <a:off x="309388" y="254280"/>
            <a:ext cx="2677424" cy="1274454"/>
            <a:chOff x="479771" y="4186500"/>
            <a:chExt cx="2677424" cy="1274454"/>
          </a:xfrm>
        </p:grpSpPr>
        <p:pic>
          <p:nvPicPr>
            <p:cNvPr id="5" name="Picture 4">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6" name="TextBox 5">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Tree>
    <p:extLst>
      <p:ext uri="{BB962C8B-B14F-4D97-AF65-F5344CB8AC3E}">
        <p14:creationId xmlns:p14="http://schemas.microsoft.com/office/powerpoint/2010/main" val="3422077017"/>
      </p:ext>
    </p:extLst>
  </p:cSld>
  <p:clrMapOvr>
    <a:masterClrMapping/>
  </p:clrMapOvr>
  <p:transition spd="slow" advTm="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76508074"/>
      </p:ext>
    </p:extLst>
  </p:cSld>
  <p:clrMapOvr>
    <a:masterClrMapping/>
  </p:clrMapOvr>
  <p:transition spd="slow" advTm="0">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5C661-2F9E-4D47-AA12-CA27E6F2246B}" type="datetimeFigureOut">
              <a:rPr lang="en-US" smtClean="0"/>
              <a:t>22/10/2025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780249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5"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7" y="-30326"/>
            <a:ext cx="7644935"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4">
                <a:lumMod val="60000"/>
                <a:lumOff val="40000"/>
              </a:schemeClr>
            </a:solidFill>
            <a:prstDash val="dash"/>
            <a:round/>
            <a:headEnd type="none" w="sm" len="sm"/>
            <a:tailEnd type="none" w="sm" len="sm"/>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6" name="Group 5">
            <a:extLst>
              <a:ext uri="{FF2B5EF4-FFF2-40B4-BE49-F238E27FC236}">
                <a16:creationId xmlns:a16="http://schemas.microsoft.com/office/drawing/2014/main" id="{ADA60F56-8C90-F54F-BA82-D9E03A62A72D}"/>
              </a:ext>
            </a:extLst>
          </p:cNvPr>
          <p:cNvGrpSpPr/>
          <p:nvPr userDrawn="1"/>
        </p:nvGrpSpPr>
        <p:grpSpPr>
          <a:xfrm>
            <a:off x="1357233" y="1824224"/>
            <a:ext cx="3619053" cy="2486493"/>
            <a:chOff x="1357233" y="1824224"/>
            <a:chExt cx="3619053" cy="2486493"/>
          </a:xfrm>
        </p:grpSpPr>
        <p:sp>
          <p:nvSpPr>
            <p:cNvPr id="11" name="Google Shape;9;p2">
              <a:extLst>
                <a:ext uri="{FF2B5EF4-FFF2-40B4-BE49-F238E27FC236}">
                  <a16:creationId xmlns:a16="http://schemas.microsoft.com/office/drawing/2014/main" id="{6F762D83-4B38-C14F-8E71-B1C64C01459C}"/>
                </a:ext>
              </a:extLst>
            </p:cNvPr>
            <p:cNvSpPr/>
            <p:nvPr userDrawn="1"/>
          </p:nvSpPr>
          <p:spPr>
            <a:xfrm>
              <a:off x="1357233" y="1824224"/>
              <a:ext cx="3505575" cy="244324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rgbClr val="D17657"/>
              </a:solidFill>
              <a:prstDash val="dash"/>
              <a:round/>
              <a:headEnd type="none" w="sm" len="sm"/>
              <a:tailEnd type="none" w="sm" len="sm"/>
            </a:ln>
          </p:spPr>
          <p:txBody>
            <a:bodyPr spcFirstLastPara="1" wrap="square" lIns="68569" tIns="68569" rIns="68569" bIns="68569" anchor="ctr" anchorCtr="0">
              <a:noAutofit/>
            </a:bodyPr>
            <a:lstStyle/>
            <a:p>
              <a:pPr marL="0" lvl="0" indent="0" algn="l" rtl="0">
                <a:spcBef>
                  <a:spcPts val="0"/>
                </a:spcBef>
                <a:spcAft>
                  <a:spcPts val="0"/>
                </a:spcAft>
                <a:buNone/>
              </a:pPr>
              <a:endParaRPr sz="1350" dirty="0"/>
            </a:p>
          </p:txBody>
        </p:sp>
        <p:sp>
          <p:nvSpPr>
            <p:cNvPr id="12" name="Google Shape;10;p2">
              <a:extLst>
                <a:ext uri="{FF2B5EF4-FFF2-40B4-BE49-F238E27FC236}">
                  <a16:creationId xmlns:a16="http://schemas.microsoft.com/office/drawing/2014/main" id="{EA135642-BD51-AC48-98B2-F5318E77B70E}"/>
                </a:ext>
              </a:extLst>
            </p:cNvPr>
            <p:cNvSpPr/>
            <p:nvPr userDrawn="1"/>
          </p:nvSpPr>
          <p:spPr>
            <a:xfrm>
              <a:off x="1470711" y="1867472"/>
              <a:ext cx="3505575" cy="244324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spTree>
    <p:extLst>
      <p:ext uri="{BB962C8B-B14F-4D97-AF65-F5344CB8AC3E}">
        <p14:creationId xmlns:p14="http://schemas.microsoft.com/office/powerpoint/2010/main" val="175364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p:nvPr/>
        </p:nvSpPr>
        <p:spPr>
          <a:xfrm rot="10800000">
            <a:off x="5616179" y="2762063"/>
            <a:ext cx="6575349" cy="409529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8"/>
          <p:cNvSpPr/>
          <p:nvPr/>
        </p:nvSpPr>
        <p:spPr>
          <a:xfrm>
            <a:off x="15" y="-9400"/>
            <a:ext cx="6358117" cy="3142055"/>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8"/>
          <p:cNvSpPr/>
          <p:nvPr/>
        </p:nvSpPr>
        <p:spPr>
          <a:xfrm rot="10800000">
            <a:off x="5794094" y="2908513"/>
            <a:ext cx="6435173" cy="40053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8"/>
          <p:cNvSpPr txBox="1">
            <a:spLocks noGrp="1"/>
          </p:cNvSpPr>
          <p:nvPr>
            <p:ph type="title"/>
          </p:nvPr>
        </p:nvSpPr>
        <p:spPr>
          <a:xfrm>
            <a:off x="2834600" y="1488367"/>
            <a:ext cx="6522800" cy="330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5787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accent3"/>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tx1">
                <a:lumMod val="20000"/>
                <a:lumOff val="8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transition spd="slow" advTm="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accent3"/>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tx1">
                <a:lumMod val="20000"/>
                <a:lumOff val="8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grpSp>
        <p:nvGrpSpPr>
          <p:cNvPr id="17" name="Group 16">
            <a:extLst>
              <a:ext uri="{FF2B5EF4-FFF2-40B4-BE49-F238E27FC236}">
                <a16:creationId xmlns:a16="http://schemas.microsoft.com/office/drawing/2014/main" id="{FCC409D7-DEED-4CFC-8307-14A64DE36C48}"/>
              </a:ext>
            </a:extLst>
          </p:cNvPr>
          <p:cNvGrpSpPr/>
          <p:nvPr userDrawn="1"/>
        </p:nvGrpSpPr>
        <p:grpSpPr>
          <a:xfrm>
            <a:off x="340636" y="254000"/>
            <a:ext cx="2816950" cy="1489289"/>
            <a:chOff x="569798" y="1124402"/>
            <a:chExt cx="2816950" cy="1489289"/>
          </a:xfrm>
        </p:grpSpPr>
        <p:pic>
          <p:nvPicPr>
            <p:cNvPr id="18" name="Picture 17">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Tree>
    <p:extLst>
      <p:ext uri="{BB962C8B-B14F-4D97-AF65-F5344CB8AC3E}">
        <p14:creationId xmlns:p14="http://schemas.microsoft.com/office/powerpoint/2010/main" val="1792433054"/>
      </p:ext>
    </p:extLst>
  </p:cSld>
  <p:clrMapOvr>
    <a:masterClrMapping/>
  </p:clrMapOvr>
  <p:transition spd="slow" advTm="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accent3"/>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tx1">
                <a:lumMod val="20000"/>
                <a:lumOff val="8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grpSp>
        <p:nvGrpSpPr>
          <p:cNvPr id="17" name="Group 16">
            <a:extLst>
              <a:ext uri="{FF2B5EF4-FFF2-40B4-BE49-F238E27FC236}">
                <a16:creationId xmlns:a16="http://schemas.microsoft.com/office/drawing/2014/main" id="{FCC409D7-DEED-4CFC-8307-14A64DE36C48}"/>
              </a:ext>
            </a:extLst>
          </p:cNvPr>
          <p:cNvGrpSpPr/>
          <p:nvPr userDrawn="1"/>
        </p:nvGrpSpPr>
        <p:grpSpPr>
          <a:xfrm>
            <a:off x="340636" y="254000"/>
            <a:ext cx="2816950" cy="1489289"/>
            <a:chOff x="569798" y="1124402"/>
            <a:chExt cx="2816950" cy="1489289"/>
          </a:xfrm>
        </p:grpSpPr>
        <p:pic>
          <p:nvPicPr>
            <p:cNvPr id="18" name="Picture 17">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Tree>
    <p:extLst>
      <p:ext uri="{BB962C8B-B14F-4D97-AF65-F5344CB8AC3E}">
        <p14:creationId xmlns:p14="http://schemas.microsoft.com/office/powerpoint/2010/main" val="1152872631"/>
      </p:ext>
    </p:extLst>
  </p:cSld>
  <p:clrMapOvr>
    <a:masterClrMapping/>
  </p:clrMapOvr>
  <p:transition spd="slow" advTm="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accent3"/>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tx1">
                <a:lumMod val="20000"/>
                <a:lumOff val="8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grpSp>
        <p:nvGrpSpPr>
          <p:cNvPr id="17" name="Group 16">
            <a:extLst>
              <a:ext uri="{FF2B5EF4-FFF2-40B4-BE49-F238E27FC236}">
                <a16:creationId xmlns:a16="http://schemas.microsoft.com/office/drawing/2014/main" id="{FCC409D7-DEED-4CFC-8307-14A64DE36C48}"/>
              </a:ext>
            </a:extLst>
          </p:cNvPr>
          <p:cNvGrpSpPr/>
          <p:nvPr userDrawn="1"/>
        </p:nvGrpSpPr>
        <p:grpSpPr>
          <a:xfrm>
            <a:off x="340636" y="254000"/>
            <a:ext cx="2816950" cy="1489289"/>
            <a:chOff x="569798" y="1124402"/>
            <a:chExt cx="2816950" cy="1489289"/>
          </a:xfrm>
        </p:grpSpPr>
        <p:pic>
          <p:nvPicPr>
            <p:cNvPr id="18" name="Picture 17">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Tree>
    <p:extLst>
      <p:ext uri="{BB962C8B-B14F-4D97-AF65-F5344CB8AC3E}">
        <p14:creationId xmlns:p14="http://schemas.microsoft.com/office/powerpoint/2010/main" val="712587702"/>
      </p:ext>
    </p:extLst>
  </p:cSld>
  <p:clrMapOvr>
    <a:masterClrMapping/>
  </p:clrMapOvr>
  <p:transition spd="slow" advTm="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accent3"/>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tx1">
                <a:lumMod val="20000"/>
                <a:lumOff val="8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grpSp>
        <p:nvGrpSpPr>
          <p:cNvPr id="17" name="Group 16">
            <a:extLst>
              <a:ext uri="{FF2B5EF4-FFF2-40B4-BE49-F238E27FC236}">
                <a16:creationId xmlns:a16="http://schemas.microsoft.com/office/drawing/2014/main" id="{FCC409D7-DEED-4CFC-8307-14A64DE36C48}"/>
              </a:ext>
            </a:extLst>
          </p:cNvPr>
          <p:cNvGrpSpPr/>
          <p:nvPr userDrawn="1"/>
        </p:nvGrpSpPr>
        <p:grpSpPr>
          <a:xfrm>
            <a:off x="340636" y="254000"/>
            <a:ext cx="2816950" cy="1489289"/>
            <a:chOff x="569798" y="1124402"/>
            <a:chExt cx="2816950" cy="1489289"/>
          </a:xfrm>
        </p:grpSpPr>
        <p:pic>
          <p:nvPicPr>
            <p:cNvPr id="18" name="Picture 17">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Tree>
    <p:extLst>
      <p:ext uri="{BB962C8B-B14F-4D97-AF65-F5344CB8AC3E}">
        <p14:creationId xmlns:p14="http://schemas.microsoft.com/office/powerpoint/2010/main" val="3789373401"/>
      </p:ext>
    </p:extLst>
  </p:cSld>
  <p:clrMapOvr>
    <a:masterClrMapping/>
  </p:clrMapOvr>
  <p:transition spd="slow" advTm="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accent3"/>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tx1">
                <a:lumMod val="20000"/>
                <a:lumOff val="8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grpSp>
        <p:nvGrpSpPr>
          <p:cNvPr id="17" name="Group 16">
            <a:extLst>
              <a:ext uri="{FF2B5EF4-FFF2-40B4-BE49-F238E27FC236}">
                <a16:creationId xmlns:a16="http://schemas.microsoft.com/office/drawing/2014/main" id="{FCC409D7-DEED-4CFC-8307-14A64DE36C48}"/>
              </a:ext>
            </a:extLst>
          </p:cNvPr>
          <p:cNvGrpSpPr/>
          <p:nvPr userDrawn="1"/>
        </p:nvGrpSpPr>
        <p:grpSpPr>
          <a:xfrm>
            <a:off x="340636" y="254000"/>
            <a:ext cx="2816950" cy="1489289"/>
            <a:chOff x="569798" y="1124402"/>
            <a:chExt cx="2816950" cy="1489289"/>
          </a:xfrm>
        </p:grpSpPr>
        <p:pic>
          <p:nvPicPr>
            <p:cNvPr id="18" name="Picture 17">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Tree>
    <p:extLst>
      <p:ext uri="{BB962C8B-B14F-4D97-AF65-F5344CB8AC3E}">
        <p14:creationId xmlns:p14="http://schemas.microsoft.com/office/powerpoint/2010/main" val="3659396966"/>
      </p:ext>
    </p:extLst>
  </p:cSld>
  <p:clrMapOvr>
    <a:masterClrMapping/>
  </p:clrMapOvr>
  <p:transition spd="slow" advTm="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accent3"/>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tx1">
                <a:lumMod val="20000"/>
                <a:lumOff val="8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grpSp>
        <p:nvGrpSpPr>
          <p:cNvPr id="4" name="Group 3">
            <a:extLst>
              <a:ext uri="{FF2B5EF4-FFF2-40B4-BE49-F238E27FC236}">
                <a16:creationId xmlns:a16="http://schemas.microsoft.com/office/drawing/2014/main" id="{90E6472D-54EF-4287-864C-0208D6E93C5C}"/>
              </a:ext>
            </a:extLst>
          </p:cNvPr>
          <p:cNvGrpSpPr/>
          <p:nvPr userDrawn="1"/>
        </p:nvGrpSpPr>
        <p:grpSpPr>
          <a:xfrm>
            <a:off x="433342" y="358589"/>
            <a:ext cx="2816950" cy="1288726"/>
            <a:chOff x="500062" y="2851475"/>
            <a:chExt cx="2816950" cy="1288726"/>
          </a:xfrm>
        </p:grpSpPr>
        <p:pic>
          <p:nvPicPr>
            <p:cNvPr id="5" name="Picture 4">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6" name="TextBox 5">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Tree>
    <p:extLst>
      <p:ext uri="{BB962C8B-B14F-4D97-AF65-F5344CB8AC3E}">
        <p14:creationId xmlns:p14="http://schemas.microsoft.com/office/powerpoint/2010/main" val="3213844044"/>
      </p:ext>
    </p:extLst>
  </p:cSld>
  <p:clrMapOvr>
    <a:masterClrMapping/>
  </p:clrMapOvr>
  <p:transition spd="slow" advTm="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accent3"/>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tx1">
                <a:lumMod val="20000"/>
                <a:lumOff val="8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013292896"/>
      </p:ext>
    </p:extLst>
  </p:cSld>
  <p:clrMapOvr>
    <a:masterClrMapping/>
  </p:clrMapOvr>
  <p:transition spd="slow" advTm="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3" r:id="rId1"/>
    <p:sldLayoutId id="2147483654" r:id="rId2"/>
    <p:sldLayoutId id="2147483664" r:id="rId3"/>
    <p:sldLayoutId id="2147483663" r:id="rId4"/>
    <p:sldLayoutId id="2147483662" r:id="rId5"/>
    <p:sldLayoutId id="2147483661" r:id="rId6"/>
    <p:sldLayoutId id="2147483658" r:id="rId7"/>
    <p:sldLayoutId id="2147483656" r:id="rId8"/>
    <p:sldLayoutId id="2147483660" r:id="rId9"/>
    <p:sldLayoutId id="2147483659" r:id="rId10"/>
    <p:sldLayoutId id="2147483657" r:id="rId11"/>
    <p:sldLayoutId id="2147483655" r:id="rId12"/>
    <p:sldLayoutId id="2147483665" r:id="rId13"/>
    <p:sldLayoutId id="2147483666" r:id="rId14"/>
    <p:sldLayoutId id="2147483667" r:id="rId15"/>
  </p:sldLayoutIdLst>
  <p:transition spd="slow" advTm="0">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oogle Shape;199;p25">
            <a:extLst>
              <a:ext uri="{FF2B5EF4-FFF2-40B4-BE49-F238E27FC236}">
                <a16:creationId xmlns:a16="http://schemas.microsoft.com/office/drawing/2014/main" id="{C027FF70-7D11-EC4B-A2E8-5AE3C0FAEE56}"/>
              </a:ext>
            </a:extLst>
          </p:cNvPr>
          <p:cNvSpPr/>
          <p:nvPr/>
        </p:nvSpPr>
        <p:spPr>
          <a:xfrm>
            <a:off x="1216208" y="423514"/>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9;p25">
            <a:extLst>
              <a:ext uri="{FF2B5EF4-FFF2-40B4-BE49-F238E27FC236}">
                <a16:creationId xmlns:a16="http://schemas.microsoft.com/office/drawing/2014/main" id="{08993F4A-61B5-A547-9A38-D823C7C66CB7}"/>
              </a:ext>
            </a:extLst>
          </p:cNvPr>
          <p:cNvSpPr/>
          <p:nvPr/>
        </p:nvSpPr>
        <p:spPr>
          <a:xfrm>
            <a:off x="344453" y="2482711"/>
            <a:ext cx="332914" cy="3200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9;p25">
            <a:extLst>
              <a:ext uri="{FF2B5EF4-FFF2-40B4-BE49-F238E27FC236}">
                <a16:creationId xmlns:a16="http://schemas.microsoft.com/office/drawing/2014/main" id="{159C7B1B-A14B-E54D-9185-7E783E8E4EA5}"/>
              </a:ext>
            </a:extLst>
          </p:cNvPr>
          <p:cNvSpPr/>
          <p:nvPr/>
        </p:nvSpPr>
        <p:spPr>
          <a:xfrm>
            <a:off x="3771640" y="465915"/>
            <a:ext cx="332914" cy="3200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TextBox 81">
            <a:extLst>
              <a:ext uri="{FF2B5EF4-FFF2-40B4-BE49-F238E27FC236}">
                <a16:creationId xmlns:a16="http://schemas.microsoft.com/office/drawing/2014/main" id="{DA34F734-AC2D-954D-894A-3768FB501570}"/>
              </a:ext>
            </a:extLst>
          </p:cNvPr>
          <p:cNvSpPr txBox="1"/>
          <p:nvPr/>
        </p:nvSpPr>
        <p:spPr>
          <a:xfrm>
            <a:off x="5045718" y="12638"/>
            <a:ext cx="7191513" cy="28623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solidFill>
                    <a:srgbClr val="FFC000">
                      <a:lumMod val="40000"/>
                      <a:lumOff val="60000"/>
                    </a:srgbClr>
                  </a:solidFill>
                </a:ln>
                <a:solidFill>
                  <a:schemeClr val="accent3">
                    <a:lumMod val="75000"/>
                  </a:schemeClr>
                </a:solidFill>
                <a:effectLst/>
                <a:uLnTx/>
                <a:uFillTx/>
                <a:latin typeface="+mj-lt"/>
              </a:rPr>
              <a:t> </a:t>
            </a:r>
            <a:r>
              <a:rPr lang="en-US" sz="3600" kern="0" dirty="0">
                <a:ln>
                  <a:solidFill>
                    <a:srgbClr val="FFC000">
                      <a:lumMod val="40000"/>
                      <a:lumOff val="60000"/>
                    </a:srgbClr>
                  </a:solidFill>
                </a:ln>
                <a:solidFill>
                  <a:schemeClr val="accent3">
                    <a:lumMod val="75000"/>
                  </a:schemeClr>
                </a:solidFill>
                <a:latin typeface="UTM Cookies"/>
              </a:rPr>
              <a:t>CHỦ  </a:t>
            </a:r>
            <a:r>
              <a:rPr lang="en-US" sz="3600" kern="0">
                <a:ln>
                  <a:solidFill>
                    <a:srgbClr val="FFC000">
                      <a:lumMod val="40000"/>
                      <a:lumOff val="60000"/>
                    </a:srgbClr>
                  </a:solidFill>
                </a:ln>
                <a:solidFill>
                  <a:schemeClr val="accent3">
                    <a:lumMod val="75000"/>
                  </a:schemeClr>
                </a:solidFill>
                <a:latin typeface="UTM Cookies"/>
              </a:rPr>
              <a:t>ĐỀ 2</a:t>
            </a:r>
            <a:endParaRPr lang="en-US" sz="6600" kern="0" dirty="0">
              <a:ln>
                <a:solidFill>
                  <a:srgbClr val="FFC000">
                    <a:lumMod val="40000"/>
                    <a:lumOff val="60000"/>
                  </a:srgbClr>
                </a:solidFill>
              </a:ln>
              <a:solidFill>
                <a:schemeClr val="accent3">
                  <a:lumMod val="75000"/>
                </a:schemeClr>
              </a:solidFill>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solidFill>
                    <a:srgbClr val="FFC000">
                      <a:lumMod val="40000"/>
                      <a:lumOff val="60000"/>
                    </a:srgbClr>
                  </a:solidFill>
                </a:ln>
                <a:solidFill>
                  <a:schemeClr val="accent3">
                    <a:lumMod val="75000"/>
                  </a:schemeClr>
                </a:solidFill>
                <a:effectLst/>
                <a:uLnTx/>
                <a:uFillTx/>
                <a:latin typeface="+mj-lt"/>
              </a:rPr>
              <a:t>KÍNH</a:t>
            </a:r>
            <a:r>
              <a:rPr kumimoji="0" lang="en-US" sz="4800" b="0" i="0" u="none" strike="noStrike" kern="0" cap="none" spc="0" normalizeH="0" noProof="0">
                <a:ln>
                  <a:solidFill>
                    <a:srgbClr val="FFC000">
                      <a:lumMod val="40000"/>
                      <a:lumOff val="60000"/>
                    </a:srgbClr>
                  </a:solidFill>
                </a:ln>
                <a:solidFill>
                  <a:schemeClr val="accent3">
                    <a:lumMod val="75000"/>
                  </a:schemeClr>
                </a:solidFill>
                <a:effectLst/>
                <a:uLnTx/>
                <a:uFillTx/>
                <a:latin typeface="+mj-lt"/>
              </a:rPr>
              <a:t> TRỌNG THẦY GIÁO, CÔ GIÁO VÀ YÊU QUÝ BẠN BÈ</a:t>
            </a:r>
            <a:endParaRPr kumimoji="0" lang="vi-VN" sz="2400" b="0" i="0" u="none" strike="noStrike" kern="0" cap="none" spc="0" normalizeH="0" baseline="0" noProof="0" dirty="0">
              <a:ln>
                <a:solidFill>
                  <a:srgbClr val="FFC000">
                    <a:lumMod val="40000"/>
                    <a:lumOff val="60000"/>
                  </a:srgbClr>
                </a:solidFill>
              </a:ln>
              <a:solidFill>
                <a:schemeClr val="accent3">
                  <a:lumMod val="75000"/>
                </a:schemeClr>
              </a:solidFill>
              <a:effectLst/>
              <a:uLnTx/>
              <a:uFillTx/>
              <a:latin typeface="+mj-lt"/>
            </a:endParaRPr>
          </a:p>
        </p:txBody>
      </p:sp>
      <p:sp>
        <p:nvSpPr>
          <p:cNvPr id="2" name="TextBox 1">
            <a:extLst>
              <a:ext uri="{FF2B5EF4-FFF2-40B4-BE49-F238E27FC236}">
                <a16:creationId xmlns:a16="http://schemas.microsoft.com/office/drawing/2014/main" id="{8F88937E-C735-8140-AC9A-7BFA0AE2D867}"/>
              </a:ext>
            </a:extLst>
          </p:cNvPr>
          <p:cNvSpPr txBox="1"/>
          <p:nvPr/>
        </p:nvSpPr>
        <p:spPr>
          <a:xfrm>
            <a:off x="1354043" y="4698563"/>
            <a:ext cx="4953600" cy="1446550"/>
          </a:xfrm>
          <a:prstGeom prst="rect">
            <a:avLst/>
          </a:prstGeom>
          <a:noFill/>
        </p:spPr>
        <p:txBody>
          <a:bodyPr wrap="none" rtlCol="0">
            <a:spAutoFit/>
          </a:bodyPr>
          <a:lstStyle/>
          <a:p>
            <a:r>
              <a:rPr lang="en-US" sz="4400">
                <a:ln>
                  <a:solidFill>
                    <a:srgbClr val="3D77A8"/>
                  </a:solidFill>
                </a:ln>
                <a:solidFill>
                  <a:srgbClr val="000000"/>
                </a:solidFill>
              </a:rPr>
              <a:t>YÊU QUÝ BẠN BÈ</a:t>
            </a:r>
          </a:p>
          <a:p>
            <a:r>
              <a:rPr lang="en-US" sz="4400">
                <a:ln>
                  <a:solidFill>
                    <a:srgbClr val="3D77A8"/>
                  </a:solidFill>
                </a:ln>
                <a:solidFill>
                  <a:srgbClr val="000000"/>
                </a:solidFill>
              </a:rPr>
              <a:t>        (Tiết 1)</a:t>
            </a:r>
            <a:endParaRPr lang="en-US" sz="4400" dirty="0">
              <a:ln>
                <a:solidFill>
                  <a:srgbClr val="3D77A8"/>
                </a:solidFill>
              </a:ln>
              <a:solidFill>
                <a:srgbClr val="000000"/>
              </a:solidFill>
            </a:endParaRPr>
          </a:p>
        </p:txBody>
      </p:sp>
      <p:sp>
        <p:nvSpPr>
          <p:cNvPr id="84" name="TextBox 83">
            <a:extLst>
              <a:ext uri="{FF2B5EF4-FFF2-40B4-BE49-F238E27FC236}">
                <a16:creationId xmlns:a16="http://schemas.microsoft.com/office/drawing/2014/main" id="{5E70C91D-1A1D-914A-B138-E3A0EFAE68F0}"/>
              </a:ext>
            </a:extLst>
          </p:cNvPr>
          <p:cNvSpPr txBox="1"/>
          <p:nvPr/>
        </p:nvSpPr>
        <p:spPr>
          <a:xfrm>
            <a:off x="1426834" y="2407684"/>
            <a:ext cx="3520069" cy="1323439"/>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a:ln>
                  <a:noFill/>
                </a:ln>
                <a:effectLst>
                  <a:outerShdw blurRad="50800" dist="38100" algn="l" rotWithShape="0">
                    <a:prstClr val="black">
                      <a:alpha val="40000"/>
                    </a:prstClr>
                  </a:outerShdw>
                </a:effectLst>
                <a:uLnTx/>
                <a:uFillTx/>
                <a:latin typeface="UTM Cookies"/>
              </a:rPr>
              <a:t>BÀI</a:t>
            </a:r>
            <a:r>
              <a:rPr kumimoji="0" lang="en-US" sz="8000" b="0" i="0" u="none" strike="noStrike" kern="0" cap="none" spc="0" normalizeH="0" noProof="0">
                <a:ln>
                  <a:noFill/>
                </a:ln>
                <a:effectLst>
                  <a:outerShdw blurRad="50800" dist="38100" algn="l" rotWithShape="0">
                    <a:prstClr val="black">
                      <a:alpha val="40000"/>
                    </a:prstClr>
                  </a:outerShdw>
                </a:effectLst>
                <a:uLnTx/>
                <a:uFillTx/>
                <a:latin typeface="UTM Cookies"/>
              </a:rPr>
              <a:t> 4</a:t>
            </a:r>
            <a:endParaRPr kumimoji="0" lang="vi-VN" sz="8000" b="0" i="0" u="none" strike="noStrike" kern="0" cap="none" spc="0" normalizeH="0" baseline="0" noProof="0" dirty="0">
              <a:ln>
                <a:noFill/>
              </a:ln>
              <a:effectLst>
                <a:outerShdw blurRad="50800" dist="38100" algn="l" rotWithShape="0">
                  <a:prstClr val="black">
                    <a:alpha val="40000"/>
                  </a:prstClr>
                </a:outerShdw>
              </a:effectLst>
              <a:uLnTx/>
              <a:uFillTx/>
              <a:latin typeface="+mj-lt"/>
            </a:endParaRPr>
          </a:p>
        </p:txBody>
      </p:sp>
      <p:grpSp>
        <p:nvGrpSpPr>
          <p:cNvPr id="85" name="Google Shape;536;p34">
            <a:extLst>
              <a:ext uri="{FF2B5EF4-FFF2-40B4-BE49-F238E27FC236}">
                <a16:creationId xmlns:a16="http://schemas.microsoft.com/office/drawing/2014/main" id="{D57FEF6A-5102-1749-A140-2C3EDC373443}"/>
              </a:ext>
            </a:extLst>
          </p:cNvPr>
          <p:cNvGrpSpPr/>
          <p:nvPr/>
        </p:nvGrpSpPr>
        <p:grpSpPr>
          <a:xfrm>
            <a:off x="510910" y="3007255"/>
            <a:ext cx="1191594" cy="1544846"/>
            <a:chOff x="5685225" y="1586850"/>
            <a:chExt cx="598600" cy="724900"/>
          </a:xfrm>
        </p:grpSpPr>
        <p:sp>
          <p:nvSpPr>
            <p:cNvPr id="86" name="Google Shape;537;p34">
              <a:extLst>
                <a:ext uri="{FF2B5EF4-FFF2-40B4-BE49-F238E27FC236}">
                  <a16:creationId xmlns:a16="http://schemas.microsoft.com/office/drawing/2014/main" id="{9179B5ED-915F-2D4B-8C16-70B236A85ADD}"/>
                </a:ext>
              </a:extLst>
            </p:cNvPr>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7" name="Google Shape;538;p34">
              <a:extLst>
                <a:ext uri="{FF2B5EF4-FFF2-40B4-BE49-F238E27FC236}">
                  <a16:creationId xmlns:a16="http://schemas.microsoft.com/office/drawing/2014/main" id="{360EA908-79E4-9449-9405-5FC164810220}"/>
                </a:ext>
              </a:extLst>
            </p:cNvPr>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8" name="Google Shape;539;p34">
              <a:extLst>
                <a:ext uri="{FF2B5EF4-FFF2-40B4-BE49-F238E27FC236}">
                  <a16:creationId xmlns:a16="http://schemas.microsoft.com/office/drawing/2014/main" id="{C9B6F21C-F6A0-6D4D-A856-8BE226571691}"/>
                </a:ext>
              </a:extLst>
            </p:cNvPr>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9" name="Google Shape;540;p34">
              <a:extLst>
                <a:ext uri="{FF2B5EF4-FFF2-40B4-BE49-F238E27FC236}">
                  <a16:creationId xmlns:a16="http://schemas.microsoft.com/office/drawing/2014/main" id="{2B6AC67D-D6B6-8E4E-BE1F-30911F473D89}"/>
                </a:ext>
              </a:extLst>
            </p:cNvPr>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0" name="Google Shape;541;p34">
              <a:extLst>
                <a:ext uri="{FF2B5EF4-FFF2-40B4-BE49-F238E27FC236}">
                  <a16:creationId xmlns:a16="http://schemas.microsoft.com/office/drawing/2014/main" id="{D631569B-9391-5640-AD3C-BACA8BE3E3BA}"/>
                </a:ext>
              </a:extLst>
            </p:cNvPr>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1" name="Google Shape;542;p34">
              <a:extLst>
                <a:ext uri="{FF2B5EF4-FFF2-40B4-BE49-F238E27FC236}">
                  <a16:creationId xmlns:a16="http://schemas.microsoft.com/office/drawing/2014/main" id="{DEDC3B87-038C-1340-9DDC-12F05A7CBFFA}"/>
                </a:ext>
              </a:extLst>
            </p:cNvPr>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2" name="Google Shape;543;p34">
              <a:extLst>
                <a:ext uri="{FF2B5EF4-FFF2-40B4-BE49-F238E27FC236}">
                  <a16:creationId xmlns:a16="http://schemas.microsoft.com/office/drawing/2014/main" id="{DE89DCAD-6231-A249-BA34-5F3916A377E0}"/>
                </a:ext>
              </a:extLst>
            </p:cNvPr>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3" name="Google Shape;544;p34">
              <a:extLst>
                <a:ext uri="{FF2B5EF4-FFF2-40B4-BE49-F238E27FC236}">
                  <a16:creationId xmlns:a16="http://schemas.microsoft.com/office/drawing/2014/main" id="{35E1638B-E21F-EC4C-B866-0EDC64DB2094}"/>
                </a:ext>
              </a:extLst>
            </p:cNvPr>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4" name="Google Shape;545;p34">
              <a:extLst>
                <a:ext uri="{FF2B5EF4-FFF2-40B4-BE49-F238E27FC236}">
                  <a16:creationId xmlns:a16="http://schemas.microsoft.com/office/drawing/2014/main" id="{0C405DEC-734F-6240-A510-669D06C0AB75}"/>
                </a:ext>
              </a:extLst>
            </p:cNvPr>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5" name="Google Shape;546;p34">
              <a:extLst>
                <a:ext uri="{FF2B5EF4-FFF2-40B4-BE49-F238E27FC236}">
                  <a16:creationId xmlns:a16="http://schemas.microsoft.com/office/drawing/2014/main" id="{1D1C29DC-7E80-9441-AD56-BF0F5EA36B93}"/>
                </a:ext>
              </a:extLst>
            </p:cNvPr>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6" name="Google Shape;547;p34">
              <a:extLst>
                <a:ext uri="{FF2B5EF4-FFF2-40B4-BE49-F238E27FC236}">
                  <a16:creationId xmlns:a16="http://schemas.microsoft.com/office/drawing/2014/main" id="{A857CC19-499C-A040-B5BC-6ADF757DDD7E}"/>
                </a:ext>
              </a:extLst>
            </p:cNvPr>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9" name="Google Shape;548;p34">
              <a:extLst>
                <a:ext uri="{FF2B5EF4-FFF2-40B4-BE49-F238E27FC236}">
                  <a16:creationId xmlns:a16="http://schemas.microsoft.com/office/drawing/2014/main" id="{AF33391A-D78B-6845-AD01-5A66BB115047}"/>
                </a:ext>
              </a:extLst>
            </p:cNvPr>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0" name="Google Shape;549;p34">
              <a:extLst>
                <a:ext uri="{FF2B5EF4-FFF2-40B4-BE49-F238E27FC236}">
                  <a16:creationId xmlns:a16="http://schemas.microsoft.com/office/drawing/2014/main" id="{59653349-5115-6D4B-86A2-AA91F5F23AE6}"/>
                </a:ext>
              </a:extLst>
            </p:cNvPr>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1" name="Google Shape;550;p34">
              <a:extLst>
                <a:ext uri="{FF2B5EF4-FFF2-40B4-BE49-F238E27FC236}">
                  <a16:creationId xmlns:a16="http://schemas.microsoft.com/office/drawing/2014/main" id="{78391516-206D-BE4C-AA06-E4A381C2B734}"/>
                </a:ext>
              </a:extLst>
            </p:cNvPr>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2" name="Google Shape;551;p34">
              <a:extLst>
                <a:ext uri="{FF2B5EF4-FFF2-40B4-BE49-F238E27FC236}">
                  <a16:creationId xmlns:a16="http://schemas.microsoft.com/office/drawing/2014/main" id="{71735B25-20FC-F443-A2C2-484157A7B58A}"/>
                </a:ext>
              </a:extLst>
            </p:cNvPr>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3" name="Google Shape;552;p34">
              <a:extLst>
                <a:ext uri="{FF2B5EF4-FFF2-40B4-BE49-F238E27FC236}">
                  <a16:creationId xmlns:a16="http://schemas.microsoft.com/office/drawing/2014/main" id="{1FB36D23-E1EE-3B42-8B24-B308A95F40FB}"/>
                </a:ext>
              </a:extLst>
            </p:cNvPr>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4" name="Google Shape;553;p34">
              <a:extLst>
                <a:ext uri="{FF2B5EF4-FFF2-40B4-BE49-F238E27FC236}">
                  <a16:creationId xmlns:a16="http://schemas.microsoft.com/office/drawing/2014/main" id="{6F2BF591-8759-CD4E-8D2D-B37CF3A5CFBE}"/>
                </a:ext>
              </a:extLst>
            </p:cNvPr>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5" name="Google Shape;554;p34">
              <a:extLst>
                <a:ext uri="{FF2B5EF4-FFF2-40B4-BE49-F238E27FC236}">
                  <a16:creationId xmlns:a16="http://schemas.microsoft.com/office/drawing/2014/main" id="{B8D7C2C8-496A-A044-B8E0-2A2B8E7A0153}"/>
                </a:ext>
              </a:extLst>
            </p:cNvPr>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6" name="Google Shape;555;p34">
              <a:extLst>
                <a:ext uri="{FF2B5EF4-FFF2-40B4-BE49-F238E27FC236}">
                  <a16:creationId xmlns:a16="http://schemas.microsoft.com/office/drawing/2014/main" id="{56719A4E-47AA-6748-8B31-760F12716452}"/>
                </a:ext>
              </a:extLst>
            </p:cNvPr>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7" name="Google Shape;556;p34">
              <a:extLst>
                <a:ext uri="{FF2B5EF4-FFF2-40B4-BE49-F238E27FC236}">
                  <a16:creationId xmlns:a16="http://schemas.microsoft.com/office/drawing/2014/main" id="{97642F1D-A09B-6A48-96E8-6DA8BC7C4A14}"/>
                </a:ext>
              </a:extLst>
            </p:cNvPr>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8" name="Google Shape;557;p34">
              <a:extLst>
                <a:ext uri="{FF2B5EF4-FFF2-40B4-BE49-F238E27FC236}">
                  <a16:creationId xmlns:a16="http://schemas.microsoft.com/office/drawing/2014/main" id="{60B3D143-AB9A-0C45-8B15-AC3EC4338E1D}"/>
                </a:ext>
              </a:extLst>
            </p:cNvPr>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9" name="Google Shape;558;p34">
              <a:extLst>
                <a:ext uri="{FF2B5EF4-FFF2-40B4-BE49-F238E27FC236}">
                  <a16:creationId xmlns:a16="http://schemas.microsoft.com/office/drawing/2014/main" id="{F1B261A0-A8E8-1E4C-9C16-4483D70A582E}"/>
                </a:ext>
              </a:extLst>
            </p:cNvPr>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30" name="Google Shape;559;p34">
              <a:extLst>
                <a:ext uri="{FF2B5EF4-FFF2-40B4-BE49-F238E27FC236}">
                  <a16:creationId xmlns:a16="http://schemas.microsoft.com/office/drawing/2014/main" id="{B8164E70-8116-404C-A51F-4B6F8CB7DC2B}"/>
                </a:ext>
              </a:extLst>
            </p:cNvPr>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31" name="Google Shape;560;p34">
              <a:extLst>
                <a:ext uri="{FF2B5EF4-FFF2-40B4-BE49-F238E27FC236}">
                  <a16:creationId xmlns:a16="http://schemas.microsoft.com/office/drawing/2014/main" id="{E879D308-700D-ED4A-AE67-2A3746E190AD}"/>
                </a:ext>
              </a:extLst>
            </p:cNvPr>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32" name="Google Shape;561;p34">
              <a:extLst>
                <a:ext uri="{FF2B5EF4-FFF2-40B4-BE49-F238E27FC236}">
                  <a16:creationId xmlns:a16="http://schemas.microsoft.com/office/drawing/2014/main" id="{DA5C1CE5-BBC3-CA4A-BF08-42F8A430B742}"/>
                </a:ext>
              </a:extLst>
            </p:cNvPr>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33" name="Google Shape;562;p34">
              <a:extLst>
                <a:ext uri="{FF2B5EF4-FFF2-40B4-BE49-F238E27FC236}">
                  <a16:creationId xmlns:a16="http://schemas.microsoft.com/office/drawing/2014/main" id="{80F90BAA-DAFE-5C4C-9963-94B50A7AE2E9}"/>
                </a:ext>
              </a:extLst>
            </p:cNvPr>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34" name="Google Shape;563;p34">
              <a:extLst>
                <a:ext uri="{FF2B5EF4-FFF2-40B4-BE49-F238E27FC236}">
                  <a16:creationId xmlns:a16="http://schemas.microsoft.com/office/drawing/2014/main" id="{FCD55636-424E-E648-9014-8EB6F0E2AB9B}"/>
                </a:ext>
              </a:extLst>
            </p:cNvPr>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35" name="Google Shape;201;p25">
            <a:extLst>
              <a:ext uri="{FF2B5EF4-FFF2-40B4-BE49-F238E27FC236}">
                <a16:creationId xmlns:a16="http://schemas.microsoft.com/office/drawing/2014/main" id="{4EB63A93-4700-2A49-A357-E78B3077DF9C}"/>
              </a:ext>
            </a:extLst>
          </p:cNvPr>
          <p:cNvGrpSpPr/>
          <p:nvPr/>
        </p:nvGrpSpPr>
        <p:grpSpPr>
          <a:xfrm rot="20377942">
            <a:off x="4355656" y="1850812"/>
            <a:ext cx="591887" cy="1087435"/>
            <a:chOff x="656025" y="2751350"/>
            <a:chExt cx="311375" cy="629275"/>
          </a:xfrm>
        </p:grpSpPr>
        <p:sp>
          <p:nvSpPr>
            <p:cNvPr id="136" name="Google Shape;202;p25">
              <a:extLst>
                <a:ext uri="{FF2B5EF4-FFF2-40B4-BE49-F238E27FC236}">
                  <a16:creationId xmlns:a16="http://schemas.microsoft.com/office/drawing/2014/main" id="{8D503DC8-0D26-2845-83DD-80A973DC3D83}"/>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6CD0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37" name="Google Shape;203;p25">
              <a:extLst>
                <a:ext uri="{FF2B5EF4-FFF2-40B4-BE49-F238E27FC236}">
                  <a16:creationId xmlns:a16="http://schemas.microsoft.com/office/drawing/2014/main" id="{62FC2F67-D71C-D94E-A2F7-77A731EFEF3D}"/>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38" name="Google Shape;204;p25">
              <a:extLst>
                <a:ext uri="{FF2B5EF4-FFF2-40B4-BE49-F238E27FC236}">
                  <a16:creationId xmlns:a16="http://schemas.microsoft.com/office/drawing/2014/main" id="{80CB7CC5-081F-8242-A117-FCDC6B3CDD5D}"/>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39" name="Google Shape;205;p25">
              <a:extLst>
                <a:ext uri="{FF2B5EF4-FFF2-40B4-BE49-F238E27FC236}">
                  <a16:creationId xmlns:a16="http://schemas.microsoft.com/office/drawing/2014/main" id="{E4F1E8AF-2E8C-6A44-9314-3B443E64A872}"/>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0" name="Google Shape;206;p25">
              <a:extLst>
                <a:ext uri="{FF2B5EF4-FFF2-40B4-BE49-F238E27FC236}">
                  <a16:creationId xmlns:a16="http://schemas.microsoft.com/office/drawing/2014/main" id="{CC505D45-BAD3-7B44-BC69-05DA5E58E72F}"/>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6CD0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1" name="Google Shape;207;p25">
              <a:extLst>
                <a:ext uri="{FF2B5EF4-FFF2-40B4-BE49-F238E27FC236}">
                  <a16:creationId xmlns:a16="http://schemas.microsoft.com/office/drawing/2014/main" id="{B6B6F6F9-B5F2-D14E-88FC-73F916D99DD1}"/>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2" name="Google Shape;208;p25">
              <a:extLst>
                <a:ext uri="{FF2B5EF4-FFF2-40B4-BE49-F238E27FC236}">
                  <a16:creationId xmlns:a16="http://schemas.microsoft.com/office/drawing/2014/main" id="{0A5BF131-6667-1545-B24B-6A2B61491D35}"/>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3" name="Google Shape;209;p25">
              <a:extLst>
                <a:ext uri="{FF2B5EF4-FFF2-40B4-BE49-F238E27FC236}">
                  <a16:creationId xmlns:a16="http://schemas.microsoft.com/office/drawing/2014/main" id="{D9EFE98D-102C-9B43-B570-6D4335199D77}"/>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4" name="Google Shape;210;p25">
              <a:extLst>
                <a:ext uri="{FF2B5EF4-FFF2-40B4-BE49-F238E27FC236}">
                  <a16:creationId xmlns:a16="http://schemas.microsoft.com/office/drawing/2014/main" id="{9CE01999-F93E-5D4A-8E0E-992469C24648}"/>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5" name="Google Shape;211;p25">
              <a:extLst>
                <a:ext uri="{FF2B5EF4-FFF2-40B4-BE49-F238E27FC236}">
                  <a16:creationId xmlns:a16="http://schemas.microsoft.com/office/drawing/2014/main" id="{C6027CBE-79A9-C941-9771-7EB5571F33C9}"/>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68" name="Google Shape;267;p25">
            <a:extLst>
              <a:ext uri="{FF2B5EF4-FFF2-40B4-BE49-F238E27FC236}">
                <a16:creationId xmlns:a16="http://schemas.microsoft.com/office/drawing/2014/main" id="{B02221C5-1A97-4741-BB6A-DDE63589E8DE}"/>
              </a:ext>
            </a:extLst>
          </p:cNvPr>
          <p:cNvGrpSpPr/>
          <p:nvPr/>
        </p:nvGrpSpPr>
        <p:grpSpPr>
          <a:xfrm rot="1093143">
            <a:off x="2037320" y="976529"/>
            <a:ext cx="605719" cy="581585"/>
            <a:chOff x="3885600" y="2960625"/>
            <a:chExt cx="470600" cy="451850"/>
          </a:xfrm>
        </p:grpSpPr>
        <p:sp>
          <p:nvSpPr>
            <p:cNvPr id="69" name="Google Shape;268;p25">
              <a:extLst>
                <a:ext uri="{FF2B5EF4-FFF2-40B4-BE49-F238E27FC236}">
                  <a16:creationId xmlns:a16="http://schemas.microsoft.com/office/drawing/2014/main" id="{2E116C36-2A31-024E-B78D-1A6228A5305A}"/>
                </a:ext>
              </a:extLst>
            </p:cNvPr>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9;p25">
              <a:extLst>
                <a:ext uri="{FF2B5EF4-FFF2-40B4-BE49-F238E27FC236}">
                  <a16:creationId xmlns:a16="http://schemas.microsoft.com/office/drawing/2014/main" id="{CA204D74-6F5D-CA4F-8008-74D62781F6EC}"/>
                </a:ext>
              </a:extLst>
            </p:cNvPr>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0;p25">
              <a:extLst>
                <a:ext uri="{FF2B5EF4-FFF2-40B4-BE49-F238E27FC236}">
                  <a16:creationId xmlns:a16="http://schemas.microsoft.com/office/drawing/2014/main" id="{83BE46EE-F1F7-9E4F-A431-8A272889E10B}"/>
                </a:ext>
              </a:extLst>
            </p:cNvPr>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1;p25">
              <a:extLst>
                <a:ext uri="{FF2B5EF4-FFF2-40B4-BE49-F238E27FC236}">
                  <a16:creationId xmlns:a16="http://schemas.microsoft.com/office/drawing/2014/main" id="{7BFF6BC7-3AF1-E144-B191-C8BD1B9D3B3A}"/>
                </a:ext>
              </a:extLst>
            </p:cNvPr>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2;p25">
              <a:extLst>
                <a:ext uri="{FF2B5EF4-FFF2-40B4-BE49-F238E27FC236}">
                  <a16:creationId xmlns:a16="http://schemas.microsoft.com/office/drawing/2014/main" id="{3F2A6418-A299-374F-9ECA-6E0C6A174313}"/>
                </a:ext>
              </a:extLst>
            </p:cNvPr>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532;p34">
            <a:extLst>
              <a:ext uri="{FF2B5EF4-FFF2-40B4-BE49-F238E27FC236}">
                <a16:creationId xmlns:a16="http://schemas.microsoft.com/office/drawing/2014/main" id="{73DC8844-BCD6-EA47-A086-510ED5F50583}"/>
              </a:ext>
            </a:extLst>
          </p:cNvPr>
          <p:cNvSpPr/>
          <p:nvPr/>
        </p:nvSpPr>
        <p:spPr>
          <a:xfrm rot="4234167">
            <a:off x="6403105" y="2743368"/>
            <a:ext cx="479396" cy="430805"/>
          </a:xfrm>
          <a:custGeom>
            <a:avLst/>
            <a:gdLst/>
            <a:ahLst/>
            <a:cxnLst/>
            <a:rect l="l" t="t" r="r" b="b"/>
            <a:pathLst>
              <a:path w="5632" h="5061" extrusionOk="0">
                <a:moveTo>
                  <a:pt x="2572" y="3835"/>
                </a:moveTo>
                <a:cubicBezTo>
                  <a:pt x="2500" y="4013"/>
                  <a:pt x="2393" y="4192"/>
                  <a:pt x="2262" y="4323"/>
                </a:cubicBezTo>
                <a:cubicBezTo>
                  <a:pt x="2036" y="4561"/>
                  <a:pt x="1786" y="4597"/>
                  <a:pt x="1584" y="4382"/>
                </a:cubicBezTo>
                <a:cubicBezTo>
                  <a:pt x="1441" y="4739"/>
                  <a:pt x="1167" y="5061"/>
                  <a:pt x="738" y="5025"/>
                </a:cubicBezTo>
                <a:cubicBezTo>
                  <a:pt x="631" y="5013"/>
                  <a:pt x="536" y="4978"/>
                  <a:pt x="429" y="4918"/>
                </a:cubicBezTo>
                <a:cubicBezTo>
                  <a:pt x="83" y="4680"/>
                  <a:pt x="0" y="4073"/>
                  <a:pt x="131" y="3692"/>
                </a:cubicBezTo>
                <a:cubicBezTo>
                  <a:pt x="310" y="3192"/>
                  <a:pt x="869" y="2465"/>
                  <a:pt x="1441" y="2870"/>
                </a:cubicBezTo>
                <a:cubicBezTo>
                  <a:pt x="1679" y="3025"/>
                  <a:pt x="1726" y="3311"/>
                  <a:pt x="1619" y="3513"/>
                </a:cubicBezTo>
                <a:cubicBezTo>
                  <a:pt x="1679" y="3525"/>
                  <a:pt x="1738" y="3573"/>
                  <a:pt x="1726" y="3656"/>
                </a:cubicBezTo>
                <a:cubicBezTo>
                  <a:pt x="1726" y="3775"/>
                  <a:pt x="1703" y="3882"/>
                  <a:pt x="1679" y="4001"/>
                </a:cubicBezTo>
                <a:cubicBezTo>
                  <a:pt x="1679" y="4037"/>
                  <a:pt x="1691" y="4108"/>
                  <a:pt x="1726" y="4132"/>
                </a:cubicBezTo>
                <a:cubicBezTo>
                  <a:pt x="1881" y="4168"/>
                  <a:pt x="2036" y="4132"/>
                  <a:pt x="2119" y="3966"/>
                </a:cubicBezTo>
                <a:lnTo>
                  <a:pt x="2119" y="3966"/>
                </a:lnTo>
                <a:cubicBezTo>
                  <a:pt x="2167" y="3906"/>
                  <a:pt x="2203" y="3835"/>
                  <a:pt x="2227" y="3775"/>
                </a:cubicBezTo>
                <a:cubicBezTo>
                  <a:pt x="2286" y="3644"/>
                  <a:pt x="2346" y="3525"/>
                  <a:pt x="2405" y="3394"/>
                </a:cubicBezTo>
                <a:cubicBezTo>
                  <a:pt x="2358" y="3227"/>
                  <a:pt x="2334" y="3061"/>
                  <a:pt x="2298" y="2894"/>
                </a:cubicBezTo>
                <a:cubicBezTo>
                  <a:pt x="2238" y="2573"/>
                  <a:pt x="2203" y="2227"/>
                  <a:pt x="2167" y="1882"/>
                </a:cubicBezTo>
                <a:cubicBezTo>
                  <a:pt x="2155" y="1680"/>
                  <a:pt x="2143" y="1441"/>
                  <a:pt x="2143" y="1227"/>
                </a:cubicBezTo>
                <a:cubicBezTo>
                  <a:pt x="2155" y="1049"/>
                  <a:pt x="2179" y="870"/>
                  <a:pt x="2227" y="691"/>
                </a:cubicBezTo>
                <a:cubicBezTo>
                  <a:pt x="2322" y="382"/>
                  <a:pt x="2512" y="1"/>
                  <a:pt x="2893" y="203"/>
                </a:cubicBezTo>
                <a:cubicBezTo>
                  <a:pt x="3310" y="429"/>
                  <a:pt x="3298" y="1322"/>
                  <a:pt x="3274" y="1739"/>
                </a:cubicBezTo>
                <a:cubicBezTo>
                  <a:pt x="3239" y="2025"/>
                  <a:pt x="3167" y="2287"/>
                  <a:pt x="3060" y="2561"/>
                </a:cubicBezTo>
                <a:cubicBezTo>
                  <a:pt x="3215" y="2442"/>
                  <a:pt x="3417" y="2418"/>
                  <a:pt x="3643" y="2632"/>
                </a:cubicBezTo>
                <a:cubicBezTo>
                  <a:pt x="3667" y="2656"/>
                  <a:pt x="3715" y="2703"/>
                  <a:pt x="3727" y="2751"/>
                </a:cubicBezTo>
                <a:cubicBezTo>
                  <a:pt x="3810" y="2644"/>
                  <a:pt x="3893" y="2537"/>
                  <a:pt x="4024" y="2501"/>
                </a:cubicBezTo>
                <a:cubicBezTo>
                  <a:pt x="4322" y="2394"/>
                  <a:pt x="4608" y="2406"/>
                  <a:pt x="4894" y="2561"/>
                </a:cubicBezTo>
                <a:cubicBezTo>
                  <a:pt x="5132" y="2525"/>
                  <a:pt x="5263" y="2692"/>
                  <a:pt x="5227" y="2942"/>
                </a:cubicBezTo>
                <a:cubicBezTo>
                  <a:pt x="5215" y="3061"/>
                  <a:pt x="5048" y="3096"/>
                  <a:pt x="4977" y="3013"/>
                </a:cubicBezTo>
                <a:cubicBezTo>
                  <a:pt x="4929" y="2977"/>
                  <a:pt x="4894" y="2930"/>
                  <a:pt x="4834" y="2882"/>
                </a:cubicBezTo>
                <a:cubicBezTo>
                  <a:pt x="4739" y="2930"/>
                  <a:pt x="4572" y="3037"/>
                  <a:pt x="4548" y="3073"/>
                </a:cubicBezTo>
                <a:cubicBezTo>
                  <a:pt x="4477" y="3215"/>
                  <a:pt x="4358" y="3394"/>
                  <a:pt x="4382" y="3549"/>
                </a:cubicBezTo>
                <a:cubicBezTo>
                  <a:pt x="4417" y="3727"/>
                  <a:pt x="4620" y="3906"/>
                  <a:pt x="4798" y="3811"/>
                </a:cubicBezTo>
                <a:cubicBezTo>
                  <a:pt x="5108" y="3608"/>
                  <a:pt x="5322" y="3156"/>
                  <a:pt x="5334" y="2799"/>
                </a:cubicBezTo>
                <a:cubicBezTo>
                  <a:pt x="5346" y="2596"/>
                  <a:pt x="5632" y="2620"/>
                  <a:pt x="5632" y="2799"/>
                </a:cubicBezTo>
                <a:cubicBezTo>
                  <a:pt x="5620" y="3239"/>
                  <a:pt x="5382" y="3716"/>
                  <a:pt x="5036" y="4001"/>
                </a:cubicBezTo>
                <a:cubicBezTo>
                  <a:pt x="4691" y="4263"/>
                  <a:pt x="4251" y="4085"/>
                  <a:pt x="4120" y="3704"/>
                </a:cubicBezTo>
                <a:cubicBezTo>
                  <a:pt x="4001" y="3346"/>
                  <a:pt x="4239" y="2954"/>
                  <a:pt x="4513" y="2739"/>
                </a:cubicBezTo>
                <a:cubicBezTo>
                  <a:pt x="4310" y="2692"/>
                  <a:pt x="4120" y="2739"/>
                  <a:pt x="3977" y="2930"/>
                </a:cubicBezTo>
                <a:cubicBezTo>
                  <a:pt x="3941" y="2989"/>
                  <a:pt x="3905" y="3049"/>
                  <a:pt x="3882" y="3108"/>
                </a:cubicBezTo>
                <a:cubicBezTo>
                  <a:pt x="3941" y="3477"/>
                  <a:pt x="3882" y="4061"/>
                  <a:pt x="3608" y="4323"/>
                </a:cubicBezTo>
                <a:cubicBezTo>
                  <a:pt x="3477" y="4466"/>
                  <a:pt x="3298" y="4561"/>
                  <a:pt x="3120" y="4525"/>
                </a:cubicBezTo>
                <a:cubicBezTo>
                  <a:pt x="2834" y="4489"/>
                  <a:pt x="2679" y="4120"/>
                  <a:pt x="2572" y="3835"/>
                </a:cubicBezTo>
                <a:close/>
                <a:moveTo>
                  <a:pt x="1429" y="3716"/>
                </a:moveTo>
                <a:cubicBezTo>
                  <a:pt x="1357" y="3751"/>
                  <a:pt x="1310" y="3763"/>
                  <a:pt x="1250" y="3763"/>
                </a:cubicBezTo>
                <a:cubicBezTo>
                  <a:pt x="1048" y="3775"/>
                  <a:pt x="1048" y="3489"/>
                  <a:pt x="1226" y="3465"/>
                </a:cubicBezTo>
                <a:cubicBezTo>
                  <a:pt x="1286" y="3465"/>
                  <a:pt x="1345" y="3430"/>
                  <a:pt x="1369" y="3394"/>
                </a:cubicBezTo>
                <a:cubicBezTo>
                  <a:pt x="1405" y="3299"/>
                  <a:pt x="1345" y="3168"/>
                  <a:pt x="1274" y="3108"/>
                </a:cubicBezTo>
                <a:cubicBezTo>
                  <a:pt x="1203" y="3049"/>
                  <a:pt x="1131" y="3013"/>
                  <a:pt x="1036" y="3049"/>
                </a:cubicBezTo>
                <a:cubicBezTo>
                  <a:pt x="845" y="3120"/>
                  <a:pt x="679" y="3251"/>
                  <a:pt x="572" y="3430"/>
                </a:cubicBezTo>
                <a:cubicBezTo>
                  <a:pt x="417" y="3680"/>
                  <a:pt x="322" y="3977"/>
                  <a:pt x="393" y="4299"/>
                </a:cubicBezTo>
                <a:cubicBezTo>
                  <a:pt x="500" y="4716"/>
                  <a:pt x="964" y="4918"/>
                  <a:pt x="1215" y="4477"/>
                </a:cubicBezTo>
                <a:cubicBezTo>
                  <a:pt x="1322" y="4311"/>
                  <a:pt x="1381" y="4120"/>
                  <a:pt x="1405" y="3918"/>
                </a:cubicBezTo>
                <a:cubicBezTo>
                  <a:pt x="1405" y="3870"/>
                  <a:pt x="1405" y="3787"/>
                  <a:pt x="1429" y="3716"/>
                </a:cubicBezTo>
                <a:close/>
                <a:moveTo>
                  <a:pt x="2869" y="3073"/>
                </a:moveTo>
                <a:cubicBezTo>
                  <a:pt x="2858" y="3096"/>
                  <a:pt x="2858" y="3120"/>
                  <a:pt x="2834" y="3132"/>
                </a:cubicBezTo>
                <a:cubicBezTo>
                  <a:pt x="2798" y="3227"/>
                  <a:pt x="2762" y="3311"/>
                  <a:pt x="2739" y="3406"/>
                </a:cubicBezTo>
                <a:lnTo>
                  <a:pt x="2774" y="3573"/>
                </a:lnTo>
                <a:cubicBezTo>
                  <a:pt x="2822" y="3763"/>
                  <a:pt x="2881" y="4049"/>
                  <a:pt x="3048" y="4192"/>
                </a:cubicBezTo>
                <a:cubicBezTo>
                  <a:pt x="3108" y="4239"/>
                  <a:pt x="3167" y="4287"/>
                  <a:pt x="3239" y="4263"/>
                </a:cubicBezTo>
                <a:cubicBezTo>
                  <a:pt x="3441" y="4227"/>
                  <a:pt x="3560" y="3787"/>
                  <a:pt x="3584" y="3608"/>
                </a:cubicBezTo>
                <a:lnTo>
                  <a:pt x="3584" y="3489"/>
                </a:lnTo>
                <a:cubicBezTo>
                  <a:pt x="3358" y="3656"/>
                  <a:pt x="3060" y="3704"/>
                  <a:pt x="2929" y="3406"/>
                </a:cubicBezTo>
                <a:cubicBezTo>
                  <a:pt x="2881" y="3311"/>
                  <a:pt x="2869" y="3215"/>
                  <a:pt x="2846" y="3096"/>
                </a:cubicBezTo>
                <a:cubicBezTo>
                  <a:pt x="2869" y="3108"/>
                  <a:pt x="2869" y="3096"/>
                  <a:pt x="2869" y="3073"/>
                </a:cubicBezTo>
                <a:close/>
                <a:moveTo>
                  <a:pt x="3572" y="3073"/>
                </a:moveTo>
                <a:cubicBezTo>
                  <a:pt x="3548" y="3037"/>
                  <a:pt x="3548" y="3001"/>
                  <a:pt x="3536" y="2977"/>
                </a:cubicBezTo>
                <a:lnTo>
                  <a:pt x="3536" y="2954"/>
                </a:lnTo>
                <a:cubicBezTo>
                  <a:pt x="3524" y="2918"/>
                  <a:pt x="3512" y="2870"/>
                  <a:pt x="3465" y="2858"/>
                </a:cubicBezTo>
                <a:cubicBezTo>
                  <a:pt x="3393" y="2811"/>
                  <a:pt x="3250" y="2870"/>
                  <a:pt x="3179" y="2918"/>
                </a:cubicBezTo>
                <a:cubicBezTo>
                  <a:pt x="3143" y="2977"/>
                  <a:pt x="3120" y="3049"/>
                  <a:pt x="3143" y="3096"/>
                </a:cubicBezTo>
                <a:cubicBezTo>
                  <a:pt x="3191" y="3180"/>
                  <a:pt x="3358" y="3215"/>
                  <a:pt x="3477" y="3227"/>
                </a:cubicBezTo>
                <a:cubicBezTo>
                  <a:pt x="3512" y="3180"/>
                  <a:pt x="3536" y="3132"/>
                  <a:pt x="3572" y="3073"/>
                </a:cubicBezTo>
                <a:close/>
                <a:moveTo>
                  <a:pt x="2631" y="2930"/>
                </a:moveTo>
                <a:cubicBezTo>
                  <a:pt x="2631" y="2930"/>
                  <a:pt x="2631" y="2918"/>
                  <a:pt x="2643" y="2918"/>
                </a:cubicBezTo>
                <a:cubicBezTo>
                  <a:pt x="2881" y="2346"/>
                  <a:pt x="3108" y="1763"/>
                  <a:pt x="3012" y="1144"/>
                </a:cubicBezTo>
                <a:cubicBezTo>
                  <a:pt x="2989" y="953"/>
                  <a:pt x="2953" y="691"/>
                  <a:pt x="2858" y="537"/>
                </a:cubicBezTo>
                <a:cubicBezTo>
                  <a:pt x="2834" y="501"/>
                  <a:pt x="2798" y="441"/>
                  <a:pt x="2762" y="453"/>
                </a:cubicBezTo>
                <a:cubicBezTo>
                  <a:pt x="2691" y="477"/>
                  <a:pt x="2596" y="668"/>
                  <a:pt x="2584" y="727"/>
                </a:cubicBezTo>
                <a:cubicBezTo>
                  <a:pt x="2560" y="810"/>
                  <a:pt x="2512" y="965"/>
                  <a:pt x="2500" y="1049"/>
                </a:cubicBezTo>
                <a:cubicBezTo>
                  <a:pt x="2453" y="1525"/>
                  <a:pt x="2453" y="2061"/>
                  <a:pt x="2560" y="2537"/>
                </a:cubicBezTo>
                <a:cubicBezTo>
                  <a:pt x="2572" y="2680"/>
                  <a:pt x="2584" y="2811"/>
                  <a:pt x="2631" y="29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3" b="100000" l="2019" r="96584"/>
                    </a14:imgEffect>
                  </a14:imgLayer>
                </a14:imgProps>
              </a:ext>
              <a:ext uri="{28A0092B-C50C-407E-A947-70E740481C1C}">
                <a14:useLocalDpi xmlns:a14="http://schemas.microsoft.com/office/drawing/2010/main" val="0"/>
              </a:ext>
            </a:extLst>
          </a:blip>
          <a:stretch>
            <a:fillRect/>
          </a:stretch>
        </p:blipFill>
        <p:spPr>
          <a:xfrm>
            <a:off x="6194469" y="2958770"/>
            <a:ext cx="6134956" cy="3801005"/>
          </a:xfrm>
          <a:prstGeom prst="rect">
            <a:avLst/>
          </a:prstGeom>
        </p:spPr>
      </p:pic>
    </p:spTree>
    <p:extLst>
      <p:ext uri="{BB962C8B-B14F-4D97-AF65-F5344CB8AC3E}">
        <p14:creationId xmlns:p14="http://schemas.microsoft.com/office/powerpoint/2010/main" val="2579612594"/>
      </p:ext>
    </p:extLst>
  </p:cSld>
  <p:clrMapOvr>
    <a:masterClrMapping/>
  </p:clrMapOvr>
  <mc:AlternateContent xmlns:mc="http://schemas.openxmlformats.org/markup-compatibility/2006" xmlns:p14="http://schemas.microsoft.com/office/powerpoint/2010/main">
    <mc:Choice Requires="p14">
      <p:transition spd="slow" p14:dur="2000" advTm="9057"/>
    </mc:Choice>
    <mc:Fallback xmlns="">
      <p:transition spd="slow" advTm="905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3866" y="401931"/>
            <a:ext cx="6613143" cy="523220"/>
            <a:chOff x="569825" y="2199885"/>
            <a:chExt cx="6613143" cy="523220"/>
          </a:xfrm>
        </p:grpSpPr>
        <p:sp>
          <p:nvSpPr>
            <p:cNvPr id="3" name="Oval 2">
              <a:extLst>
                <a:ext uri="{FF2B5EF4-FFF2-40B4-BE49-F238E27FC236}">
                  <a16:creationId xmlns:a16="http://schemas.microsoft.com/office/drawing/2014/main" id="{FF42F663-F3A2-4AB3-B9A5-6F4D44B3BC5B}"/>
                </a:ext>
              </a:extLst>
            </p:cNvPr>
            <p:cNvSpPr/>
            <p:nvPr/>
          </p:nvSpPr>
          <p:spPr>
            <a:xfrm>
              <a:off x="569825" y="221311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mj-lt"/>
                </a:rPr>
                <a:t>2</a:t>
              </a:r>
              <a:endParaRPr lang="vi-VN" sz="3200" dirty="0">
                <a:solidFill>
                  <a:schemeClr val="accent2"/>
                </a:solidFill>
                <a:latin typeface="+mj-lt"/>
              </a:endParaRPr>
            </a:p>
          </p:txBody>
        </p:sp>
        <p:sp>
          <p:nvSpPr>
            <p:cNvPr id="4" name="TextBox 3">
              <a:extLst>
                <a:ext uri="{FF2B5EF4-FFF2-40B4-BE49-F238E27FC236}">
                  <a16:creationId xmlns:a16="http://schemas.microsoft.com/office/drawing/2014/main" id="{BC025334-9B63-44D3-957B-00AB8843D486}"/>
                </a:ext>
              </a:extLst>
            </p:cNvPr>
            <p:cNvSpPr txBox="1"/>
            <p:nvPr/>
          </p:nvSpPr>
          <p:spPr>
            <a:xfrm>
              <a:off x="1095960" y="2199885"/>
              <a:ext cx="6087008" cy="523220"/>
            </a:xfrm>
            <a:prstGeom prst="rect">
              <a:avLst/>
            </a:prstGeom>
            <a:noFill/>
          </p:spPr>
          <p:txBody>
            <a:bodyPr wrap="square" rtlCol="0">
              <a:spAutoFit/>
            </a:bodyPr>
            <a:lstStyle/>
            <a:p>
              <a:r>
                <a:rPr lang="en-US" sz="2800" b="1" dirty="0" err="1">
                  <a:solidFill>
                    <a:srgbClr val="00B050"/>
                  </a:solidFill>
                </a:rPr>
                <a:t>Quan</a:t>
              </a:r>
              <a:r>
                <a:rPr lang="en-US" sz="2800" b="1" dirty="0">
                  <a:solidFill>
                    <a:srgbClr val="00B050"/>
                  </a:solidFill>
                </a:rPr>
                <a:t> </a:t>
              </a:r>
              <a:r>
                <a:rPr lang="en-US" sz="2800" b="1" dirty="0" err="1">
                  <a:solidFill>
                    <a:srgbClr val="00B050"/>
                  </a:solidFill>
                </a:rPr>
                <a:t>sát</a:t>
              </a:r>
              <a:r>
                <a:rPr lang="en-US" sz="2800" b="1" dirty="0">
                  <a:solidFill>
                    <a:srgbClr val="00B050"/>
                  </a:solidFill>
                </a:rPr>
                <a:t> </a:t>
              </a:r>
              <a:r>
                <a:rPr lang="en-US" sz="2800" b="1" dirty="0" err="1">
                  <a:solidFill>
                    <a:srgbClr val="00B050"/>
                  </a:solidFill>
                </a:rPr>
                <a:t>tranh</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grpSp>
      <p:sp>
        <p:nvSpPr>
          <p:cNvPr id="5" name="TextBox 4"/>
          <p:cNvSpPr txBox="1"/>
          <p:nvPr/>
        </p:nvSpPr>
        <p:spPr>
          <a:xfrm>
            <a:off x="1877548" y="5235326"/>
            <a:ext cx="3981143" cy="461665"/>
          </a:xfrm>
          <a:prstGeom prst="rect">
            <a:avLst/>
          </a:prstGeom>
          <a:noFill/>
        </p:spPr>
        <p:txBody>
          <a:bodyPr wrap="square" rtlCol="0">
            <a:spAutoFit/>
          </a:bodyPr>
          <a:lstStyle/>
          <a:p>
            <a:r>
              <a:rPr lang="en-US" sz="2400" dirty="0" err="1">
                <a:solidFill>
                  <a:schemeClr val="accent4"/>
                </a:solidFill>
              </a:rPr>
              <a:t>Các</a:t>
            </a:r>
            <a:r>
              <a:rPr lang="en-US" sz="2400" dirty="0">
                <a:solidFill>
                  <a:schemeClr val="accent4"/>
                </a:solidFill>
              </a:rPr>
              <a:t> </a:t>
            </a:r>
            <a:r>
              <a:rPr lang="en-US" sz="2400" dirty="0" err="1">
                <a:solidFill>
                  <a:schemeClr val="accent4"/>
                </a:solidFill>
              </a:rPr>
              <a:t>bạn</a:t>
            </a:r>
            <a:r>
              <a:rPr lang="en-US" sz="2400" dirty="0">
                <a:solidFill>
                  <a:schemeClr val="accent4"/>
                </a:solidFill>
              </a:rPr>
              <a:t> </a:t>
            </a:r>
            <a:r>
              <a:rPr lang="en-US" sz="2400" dirty="0" err="1">
                <a:solidFill>
                  <a:schemeClr val="accent4"/>
                </a:solidFill>
              </a:rPr>
              <a:t>cùng</a:t>
            </a:r>
            <a:r>
              <a:rPr lang="en-US" sz="2400" dirty="0">
                <a:solidFill>
                  <a:schemeClr val="accent4"/>
                </a:solidFill>
              </a:rPr>
              <a:t> </a:t>
            </a:r>
            <a:r>
              <a:rPr lang="en-US" sz="2400" dirty="0" err="1">
                <a:solidFill>
                  <a:schemeClr val="accent4"/>
                </a:solidFill>
              </a:rPr>
              <a:t>nhau</a:t>
            </a:r>
            <a:r>
              <a:rPr lang="en-US" sz="2400" dirty="0">
                <a:solidFill>
                  <a:schemeClr val="accent4"/>
                </a:solidFill>
              </a:rPr>
              <a:t> </a:t>
            </a:r>
            <a:r>
              <a:rPr lang="en-US" sz="2400" dirty="0" err="1">
                <a:solidFill>
                  <a:schemeClr val="accent4"/>
                </a:solidFill>
              </a:rPr>
              <a:t>học</a:t>
            </a:r>
            <a:r>
              <a:rPr lang="en-US" sz="2400" dirty="0">
                <a:solidFill>
                  <a:schemeClr val="accent4"/>
                </a:solidFill>
              </a:rPr>
              <a:t> </a:t>
            </a:r>
            <a:r>
              <a:rPr lang="en-US" sz="2400" dirty="0" err="1">
                <a:solidFill>
                  <a:schemeClr val="accent4"/>
                </a:solidFill>
              </a:rPr>
              <a:t>bài</a:t>
            </a:r>
            <a:endParaRPr lang="en-US" sz="2400" dirty="0">
              <a:solidFill>
                <a:schemeClr val="accent4"/>
              </a:solidFill>
            </a:endParaRPr>
          </a:p>
        </p:txBody>
      </p:sp>
      <p:sp>
        <p:nvSpPr>
          <p:cNvPr id="6" name="TextBox 5"/>
          <p:cNvSpPr txBox="1"/>
          <p:nvPr/>
        </p:nvSpPr>
        <p:spPr>
          <a:xfrm>
            <a:off x="6875902" y="5181477"/>
            <a:ext cx="3488113" cy="830997"/>
          </a:xfrm>
          <a:prstGeom prst="rect">
            <a:avLst/>
          </a:prstGeom>
          <a:noFill/>
        </p:spPr>
        <p:txBody>
          <a:bodyPr wrap="square" rtlCol="0">
            <a:spAutoFit/>
          </a:bodyPr>
          <a:lstStyle/>
          <a:p>
            <a:r>
              <a:rPr lang="en-US" sz="2400" dirty="0">
                <a:solidFill>
                  <a:schemeClr val="accent4"/>
                </a:solidFill>
              </a:rPr>
              <a:t>Hai </a:t>
            </a:r>
            <a:r>
              <a:rPr lang="en-US" sz="2400" dirty="0" err="1">
                <a:solidFill>
                  <a:schemeClr val="accent4"/>
                </a:solidFill>
              </a:rPr>
              <a:t>bạn</a:t>
            </a:r>
            <a:r>
              <a:rPr lang="en-US" sz="2400" dirty="0">
                <a:solidFill>
                  <a:schemeClr val="accent4"/>
                </a:solidFill>
              </a:rPr>
              <a:t> </a:t>
            </a:r>
            <a:r>
              <a:rPr lang="en-US" sz="2400" dirty="0" err="1">
                <a:solidFill>
                  <a:schemeClr val="accent4"/>
                </a:solidFill>
              </a:rPr>
              <a:t>đang</a:t>
            </a:r>
            <a:r>
              <a:rPr lang="en-US" sz="2400" dirty="0">
                <a:solidFill>
                  <a:schemeClr val="accent4"/>
                </a:solidFill>
              </a:rPr>
              <a:t> chia </a:t>
            </a:r>
            <a:r>
              <a:rPr lang="en-US" sz="2400" dirty="0" err="1">
                <a:solidFill>
                  <a:schemeClr val="accent4"/>
                </a:solidFill>
              </a:rPr>
              <a:t>sẻ</a:t>
            </a:r>
            <a:r>
              <a:rPr lang="en-US" sz="2400" dirty="0">
                <a:solidFill>
                  <a:schemeClr val="accent4"/>
                </a:solidFill>
              </a:rPr>
              <a:t> </a:t>
            </a:r>
            <a:r>
              <a:rPr lang="en-US" sz="2400" dirty="0" err="1">
                <a:solidFill>
                  <a:schemeClr val="accent4"/>
                </a:solidFill>
              </a:rPr>
              <a:t>đồ</a:t>
            </a:r>
            <a:r>
              <a:rPr lang="en-US" sz="2400" dirty="0">
                <a:solidFill>
                  <a:schemeClr val="accent4"/>
                </a:solidFill>
              </a:rPr>
              <a:t> </a:t>
            </a:r>
            <a:r>
              <a:rPr lang="en-US" sz="2400" dirty="0" err="1">
                <a:solidFill>
                  <a:schemeClr val="accent4"/>
                </a:solidFill>
              </a:rPr>
              <a:t>ăn</a:t>
            </a:r>
            <a:r>
              <a:rPr lang="en-US" sz="2400" dirty="0">
                <a:solidFill>
                  <a:schemeClr val="accent4"/>
                </a:solidFill>
              </a:rPr>
              <a:t> </a:t>
            </a:r>
            <a:r>
              <a:rPr lang="en-US" sz="2400" dirty="0" err="1">
                <a:solidFill>
                  <a:schemeClr val="accent4"/>
                </a:solidFill>
              </a:rPr>
              <a:t>với</a:t>
            </a:r>
            <a:r>
              <a:rPr lang="en-US" sz="2400" dirty="0">
                <a:solidFill>
                  <a:schemeClr val="accent4"/>
                </a:solidFill>
              </a:rPr>
              <a:t> </a:t>
            </a:r>
            <a:r>
              <a:rPr lang="en-US" sz="2400" dirty="0" err="1">
                <a:solidFill>
                  <a:schemeClr val="accent4"/>
                </a:solidFill>
              </a:rPr>
              <a:t>nhau</a:t>
            </a:r>
            <a:r>
              <a:rPr lang="en-US" sz="2400" dirty="0">
                <a:solidFill>
                  <a:schemeClr val="accent4"/>
                </a:solidFill>
              </a:rPr>
              <a:t>.</a:t>
            </a:r>
          </a:p>
        </p:txBody>
      </p:sp>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l="2396" t="9754"/>
          <a:stretch/>
        </p:blipFill>
        <p:spPr>
          <a:xfrm>
            <a:off x="1110343" y="1910500"/>
            <a:ext cx="9496697" cy="3270977"/>
          </a:xfrm>
          <a:prstGeom prst="rect">
            <a:avLst/>
          </a:prstGeom>
        </p:spPr>
      </p:pic>
      <p:sp>
        <p:nvSpPr>
          <p:cNvPr id="8" name="TextBox 7">
            <a:extLst>
              <a:ext uri="{FF2B5EF4-FFF2-40B4-BE49-F238E27FC236}">
                <a16:creationId xmlns:a16="http://schemas.microsoft.com/office/drawing/2014/main" id="{BC025334-9B63-44D3-957B-00AB8843D486}"/>
              </a:ext>
            </a:extLst>
          </p:cNvPr>
          <p:cNvSpPr txBox="1"/>
          <p:nvPr/>
        </p:nvSpPr>
        <p:spPr>
          <a:xfrm>
            <a:off x="3686158" y="979000"/>
            <a:ext cx="8055928" cy="523220"/>
          </a:xfrm>
          <a:prstGeom prst="rect">
            <a:avLst/>
          </a:prstGeom>
          <a:noFill/>
        </p:spPr>
        <p:txBody>
          <a:bodyPr wrap="square" rtlCol="0">
            <a:spAutoFit/>
          </a:bodyPr>
          <a:lstStyle/>
          <a:p>
            <a:r>
              <a:rPr lang="en-US" sz="2800">
                <a:solidFill>
                  <a:srgbClr val="000000"/>
                </a:solidFill>
              </a:rPr>
              <a:t>- Các bạn trong tranh đang làm gì? </a:t>
            </a:r>
            <a:endParaRPr lang="vi-VN" sz="2800" dirty="0">
              <a:solidFill>
                <a:srgbClr val="000000"/>
              </a:solidFill>
            </a:endParaRPr>
          </a:p>
        </p:txBody>
      </p:sp>
    </p:spTree>
    <p:extLst>
      <p:ext uri="{BB962C8B-B14F-4D97-AF65-F5344CB8AC3E}">
        <p14:creationId xmlns:p14="http://schemas.microsoft.com/office/powerpoint/2010/main" val="1526237600"/>
      </p:ext>
    </p:extLst>
  </p:cSld>
  <p:clrMapOvr>
    <a:masterClrMapping/>
  </p:clrMapOvr>
  <p:transition spd="slow" advTm="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0" name="Google Shape;1020;p44"/>
          <p:cNvGrpSpPr/>
          <p:nvPr/>
        </p:nvGrpSpPr>
        <p:grpSpPr>
          <a:xfrm>
            <a:off x="2443865" y="639704"/>
            <a:ext cx="7735321" cy="5428645"/>
            <a:chOff x="1540350" y="826005"/>
            <a:chExt cx="6259025" cy="3378825"/>
          </a:xfrm>
          <a:solidFill>
            <a:schemeClr val="bg1">
              <a:lumMod val="60000"/>
              <a:lumOff val="40000"/>
            </a:schemeClr>
          </a:solidFill>
        </p:grpSpPr>
        <p:sp>
          <p:nvSpPr>
            <p:cNvPr id="1021" name="Google Shape;1021;p44"/>
            <p:cNvSpPr/>
            <p:nvPr/>
          </p:nvSpPr>
          <p:spPr>
            <a:xfrm rot="-129175">
              <a:off x="1789023" y="1167494"/>
              <a:ext cx="5957405" cy="2926472"/>
            </a:xfrm>
            <a:prstGeom prst="roundRect">
              <a:avLst>
                <a:gd name="adj" fmla="val 24491"/>
              </a:avLst>
            </a:prstGeom>
            <a:grp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44"/>
            <p:cNvSpPr/>
            <p:nvPr/>
          </p:nvSpPr>
          <p:spPr>
            <a:xfrm rot="-129175">
              <a:off x="1593297" y="936869"/>
              <a:ext cx="5957405" cy="2926472"/>
            </a:xfrm>
            <a:prstGeom prst="roundRect">
              <a:avLst>
                <a:gd name="adj" fmla="val 24491"/>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23" name="Google Shape;1023;p44"/>
          <p:cNvSpPr txBox="1">
            <a:spLocks noGrp="1"/>
          </p:cNvSpPr>
          <p:nvPr>
            <p:ph type="title"/>
          </p:nvPr>
        </p:nvSpPr>
        <p:spPr>
          <a:xfrm>
            <a:off x="2992214" y="1545262"/>
            <a:ext cx="6522800" cy="3304000"/>
          </a:xfrm>
          <a:prstGeom prst="rect">
            <a:avLst/>
          </a:prstGeom>
        </p:spPr>
        <p:txBody>
          <a:bodyPr spcFirstLastPara="1" wrap="square" lIns="121900" tIns="121900" rIns="121900" bIns="121900" anchor="ctr" anchorCtr="0">
            <a:noAutofit/>
          </a:bodyPr>
          <a:lstStyle/>
          <a:p>
            <a:pPr>
              <a:lnSpc>
                <a:spcPct val="150000"/>
              </a:lnSpc>
            </a:pPr>
            <a:r>
              <a:rPr lang="en" sz="4000" b="1">
                <a:latin typeface="+mn-lt"/>
              </a:rPr>
              <a:t> </a:t>
            </a:r>
            <a:r>
              <a:rPr lang="en-US" sz="4000" b="1">
                <a:latin typeface="+mn-lt"/>
              </a:rPr>
              <a:t>Những việc làm của các bạn nhỏ thể hiện điều gì?</a:t>
            </a:r>
            <a:endParaRPr sz="4000" b="1" dirty="0">
              <a:latin typeface="+mn-lt"/>
            </a:endParaRPr>
          </a:p>
        </p:txBody>
      </p:sp>
      <p:grpSp>
        <p:nvGrpSpPr>
          <p:cNvPr id="1024" name="Google Shape;1024;p44"/>
          <p:cNvGrpSpPr/>
          <p:nvPr/>
        </p:nvGrpSpPr>
        <p:grpSpPr>
          <a:xfrm>
            <a:off x="8518919" y="4459117"/>
            <a:ext cx="1754085" cy="1491356"/>
            <a:chOff x="1168000" y="1750950"/>
            <a:chExt cx="405425" cy="344700"/>
          </a:xfrm>
        </p:grpSpPr>
        <p:sp>
          <p:nvSpPr>
            <p:cNvPr id="1025" name="Google Shape;1025;p44"/>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44"/>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44"/>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44"/>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44"/>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4"/>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4"/>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32" name="Google Shape;1032;p44"/>
          <p:cNvGrpSpPr/>
          <p:nvPr/>
        </p:nvGrpSpPr>
        <p:grpSpPr>
          <a:xfrm>
            <a:off x="1495508" y="534455"/>
            <a:ext cx="1849607" cy="1549120"/>
            <a:chOff x="2391350" y="3583000"/>
            <a:chExt cx="571525" cy="478675"/>
          </a:xfrm>
        </p:grpSpPr>
        <p:sp>
          <p:nvSpPr>
            <p:cNvPr id="1033" name="Google Shape;1033;p44"/>
            <p:cNvSpPr/>
            <p:nvPr/>
          </p:nvSpPr>
          <p:spPr>
            <a:xfrm>
              <a:off x="2400875" y="3591050"/>
              <a:ext cx="343225" cy="369125"/>
            </a:xfrm>
            <a:custGeom>
              <a:avLst/>
              <a:gdLst/>
              <a:ahLst/>
              <a:cxnLst/>
              <a:rect l="l" t="t" r="r" b="b"/>
              <a:pathLst>
                <a:path w="13729" h="14765" extrusionOk="0">
                  <a:moveTo>
                    <a:pt x="6621" y="12800"/>
                  </a:moveTo>
                  <a:cubicBezTo>
                    <a:pt x="6073" y="13704"/>
                    <a:pt x="5430" y="14419"/>
                    <a:pt x="4406" y="14764"/>
                  </a:cubicBezTo>
                  <a:cubicBezTo>
                    <a:pt x="4632" y="14228"/>
                    <a:pt x="4823" y="13693"/>
                    <a:pt x="5061" y="13157"/>
                  </a:cubicBezTo>
                  <a:cubicBezTo>
                    <a:pt x="5192" y="12847"/>
                    <a:pt x="5180" y="12740"/>
                    <a:pt x="4859" y="12657"/>
                  </a:cubicBezTo>
                  <a:cubicBezTo>
                    <a:pt x="4466" y="12550"/>
                    <a:pt x="4049" y="12514"/>
                    <a:pt x="3680" y="12383"/>
                  </a:cubicBezTo>
                  <a:cubicBezTo>
                    <a:pt x="3311" y="12252"/>
                    <a:pt x="2942" y="12073"/>
                    <a:pt x="2608" y="11847"/>
                  </a:cubicBezTo>
                  <a:cubicBezTo>
                    <a:pt x="2192" y="11561"/>
                    <a:pt x="1811" y="11240"/>
                    <a:pt x="1453" y="10895"/>
                  </a:cubicBezTo>
                  <a:cubicBezTo>
                    <a:pt x="834" y="10311"/>
                    <a:pt x="632" y="9525"/>
                    <a:pt x="441" y="8740"/>
                  </a:cubicBezTo>
                  <a:cubicBezTo>
                    <a:pt x="1" y="7001"/>
                    <a:pt x="346" y="5394"/>
                    <a:pt x="1251" y="3906"/>
                  </a:cubicBezTo>
                  <a:cubicBezTo>
                    <a:pt x="1608" y="3310"/>
                    <a:pt x="2168" y="2810"/>
                    <a:pt x="2668" y="2334"/>
                  </a:cubicBezTo>
                  <a:cubicBezTo>
                    <a:pt x="3858" y="1203"/>
                    <a:pt x="5287" y="524"/>
                    <a:pt x="6906" y="274"/>
                  </a:cubicBezTo>
                  <a:cubicBezTo>
                    <a:pt x="8633" y="0"/>
                    <a:pt x="10288" y="286"/>
                    <a:pt x="11669" y="1417"/>
                  </a:cubicBezTo>
                  <a:cubicBezTo>
                    <a:pt x="12776" y="2322"/>
                    <a:pt x="13503" y="3501"/>
                    <a:pt x="13622" y="4989"/>
                  </a:cubicBezTo>
                  <a:cubicBezTo>
                    <a:pt x="13681" y="5823"/>
                    <a:pt x="13729" y="6620"/>
                    <a:pt x="13514" y="7442"/>
                  </a:cubicBezTo>
                  <a:cubicBezTo>
                    <a:pt x="13443" y="7692"/>
                    <a:pt x="13383" y="7966"/>
                    <a:pt x="13276" y="8216"/>
                  </a:cubicBezTo>
                  <a:cubicBezTo>
                    <a:pt x="13062" y="8740"/>
                    <a:pt x="12836" y="9275"/>
                    <a:pt x="12586" y="9775"/>
                  </a:cubicBezTo>
                  <a:cubicBezTo>
                    <a:pt x="12252" y="10454"/>
                    <a:pt x="11752" y="11002"/>
                    <a:pt x="11133" y="11430"/>
                  </a:cubicBezTo>
                  <a:cubicBezTo>
                    <a:pt x="10371" y="12002"/>
                    <a:pt x="9538" y="12442"/>
                    <a:pt x="8633" y="12716"/>
                  </a:cubicBezTo>
                  <a:cubicBezTo>
                    <a:pt x="8299" y="12811"/>
                    <a:pt x="7966" y="12919"/>
                    <a:pt x="7621" y="13014"/>
                  </a:cubicBezTo>
                  <a:cubicBezTo>
                    <a:pt x="7287" y="13109"/>
                    <a:pt x="6942" y="13192"/>
                    <a:pt x="6621" y="12800"/>
                  </a:cubicBezTo>
                  <a:close/>
                  <a:moveTo>
                    <a:pt x="10466" y="6787"/>
                  </a:moveTo>
                  <a:cubicBezTo>
                    <a:pt x="10466" y="7085"/>
                    <a:pt x="10645" y="7370"/>
                    <a:pt x="10871" y="7418"/>
                  </a:cubicBezTo>
                  <a:cubicBezTo>
                    <a:pt x="11133" y="7478"/>
                    <a:pt x="11407" y="7299"/>
                    <a:pt x="11526" y="6977"/>
                  </a:cubicBezTo>
                  <a:cubicBezTo>
                    <a:pt x="11586" y="6823"/>
                    <a:pt x="11609" y="6656"/>
                    <a:pt x="11609" y="6489"/>
                  </a:cubicBezTo>
                  <a:cubicBezTo>
                    <a:pt x="11609" y="6132"/>
                    <a:pt x="11336" y="5942"/>
                    <a:pt x="11002" y="6061"/>
                  </a:cubicBezTo>
                  <a:cubicBezTo>
                    <a:pt x="10693" y="6168"/>
                    <a:pt x="10466" y="6477"/>
                    <a:pt x="10466" y="6787"/>
                  </a:cubicBezTo>
                  <a:close/>
                  <a:moveTo>
                    <a:pt x="8192" y="6465"/>
                  </a:moveTo>
                  <a:cubicBezTo>
                    <a:pt x="8192" y="6204"/>
                    <a:pt x="8145" y="6013"/>
                    <a:pt x="7918" y="5930"/>
                  </a:cubicBezTo>
                  <a:cubicBezTo>
                    <a:pt x="7716" y="5834"/>
                    <a:pt x="7514" y="5882"/>
                    <a:pt x="7371" y="6049"/>
                  </a:cubicBezTo>
                  <a:cubicBezTo>
                    <a:pt x="7109" y="6311"/>
                    <a:pt x="7026" y="6656"/>
                    <a:pt x="7133" y="7013"/>
                  </a:cubicBezTo>
                  <a:cubicBezTo>
                    <a:pt x="7216" y="7323"/>
                    <a:pt x="7478" y="7418"/>
                    <a:pt x="7740" y="7216"/>
                  </a:cubicBezTo>
                  <a:cubicBezTo>
                    <a:pt x="8026" y="7025"/>
                    <a:pt x="8145" y="6739"/>
                    <a:pt x="8192" y="6465"/>
                  </a:cubicBezTo>
                  <a:close/>
                  <a:moveTo>
                    <a:pt x="4501" y="6680"/>
                  </a:moveTo>
                  <a:cubicBezTo>
                    <a:pt x="4501" y="6418"/>
                    <a:pt x="4263" y="6204"/>
                    <a:pt x="3966" y="6204"/>
                  </a:cubicBezTo>
                  <a:cubicBezTo>
                    <a:pt x="3692" y="6204"/>
                    <a:pt x="3394" y="6561"/>
                    <a:pt x="3394" y="6858"/>
                  </a:cubicBezTo>
                  <a:cubicBezTo>
                    <a:pt x="3394" y="7192"/>
                    <a:pt x="3620" y="7478"/>
                    <a:pt x="3870" y="7478"/>
                  </a:cubicBezTo>
                  <a:cubicBezTo>
                    <a:pt x="4192" y="7478"/>
                    <a:pt x="4501" y="7085"/>
                    <a:pt x="4501" y="668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4"/>
            <p:cNvSpPr/>
            <p:nvPr/>
          </p:nvSpPr>
          <p:spPr>
            <a:xfrm>
              <a:off x="2650325" y="3685700"/>
              <a:ext cx="297675" cy="361075"/>
            </a:xfrm>
            <a:custGeom>
              <a:avLst/>
              <a:gdLst/>
              <a:ahLst/>
              <a:cxnLst/>
              <a:rect l="l" t="t" r="r" b="b"/>
              <a:pathLst>
                <a:path w="11907" h="14443" extrusionOk="0">
                  <a:moveTo>
                    <a:pt x="6084" y="14443"/>
                  </a:moveTo>
                  <a:cubicBezTo>
                    <a:pt x="5584" y="14407"/>
                    <a:pt x="5239" y="14193"/>
                    <a:pt x="5049" y="13871"/>
                  </a:cubicBezTo>
                  <a:cubicBezTo>
                    <a:pt x="4810" y="13467"/>
                    <a:pt x="4632" y="13038"/>
                    <a:pt x="4477" y="12585"/>
                  </a:cubicBezTo>
                  <a:cubicBezTo>
                    <a:pt x="4406" y="12383"/>
                    <a:pt x="4334" y="12276"/>
                    <a:pt x="4120" y="12240"/>
                  </a:cubicBezTo>
                  <a:cubicBezTo>
                    <a:pt x="3822" y="12216"/>
                    <a:pt x="3525" y="12181"/>
                    <a:pt x="3227" y="12121"/>
                  </a:cubicBezTo>
                  <a:cubicBezTo>
                    <a:pt x="1715" y="11823"/>
                    <a:pt x="643" y="11014"/>
                    <a:pt x="84" y="9537"/>
                  </a:cubicBezTo>
                  <a:cubicBezTo>
                    <a:pt x="72" y="9490"/>
                    <a:pt x="60" y="9430"/>
                    <a:pt x="60" y="9383"/>
                  </a:cubicBezTo>
                  <a:cubicBezTo>
                    <a:pt x="48" y="9204"/>
                    <a:pt x="12" y="9025"/>
                    <a:pt x="0" y="8883"/>
                  </a:cubicBezTo>
                  <a:cubicBezTo>
                    <a:pt x="607" y="8454"/>
                    <a:pt x="1215" y="8061"/>
                    <a:pt x="1774" y="7621"/>
                  </a:cubicBezTo>
                  <a:cubicBezTo>
                    <a:pt x="2084" y="7382"/>
                    <a:pt x="2382" y="7061"/>
                    <a:pt x="2584" y="6740"/>
                  </a:cubicBezTo>
                  <a:cubicBezTo>
                    <a:pt x="3274" y="5656"/>
                    <a:pt x="3858" y="4501"/>
                    <a:pt x="4001" y="3215"/>
                  </a:cubicBezTo>
                  <a:cubicBezTo>
                    <a:pt x="4072" y="2572"/>
                    <a:pt x="4036" y="1906"/>
                    <a:pt x="4048" y="1263"/>
                  </a:cubicBezTo>
                  <a:cubicBezTo>
                    <a:pt x="4048" y="1084"/>
                    <a:pt x="4013" y="894"/>
                    <a:pt x="4001" y="715"/>
                  </a:cubicBezTo>
                  <a:cubicBezTo>
                    <a:pt x="4548" y="358"/>
                    <a:pt x="5168" y="322"/>
                    <a:pt x="5739" y="191"/>
                  </a:cubicBezTo>
                  <a:cubicBezTo>
                    <a:pt x="6620" y="1"/>
                    <a:pt x="7501" y="72"/>
                    <a:pt x="8335" y="310"/>
                  </a:cubicBezTo>
                  <a:cubicBezTo>
                    <a:pt x="10144" y="846"/>
                    <a:pt x="11633" y="2168"/>
                    <a:pt x="11835" y="4287"/>
                  </a:cubicBezTo>
                  <a:cubicBezTo>
                    <a:pt x="11907" y="5073"/>
                    <a:pt x="11907" y="5858"/>
                    <a:pt x="11799" y="6644"/>
                  </a:cubicBezTo>
                  <a:cubicBezTo>
                    <a:pt x="11716" y="7347"/>
                    <a:pt x="11442" y="7978"/>
                    <a:pt x="11133" y="8597"/>
                  </a:cubicBezTo>
                  <a:cubicBezTo>
                    <a:pt x="10740" y="9371"/>
                    <a:pt x="10252" y="10073"/>
                    <a:pt x="9632" y="10669"/>
                  </a:cubicBezTo>
                  <a:cubicBezTo>
                    <a:pt x="8989" y="11276"/>
                    <a:pt x="8180" y="11562"/>
                    <a:pt x="7382" y="11859"/>
                  </a:cubicBezTo>
                  <a:cubicBezTo>
                    <a:pt x="7323" y="11883"/>
                    <a:pt x="7251" y="11883"/>
                    <a:pt x="7192" y="11919"/>
                  </a:cubicBezTo>
                  <a:lnTo>
                    <a:pt x="6299" y="12228"/>
                  </a:lnTo>
                  <a:cubicBezTo>
                    <a:pt x="6215" y="12621"/>
                    <a:pt x="6120" y="13014"/>
                    <a:pt x="6072" y="13407"/>
                  </a:cubicBezTo>
                  <a:cubicBezTo>
                    <a:pt x="6037" y="13597"/>
                    <a:pt x="6096" y="13812"/>
                    <a:pt x="6120" y="14002"/>
                  </a:cubicBezTo>
                  <a:cubicBezTo>
                    <a:pt x="6096" y="14133"/>
                    <a:pt x="6084" y="14252"/>
                    <a:pt x="6084" y="14443"/>
                  </a:cubicBezTo>
                  <a:close/>
                  <a:moveTo>
                    <a:pt x="9490" y="6156"/>
                  </a:moveTo>
                  <a:cubicBezTo>
                    <a:pt x="9478" y="6692"/>
                    <a:pt x="9716" y="6930"/>
                    <a:pt x="10025" y="6811"/>
                  </a:cubicBezTo>
                  <a:cubicBezTo>
                    <a:pt x="10347" y="6692"/>
                    <a:pt x="10597" y="6251"/>
                    <a:pt x="10537" y="5918"/>
                  </a:cubicBezTo>
                  <a:cubicBezTo>
                    <a:pt x="10490" y="5716"/>
                    <a:pt x="10371" y="5549"/>
                    <a:pt x="10144" y="5501"/>
                  </a:cubicBezTo>
                  <a:cubicBezTo>
                    <a:pt x="9930" y="5442"/>
                    <a:pt x="9751" y="5549"/>
                    <a:pt x="9656" y="5751"/>
                  </a:cubicBezTo>
                  <a:cubicBezTo>
                    <a:pt x="9585" y="5906"/>
                    <a:pt x="9525" y="6085"/>
                    <a:pt x="9490" y="6156"/>
                  </a:cubicBezTo>
                  <a:close/>
                  <a:moveTo>
                    <a:pt x="5084" y="6156"/>
                  </a:moveTo>
                  <a:cubicBezTo>
                    <a:pt x="5108" y="5811"/>
                    <a:pt x="4906" y="5608"/>
                    <a:pt x="4596" y="5597"/>
                  </a:cubicBezTo>
                  <a:cubicBezTo>
                    <a:pt x="4346" y="5573"/>
                    <a:pt x="4072" y="5870"/>
                    <a:pt x="4060" y="6216"/>
                  </a:cubicBezTo>
                  <a:cubicBezTo>
                    <a:pt x="4048" y="6513"/>
                    <a:pt x="4251" y="6751"/>
                    <a:pt x="4537" y="6751"/>
                  </a:cubicBezTo>
                  <a:cubicBezTo>
                    <a:pt x="4846" y="6728"/>
                    <a:pt x="5072" y="6501"/>
                    <a:pt x="5084" y="6156"/>
                  </a:cubicBezTo>
                  <a:close/>
                  <a:moveTo>
                    <a:pt x="7966" y="5930"/>
                  </a:moveTo>
                  <a:cubicBezTo>
                    <a:pt x="7966" y="5549"/>
                    <a:pt x="7846" y="5394"/>
                    <a:pt x="7632" y="5430"/>
                  </a:cubicBezTo>
                  <a:cubicBezTo>
                    <a:pt x="7239" y="5477"/>
                    <a:pt x="6942" y="5835"/>
                    <a:pt x="7037" y="6216"/>
                  </a:cubicBezTo>
                  <a:cubicBezTo>
                    <a:pt x="7073" y="6347"/>
                    <a:pt x="7204" y="6549"/>
                    <a:pt x="7323" y="6573"/>
                  </a:cubicBezTo>
                  <a:cubicBezTo>
                    <a:pt x="7442" y="6609"/>
                    <a:pt x="7656" y="6525"/>
                    <a:pt x="7751" y="6430"/>
                  </a:cubicBezTo>
                  <a:cubicBezTo>
                    <a:pt x="7870" y="6251"/>
                    <a:pt x="7918" y="6025"/>
                    <a:pt x="7966" y="593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4"/>
            <p:cNvSpPr/>
            <p:nvPr/>
          </p:nvSpPr>
          <p:spPr>
            <a:xfrm>
              <a:off x="2662525" y="3739575"/>
              <a:ext cx="28300" cy="38425"/>
            </a:xfrm>
            <a:custGeom>
              <a:avLst/>
              <a:gdLst/>
              <a:ahLst/>
              <a:cxnLst/>
              <a:rect l="l" t="t" r="r" b="b"/>
              <a:pathLst>
                <a:path w="1132" h="1537" extrusionOk="0">
                  <a:moveTo>
                    <a:pt x="0" y="846"/>
                  </a:moveTo>
                  <a:cubicBezTo>
                    <a:pt x="0" y="536"/>
                    <a:pt x="227" y="227"/>
                    <a:pt x="524" y="120"/>
                  </a:cubicBezTo>
                  <a:cubicBezTo>
                    <a:pt x="846" y="1"/>
                    <a:pt x="1132" y="191"/>
                    <a:pt x="1132" y="548"/>
                  </a:cubicBezTo>
                  <a:cubicBezTo>
                    <a:pt x="1132" y="715"/>
                    <a:pt x="1108" y="894"/>
                    <a:pt x="1048" y="1036"/>
                  </a:cubicBezTo>
                  <a:cubicBezTo>
                    <a:pt x="941" y="1358"/>
                    <a:pt x="655" y="1537"/>
                    <a:pt x="393" y="1477"/>
                  </a:cubicBezTo>
                  <a:cubicBezTo>
                    <a:pt x="179" y="1429"/>
                    <a:pt x="0" y="1144"/>
                    <a:pt x="0" y="84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4"/>
            <p:cNvSpPr/>
            <p:nvPr/>
          </p:nvSpPr>
          <p:spPr>
            <a:xfrm>
              <a:off x="2576800" y="3736900"/>
              <a:ext cx="28900" cy="39600"/>
            </a:xfrm>
            <a:custGeom>
              <a:avLst/>
              <a:gdLst/>
              <a:ahLst/>
              <a:cxnLst/>
              <a:rect l="l" t="t" r="r" b="b"/>
              <a:pathLst>
                <a:path w="1156" h="1584" extrusionOk="0">
                  <a:moveTo>
                    <a:pt x="1155" y="631"/>
                  </a:moveTo>
                  <a:cubicBezTo>
                    <a:pt x="1108" y="905"/>
                    <a:pt x="989" y="1191"/>
                    <a:pt x="727" y="1382"/>
                  </a:cubicBezTo>
                  <a:cubicBezTo>
                    <a:pt x="453" y="1584"/>
                    <a:pt x="203" y="1489"/>
                    <a:pt x="108" y="1179"/>
                  </a:cubicBezTo>
                  <a:cubicBezTo>
                    <a:pt x="0" y="822"/>
                    <a:pt x="84" y="489"/>
                    <a:pt x="346" y="215"/>
                  </a:cubicBezTo>
                  <a:cubicBezTo>
                    <a:pt x="500" y="48"/>
                    <a:pt x="691" y="0"/>
                    <a:pt x="905" y="96"/>
                  </a:cubicBezTo>
                  <a:cubicBezTo>
                    <a:pt x="1108" y="179"/>
                    <a:pt x="1155" y="358"/>
                    <a:pt x="1155" y="63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4"/>
            <p:cNvSpPr/>
            <p:nvPr/>
          </p:nvSpPr>
          <p:spPr>
            <a:xfrm>
              <a:off x="2485725" y="3745825"/>
              <a:ext cx="27700" cy="32475"/>
            </a:xfrm>
            <a:custGeom>
              <a:avLst/>
              <a:gdLst/>
              <a:ahLst/>
              <a:cxnLst/>
              <a:rect l="l" t="t" r="r" b="b"/>
              <a:pathLst>
                <a:path w="1108" h="1299" extrusionOk="0">
                  <a:moveTo>
                    <a:pt x="1107" y="489"/>
                  </a:moveTo>
                  <a:cubicBezTo>
                    <a:pt x="1107" y="894"/>
                    <a:pt x="810" y="1298"/>
                    <a:pt x="476" y="1287"/>
                  </a:cubicBezTo>
                  <a:cubicBezTo>
                    <a:pt x="226" y="1287"/>
                    <a:pt x="0" y="989"/>
                    <a:pt x="0" y="667"/>
                  </a:cubicBezTo>
                  <a:cubicBezTo>
                    <a:pt x="0" y="358"/>
                    <a:pt x="298" y="1"/>
                    <a:pt x="572" y="13"/>
                  </a:cubicBezTo>
                  <a:cubicBezTo>
                    <a:pt x="869" y="13"/>
                    <a:pt x="1095" y="227"/>
                    <a:pt x="1107" y="48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4"/>
            <p:cNvSpPr/>
            <p:nvPr/>
          </p:nvSpPr>
          <p:spPr>
            <a:xfrm>
              <a:off x="2887250" y="3821725"/>
              <a:ext cx="28000" cy="37225"/>
            </a:xfrm>
            <a:custGeom>
              <a:avLst/>
              <a:gdLst/>
              <a:ahLst/>
              <a:cxnLst/>
              <a:rect l="l" t="t" r="r" b="b"/>
              <a:pathLst>
                <a:path w="1120" h="1489" extrusionOk="0">
                  <a:moveTo>
                    <a:pt x="13" y="715"/>
                  </a:moveTo>
                  <a:cubicBezTo>
                    <a:pt x="48" y="632"/>
                    <a:pt x="108" y="453"/>
                    <a:pt x="179" y="298"/>
                  </a:cubicBezTo>
                  <a:cubicBezTo>
                    <a:pt x="286" y="108"/>
                    <a:pt x="453" y="1"/>
                    <a:pt x="667" y="48"/>
                  </a:cubicBezTo>
                  <a:cubicBezTo>
                    <a:pt x="882" y="96"/>
                    <a:pt x="1013" y="251"/>
                    <a:pt x="1060" y="465"/>
                  </a:cubicBezTo>
                  <a:cubicBezTo>
                    <a:pt x="1120" y="798"/>
                    <a:pt x="882" y="1239"/>
                    <a:pt x="548" y="1358"/>
                  </a:cubicBezTo>
                  <a:cubicBezTo>
                    <a:pt x="239" y="1489"/>
                    <a:pt x="1" y="1251"/>
                    <a:pt x="13" y="715"/>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4"/>
            <p:cNvSpPr/>
            <p:nvPr/>
          </p:nvSpPr>
          <p:spPr>
            <a:xfrm>
              <a:off x="2751525" y="3824700"/>
              <a:ext cx="25925" cy="29500"/>
            </a:xfrm>
            <a:custGeom>
              <a:avLst/>
              <a:gdLst/>
              <a:ahLst/>
              <a:cxnLst/>
              <a:rect l="l" t="t" r="r" b="b"/>
              <a:pathLst>
                <a:path w="1037" h="1180" extrusionOk="0">
                  <a:moveTo>
                    <a:pt x="1036" y="596"/>
                  </a:moveTo>
                  <a:cubicBezTo>
                    <a:pt x="1024" y="941"/>
                    <a:pt x="798" y="1180"/>
                    <a:pt x="489" y="1180"/>
                  </a:cubicBezTo>
                  <a:cubicBezTo>
                    <a:pt x="203" y="1180"/>
                    <a:pt x="0" y="941"/>
                    <a:pt x="12" y="644"/>
                  </a:cubicBezTo>
                  <a:cubicBezTo>
                    <a:pt x="48" y="298"/>
                    <a:pt x="298" y="1"/>
                    <a:pt x="548" y="13"/>
                  </a:cubicBezTo>
                  <a:cubicBezTo>
                    <a:pt x="858" y="37"/>
                    <a:pt x="1036" y="251"/>
                    <a:pt x="1036" y="59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4"/>
            <p:cNvSpPr/>
            <p:nvPr/>
          </p:nvSpPr>
          <p:spPr>
            <a:xfrm>
              <a:off x="2824150" y="3820550"/>
              <a:ext cx="25325" cy="30675"/>
            </a:xfrm>
            <a:custGeom>
              <a:avLst/>
              <a:gdLst/>
              <a:ahLst/>
              <a:cxnLst/>
              <a:rect l="l" t="t" r="r" b="b"/>
              <a:pathLst>
                <a:path w="1013" h="1227" extrusionOk="0">
                  <a:moveTo>
                    <a:pt x="1013" y="536"/>
                  </a:moveTo>
                  <a:cubicBezTo>
                    <a:pt x="965" y="643"/>
                    <a:pt x="917" y="869"/>
                    <a:pt x="798" y="1036"/>
                  </a:cubicBezTo>
                  <a:cubicBezTo>
                    <a:pt x="715" y="1131"/>
                    <a:pt x="489" y="1226"/>
                    <a:pt x="370" y="1179"/>
                  </a:cubicBezTo>
                  <a:cubicBezTo>
                    <a:pt x="251" y="1143"/>
                    <a:pt x="120" y="953"/>
                    <a:pt x="84" y="822"/>
                  </a:cubicBezTo>
                  <a:cubicBezTo>
                    <a:pt x="1" y="453"/>
                    <a:pt x="274" y="83"/>
                    <a:pt x="679" y="36"/>
                  </a:cubicBezTo>
                  <a:cubicBezTo>
                    <a:pt x="893" y="0"/>
                    <a:pt x="989" y="143"/>
                    <a:pt x="1013" y="53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4"/>
            <p:cNvSpPr/>
            <p:nvPr/>
          </p:nvSpPr>
          <p:spPr>
            <a:xfrm>
              <a:off x="2391350" y="3583000"/>
              <a:ext cx="571525" cy="478675"/>
            </a:xfrm>
            <a:custGeom>
              <a:avLst/>
              <a:gdLst/>
              <a:ahLst/>
              <a:cxnLst/>
              <a:rect l="l" t="t" r="r" b="b"/>
              <a:pathLst>
                <a:path w="22861" h="19147" extrusionOk="0">
                  <a:moveTo>
                    <a:pt x="22623" y="7859"/>
                  </a:moveTo>
                  <a:cubicBezTo>
                    <a:pt x="22349" y="6490"/>
                    <a:pt x="21623" y="5418"/>
                    <a:pt x="20480" y="4668"/>
                  </a:cubicBezTo>
                  <a:cubicBezTo>
                    <a:pt x="19658" y="4132"/>
                    <a:pt x="18825" y="3835"/>
                    <a:pt x="17944" y="3716"/>
                  </a:cubicBezTo>
                  <a:cubicBezTo>
                    <a:pt x="17694" y="3692"/>
                    <a:pt x="17443" y="3668"/>
                    <a:pt x="17193" y="3668"/>
                  </a:cubicBezTo>
                  <a:cubicBezTo>
                    <a:pt x="16360" y="3668"/>
                    <a:pt x="15491" y="3823"/>
                    <a:pt x="14395" y="4180"/>
                  </a:cubicBezTo>
                  <a:cubicBezTo>
                    <a:pt x="14181" y="3478"/>
                    <a:pt x="13764" y="2894"/>
                    <a:pt x="13348" y="2346"/>
                  </a:cubicBezTo>
                  <a:lnTo>
                    <a:pt x="13276" y="2239"/>
                  </a:lnTo>
                  <a:cubicBezTo>
                    <a:pt x="12681" y="1442"/>
                    <a:pt x="11979" y="870"/>
                    <a:pt x="11097" y="549"/>
                  </a:cubicBezTo>
                  <a:cubicBezTo>
                    <a:pt x="10181" y="191"/>
                    <a:pt x="9240" y="1"/>
                    <a:pt x="8323" y="1"/>
                  </a:cubicBezTo>
                  <a:cubicBezTo>
                    <a:pt x="7704" y="1"/>
                    <a:pt x="7097" y="72"/>
                    <a:pt x="6502" y="239"/>
                  </a:cubicBezTo>
                  <a:cubicBezTo>
                    <a:pt x="5204" y="572"/>
                    <a:pt x="4013" y="1215"/>
                    <a:pt x="2977" y="2144"/>
                  </a:cubicBezTo>
                  <a:lnTo>
                    <a:pt x="2894" y="2215"/>
                  </a:lnTo>
                  <a:cubicBezTo>
                    <a:pt x="2382" y="2656"/>
                    <a:pt x="1846" y="3132"/>
                    <a:pt x="1441" y="3716"/>
                  </a:cubicBezTo>
                  <a:cubicBezTo>
                    <a:pt x="382" y="5263"/>
                    <a:pt x="1" y="6942"/>
                    <a:pt x="310" y="8716"/>
                  </a:cubicBezTo>
                  <a:lnTo>
                    <a:pt x="322" y="8823"/>
                  </a:lnTo>
                  <a:cubicBezTo>
                    <a:pt x="453" y="9585"/>
                    <a:pt x="596" y="10359"/>
                    <a:pt x="1084" y="11014"/>
                  </a:cubicBezTo>
                  <a:cubicBezTo>
                    <a:pt x="2013" y="12229"/>
                    <a:pt x="3061" y="13003"/>
                    <a:pt x="4323" y="13348"/>
                  </a:cubicBezTo>
                  <a:cubicBezTo>
                    <a:pt x="4489" y="13395"/>
                    <a:pt x="4644" y="13455"/>
                    <a:pt x="4787" y="13514"/>
                  </a:cubicBezTo>
                  <a:cubicBezTo>
                    <a:pt x="4823" y="13526"/>
                    <a:pt x="4847" y="13538"/>
                    <a:pt x="4882" y="13538"/>
                  </a:cubicBezTo>
                  <a:cubicBezTo>
                    <a:pt x="4763" y="14229"/>
                    <a:pt x="4418" y="14777"/>
                    <a:pt x="4049" y="15336"/>
                  </a:cubicBezTo>
                  <a:lnTo>
                    <a:pt x="3870" y="15610"/>
                  </a:lnTo>
                  <a:lnTo>
                    <a:pt x="3763" y="15753"/>
                  </a:lnTo>
                  <a:lnTo>
                    <a:pt x="3930" y="15812"/>
                  </a:lnTo>
                  <a:cubicBezTo>
                    <a:pt x="4120" y="15896"/>
                    <a:pt x="4228" y="15931"/>
                    <a:pt x="4323" y="15931"/>
                  </a:cubicBezTo>
                  <a:cubicBezTo>
                    <a:pt x="4430" y="15931"/>
                    <a:pt x="4513" y="15908"/>
                    <a:pt x="4656" y="15848"/>
                  </a:cubicBezTo>
                  <a:cubicBezTo>
                    <a:pt x="5585" y="15479"/>
                    <a:pt x="6335" y="14908"/>
                    <a:pt x="6906" y="14134"/>
                  </a:cubicBezTo>
                  <a:cubicBezTo>
                    <a:pt x="6966" y="14050"/>
                    <a:pt x="7085" y="13967"/>
                    <a:pt x="7145" y="13967"/>
                  </a:cubicBezTo>
                  <a:lnTo>
                    <a:pt x="7145" y="13967"/>
                  </a:lnTo>
                  <a:lnTo>
                    <a:pt x="7276" y="13967"/>
                  </a:lnTo>
                  <a:cubicBezTo>
                    <a:pt x="8085" y="13967"/>
                    <a:pt x="8823" y="13669"/>
                    <a:pt x="9490" y="13419"/>
                  </a:cubicBezTo>
                  <a:cubicBezTo>
                    <a:pt x="9585" y="13395"/>
                    <a:pt x="9669" y="13360"/>
                    <a:pt x="9776" y="13336"/>
                  </a:cubicBezTo>
                  <a:cubicBezTo>
                    <a:pt x="9788" y="13336"/>
                    <a:pt x="9812" y="13336"/>
                    <a:pt x="9812" y="13312"/>
                  </a:cubicBezTo>
                  <a:cubicBezTo>
                    <a:pt x="9812" y="13336"/>
                    <a:pt x="9823" y="13348"/>
                    <a:pt x="9823" y="13360"/>
                  </a:cubicBezTo>
                  <a:cubicBezTo>
                    <a:pt x="9847" y="13479"/>
                    <a:pt x="9883" y="13574"/>
                    <a:pt x="9931" y="13669"/>
                  </a:cubicBezTo>
                  <a:cubicBezTo>
                    <a:pt x="9954" y="13765"/>
                    <a:pt x="9990" y="13848"/>
                    <a:pt x="10014" y="13931"/>
                  </a:cubicBezTo>
                  <a:cubicBezTo>
                    <a:pt x="10085" y="14146"/>
                    <a:pt x="10169" y="14384"/>
                    <a:pt x="10312" y="14586"/>
                  </a:cubicBezTo>
                  <a:cubicBezTo>
                    <a:pt x="11264" y="15812"/>
                    <a:pt x="12324" y="16515"/>
                    <a:pt x="13514" y="16705"/>
                  </a:cubicBezTo>
                  <a:cubicBezTo>
                    <a:pt x="14169" y="16813"/>
                    <a:pt x="14455" y="17051"/>
                    <a:pt x="14634" y="17622"/>
                  </a:cubicBezTo>
                  <a:cubicBezTo>
                    <a:pt x="14896" y="18456"/>
                    <a:pt x="15550" y="18991"/>
                    <a:pt x="16491" y="19134"/>
                  </a:cubicBezTo>
                  <a:cubicBezTo>
                    <a:pt x="16539" y="19146"/>
                    <a:pt x="16574" y="19146"/>
                    <a:pt x="16622" y="19146"/>
                  </a:cubicBezTo>
                  <a:cubicBezTo>
                    <a:pt x="16753" y="19146"/>
                    <a:pt x="16860" y="19110"/>
                    <a:pt x="16932" y="19027"/>
                  </a:cubicBezTo>
                  <a:cubicBezTo>
                    <a:pt x="17051" y="18896"/>
                    <a:pt x="17039" y="18706"/>
                    <a:pt x="17027" y="18575"/>
                  </a:cubicBezTo>
                  <a:lnTo>
                    <a:pt x="17015" y="18408"/>
                  </a:lnTo>
                  <a:cubicBezTo>
                    <a:pt x="16967" y="18051"/>
                    <a:pt x="16908" y="17694"/>
                    <a:pt x="16908" y="17336"/>
                  </a:cubicBezTo>
                  <a:cubicBezTo>
                    <a:pt x="16908" y="16634"/>
                    <a:pt x="16979" y="16586"/>
                    <a:pt x="17634" y="16372"/>
                  </a:cubicBezTo>
                  <a:cubicBezTo>
                    <a:pt x="18717" y="16015"/>
                    <a:pt x="19670" y="15658"/>
                    <a:pt x="20444" y="14836"/>
                  </a:cubicBezTo>
                  <a:cubicBezTo>
                    <a:pt x="21480" y="13753"/>
                    <a:pt x="22194" y="12467"/>
                    <a:pt x="22563" y="11026"/>
                  </a:cubicBezTo>
                  <a:cubicBezTo>
                    <a:pt x="22849" y="10097"/>
                    <a:pt x="22861" y="9014"/>
                    <a:pt x="22623" y="7859"/>
                  </a:cubicBezTo>
                  <a:close/>
                  <a:moveTo>
                    <a:pt x="17705" y="15800"/>
                  </a:moveTo>
                  <a:lnTo>
                    <a:pt x="17646" y="15812"/>
                  </a:lnTo>
                  <a:cubicBezTo>
                    <a:pt x="17622" y="15836"/>
                    <a:pt x="17586" y="15836"/>
                    <a:pt x="17563" y="15848"/>
                  </a:cubicBezTo>
                  <a:cubicBezTo>
                    <a:pt x="17527" y="15860"/>
                    <a:pt x="17491" y="15860"/>
                    <a:pt x="17455" y="15872"/>
                  </a:cubicBezTo>
                  <a:lnTo>
                    <a:pt x="16562" y="16193"/>
                  </a:lnTo>
                  <a:lnTo>
                    <a:pt x="16491" y="16217"/>
                  </a:lnTo>
                  <a:lnTo>
                    <a:pt x="16479" y="16312"/>
                  </a:lnTo>
                  <a:cubicBezTo>
                    <a:pt x="16443" y="16432"/>
                    <a:pt x="16431" y="16527"/>
                    <a:pt x="16396" y="16646"/>
                  </a:cubicBezTo>
                  <a:cubicBezTo>
                    <a:pt x="16336" y="16932"/>
                    <a:pt x="16277" y="17217"/>
                    <a:pt x="16241" y="17503"/>
                  </a:cubicBezTo>
                  <a:cubicBezTo>
                    <a:pt x="16217" y="17646"/>
                    <a:pt x="16241" y="17777"/>
                    <a:pt x="16253" y="17932"/>
                  </a:cubicBezTo>
                  <a:cubicBezTo>
                    <a:pt x="16265" y="18003"/>
                    <a:pt x="16265" y="18063"/>
                    <a:pt x="16277" y="18134"/>
                  </a:cubicBezTo>
                  <a:lnTo>
                    <a:pt x="16277" y="18396"/>
                  </a:lnTo>
                  <a:cubicBezTo>
                    <a:pt x="15919" y="18313"/>
                    <a:pt x="15669" y="18170"/>
                    <a:pt x="15503" y="17896"/>
                  </a:cubicBezTo>
                  <a:cubicBezTo>
                    <a:pt x="15253" y="17467"/>
                    <a:pt x="15074" y="16979"/>
                    <a:pt x="14955" y="16646"/>
                  </a:cubicBezTo>
                  <a:cubicBezTo>
                    <a:pt x="14896" y="16455"/>
                    <a:pt x="14788" y="16253"/>
                    <a:pt x="14467" y="16217"/>
                  </a:cubicBezTo>
                  <a:cubicBezTo>
                    <a:pt x="14157" y="16193"/>
                    <a:pt x="13860" y="16158"/>
                    <a:pt x="13586" y="16098"/>
                  </a:cubicBezTo>
                  <a:cubicBezTo>
                    <a:pt x="12074" y="15800"/>
                    <a:pt x="11074" y="14979"/>
                    <a:pt x="10550" y="13610"/>
                  </a:cubicBezTo>
                  <a:cubicBezTo>
                    <a:pt x="10538" y="13574"/>
                    <a:pt x="10526" y="13538"/>
                    <a:pt x="10526" y="13491"/>
                  </a:cubicBezTo>
                  <a:cubicBezTo>
                    <a:pt x="10502" y="13360"/>
                    <a:pt x="10490" y="13229"/>
                    <a:pt x="10478" y="13110"/>
                  </a:cubicBezTo>
                  <a:lnTo>
                    <a:pt x="10478" y="13074"/>
                  </a:lnTo>
                  <a:cubicBezTo>
                    <a:pt x="10645" y="12955"/>
                    <a:pt x="10788" y="12860"/>
                    <a:pt x="10955" y="12752"/>
                  </a:cubicBezTo>
                  <a:cubicBezTo>
                    <a:pt x="11383" y="12455"/>
                    <a:pt x="11800" y="12169"/>
                    <a:pt x="12193" y="11860"/>
                  </a:cubicBezTo>
                  <a:cubicBezTo>
                    <a:pt x="12550" y="11574"/>
                    <a:pt x="12824" y="11264"/>
                    <a:pt x="13038" y="10931"/>
                  </a:cubicBezTo>
                  <a:cubicBezTo>
                    <a:pt x="13657" y="9943"/>
                    <a:pt x="14312" y="8752"/>
                    <a:pt x="14467" y="7347"/>
                  </a:cubicBezTo>
                  <a:cubicBezTo>
                    <a:pt x="14515" y="6871"/>
                    <a:pt x="14515" y="6371"/>
                    <a:pt x="14515" y="5895"/>
                  </a:cubicBezTo>
                  <a:lnTo>
                    <a:pt x="14515" y="5371"/>
                  </a:lnTo>
                  <a:cubicBezTo>
                    <a:pt x="14515" y="5240"/>
                    <a:pt x="14491" y="5097"/>
                    <a:pt x="14479" y="4978"/>
                  </a:cubicBezTo>
                  <a:cubicBezTo>
                    <a:pt x="14479" y="4954"/>
                    <a:pt x="14479" y="4918"/>
                    <a:pt x="14467" y="4894"/>
                  </a:cubicBezTo>
                  <a:cubicBezTo>
                    <a:pt x="14836" y="4668"/>
                    <a:pt x="15241" y="4597"/>
                    <a:pt x="15669" y="4525"/>
                  </a:cubicBezTo>
                  <a:cubicBezTo>
                    <a:pt x="15800" y="4490"/>
                    <a:pt x="15955" y="4478"/>
                    <a:pt x="16086" y="4442"/>
                  </a:cubicBezTo>
                  <a:cubicBezTo>
                    <a:pt x="16420" y="4371"/>
                    <a:pt x="16741" y="4347"/>
                    <a:pt x="17086" y="4347"/>
                  </a:cubicBezTo>
                  <a:cubicBezTo>
                    <a:pt x="17574" y="4347"/>
                    <a:pt x="18098" y="4418"/>
                    <a:pt x="18622" y="4561"/>
                  </a:cubicBezTo>
                  <a:cubicBezTo>
                    <a:pt x="20599" y="5144"/>
                    <a:pt x="21837" y="6549"/>
                    <a:pt x="22004" y="8419"/>
                  </a:cubicBezTo>
                  <a:cubicBezTo>
                    <a:pt x="22087" y="9264"/>
                    <a:pt x="22087" y="10026"/>
                    <a:pt x="21980" y="10740"/>
                  </a:cubicBezTo>
                  <a:cubicBezTo>
                    <a:pt x="21873" y="11455"/>
                    <a:pt x="21587" y="12110"/>
                    <a:pt x="21325" y="12645"/>
                  </a:cubicBezTo>
                  <a:cubicBezTo>
                    <a:pt x="20932" y="13431"/>
                    <a:pt x="20432" y="14110"/>
                    <a:pt x="19849" y="14669"/>
                  </a:cubicBezTo>
                  <a:cubicBezTo>
                    <a:pt x="19253" y="15241"/>
                    <a:pt x="18515" y="15515"/>
                    <a:pt x="17705" y="15800"/>
                  </a:cubicBezTo>
                  <a:close/>
                  <a:moveTo>
                    <a:pt x="8776" y="12979"/>
                  </a:moveTo>
                  <a:cubicBezTo>
                    <a:pt x="8514" y="13050"/>
                    <a:pt x="8240" y="13133"/>
                    <a:pt x="7978" y="13193"/>
                  </a:cubicBezTo>
                  <a:cubicBezTo>
                    <a:pt x="7847" y="13229"/>
                    <a:pt x="7704" y="13253"/>
                    <a:pt x="7585" y="13253"/>
                  </a:cubicBezTo>
                  <a:cubicBezTo>
                    <a:pt x="7395" y="13253"/>
                    <a:pt x="7252" y="13181"/>
                    <a:pt x="7109" y="13014"/>
                  </a:cubicBezTo>
                  <a:lnTo>
                    <a:pt x="6978" y="12860"/>
                  </a:lnTo>
                  <a:lnTo>
                    <a:pt x="6871" y="13038"/>
                  </a:lnTo>
                  <a:cubicBezTo>
                    <a:pt x="6323" y="13955"/>
                    <a:pt x="5763" y="14503"/>
                    <a:pt x="5061" y="14824"/>
                  </a:cubicBezTo>
                  <a:cubicBezTo>
                    <a:pt x="5085" y="14765"/>
                    <a:pt x="5097" y="14705"/>
                    <a:pt x="5132" y="14657"/>
                  </a:cubicBezTo>
                  <a:cubicBezTo>
                    <a:pt x="5275" y="14288"/>
                    <a:pt x="5430" y="13907"/>
                    <a:pt x="5597" y="13538"/>
                  </a:cubicBezTo>
                  <a:cubicBezTo>
                    <a:pt x="5668" y="13372"/>
                    <a:pt x="5728" y="13217"/>
                    <a:pt x="5656" y="13062"/>
                  </a:cubicBezTo>
                  <a:cubicBezTo>
                    <a:pt x="5597" y="12931"/>
                    <a:pt x="5430" y="12872"/>
                    <a:pt x="5275" y="12836"/>
                  </a:cubicBezTo>
                  <a:cubicBezTo>
                    <a:pt x="5121" y="12800"/>
                    <a:pt x="4954" y="12764"/>
                    <a:pt x="4799" y="12729"/>
                  </a:cubicBezTo>
                  <a:cubicBezTo>
                    <a:pt x="4561" y="12693"/>
                    <a:pt x="4347" y="12645"/>
                    <a:pt x="4120" y="12574"/>
                  </a:cubicBezTo>
                  <a:cubicBezTo>
                    <a:pt x="3727" y="12431"/>
                    <a:pt x="3370" y="12252"/>
                    <a:pt x="3073" y="12062"/>
                  </a:cubicBezTo>
                  <a:cubicBezTo>
                    <a:pt x="2704" y="11812"/>
                    <a:pt x="2334" y="11502"/>
                    <a:pt x="1930" y="11133"/>
                  </a:cubicBezTo>
                  <a:cubicBezTo>
                    <a:pt x="1382" y="10586"/>
                    <a:pt x="1168" y="9895"/>
                    <a:pt x="965" y="9050"/>
                  </a:cubicBezTo>
                  <a:cubicBezTo>
                    <a:pt x="560" y="7419"/>
                    <a:pt x="834" y="5847"/>
                    <a:pt x="1763" y="4323"/>
                  </a:cubicBezTo>
                  <a:cubicBezTo>
                    <a:pt x="2096" y="3787"/>
                    <a:pt x="2584" y="3323"/>
                    <a:pt x="3061" y="2882"/>
                  </a:cubicBezTo>
                  <a:lnTo>
                    <a:pt x="3156" y="2787"/>
                  </a:lnTo>
                  <a:cubicBezTo>
                    <a:pt x="4311" y="1692"/>
                    <a:pt x="5716" y="1025"/>
                    <a:pt x="7323" y="763"/>
                  </a:cubicBezTo>
                  <a:cubicBezTo>
                    <a:pt x="7704" y="703"/>
                    <a:pt x="8097" y="680"/>
                    <a:pt x="8466" y="680"/>
                  </a:cubicBezTo>
                  <a:cubicBezTo>
                    <a:pt x="9800" y="680"/>
                    <a:pt x="10978" y="1084"/>
                    <a:pt x="11967" y="1882"/>
                  </a:cubicBezTo>
                  <a:cubicBezTo>
                    <a:pt x="13122" y="2835"/>
                    <a:pt x="13753" y="4001"/>
                    <a:pt x="13860" y="5347"/>
                  </a:cubicBezTo>
                  <a:cubicBezTo>
                    <a:pt x="13919" y="6097"/>
                    <a:pt x="13967" y="6942"/>
                    <a:pt x="13753" y="7764"/>
                  </a:cubicBezTo>
                  <a:lnTo>
                    <a:pt x="13729" y="7847"/>
                  </a:lnTo>
                  <a:cubicBezTo>
                    <a:pt x="13669" y="8073"/>
                    <a:pt x="13622" y="8311"/>
                    <a:pt x="13526" y="8526"/>
                  </a:cubicBezTo>
                  <a:cubicBezTo>
                    <a:pt x="13288" y="9097"/>
                    <a:pt x="13074" y="9597"/>
                    <a:pt x="12836" y="10086"/>
                  </a:cubicBezTo>
                  <a:cubicBezTo>
                    <a:pt x="12526" y="10693"/>
                    <a:pt x="12086" y="11228"/>
                    <a:pt x="11443" y="11693"/>
                  </a:cubicBezTo>
                  <a:cubicBezTo>
                    <a:pt x="10621" y="12288"/>
                    <a:pt x="9823" y="12705"/>
                    <a:pt x="8990" y="12955"/>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42" name="Google Shape;1042;p44"/>
          <p:cNvGrpSpPr/>
          <p:nvPr/>
        </p:nvGrpSpPr>
        <p:grpSpPr>
          <a:xfrm>
            <a:off x="10078609" y="4160930"/>
            <a:ext cx="871488" cy="1193781"/>
            <a:chOff x="1731150" y="1748550"/>
            <a:chExt cx="228625" cy="313175"/>
          </a:xfrm>
        </p:grpSpPr>
        <p:sp>
          <p:nvSpPr>
            <p:cNvPr id="1043" name="Google Shape;1043;p44"/>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4"/>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4"/>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4"/>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4"/>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4"/>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9" name="Google Shape;1049;p44"/>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4" name="Picture 33">
            <a:extLst>
              <a:ext uri="{FF2B5EF4-FFF2-40B4-BE49-F238E27FC236}">
                <a16:creationId xmlns:a16="http://schemas.microsoft.com/office/drawing/2014/main" id="{E9425113-8137-40D5-934C-AA4BD59E6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3" y="1"/>
            <a:ext cx="1326776" cy="1326776"/>
          </a:xfrm>
          <a:prstGeom prst="rect">
            <a:avLst/>
          </a:prstGeom>
        </p:spPr>
      </p:pic>
    </p:spTree>
    <p:custDataLst>
      <p:tags r:id="rId1"/>
    </p:custDataLst>
    <p:extLst>
      <p:ext uri="{BB962C8B-B14F-4D97-AF65-F5344CB8AC3E}">
        <p14:creationId xmlns:p14="http://schemas.microsoft.com/office/powerpoint/2010/main" val="4172887309"/>
      </p:ext>
    </p:extLst>
  </p:cSld>
  <p:clrMapOvr>
    <a:masterClrMapping/>
  </p:clrMapOvr>
  <mc:AlternateContent xmlns:mc="http://schemas.openxmlformats.org/markup-compatibility/2006" xmlns:p14="http://schemas.microsoft.com/office/powerpoint/2010/main">
    <mc:Choice Requires="p14">
      <p:transition spd="slow" p14:dur="2000" advTm="16811"/>
    </mc:Choice>
    <mc:Fallback xmlns="">
      <p:transition spd="slow" advTm="168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23"/>
                                        </p:tgtEl>
                                        <p:attrNameLst>
                                          <p:attrName>style.visibility</p:attrName>
                                        </p:attrNameLst>
                                      </p:cBhvr>
                                      <p:to>
                                        <p:strVal val="visible"/>
                                      </p:to>
                                    </p:set>
                                    <p:anim calcmode="lin" valueType="num">
                                      <p:cBhvr>
                                        <p:cTn id="7" dur="500" fill="hold"/>
                                        <p:tgtEl>
                                          <p:spTgt spid="1023"/>
                                        </p:tgtEl>
                                        <p:attrNameLst>
                                          <p:attrName>ppt_w</p:attrName>
                                        </p:attrNameLst>
                                      </p:cBhvr>
                                      <p:tavLst>
                                        <p:tav tm="0">
                                          <p:val>
                                            <p:fltVal val="0"/>
                                          </p:val>
                                        </p:tav>
                                        <p:tav tm="100000">
                                          <p:val>
                                            <p:strVal val="#ppt_w"/>
                                          </p:val>
                                        </p:tav>
                                      </p:tavLst>
                                    </p:anim>
                                    <p:anim calcmode="lin" valueType="num">
                                      <p:cBhvr>
                                        <p:cTn id="8" dur="500" fill="hold"/>
                                        <p:tgtEl>
                                          <p:spTgt spid="1023"/>
                                        </p:tgtEl>
                                        <p:attrNameLst>
                                          <p:attrName>ppt_h</p:attrName>
                                        </p:attrNameLst>
                                      </p:cBhvr>
                                      <p:tavLst>
                                        <p:tav tm="0">
                                          <p:val>
                                            <p:fltVal val="0"/>
                                          </p:val>
                                        </p:tav>
                                        <p:tav tm="100000">
                                          <p:val>
                                            <p:strVal val="#ppt_h"/>
                                          </p:val>
                                        </p:tav>
                                      </p:tavLst>
                                    </p:anim>
                                    <p:animEffect transition="in" filter="fade">
                                      <p:cBhvr>
                                        <p:cTn id="9" dur="500"/>
                                        <p:tgtEl>
                                          <p:spTgt spid="1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365" y="468081"/>
            <a:ext cx="8547819" cy="5419814"/>
          </a:xfrm>
          <a:prstGeom prst="rect">
            <a:avLst/>
          </a:prstGeom>
        </p:spPr>
      </p:pic>
      <p:sp>
        <p:nvSpPr>
          <p:cNvPr id="2" name="TextBox 1"/>
          <p:cNvSpPr txBox="1"/>
          <p:nvPr/>
        </p:nvSpPr>
        <p:spPr>
          <a:xfrm>
            <a:off x="3377134" y="2116159"/>
            <a:ext cx="5551712" cy="2123658"/>
          </a:xfrm>
          <a:prstGeom prst="rect">
            <a:avLst/>
          </a:prstGeom>
          <a:noFill/>
        </p:spPr>
        <p:txBody>
          <a:bodyPr wrap="square" rtlCol="0">
            <a:spAutoFit/>
          </a:bodyPr>
          <a:lstStyle/>
          <a:p>
            <a:r>
              <a:rPr lang="en-US" sz="4400" b="1" i="1" dirty="0" err="1"/>
              <a:t>Các</a:t>
            </a:r>
            <a:r>
              <a:rPr lang="en-US" sz="4400" b="1" i="1" dirty="0"/>
              <a:t> </a:t>
            </a:r>
            <a:r>
              <a:rPr lang="en-US" sz="4400" b="1" i="1" dirty="0" err="1"/>
              <a:t>bạn</a:t>
            </a:r>
            <a:r>
              <a:rPr lang="en-US" sz="4400" b="1" i="1" dirty="0"/>
              <a:t> </a:t>
            </a:r>
            <a:r>
              <a:rPr lang="en-US" sz="4400" b="1" i="1" dirty="0" err="1"/>
              <a:t>nhỏ</a:t>
            </a:r>
            <a:r>
              <a:rPr lang="en-US" sz="4400" b="1" i="1" dirty="0"/>
              <a:t> </a:t>
            </a:r>
            <a:r>
              <a:rPr lang="en-US" sz="4400" b="1" i="1" dirty="0" err="1"/>
              <a:t>trong</a:t>
            </a:r>
            <a:r>
              <a:rPr lang="en-US" sz="4400" b="1" i="1" dirty="0"/>
              <a:t> </a:t>
            </a:r>
            <a:r>
              <a:rPr lang="en-US" sz="4400" b="1" i="1" dirty="0" err="1"/>
              <a:t>tranh</a:t>
            </a:r>
            <a:r>
              <a:rPr lang="en-US" sz="4400" b="1" i="1" dirty="0"/>
              <a:t> </a:t>
            </a:r>
            <a:r>
              <a:rPr lang="en-US" sz="4400" b="1" i="1" dirty="0" err="1"/>
              <a:t>đang</a:t>
            </a:r>
            <a:r>
              <a:rPr lang="en-US" sz="4400" b="1" i="1" dirty="0"/>
              <a:t> </a:t>
            </a:r>
            <a:r>
              <a:rPr lang="en-US" sz="4400" b="1" i="1" dirty="0" err="1"/>
              <a:t>thể</a:t>
            </a:r>
            <a:r>
              <a:rPr lang="en-US" sz="4400" b="1" i="1" dirty="0"/>
              <a:t> </a:t>
            </a:r>
            <a:r>
              <a:rPr lang="en-US" sz="4400" b="1" i="1" dirty="0" err="1"/>
              <a:t>hiện</a:t>
            </a:r>
            <a:r>
              <a:rPr lang="en-US" sz="4400" b="1" i="1" dirty="0"/>
              <a:t> </a:t>
            </a:r>
            <a:r>
              <a:rPr lang="en-US" sz="4400" b="1" i="1" dirty="0" err="1"/>
              <a:t>sự</a:t>
            </a:r>
            <a:r>
              <a:rPr lang="en-US" sz="4400" b="1" i="1" dirty="0"/>
              <a:t> </a:t>
            </a:r>
            <a:r>
              <a:rPr lang="en-US" sz="4400" b="1" i="1" dirty="0" err="1"/>
              <a:t>yêu</a:t>
            </a:r>
            <a:r>
              <a:rPr lang="en-US" sz="4400" b="1" i="1" dirty="0"/>
              <a:t> </a:t>
            </a:r>
            <a:r>
              <a:rPr lang="en-US" sz="4400" b="1" i="1" dirty="0" err="1"/>
              <a:t>quý</a:t>
            </a:r>
            <a:r>
              <a:rPr lang="en-US" sz="4400" b="1" i="1" dirty="0"/>
              <a:t> </a:t>
            </a:r>
            <a:r>
              <a:rPr lang="en-US" sz="4400" b="1" i="1" dirty="0" err="1"/>
              <a:t>bạn</a:t>
            </a:r>
            <a:r>
              <a:rPr lang="en-US" sz="4400" b="1" i="1" dirty="0"/>
              <a:t> </a:t>
            </a:r>
            <a:r>
              <a:rPr lang="en-US" sz="4400" b="1" i="1" dirty="0" err="1"/>
              <a:t>bè</a:t>
            </a:r>
            <a:r>
              <a:rPr lang="en-US" sz="4400" b="1" i="1" dirty="0"/>
              <a:t> </a:t>
            </a:r>
          </a:p>
        </p:txBody>
      </p:sp>
      <p:sp>
        <p:nvSpPr>
          <p:cNvPr id="4" name="Rectangle 3"/>
          <p:cNvSpPr/>
          <p:nvPr/>
        </p:nvSpPr>
        <p:spPr>
          <a:xfrm>
            <a:off x="9640389" y="6438903"/>
            <a:ext cx="1724297" cy="1578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7214" y="3389969"/>
            <a:ext cx="3267739" cy="3206774"/>
          </a:xfrm>
          <a:prstGeom prst="rect">
            <a:avLst/>
          </a:prstGeom>
        </p:spPr>
      </p:pic>
    </p:spTree>
    <p:extLst>
      <p:ext uri="{BB962C8B-B14F-4D97-AF65-F5344CB8AC3E}">
        <p14:creationId xmlns:p14="http://schemas.microsoft.com/office/powerpoint/2010/main" val="1849733648"/>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0" name="Google Shape;1020;p44"/>
          <p:cNvGrpSpPr/>
          <p:nvPr/>
        </p:nvGrpSpPr>
        <p:grpSpPr>
          <a:xfrm>
            <a:off x="2443865" y="639704"/>
            <a:ext cx="7735321" cy="5428645"/>
            <a:chOff x="1540350" y="826005"/>
            <a:chExt cx="6259025" cy="3378825"/>
          </a:xfrm>
          <a:solidFill>
            <a:schemeClr val="bg1">
              <a:lumMod val="60000"/>
              <a:lumOff val="40000"/>
            </a:schemeClr>
          </a:solidFill>
        </p:grpSpPr>
        <p:sp>
          <p:nvSpPr>
            <p:cNvPr id="1021" name="Google Shape;1021;p44"/>
            <p:cNvSpPr/>
            <p:nvPr/>
          </p:nvSpPr>
          <p:spPr>
            <a:xfrm rot="-129175">
              <a:off x="1789023" y="1167494"/>
              <a:ext cx="5957405" cy="2926472"/>
            </a:xfrm>
            <a:prstGeom prst="roundRect">
              <a:avLst>
                <a:gd name="adj" fmla="val 24491"/>
              </a:avLst>
            </a:prstGeom>
            <a:grp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44"/>
            <p:cNvSpPr/>
            <p:nvPr/>
          </p:nvSpPr>
          <p:spPr>
            <a:xfrm rot="-129175">
              <a:off x="1593297" y="936869"/>
              <a:ext cx="5957405" cy="2926472"/>
            </a:xfrm>
            <a:prstGeom prst="roundRect">
              <a:avLst>
                <a:gd name="adj" fmla="val 24491"/>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23" name="Google Shape;1023;p44"/>
          <p:cNvSpPr txBox="1">
            <a:spLocks noGrp="1"/>
          </p:cNvSpPr>
          <p:nvPr>
            <p:ph type="title"/>
          </p:nvPr>
        </p:nvSpPr>
        <p:spPr>
          <a:xfrm>
            <a:off x="2992214" y="2029481"/>
            <a:ext cx="6522800" cy="3304000"/>
          </a:xfrm>
          <a:prstGeom prst="rect">
            <a:avLst/>
          </a:prstGeom>
        </p:spPr>
        <p:txBody>
          <a:bodyPr spcFirstLastPara="1" wrap="square" lIns="121900" tIns="121900" rIns="121900" bIns="121900" anchor="ctr" anchorCtr="0">
            <a:noAutofit/>
          </a:bodyPr>
          <a:lstStyle/>
          <a:p>
            <a:pPr>
              <a:lnSpc>
                <a:spcPct val="150000"/>
              </a:lnSpc>
            </a:pPr>
            <a:r>
              <a:rPr lang="en-US" sz="4000" b="1">
                <a:solidFill>
                  <a:srgbClr val="002060"/>
                </a:solidFill>
              </a:rPr>
              <a:t>Em cần làm gì để thể hiện sự yêu quý bạn bè?</a:t>
            </a:r>
            <a:br>
              <a:rPr lang="en-US" sz="4000" b="1">
                <a:solidFill>
                  <a:srgbClr val="002060"/>
                </a:solidFill>
              </a:rPr>
            </a:br>
            <a:endParaRPr sz="4000" b="1" dirty="0">
              <a:latin typeface="+mn-lt"/>
            </a:endParaRPr>
          </a:p>
        </p:txBody>
      </p:sp>
      <p:grpSp>
        <p:nvGrpSpPr>
          <p:cNvPr id="1024" name="Google Shape;1024;p44"/>
          <p:cNvGrpSpPr/>
          <p:nvPr/>
        </p:nvGrpSpPr>
        <p:grpSpPr>
          <a:xfrm>
            <a:off x="8518919" y="4459117"/>
            <a:ext cx="1754085" cy="1491356"/>
            <a:chOff x="1168000" y="1750950"/>
            <a:chExt cx="405425" cy="344700"/>
          </a:xfrm>
        </p:grpSpPr>
        <p:sp>
          <p:nvSpPr>
            <p:cNvPr id="1025" name="Google Shape;1025;p44"/>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44"/>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44"/>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44"/>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44"/>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4"/>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4"/>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32" name="Google Shape;1032;p44"/>
          <p:cNvGrpSpPr/>
          <p:nvPr/>
        </p:nvGrpSpPr>
        <p:grpSpPr>
          <a:xfrm>
            <a:off x="1495508" y="534455"/>
            <a:ext cx="1849607" cy="1549120"/>
            <a:chOff x="2391350" y="3583000"/>
            <a:chExt cx="571525" cy="478675"/>
          </a:xfrm>
        </p:grpSpPr>
        <p:sp>
          <p:nvSpPr>
            <p:cNvPr id="1033" name="Google Shape;1033;p44"/>
            <p:cNvSpPr/>
            <p:nvPr/>
          </p:nvSpPr>
          <p:spPr>
            <a:xfrm>
              <a:off x="2400875" y="3591050"/>
              <a:ext cx="343225" cy="369125"/>
            </a:xfrm>
            <a:custGeom>
              <a:avLst/>
              <a:gdLst/>
              <a:ahLst/>
              <a:cxnLst/>
              <a:rect l="l" t="t" r="r" b="b"/>
              <a:pathLst>
                <a:path w="13729" h="14765" extrusionOk="0">
                  <a:moveTo>
                    <a:pt x="6621" y="12800"/>
                  </a:moveTo>
                  <a:cubicBezTo>
                    <a:pt x="6073" y="13704"/>
                    <a:pt x="5430" y="14419"/>
                    <a:pt x="4406" y="14764"/>
                  </a:cubicBezTo>
                  <a:cubicBezTo>
                    <a:pt x="4632" y="14228"/>
                    <a:pt x="4823" y="13693"/>
                    <a:pt x="5061" y="13157"/>
                  </a:cubicBezTo>
                  <a:cubicBezTo>
                    <a:pt x="5192" y="12847"/>
                    <a:pt x="5180" y="12740"/>
                    <a:pt x="4859" y="12657"/>
                  </a:cubicBezTo>
                  <a:cubicBezTo>
                    <a:pt x="4466" y="12550"/>
                    <a:pt x="4049" y="12514"/>
                    <a:pt x="3680" y="12383"/>
                  </a:cubicBezTo>
                  <a:cubicBezTo>
                    <a:pt x="3311" y="12252"/>
                    <a:pt x="2942" y="12073"/>
                    <a:pt x="2608" y="11847"/>
                  </a:cubicBezTo>
                  <a:cubicBezTo>
                    <a:pt x="2192" y="11561"/>
                    <a:pt x="1811" y="11240"/>
                    <a:pt x="1453" y="10895"/>
                  </a:cubicBezTo>
                  <a:cubicBezTo>
                    <a:pt x="834" y="10311"/>
                    <a:pt x="632" y="9525"/>
                    <a:pt x="441" y="8740"/>
                  </a:cubicBezTo>
                  <a:cubicBezTo>
                    <a:pt x="1" y="7001"/>
                    <a:pt x="346" y="5394"/>
                    <a:pt x="1251" y="3906"/>
                  </a:cubicBezTo>
                  <a:cubicBezTo>
                    <a:pt x="1608" y="3310"/>
                    <a:pt x="2168" y="2810"/>
                    <a:pt x="2668" y="2334"/>
                  </a:cubicBezTo>
                  <a:cubicBezTo>
                    <a:pt x="3858" y="1203"/>
                    <a:pt x="5287" y="524"/>
                    <a:pt x="6906" y="274"/>
                  </a:cubicBezTo>
                  <a:cubicBezTo>
                    <a:pt x="8633" y="0"/>
                    <a:pt x="10288" y="286"/>
                    <a:pt x="11669" y="1417"/>
                  </a:cubicBezTo>
                  <a:cubicBezTo>
                    <a:pt x="12776" y="2322"/>
                    <a:pt x="13503" y="3501"/>
                    <a:pt x="13622" y="4989"/>
                  </a:cubicBezTo>
                  <a:cubicBezTo>
                    <a:pt x="13681" y="5823"/>
                    <a:pt x="13729" y="6620"/>
                    <a:pt x="13514" y="7442"/>
                  </a:cubicBezTo>
                  <a:cubicBezTo>
                    <a:pt x="13443" y="7692"/>
                    <a:pt x="13383" y="7966"/>
                    <a:pt x="13276" y="8216"/>
                  </a:cubicBezTo>
                  <a:cubicBezTo>
                    <a:pt x="13062" y="8740"/>
                    <a:pt x="12836" y="9275"/>
                    <a:pt x="12586" y="9775"/>
                  </a:cubicBezTo>
                  <a:cubicBezTo>
                    <a:pt x="12252" y="10454"/>
                    <a:pt x="11752" y="11002"/>
                    <a:pt x="11133" y="11430"/>
                  </a:cubicBezTo>
                  <a:cubicBezTo>
                    <a:pt x="10371" y="12002"/>
                    <a:pt x="9538" y="12442"/>
                    <a:pt x="8633" y="12716"/>
                  </a:cubicBezTo>
                  <a:cubicBezTo>
                    <a:pt x="8299" y="12811"/>
                    <a:pt x="7966" y="12919"/>
                    <a:pt x="7621" y="13014"/>
                  </a:cubicBezTo>
                  <a:cubicBezTo>
                    <a:pt x="7287" y="13109"/>
                    <a:pt x="6942" y="13192"/>
                    <a:pt x="6621" y="12800"/>
                  </a:cubicBezTo>
                  <a:close/>
                  <a:moveTo>
                    <a:pt x="10466" y="6787"/>
                  </a:moveTo>
                  <a:cubicBezTo>
                    <a:pt x="10466" y="7085"/>
                    <a:pt x="10645" y="7370"/>
                    <a:pt x="10871" y="7418"/>
                  </a:cubicBezTo>
                  <a:cubicBezTo>
                    <a:pt x="11133" y="7478"/>
                    <a:pt x="11407" y="7299"/>
                    <a:pt x="11526" y="6977"/>
                  </a:cubicBezTo>
                  <a:cubicBezTo>
                    <a:pt x="11586" y="6823"/>
                    <a:pt x="11609" y="6656"/>
                    <a:pt x="11609" y="6489"/>
                  </a:cubicBezTo>
                  <a:cubicBezTo>
                    <a:pt x="11609" y="6132"/>
                    <a:pt x="11336" y="5942"/>
                    <a:pt x="11002" y="6061"/>
                  </a:cubicBezTo>
                  <a:cubicBezTo>
                    <a:pt x="10693" y="6168"/>
                    <a:pt x="10466" y="6477"/>
                    <a:pt x="10466" y="6787"/>
                  </a:cubicBezTo>
                  <a:close/>
                  <a:moveTo>
                    <a:pt x="8192" y="6465"/>
                  </a:moveTo>
                  <a:cubicBezTo>
                    <a:pt x="8192" y="6204"/>
                    <a:pt x="8145" y="6013"/>
                    <a:pt x="7918" y="5930"/>
                  </a:cubicBezTo>
                  <a:cubicBezTo>
                    <a:pt x="7716" y="5834"/>
                    <a:pt x="7514" y="5882"/>
                    <a:pt x="7371" y="6049"/>
                  </a:cubicBezTo>
                  <a:cubicBezTo>
                    <a:pt x="7109" y="6311"/>
                    <a:pt x="7026" y="6656"/>
                    <a:pt x="7133" y="7013"/>
                  </a:cubicBezTo>
                  <a:cubicBezTo>
                    <a:pt x="7216" y="7323"/>
                    <a:pt x="7478" y="7418"/>
                    <a:pt x="7740" y="7216"/>
                  </a:cubicBezTo>
                  <a:cubicBezTo>
                    <a:pt x="8026" y="7025"/>
                    <a:pt x="8145" y="6739"/>
                    <a:pt x="8192" y="6465"/>
                  </a:cubicBezTo>
                  <a:close/>
                  <a:moveTo>
                    <a:pt x="4501" y="6680"/>
                  </a:moveTo>
                  <a:cubicBezTo>
                    <a:pt x="4501" y="6418"/>
                    <a:pt x="4263" y="6204"/>
                    <a:pt x="3966" y="6204"/>
                  </a:cubicBezTo>
                  <a:cubicBezTo>
                    <a:pt x="3692" y="6204"/>
                    <a:pt x="3394" y="6561"/>
                    <a:pt x="3394" y="6858"/>
                  </a:cubicBezTo>
                  <a:cubicBezTo>
                    <a:pt x="3394" y="7192"/>
                    <a:pt x="3620" y="7478"/>
                    <a:pt x="3870" y="7478"/>
                  </a:cubicBezTo>
                  <a:cubicBezTo>
                    <a:pt x="4192" y="7478"/>
                    <a:pt x="4501" y="7085"/>
                    <a:pt x="4501" y="668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4"/>
            <p:cNvSpPr/>
            <p:nvPr/>
          </p:nvSpPr>
          <p:spPr>
            <a:xfrm>
              <a:off x="2650325" y="3685700"/>
              <a:ext cx="297675" cy="361075"/>
            </a:xfrm>
            <a:custGeom>
              <a:avLst/>
              <a:gdLst/>
              <a:ahLst/>
              <a:cxnLst/>
              <a:rect l="l" t="t" r="r" b="b"/>
              <a:pathLst>
                <a:path w="11907" h="14443" extrusionOk="0">
                  <a:moveTo>
                    <a:pt x="6084" y="14443"/>
                  </a:moveTo>
                  <a:cubicBezTo>
                    <a:pt x="5584" y="14407"/>
                    <a:pt x="5239" y="14193"/>
                    <a:pt x="5049" y="13871"/>
                  </a:cubicBezTo>
                  <a:cubicBezTo>
                    <a:pt x="4810" y="13467"/>
                    <a:pt x="4632" y="13038"/>
                    <a:pt x="4477" y="12585"/>
                  </a:cubicBezTo>
                  <a:cubicBezTo>
                    <a:pt x="4406" y="12383"/>
                    <a:pt x="4334" y="12276"/>
                    <a:pt x="4120" y="12240"/>
                  </a:cubicBezTo>
                  <a:cubicBezTo>
                    <a:pt x="3822" y="12216"/>
                    <a:pt x="3525" y="12181"/>
                    <a:pt x="3227" y="12121"/>
                  </a:cubicBezTo>
                  <a:cubicBezTo>
                    <a:pt x="1715" y="11823"/>
                    <a:pt x="643" y="11014"/>
                    <a:pt x="84" y="9537"/>
                  </a:cubicBezTo>
                  <a:cubicBezTo>
                    <a:pt x="72" y="9490"/>
                    <a:pt x="60" y="9430"/>
                    <a:pt x="60" y="9383"/>
                  </a:cubicBezTo>
                  <a:cubicBezTo>
                    <a:pt x="48" y="9204"/>
                    <a:pt x="12" y="9025"/>
                    <a:pt x="0" y="8883"/>
                  </a:cubicBezTo>
                  <a:cubicBezTo>
                    <a:pt x="607" y="8454"/>
                    <a:pt x="1215" y="8061"/>
                    <a:pt x="1774" y="7621"/>
                  </a:cubicBezTo>
                  <a:cubicBezTo>
                    <a:pt x="2084" y="7382"/>
                    <a:pt x="2382" y="7061"/>
                    <a:pt x="2584" y="6740"/>
                  </a:cubicBezTo>
                  <a:cubicBezTo>
                    <a:pt x="3274" y="5656"/>
                    <a:pt x="3858" y="4501"/>
                    <a:pt x="4001" y="3215"/>
                  </a:cubicBezTo>
                  <a:cubicBezTo>
                    <a:pt x="4072" y="2572"/>
                    <a:pt x="4036" y="1906"/>
                    <a:pt x="4048" y="1263"/>
                  </a:cubicBezTo>
                  <a:cubicBezTo>
                    <a:pt x="4048" y="1084"/>
                    <a:pt x="4013" y="894"/>
                    <a:pt x="4001" y="715"/>
                  </a:cubicBezTo>
                  <a:cubicBezTo>
                    <a:pt x="4548" y="358"/>
                    <a:pt x="5168" y="322"/>
                    <a:pt x="5739" y="191"/>
                  </a:cubicBezTo>
                  <a:cubicBezTo>
                    <a:pt x="6620" y="1"/>
                    <a:pt x="7501" y="72"/>
                    <a:pt x="8335" y="310"/>
                  </a:cubicBezTo>
                  <a:cubicBezTo>
                    <a:pt x="10144" y="846"/>
                    <a:pt x="11633" y="2168"/>
                    <a:pt x="11835" y="4287"/>
                  </a:cubicBezTo>
                  <a:cubicBezTo>
                    <a:pt x="11907" y="5073"/>
                    <a:pt x="11907" y="5858"/>
                    <a:pt x="11799" y="6644"/>
                  </a:cubicBezTo>
                  <a:cubicBezTo>
                    <a:pt x="11716" y="7347"/>
                    <a:pt x="11442" y="7978"/>
                    <a:pt x="11133" y="8597"/>
                  </a:cubicBezTo>
                  <a:cubicBezTo>
                    <a:pt x="10740" y="9371"/>
                    <a:pt x="10252" y="10073"/>
                    <a:pt x="9632" y="10669"/>
                  </a:cubicBezTo>
                  <a:cubicBezTo>
                    <a:pt x="8989" y="11276"/>
                    <a:pt x="8180" y="11562"/>
                    <a:pt x="7382" y="11859"/>
                  </a:cubicBezTo>
                  <a:cubicBezTo>
                    <a:pt x="7323" y="11883"/>
                    <a:pt x="7251" y="11883"/>
                    <a:pt x="7192" y="11919"/>
                  </a:cubicBezTo>
                  <a:lnTo>
                    <a:pt x="6299" y="12228"/>
                  </a:lnTo>
                  <a:cubicBezTo>
                    <a:pt x="6215" y="12621"/>
                    <a:pt x="6120" y="13014"/>
                    <a:pt x="6072" y="13407"/>
                  </a:cubicBezTo>
                  <a:cubicBezTo>
                    <a:pt x="6037" y="13597"/>
                    <a:pt x="6096" y="13812"/>
                    <a:pt x="6120" y="14002"/>
                  </a:cubicBezTo>
                  <a:cubicBezTo>
                    <a:pt x="6096" y="14133"/>
                    <a:pt x="6084" y="14252"/>
                    <a:pt x="6084" y="14443"/>
                  </a:cubicBezTo>
                  <a:close/>
                  <a:moveTo>
                    <a:pt x="9490" y="6156"/>
                  </a:moveTo>
                  <a:cubicBezTo>
                    <a:pt x="9478" y="6692"/>
                    <a:pt x="9716" y="6930"/>
                    <a:pt x="10025" y="6811"/>
                  </a:cubicBezTo>
                  <a:cubicBezTo>
                    <a:pt x="10347" y="6692"/>
                    <a:pt x="10597" y="6251"/>
                    <a:pt x="10537" y="5918"/>
                  </a:cubicBezTo>
                  <a:cubicBezTo>
                    <a:pt x="10490" y="5716"/>
                    <a:pt x="10371" y="5549"/>
                    <a:pt x="10144" y="5501"/>
                  </a:cubicBezTo>
                  <a:cubicBezTo>
                    <a:pt x="9930" y="5442"/>
                    <a:pt x="9751" y="5549"/>
                    <a:pt x="9656" y="5751"/>
                  </a:cubicBezTo>
                  <a:cubicBezTo>
                    <a:pt x="9585" y="5906"/>
                    <a:pt x="9525" y="6085"/>
                    <a:pt x="9490" y="6156"/>
                  </a:cubicBezTo>
                  <a:close/>
                  <a:moveTo>
                    <a:pt x="5084" y="6156"/>
                  </a:moveTo>
                  <a:cubicBezTo>
                    <a:pt x="5108" y="5811"/>
                    <a:pt x="4906" y="5608"/>
                    <a:pt x="4596" y="5597"/>
                  </a:cubicBezTo>
                  <a:cubicBezTo>
                    <a:pt x="4346" y="5573"/>
                    <a:pt x="4072" y="5870"/>
                    <a:pt x="4060" y="6216"/>
                  </a:cubicBezTo>
                  <a:cubicBezTo>
                    <a:pt x="4048" y="6513"/>
                    <a:pt x="4251" y="6751"/>
                    <a:pt x="4537" y="6751"/>
                  </a:cubicBezTo>
                  <a:cubicBezTo>
                    <a:pt x="4846" y="6728"/>
                    <a:pt x="5072" y="6501"/>
                    <a:pt x="5084" y="6156"/>
                  </a:cubicBezTo>
                  <a:close/>
                  <a:moveTo>
                    <a:pt x="7966" y="5930"/>
                  </a:moveTo>
                  <a:cubicBezTo>
                    <a:pt x="7966" y="5549"/>
                    <a:pt x="7846" y="5394"/>
                    <a:pt x="7632" y="5430"/>
                  </a:cubicBezTo>
                  <a:cubicBezTo>
                    <a:pt x="7239" y="5477"/>
                    <a:pt x="6942" y="5835"/>
                    <a:pt x="7037" y="6216"/>
                  </a:cubicBezTo>
                  <a:cubicBezTo>
                    <a:pt x="7073" y="6347"/>
                    <a:pt x="7204" y="6549"/>
                    <a:pt x="7323" y="6573"/>
                  </a:cubicBezTo>
                  <a:cubicBezTo>
                    <a:pt x="7442" y="6609"/>
                    <a:pt x="7656" y="6525"/>
                    <a:pt x="7751" y="6430"/>
                  </a:cubicBezTo>
                  <a:cubicBezTo>
                    <a:pt x="7870" y="6251"/>
                    <a:pt x="7918" y="6025"/>
                    <a:pt x="7966" y="593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4"/>
            <p:cNvSpPr/>
            <p:nvPr/>
          </p:nvSpPr>
          <p:spPr>
            <a:xfrm>
              <a:off x="2662525" y="3739575"/>
              <a:ext cx="28300" cy="38425"/>
            </a:xfrm>
            <a:custGeom>
              <a:avLst/>
              <a:gdLst/>
              <a:ahLst/>
              <a:cxnLst/>
              <a:rect l="l" t="t" r="r" b="b"/>
              <a:pathLst>
                <a:path w="1132" h="1537" extrusionOk="0">
                  <a:moveTo>
                    <a:pt x="0" y="846"/>
                  </a:moveTo>
                  <a:cubicBezTo>
                    <a:pt x="0" y="536"/>
                    <a:pt x="227" y="227"/>
                    <a:pt x="524" y="120"/>
                  </a:cubicBezTo>
                  <a:cubicBezTo>
                    <a:pt x="846" y="1"/>
                    <a:pt x="1132" y="191"/>
                    <a:pt x="1132" y="548"/>
                  </a:cubicBezTo>
                  <a:cubicBezTo>
                    <a:pt x="1132" y="715"/>
                    <a:pt x="1108" y="894"/>
                    <a:pt x="1048" y="1036"/>
                  </a:cubicBezTo>
                  <a:cubicBezTo>
                    <a:pt x="941" y="1358"/>
                    <a:pt x="655" y="1537"/>
                    <a:pt x="393" y="1477"/>
                  </a:cubicBezTo>
                  <a:cubicBezTo>
                    <a:pt x="179" y="1429"/>
                    <a:pt x="0" y="1144"/>
                    <a:pt x="0" y="84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4"/>
            <p:cNvSpPr/>
            <p:nvPr/>
          </p:nvSpPr>
          <p:spPr>
            <a:xfrm>
              <a:off x="2576800" y="3736900"/>
              <a:ext cx="28900" cy="39600"/>
            </a:xfrm>
            <a:custGeom>
              <a:avLst/>
              <a:gdLst/>
              <a:ahLst/>
              <a:cxnLst/>
              <a:rect l="l" t="t" r="r" b="b"/>
              <a:pathLst>
                <a:path w="1156" h="1584" extrusionOk="0">
                  <a:moveTo>
                    <a:pt x="1155" y="631"/>
                  </a:moveTo>
                  <a:cubicBezTo>
                    <a:pt x="1108" y="905"/>
                    <a:pt x="989" y="1191"/>
                    <a:pt x="727" y="1382"/>
                  </a:cubicBezTo>
                  <a:cubicBezTo>
                    <a:pt x="453" y="1584"/>
                    <a:pt x="203" y="1489"/>
                    <a:pt x="108" y="1179"/>
                  </a:cubicBezTo>
                  <a:cubicBezTo>
                    <a:pt x="0" y="822"/>
                    <a:pt x="84" y="489"/>
                    <a:pt x="346" y="215"/>
                  </a:cubicBezTo>
                  <a:cubicBezTo>
                    <a:pt x="500" y="48"/>
                    <a:pt x="691" y="0"/>
                    <a:pt x="905" y="96"/>
                  </a:cubicBezTo>
                  <a:cubicBezTo>
                    <a:pt x="1108" y="179"/>
                    <a:pt x="1155" y="358"/>
                    <a:pt x="1155" y="63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4"/>
            <p:cNvSpPr/>
            <p:nvPr/>
          </p:nvSpPr>
          <p:spPr>
            <a:xfrm>
              <a:off x="2485725" y="3745825"/>
              <a:ext cx="27700" cy="32475"/>
            </a:xfrm>
            <a:custGeom>
              <a:avLst/>
              <a:gdLst/>
              <a:ahLst/>
              <a:cxnLst/>
              <a:rect l="l" t="t" r="r" b="b"/>
              <a:pathLst>
                <a:path w="1108" h="1299" extrusionOk="0">
                  <a:moveTo>
                    <a:pt x="1107" y="489"/>
                  </a:moveTo>
                  <a:cubicBezTo>
                    <a:pt x="1107" y="894"/>
                    <a:pt x="810" y="1298"/>
                    <a:pt x="476" y="1287"/>
                  </a:cubicBezTo>
                  <a:cubicBezTo>
                    <a:pt x="226" y="1287"/>
                    <a:pt x="0" y="989"/>
                    <a:pt x="0" y="667"/>
                  </a:cubicBezTo>
                  <a:cubicBezTo>
                    <a:pt x="0" y="358"/>
                    <a:pt x="298" y="1"/>
                    <a:pt x="572" y="13"/>
                  </a:cubicBezTo>
                  <a:cubicBezTo>
                    <a:pt x="869" y="13"/>
                    <a:pt x="1095" y="227"/>
                    <a:pt x="1107" y="48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4"/>
            <p:cNvSpPr/>
            <p:nvPr/>
          </p:nvSpPr>
          <p:spPr>
            <a:xfrm>
              <a:off x="2887250" y="3821725"/>
              <a:ext cx="28000" cy="37225"/>
            </a:xfrm>
            <a:custGeom>
              <a:avLst/>
              <a:gdLst/>
              <a:ahLst/>
              <a:cxnLst/>
              <a:rect l="l" t="t" r="r" b="b"/>
              <a:pathLst>
                <a:path w="1120" h="1489" extrusionOk="0">
                  <a:moveTo>
                    <a:pt x="13" y="715"/>
                  </a:moveTo>
                  <a:cubicBezTo>
                    <a:pt x="48" y="632"/>
                    <a:pt x="108" y="453"/>
                    <a:pt x="179" y="298"/>
                  </a:cubicBezTo>
                  <a:cubicBezTo>
                    <a:pt x="286" y="108"/>
                    <a:pt x="453" y="1"/>
                    <a:pt x="667" y="48"/>
                  </a:cubicBezTo>
                  <a:cubicBezTo>
                    <a:pt x="882" y="96"/>
                    <a:pt x="1013" y="251"/>
                    <a:pt x="1060" y="465"/>
                  </a:cubicBezTo>
                  <a:cubicBezTo>
                    <a:pt x="1120" y="798"/>
                    <a:pt x="882" y="1239"/>
                    <a:pt x="548" y="1358"/>
                  </a:cubicBezTo>
                  <a:cubicBezTo>
                    <a:pt x="239" y="1489"/>
                    <a:pt x="1" y="1251"/>
                    <a:pt x="13" y="715"/>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4"/>
            <p:cNvSpPr/>
            <p:nvPr/>
          </p:nvSpPr>
          <p:spPr>
            <a:xfrm>
              <a:off x="2751525" y="3824700"/>
              <a:ext cx="25925" cy="29500"/>
            </a:xfrm>
            <a:custGeom>
              <a:avLst/>
              <a:gdLst/>
              <a:ahLst/>
              <a:cxnLst/>
              <a:rect l="l" t="t" r="r" b="b"/>
              <a:pathLst>
                <a:path w="1037" h="1180" extrusionOk="0">
                  <a:moveTo>
                    <a:pt x="1036" y="596"/>
                  </a:moveTo>
                  <a:cubicBezTo>
                    <a:pt x="1024" y="941"/>
                    <a:pt x="798" y="1180"/>
                    <a:pt x="489" y="1180"/>
                  </a:cubicBezTo>
                  <a:cubicBezTo>
                    <a:pt x="203" y="1180"/>
                    <a:pt x="0" y="941"/>
                    <a:pt x="12" y="644"/>
                  </a:cubicBezTo>
                  <a:cubicBezTo>
                    <a:pt x="48" y="298"/>
                    <a:pt x="298" y="1"/>
                    <a:pt x="548" y="13"/>
                  </a:cubicBezTo>
                  <a:cubicBezTo>
                    <a:pt x="858" y="37"/>
                    <a:pt x="1036" y="251"/>
                    <a:pt x="1036" y="59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4"/>
            <p:cNvSpPr/>
            <p:nvPr/>
          </p:nvSpPr>
          <p:spPr>
            <a:xfrm>
              <a:off x="2824150" y="3820550"/>
              <a:ext cx="25325" cy="30675"/>
            </a:xfrm>
            <a:custGeom>
              <a:avLst/>
              <a:gdLst/>
              <a:ahLst/>
              <a:cxnLst/>
              <a:rect l="l" t="t" r="r" b="b"/>
              <a:pathLst>
                <a:path w="1013" h="1227" extrusionOk="0">
                  <a:moveTo>
                    <a:pt x="1013" y="536"/>
                  </a:moveTo>
                  <a:cubicBezTo>
                    <a:pt x="965" y="643"/>
                    <a:pt x="917" y="869"/>
                    <a:pt x="798" y="1036"/>
                  </a:cubicBezTo>
                  <a:cubicBezTo>
                    <a:pt x="715" y="1131"/>
                    <a:pt x="489" y="1226"/>
                    <a:pt x="370" y="1179"/>
                  </a:cubicBezTo>
                  <a:cubicBezTo>
                    <a:pt x="251" y="1143"/>
                    <a:pt x="120" y="953"/>
                    <a:pt x="84" y="822"/>
                  </a:cubicBezTo>
                  <a:cubicBezTo>
                    <a:pt x="1" y="453"/>
                    <a:pt x="274" y="83"/>
                    <a:pt x="679" y="36"/>
                  </a:cubicBezTo>
                  <a:cubicBezTo>
                    <a:pt x="893" y="0"/>
                    <a:pt x="989" y="143"/>
                    <a:pt x="1013" y="53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4"/>
            <p:cNvSpPr/>
            <p:nvPr/>
          </p:nvSpPr>
          <p:spPr>
            <a:xfrm>
              <a:off x="2391350" y="3583000"/>
              <a:ext cx="571525" cy="478675"/>
            </a:xfrm>
            <a:custGeom>
              <a:avLst/>
              <a:gdLst/>
              <a:ahLst/>
              <a:cxnLst/>
              <a:rect l="l" t="t" r="r" b="b"/>
              <a:pathLst>
                <a:path w="22861" h="19147" extrusionOk="0">
                  <a:moveTo>
                    <a:pt x="22623" y="7859"/>
                  </a:moveTo>
                  <a:cubicBezTo>
                    <a:pt x="22349" y="6490"/>
                    <a:pt x="21623" y="5418"/>
                    <a:pt x="20480" y="4668"/>
                  </a:cubicBezTo>
                  <a:cubicBezTo>
                    <a:pt x="19658" y="4132"/>
                    <a:pt x="18825" y="3835"/>
                    <a:pt x="17944" y="3716"/>
                  </a:cubicBezTo>
                  <a:cubicBezTo>
                    <a:pt x="17694" y="3692"/>
                    <a:pt x="17443" y="3668"/>
                    <a:pt x="17193" y="3668"/>
                  </a:cubicBezTo>
                  <a:cubicBezTo>
                    <a:pt x="16360" y="3668"/>
                    <a:pt x="15491" y="3823"/>
                    <a:pt x="14395" y="4180"/>
                  </a:cubicBezTo>
                  <a:cubicBezTo>
                    <a:pt x="14181" y="3478"/>
                    <a:pt x="13764" y="2894"/>
                    <a:pt x="13348" y="2346"/>
                  </a:cubicBezTo>
                  <a:lnTo>
                    <a:pt x="13276" y="2239"/>
                  </a:lnTo>
                  <a:cubicBezTo>
                    <a:pt x="12681" y="1442"/>
                    <a:pt x="11979" y="870"/>
                    <a:pt x="11097" y="549"/>
                  </a:cubicBezTo>
                  <a:cubicBezTo>
                    <a:pt x="10181" y="191"/>
                    <a:pt x="9240" y="1"/>
                    <a:pt x="8323" y="1"/>
                  </a:cubicBezTo>
                  <a:cubicBezTo>
                    <a:pt x="7704" y="1"/>
                    <a:pt x="7097" y="72"/>
                    <a:pt x="6502" y="239"/>
                  </a:cubicBezTo>
                  <a:cubicBezTo>
                    <a:pt x="5204" y="572"/>
                    <a:pt x="4013" y="1215"/>
                    <a:pt x="2977" y="2144"/>
                  </a:cubicBezTo>
                  <a:lnTo>
                    <a:pt x="2894" y="2215"/>
                  </a:lnTo>
                  <a:cubicBezTo>
                    <a:pt x="2382" y="2656"/>
                    <a:pt x="1846" y="3132"/>
                    <a:pt x="1441" y="3716"/>
                  </a:cubicBezTo>
                  <a:cubicBezTo>
                    <a:pt x="382" y="5263"/>
                    <a:pt x="1" y="6942"/>
                    <a:pt x="310" y="8716"/>
                  </a:cubicBezTo>
                  <a:lnTo>
                    <a:pt x="322" y="8823"/>
                  </a:lnTo>
                  <a:cubicBezTo>
                    <a:pt x="453" y="9585"/>
                    <a:pt x="596" y="10359"/>
                    <a:pt x="1084" y="11014"/>
                  </a:cubicBezTo>
                  <a:cubicBezTo>
                    <a:pt x="2013" y="12229"/>
                    <a:pt x="3061" y="13003"/>
                    <a:pt x="4323" y="13348"/>
                  </a:cubicBezTo>
                  <a:cubicBezTo>
                    <a:pt x="4489" y="13395"/>
                    <a:pt x="4644" y="13455"/>
                    <a:pt x="4787" y="13514"/>
                  </a:cubicBezTo>
                  <a:cubicBezTo>
                    <a:pt x="4823" y="13526"/>
                    <a:pt x="4847" y="13538"/>
                    <a:pt x="4882" y="13538"/>
                  </a:cubicBezTo>
                  <a:cubicBezTo>
                    <a:pt x="4763" y="14229"/>
                    <a:pt x="4418" y="14777"/>
                    <a:pt x="4049" y="15336"/>
                  </a:cubicBezTo>
                  <a:lnTo>
                    <a:pt x="3870" y="15610"/>
                  </a:lnTo>
                  <a:lnTo>
                    <a:pt x="3763" y="15753"/>
                  </a:lnTo>
                  <a:lnTo>
                    <a:pt x="3930" y="15812"/>
                  </a:lnTo>
                  <a:cubicBezTo>
                    <a:pt x="4120" y="15896"/>
                    <a:pt x="4228" y="15931"/>
                    <a:pt x="4323" y="15931"/>
                  </a:cubicBezTo>
                  <a:cubicBezTo>
                    <a:pt x="4430" y="15931"/>
                    <a:pt x="4513" y="15908"/>
                    <a:pt x="4656" y="15848"/>
                  </a:cubicBezTo>
                  <a:cubicBezTo>
                    <a:pt x="5585" y="15479"/>
                    <a:pt x="6335" y="14908"/>
                    <a:pt x="6906" y="14134"/>
                  </a:cubicBezTo>
                  <a:cubicBezTo>
                    <a:pt x="6966" y="14050"/>
                    <a:pt x="7085" y="13967"/>
                    <a:pt x="7145" y="13967"/>
                  </a:cubicBezTo>
                  <a:lnTo>
                    <a:pt x="7145" y="13967"/>
                  </a:lnTo>
                  <a:lnTo>
                    <a:pt x="7276" y="13967"/>
                  </a:lnTo>
                  <a:cubicBezTo>
                    <a:pt x="8085" y="13967"/>
                    <a:pt x="8823" y="13669"/>
                    <a:pt x="9490" y="13419"/>
                  </a:cubicBezTo>
                  <a:cubicBezTo>
                    <a:pt x="9585" y="13395"/>
                    <a:pt x="9669" y="13360"/>
                    <a:pt x="9776" y="13336"/>
                  </a:cubicBezTo>
                  <a:cubicBezTo>
                    <a:pt x="9788" y="13336"/>
                    <a:pt x="9812" y="13336"/>
                    <a:pt x="9812" y="13312"/>
                  </a:cubicBezTo>
                  <a:cubicBezTo>
                    <a:pt x="9812" y="13336"/>
                    <a:pt x="9823" y="13348"/>
                    <a:pt x="9823" y="13360"/>
                  </a:cubicBezTo>
                  <a:cubicBezTo>
                    <a:pt x="9847" y="13479"/>
                    <a:pt x="9883" y="13574"/>
                    <a:pt x="9931" y="13669"/>
                  </a:cubicBezTo>
                  <a:cubicBezTo>
                    <a:pt x="9954" y="13765"/>
                    <a:pt x="9990" y="13848"/>
                    <a:pt x="10014" y="13931"/>
                  </a:cubicBezTo>
                  <a:cubicBezTo>
                    <a:pt x="10085" y="14146"/>
                    <a:pt x="10169" y="14384"/>
                    <a:pt x="10312" y="14586"/>
                  </a:cubicBezTo>
                  <a:cubicBezTo>
                    <a:pt x="11264" y="15812"/>
                    <a:pt x="12324" y="16515"/>
                    <a:pt x="13514" y="16705"/>
                  </a:cubicBezTo>
                  <a:cubicBezTo>
                    <a:pt x="14169" y="16813"/>
                    <a:pt x="14455" y="17051"/>
                    <a:pt x="14634" y="17622"/>
                  </a:cubicBezTo>
                  <a:cubicBezTo>
                    <a:pt x="14896" y="18456"/>
                    <a:pt x="15550" y="18991"/>
                    <a:pt x="16491" y="19134"/>
                  </a:cubicBezTo>
                  <a:cubicBezTo>
                    <a:pt x="16539" y="19146"/>
                    <a:pt x="16574" y="19146"/>
                    <a:pt x="16622" y="19146"/>
                  </a:cubicBezTo>
                  <a:cubicBezTo>
                    <a:pt x="16753" y="19146"/>
                    <a:pt x="16860" y="19110"/>
                    <a:pt x="16932" y="19027"/>
                  </a:cubicBezTo>
                  <a:cubicBezTo>
                    <a:pt x="17051" y="18896"/>
                    <a:pt x="17039" y="18706"/>
                    <a:pt x="17027" y="18575"/>
                  </a:cubicBezTo>
                  <a:lnTo>
                    <a:pt x="17015" y="18408"/>
                  </a:lnTo>
                  <a:cubicBezTo>
                    <a:pt x="16967" y="18051"/>
                    <a:pt x="16908" y="17694"/>
                    <a:pt x="16908" y="17336"/>
                  </a:cubicBezTo>
                  <a:cubicBezTo>
                    <a:pt x="16908" y="16634"/>
                    <a:pt x="16979" y="16586"/>
                    <a:pt x="17634" y="16372"/>
                  </a:cubicBezTo>
                  <a:cubicBezTo>
                    <a:pt x="18717" y="16015"/>
                    <a:pt x="19670" y="15658"/>
                    <a:pt x="20444" y="14836"/>
                  </a:cubicBezTo>
                  <a:cubicBezTo>
                    <a:pt x="21480" y="13753"/>
                    <a:pt x="22194" y="12467"/>
                    <a:pt x="22563" y="11026"/>
                  </a:cubicBezTo>
                  <a:cubicBezTo>
                    <a:pt x="22849" y="10097"/>
                    <a:pt x="22861" y="9014"/>
                    <a:pt x="22623" y="7859"/>
                  </a:cubicBezTo>
                  <a:close/>
                  <a:moveTo>
                    <a:pt x="17705" y="15800"/>
                  </a:moveTo>
                  <a:lnTo>
                    <a:pt x="17646" y="15812"/>
                  </a:lnTo>
                  <a:cubicBezTo>
                    <a:pt x="17622" y="15836"/>
                    <a:pt x="17586" y="15836"/>
                    <a:pt x="17563" y="15848"/>
                  </a:cubicBezTo>
                  <a:cubicBezTo>
                    <a:pt x="17527" y="15860"/>
                    <a:pt x="17491" y="15860"/>
                    <a:pt x="17455" y="15872"/>
                  </a:cubicBezTo>
                  <a:lnTo>
                    <a:pt x="16562" y="16193"/>
                  </a:lnTo>
                  <a:lnTo>
                    <a:pt x="16491" y="16217"/>
                  </a:lnTo>
                  <a:lnTo>
                    <a:pt x="16479" y="16312"/>
                  </a:lnTo>
                  <a:cubicBezTo>
                    <a:pt x="16443" y="16432"/>
                    <a:pt x="16431" y="16527"/>
                    <a:pt x="16396" y="16646"/>
                  </a:cubicBezTo>
                  <a:cubicBezTo>
                    <a:pt x="16336" y="16932"/>
                    <a:pt x="16277" y="17217"/>
                    <a:pt x="16241" y="17503"/>
                  </a:cubicBezTo>
                  <a:cubicBezTo>
                    <a:pt x="16217" y="17646"/>
                    <a:pt x="16241" y="17777"/>
                    <a:pt x="16253" y="17932"/>
                  </a:cubicBezTo>
                  <a:cubicBezTo>
                    <a:pt x="16265" y="18003"/>
                    <a:pt x="16265" y="18063"/>
                    <a:pt x="16277" y="18134"/>
                  </a:cubicBezTo>
                  <a:lnTo>
                    <a:pt x="16277" y="18396"/>
                  </a:lnTo>
                  <a:cubicBezTo>
                    <a:pt x="15919" y="18313"/>
                    <a:pt x="15669" y="18170"/>
                    <a:pt x="15503" y="17896"/>
                  </a:cubicBezTo>
                  <a:cubicBezTo>
                    <a:pt x="15253" y="17467"/>
                    <a:pt x="15074" y="16979"/>
                    <a:pt x="14955" y="16646"/>
                  </a:cubicBezTo>
                  <a:cubicBezTo>
                    <a:pt x="14896" y="16455"/>
                    <a:pt x="14788" y="16253"/>
                    <a:pt x="14467" y="16217"/>
                  </a:cubicBezTo>
                  <a:cubicBezTo>
                    <a:pt x="14157" y="16193"/>
                    <a:pt x="13860" y="16158"/>
                    <a:pt x="13586" y="16098"/>
                  </a:cubicBezTo>
                  <a:cubicBezTo>
                    <a:pt x="12074" y="15800"/>
                    <a:pt x="11074" y="14979"/>
                    <a:pt x="10550" y="13610"/>
                  </a:cubicBezTo>
                  <a:cubicBezTo>
                    <a:pt x="10538" y="13574"/>
                    <a:pt x="10526" y="13538"/>
                    <a:pt x="10526" y="13491"/>
                  </a:cubicBezTo>
                  <a:cubicBezTo>
                    <a:pt x="10502" y="13360"/>
                    <a:pt x="10490" y="13229"/>
                    <a:pt x="10478" y="13110"/>
                  </a:cubicBezTo>
                  <a:lnTo>
                    <a:pt x="10478" y="13074"/>
                  </a:lnTo>
                  <a:cubicBezTo>
                    <a:pt x="10645" y="12955"/>
                    <a:pt x="10788" y="12860"/>
                    <a:pt x="10955" y="12752"/>
                  </a:cubicBezTo>
                  <a:cubicBezTo>
                    <a:pt x="11383" y="12455"/>
                    <a:pt x="11800" y="12169"/>
                    <a:pt x="12193" y="11860"/>
                  </a:cubicBezTo>
                  <a:cubicBezTo>
                    <a:pt x="12550" y="11574"/>
                    <a:pt x="12824" y="11264"/>
                    <a:pt x="13038" y="10931"/>
                  </a:cubicBezTo>
                  <a:cubicBezTo>
                    <a:pt x="13657" y="9943"/>
                    <a:pt x="14312" y="8752"/>
                    <a:pt x="14467" y="7347"/>
                  </a:cubicBezTo>
                  <a:cubicBezTo>
                    <a:pt x="14515" y="6871"/>
                    <a:pt x="14515" y="6371"/>
                    <a:pt x="14515" y="5895"/>
                  </a:cubicBezTo>
                  <a:lnTo>
                    <a:pt x="14515" y="5371"/>
                  </a:lnTo>
                  <a:cubicBezTo>
                    <a:pt x="14515" y="5240"/>
                    <a:pt x="14491" y="5097"/>
                    <a:pt x="14479" y="4978"/>
                  </a:cubicBezTo>
                  <a:cubicBezTo>
                    <a:pt x="14479" y="4954"/>
                    <a:pt x="14479" y="4918"/>
                    <a:pt x="14467" y="4894"/>
                  </a:cubicBezTo>
                  <a:cubicBezTo>
                    <a:pt x="14836" y="4668"/>
                    <a:pt x="15241" y="4597"/>
                    <a:pt x="15669" y="4525"/>
                  </a:cubicBezTo>
                  <a:cubicBezTo>
                    <a:pt x="15800" y="4490"/>
                    <a:pt x="15955" y="4478"/>
                    <a:pt x="16086" y="4442"/>
                  </a:cubicBezTo>
                  <a:cubicBezTo>
                    <a:pt x="16420" y="4371"/>
                    <a:pt x="16741" y="4347"/>
                    <a:pt x="17086" y="4347"/>
                  </a:cubicBezTo>
                  <a:cubicBezTo>
                    <a:pt x="17574" y="4347"/>
                    <a:pt x="18098" y="4418"/>
                    <a:pt x="18622" y="4561"/>
                  </a:cubicBezTo>
                  <a:cubicBezTo>
                    <a:pt x="20599" y="5144"/>
                    <a:pt x="21837" y="6549"/>
                    <a:pt x="22004" y="8419"/>
                  </a:cubicBezTo>
                  <a:cubicBezTo>
                    <a:pt x="22087" y="9264"/>
                    <a:pt x="22087" y="10026"/>
                    <a:pt x="21980" y="10740"/>
                  </a:cubicBezTo>
                  <a:cubicBezTo>
                    <a:pt x="21873" y="11455"/>
                    <a:pt x="21587" y="12110"/>
                    <a:pt x="21325" y="12645"/>
                  </a:cubicBezTo>
                  <a:cubicBezTo>
                    <a:pt x="20932" y="13431"/>
                    <a:pt x="20432" y="14110"/>
                    <a:pt x="19849" y="14669"/>
                  </a:cubicBezTo>
                  <a:cubicBezTo>
                    <a:pt x="19253" y="15241"/>
                    <a:pt x="18515" y="15515"/>
                    <a:pt x="17705" y="15800"/>
                  </a:cubicBezTo>
                  <a:close/>
                  <a:moveTo>
                    <a:pt x="8776" y="12979"/>
                  </a:moveTo>
                  <a:cubicBezTo>
                    <a:pt x="8514" y="13050"/>
                    <a:pt x="8240" y="13133"/>
                    <a:pt x="7978" y="13193"/>
                  </a:cubicBezTo>
                  <a:cubicBezTo>
                    <a:pt x="7847" y="13229"/>
                    <a:pt x="7704" y="13253"/>
                    <a:pt x="7585" y="13253"/>
                  </a:cubicBezTo>
                  <a:cubicBezTo>
                    <a:pt x="7395" y="13253"/>
                    <a:pt x="7252" y="13181"/>
                    <a:pt x="7109" y="13014"/>
                  </a:cubicBezTo>
                  <a:lnTo>
                    <a:pt x="6978" y="12860"/>
                  </a:lnTo>
                  <a:lnTo>
                    <a:pt x="6871" y="13038"/>
                  </a:lnTo>
                  <a:cubicBezTo>
                    <a:pt x="6323" y="13955"/>
                    <a:pt x="5763" y="14503"/>
                    <a:pt x="5061" y="14824"/>
                  </a:cubicBezTo>
                  <a:cubicBezTo>
                    <a:pt x="5085" y="14765"/>
                    <a:pt x="5097" y="14705"/>
                    <a:pt x="5132" y="14657"/>
                  </a:cubicBezTo>
                  <a:cubicBezTo>
                    <a:pt x="5275" y="14288"/>
                    <a:pt x="5430" y="13907"/>
                    <a:pt x="5597" y="13538"/>
                  </a:cubicBezTo>
                  <a:cubicBezTo>
                    <a:pt x="5668" y="13372"/>
                    <a:pt x="5728" y="13217"/>
                    <a:pt x="5656" y="13062"/>
                  </a:cubicBezTo>
                  <a:cubicBezTo>
                    <a:pt x="5597" y="12931"/>
                    <a:pt x="5430" y="12872"/>
                    <a:pt x="5275" y="12836"/>
                  </a:cubicBezTo>
                  <a:cubicBezTo>
                    <a:pt x="5121" y="12800"/>
                    <a:pt x="4954" y="12764"/>
                    <a:pt x="4799" y="12729"/>
                  </a:cubicBezTo>
                  <a:cubicBezTo>
                    <a:pt x="4561" y="12693"/>
                    <a:pt x="4347" y="12645"/>
                    <a:pt x="4120" y="12574"/>
                  </a:cubicBezTo>
                  <a:cubicBezTo>
                    <a:pt x="3727" y="12431"/>
                    <a:pt x="3370" y="12252"/>
                    <a:pt x="3073" y="12062"/>
                  </a:cubicBezTo>
                  <a:cubicBezTo>
                    <a:pt x="2704" y="11812"/>
                    <a:pt x="2334" y="11502"/>
                    <a:pt x="1930" y="11133"/>
                  </a:cubicBezTo>
                  <a:cubicBezTo>
                    <a:pt x="1382" y="10586"/>
                    <a:pt x="1168" y="9895"/>
                    <a:pt x="965" y="9050"/>
                  </a:cubicBezTo>
                  <a:cubicBezTo>
                    <a:pt x="560" y="7419"/>
                    <a:pt x="834" y="5847"/>
                    <a:pt x="1763" y="4323"/>
                  </a:cubicBezTo>
                  <a:cubicBezTo>
                    <a:pt x="2096" y="3787"/>
                    <a:pt x="2584" y="3323"/>
                    <a:pt x="3061" y="2882"/>
                  </a:cubicBezTo>
                  <a:lnTo>
                    <a:pt x="3156" y="2787"/>
                  </a:lnTo>
                  <a:cubicBezTo>
                    <a:pt x="4311" y="1692"/>
                    <a:pt x="5716" y="1025"/>
                    <a:pt x="7323" y="763"/>
                  </a:cubicBezTo>
                  <a:cubicBezTo>
                    <a:pt x="7704" y="703"/>
                    <a:pt x="8097" y="680"/>
                    <a:pt x="8466" y="680"/>
                  </a:cubicBezTo>
                  <a:cubicBezTo>
                    <a:pt x="9800" y="680"/>
                    <a:pt x="10978" y="1084"/>
                    <a:pt x="11967" y="1882"/>
                  </a:cubicBezTo>
                  <a:cubicBezTo>
                    <a:pt x="13122" y="2835"/>
                    <a:pt x="13753" y="4001"/>
                    <a:pt x="13860" y="5347"/>
                  </a:cubicBezTo>
                  <a:cubicBezTo>
                    <a:pt x="13919" y="6097"/>
                    <a:pt x="13967" y="6942"/>
                    <a:pt x="13753" y="7764"/>
                  </a:cubicBezTo>
                  <a:lnTo>
                    <a:pt x="13729" y="7847"/>
                  </a:lnTo>
                  <a:cubicBezTo>
                    <a:pt x="13669" y="8073"/>
                    <a:pt x="13622" y="8311"/>
                    <a:pt x="13526" y="8526"/>
                  </a:cubicBezTo>
                  <a:cubicBezTo>
                    <a:pt x="13288" y="9097"/>
                    <a:pt x="13074" y="9597"/>
                    <a:pt x="12836" y="10086"/>
                  </a:cubicBezTo>
                  <a:cubicBezTo>
                    <a:pt x="12526" y="10693"/>
                    <a:pt x="12086" y="11228"/>
                    <a:pt x="11443" y="11693"/>
                  </a:cubicBezTo>
                  <a:cubicBezTo>
                    <a:pt x="10621" y="12288"/>
                    <a:pt x="9823" y="12705"/>
                    <a:pt x="8990" y="12955"/>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42" name="Google Shape;1042;p44"/>
          <p:cNvGrpSpPr/>
          <p:nvPr/>
        </p:nvGrpSpPr>
        <p:grpSpPr>
          <a:xfrm>
            <a:off x="10078609" y="4160930"/>
            <a:ext cx="871488" cy="1193781"/>
            <a:chOff x="1731150" y="1748550"/>
            <a:chExt cx="228625" cy="313175"/>
          </a:xfrm>
        </p:grpSpPr>
        <p:sp>
          <p:nvSpPr>
            <p:cNvPr id="1043" name="Google Shape;1043;p44"/>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4"/>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4"/>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4"/>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4"/>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4"/>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9" name="Google Shape;1049;p44"/>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4" name="Picture 33">
            <a:extLst>
              <a:ext uri="{FF2B5EF4-FFF2-40B4-BE49-F238E27FC236}">
                <a16:creationId xmlns:a16="http://schemas.microsoft.com/office/drawing/2014/main" id="{E9425113-8137-40D5-934C-AA4BD59E6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3" y="1"/>
            <a:ext cx="1326776" cy="1326776"/>
          </a:xfrm>
          <a:prstGeom prst="rect">
            <a:avLst/>
          </a:prstGeom>
        </p:spPr>
      </p:pic>
    </p:spTree>
    <p:custDataLst>
      <p:tags r:id="rId1"/>
    </p:custDataLst>
    <p:extLst>
      <p:ext uri="{BB962C8B-B14F-4D97-AF65-F5344CB8AC3E}">
        <p14:creationId xmlns:p14="http://schemas.microsoft.com/office/powerpoint/2010/main" val="2156231713"/>
      </p:ext>
    </p:extLst>
  </p:cSld>
  <p:clrMapOvr>
    <a:masterClrMapping/>
  </p:clrMapOvr>
  <mc:AlternateContent xmlns:mc="http://schemas.openxmlformats.org/markup-compatibility/2006" xmlns:p14="http://schemas.microsoft.com/office/powerpoint/2010/main">
    <mc:Choice Requires="p14">
      <p:transition spd="slow" p14:dur="2000" advTm="16811"/>
    </mc:Choice>
    <mc:Fallback xmlns="">
      <p:transition spd="slow" advTm="168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23"/>
                                        </p:tgtEl>
                                        <p:attrNameLst>
                                          <p:attrName>style.visibility</p:attrName>
                                        </p:attrNameLst>
                                      </p:cBhvr>
                                      <p:to>
                                        <p:strVal val="visible"/>
                                      </p:to>
                                    </p:set>
                                    <p:anim calcmode="lin" valueType="num">
                                      <p:cBhvr>
                                        <p:cTn id="7" dur="500" fill="hold"/>
                                        <p:tgtEl>
                                          <p:spTgt spid="1023"/>
                                        </p:tgtEl>
                                        <p:attrNameLst>
                                          <p:attrName>ppt_w</p:attrName>
                                        </p:attrNameLst>
                                      </p:cBhvr>
                                      <p:tavLst>
                                        <p:tav tm="0">
                                          <p:val>
                                            <p:fltVal val="0"/>
                                          </p:val>
                                        </p:tav>
                                        <p:tav tm="100000">
                                          <p:val>
                                            <p:strVal val="#ppt_w"/>
                                          </p:val>
                                        </p:tav>
                                      </p:tavLst>
                                    </p:anim>
                                    <p:anim calcmode="lin" valueType="num">
                                      <p:cBhvr>
                                        <p:cTn id="8" dur="500" fill="hold"/>
                                        <p:tgtEl>
                                          <p:spTgt spid="1023"/>
                                        </p:tgtEl>
                                        <p:attrNameLst>
                                          <p:attrName>ppt_h</p:attrName>
                                        </p:attrNameLst>
                                      </p:cBhvr>
                                      <p:tavLst>
                                        <p:tav tm="0">
                                          <p:val>
                                            <p:fltVal val="0"/>
                                          </p:val>
                                        </p:tav>
                                        <p:tav tm="100000">
                                          <p:val>
                                            <p:strVal val="#ppt_h"/>
                                          </p:val>
                                        </p:tav>
                                      </p:tavLst>
                                    </p:anim>
                                    <p:animEffect transition="in" filter="fade">
                                      <p:cBhvr>
                                        <p:cTn id="9" dur="500"/>
                                        <p:tgtEl>
                                          <p:spTgt spid="1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365" y="468081"/>
            <a:ext cx="8547819" cy="5419814"/>
          </a:xfrm>
          <a:prstGeom prst="rect">
            <a:avLst/>
          </a:prstGeom>
        </p:spPr>
      </p:pic>
      <p:sp>
        <p:nvSpPr>
          <p:cNvPr id="2" name="TextBox 1"/>
          <p:cNvSpPr txBox="1"/>
          <p:nvPr/>
        </p:nvSpPr>
        <p:spPr>
          <a:xfrm>
            <a:off x="3323346" y="1515481"/>
            <a:ext cx="5928230" cy="2800767"/>
          </a:xfrm>
          <a:prstGeom prst="rect">
            <a:avLst/>
          </a:prstGeom>
          <a:noFill/>
        </p:spPr>
        <p:txBody>
          <a:bodyPr wrap="square" rtlCol="0">
            <a:spAutoFit/>
          </a:bodyPr>
          <a:lstStyle/>
          <a:p>
            <a:endParaRPr lang="en-US" sz="4400" b="1" i="1"/>
          </a:p>
          <a:p>
            <a:r>
              <a:rPr lang="en-US" sz="4400" b="1" i="1"/>
              <a:t>Em cần yêu thương, giúp đỡ, chia sẻ cùng bạn bè.</a:t>
            </a:r>
            <a:endParaRPr lang="en-US" sz="4400" b="1" i="1" dirty="0"/>
          </a:p>
        </p:txBody>
      </p:sp>
      <p:sp>
        <p:nvSpPr>
          <p:cNvPr id="4" name="Rectangle 3"/>
          <p:cNvSpPr/>
          <p:nvPr/>
        </p:nvSpPr>
        <p:spPr>
          <a:xfrm>
            <a:off x="9640389" y="6438903"/>
            <a:ext cx="1724297" cy="1578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7214" y="3389969"/>
            <a:ext cx="3267739" cy="3206774"/>
          </a:xfrm>
          <a:prstGeom prst="rect">
            <a:avLst/>
          </a:prstGeom>
        </p:spPr>
      </p:pic>
    </p:spTree>
    <p:extLst>
      <p:ext uri="{BB962C8B-B14F-4D97-AF65-F5344CB8AC3E}">
        <p14:creationId xmlns:p14="http://schemas.microsoft.com/office/powerpoint/2010/main" val="1532776594"/>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0" name="Google Shape;1020;p44"/>
          <p:cNvGrpSpPr/>
          <p:nvPr/>
        </p:nvGrpSpPr>
        <p:grpSpPr>
          <a:xfrm>
            <a:off x="2443865" y="639704"/>
            <a:ext cx="7735321" cy="5428645"/>
            <a:chOff x="1540350" y="826005"/>
            <a:chExt cx="6259025" cy="3378825"/>
          </a:xfrm>
          <a:solidFill>
            <a:schemeClr val="bg1">
              <a:lumMod val="60000"/>
              <a:lumOff val="40000"/>
            </a:schemeClr>
          </a:solidFill>
        </p:grpSpPr>
        <p:sp>
          <p:nvSpPr>
            <p:cNvPr id="1021" name="Google Shape;1021;p44"/>
            <p:cNvSpPr/>
            <p:nvPr/>
          </p:nvSpPr>
          <p:spPr>
            <a:xfrm rot="-129175">
              <a:off x="1789023" y="1167494"/>
              <a:ext cx="5957405" cy="2926472"/>
            </a:xfrm>
            <a:prstGeom prst="roundRect">
              <a:avLst>
                <a:gd name="adj" fmla="val 24491"/>
              </a:avLst>
            </a:prstGeom>
            <a:grp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44"/>
            <p:cNvSpPr/>
            <p:nvPr/>
          </p:nvSpPr>
          <p:spPr>
            <a:xfrm rot="-129175">
              <a:off x="1593297" y="936869"/>
              <a:ext cx="5957405" cy="2926472"/>
            </a:xfrm>
            <a:prstGeom prst="roundRect">
              <a:avLst>
                <a:gd name="adj" fmla="val 24491"/>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23" name="Google Shape;1023;p44"/>
          <p:cNvSpPr txBox="1">
            <a:spLocks noGrp="1"/>
          </p:cNvSpPr>
          <p:nvPr>
            <p:ph type="title"/>
          </p:nvPr>
        </p:nvSpPr>
        <p:spPr>
          <a:xfrm>
            <a:off x="2992214" y="2029481"/>
            <a:ext cx="6522800" cy="3304000"/>
          </a:xfrm>
          <a:prstGeom prst="rect">
            <a:avLst/>
          </a:prstGeom>
        </p:spPr>
        <p:txBody>
          <a:bodyPr spcFirstLastPara="1" wrap="square" lIns="121900" tIns="121900" rIns="121900" bIns="121900" anchor="ctr" anchorCtr="0">
            <a:noAutofit/>
          </a:bodyPr>
          <a:lstStyle/>
          <a:p>
            <a:pPr>
              <a:lnSpc>
                <a:spcPct val="150000"/>
              </a:lnSpc>
            </a:pPr>
            <a:r>
              <a:rPr lang="en-US" sz="4000" b="1">
                <a:solidFill>
                  <a:srgbClr val="002060"/>
                </a:solidFill>
              </a:rPr>
              <a:t>Em hãy kể thêm một số việc thể hiện sự yêu quý bạn bè?</a:t>
            </a:r>
            <a:br>
              <a:rPr lang="en-US" sz="4000" b="1">
                <a:solidFill>
                  <a:srgbClr val="002060"/>
                </a:solidFill>
              </a:rPr>
            </a:br>
            <a:endParaRPr sz="4000" b="1" dirty="0">
              <a:latin typeface="+mn-lt"/>
            </a:endParaRPr>
          </a:p>
        </p:txBody>
      </p:sp>
      <p:grpSp>
        <p:nvGrpSpPr>
          <p:cNvPr id="1024" name="Google Shape;1024;p44"/>
          <p:cNvGrpSpPr/>
          <p:nvPr/>
        </p:nvGrpSpPr>
        <p:grpSpPr>
          <a:xfrm>
            <a:off x="8518919" y="4459117"/>
            <a:ext cx="1754085" cy="1491356"/>
            <a:chOff x="1168000" y="1750950"/>
            <a:chExt cx="405425" cy="344700"/>
          </a:xfrm>
        </p:grpSpPr>
        <p:sp>
          <p:nvSpPr>
            <p:cNvPr id="1025" name="Google Shape;1025;p44"/>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44"/>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44"/>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44"/>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44"/>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4"/>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4"/>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32" name="Google Shape;1032;p44"/>
          <p:cNvGrpSpPr/>
          <p:nvPr/>
        </p:nvGrpSpPr>
        <p:grpSpPr>
          <a:xfrm>
            <a:off x="1495508" y="534455"/>
            <a:ext cx="1849607" cy="1549120"/>
            <a:chOff x="2391350" y="3583000"/>
            <a:chExt cx="571525" cy="478675"/>
          </a:xfrm>
        </p:grpSpPr>
        <p:sp>
          <p:nvSpPr>
            <p:cNvPr id="1033" name="Google Shape;1033;p44"/>
            <p:cNvSpPr/>
            <p:nvPr/>
          </p:nvSpPr>
          <p:spPr>
            <a:xfrm>
              <a:off x="2400875" y="3591050"/>
              <a:ext cx="343225" cy="369125"/>
            </a:xfrm>
            <a:custGeom>
              <a:avLst/>
              <a:gdLst/>
              <a:ahLst/>
              <a:cxnLst/>
              <a:rect l="l" t="t" r="r" b="b"/>
              <a:pathLst>
                <a:path w="13729" h="14765" extrusionOk="0">
                  <a:moveTo>
                    <a:pt x="6621" y="12800"/>
                  </a:moveTo>
                  <a:cubicBezTo>
                    <a:pt x="6073" y="13704"/>
                    <a:pt x="5430" y="14419"/>
                    <a:pt x="4406" y="14764"/>
                  </a:cubicBezTo>
                  <a:cubicBezTo>
                    <a:pt x="4632" y="14228"/>
                    <a:pt x="4823" y="13693"/>
                    <a:pt x="5061" y="13157"/>
                  </a:cubicBezTo>
                  <a:cubicBezTo>
                    <a:pt x="5192" y="12847"/>
                    <a:pt x="5180" y="12740"/>
                    <a:pt x="4859" y="12657"/>
                  </a:cubicBezTo>
                  <a:cubicBezTo>
                    <a:pt x="4466" y="12550"/>
                    <a:pt x="4049" y="12514"/>
                    <a:pt x="3680" y="12383"/>
                  </a:cubicBezTo>
                  <a:cubicBezTo>
                    <a:pt x="3311" y="12252"/>
                    <a:pt x="2942" y="12073"/>
                    <a:pt x="2608" y="11847"/>
                  </a:cubicBezTo>
                  <a:cubicBezTo>
                    <a:pt x="2192" y="11561"/>
                    <a:pt x="1811" y="11240"/>
                    <a:pt x="1453" y="10895"/>
                  </a:cubicBezTo>
                  <a:cubicBezTo>
                    <a:pt x="834" y="10311"/>
                    <a:pt x="632" y="9525"/>
                    <a:pt x="441" y="8740"/>
                  </a:cubicBezTo>
                  <a:cubicBezTo>
                    <a:pt x="1" y="7001"/>
                    <a:pt x="346" y="5394"/>
                    <a:pt x="1251" y="3906"/>
                  </a:cubicBezTo>
                  <a:cubicBezTo>
                    <a:pt x="1608" y="3310"/>
                    <a:pt x="2168" y="2810"/>
                    <a:pt x="2668" y="2334"/>
                  </a:cubicBezTo>
                  <a:cubicBezTo>
                    <a:pt x="3858" y="1203"/>
                    <a:pt x="5287" y="524"/>
                    <a:pt x="6906" y="274"/>
                  </a:cubicBezTo>
                  <a:cubicBezTo>
                    <a:pt x="8633" y="0"/>
                    <a:pt x="10288" y="286"/>
                    <a:pt x="11669" y="1417"/>
                  </a:cubicBezTo>
                  <a:cubicBezTo>
                    <a:pt x="12776" y="2322"/>
                    <a:pt x="13503" y="3501"/>
                    <a:pt x="13622" y="4989"/>
                  </a:cubicBezTo>
                  <a:cubicBezTo>
                    <a:pt x="13681" y="5823"/>
                    <a:pt x="13729" y="6620"/>
                    <a:pt x="13514" y="7442"/>
                  </a:cubicBezTo>
                  <a:cubicBezTo>
                    <a:pt x="13443" y="7692"/>
                    <a:pt x="13383" y="7966"/>
                    <a:pt x="13276" y="8216"/>
                  </a:cubicBezTo>
                  <a:cubicBezTo>
                    <a:pt x="13062" y="8740"/>
                    <a:pt x="12836" y="9275"/>
                    <a:pt x="12586" y="9775"/>
                  </a:cubicBezTo>
                  <a:cubicBezTo>
                    <a:pt x="12252" y="10454"/>
                    <a:pt x="11752" y="11002"/>
                    <a:pt x="11133" y="11430"/>
                  </a:cubicBezTo>
                  <a:cubicBezTo>
                    <a:pt x="10371" y="12002"/>
                    <a:pt x="9538" y="12442"/>
                    <a:pt x="8633" y="12716"/>
                  </a:cubicBezTo>
                  <a:cubicBezTo>
                    <a:pt x="8299" y="12811"/>
                    <a:pt x="7966" y="12919"/>
                    <a:pt x="7621" y="13014"/>
                  </a:cubicBezTo>
                  <a:cubicBezTo>
                    <a:pt x="7287" y="13109"/>
                    <a:pt x="6942" y="13192"/>
                    <a:pt x="6621" y="12800"/>
                  </a:cubicBezTo>
                  <a:close/>
                  <a:moveTo>
                    <a:pt x="10466" y="6787"/>
                  </a:moveTo>
                  <a:cubicBezTo>
                    <a:pt x="10466" y="7085"/>
                    <a:pt x="10645" y="7370"/>
                    <a:pt x="10871" y="7418"/>
                  </a:cubicBezTo>
                  <a:cubicBezTo>
                    <a:pt x="11133" y="7478"/>
                    <a:pt x="11407" y="7299"/>
                    <a:pt x="11526" y="6977"/>
                  </a:cubicBezTo>
                  <a:cubicBezTo>
                    <a:pt x="11586" y="6823"/>
                    <a:pt x="11609" y="6656"/>
                    <a:pt x="11609" y="6489"/>
                  </a:cubicBezTo>
                  <a:cubicBezTo>
                    <a:pt x="11609" y="6132"/>
                    <a:pt x="11336" y="5942"/>
                    <a:pt x="11002" y="6061"/>
                  </a:cubicBezTo>
                  <a:cubicBezTo>
                    <a:pt x="10693" y="6168"/>
                    <a:pt x="10466" y="6477"/>
                    <a:pt x="10466" y="6787"/>
                  </a:cubicBezTo>
                  <a:close/>
                  <a:moveTo>
                    <a:pt x="8192" y="6465"/>
                  </a:moveTo>
                  <a:cubicBezTo>
                    <a:pt x="8192" y="6204"/>
                    <a:pt x="8145" y="6013"/>
                    <a:pt x="7918" y="5930"/>
                  </a:cubicBezTo>
                  <a:cubicBezTo>
                    <a:pt x="7716" y="5834"/>
                    <a:pt x="7514" y="5882"/>
                    <a:pt x="7371" y="6049"/>
                  </a:cubicBezTo>
                  <a:cubicBezTo>
                    <a:pt x="7109" y="6311"/>
                    <a:pt x="7026" y="6656"/>
                    <a:pt x="7133" y="7013"/>
                  </a:cubicBezTo>
                  <a:cubicBezTo>
                    <a:pt x="7216" y="7323"/>
                    <a:pt x="7478" y="7418"/>
                    <a:pt x="7740" y="7216"/>
                  </a:cubicBezTo>
                  <a:cubicBezTo>
                    <a:pt x="8026" y="7025"/>
                    <a:pt x="8145" y="6739"/>
                    <a:pt x="8192" y="6465"/>
                  </a:cubicBezTo>
                  <a:close/>
                  <a:moveTo>
                    <a:pt x="4501" y="6680"/>
                  </a:moveTo>
                  <a:cubicBezTo>
                    <a:pt x="4501" y="6418"/>
                    <a:pt x="4263" y="6204"/>
                    <a:pt x="3966" y="6204"/>
                  </a:cubicBezTo>
                  <a:cubicBezTo>
                    <a:pt x="3692" y="6204"/>
                    <a:pt x="3394" y="6561"/>
                    <a:pt x="3394" y="6858"/>
                  </a:cubicBezTo>
                  <a:cubicBezTo>
                    <a:pt x="3394" y="7192"/>
                    <a:pt x="3620" y="7478"/>
                    <a:pt x="3870" y="7478"/>
                  </a:cubicBezTo>
                  <a:cubicBezTo>
                    <a:pt x="4192" y="7478"/>
                    <a:pt x="4501" y="7085"/>
                    <a:pt x="4501" y="668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4"/>
            <p:cNvSpPr/>
            <p:nvPr/>
          </p:nvSpPr>
          <p:spPr>
            <a:xfrm>
              <a:off x="2650325" y="3685700"/>
              <a:ext cx="297675" cy="361075"/>
            </a:xfrm>
            <a:custGeom>
              <a:avLst/>
              <a:gdLst/>
              <a:ahLst/>
              <a:cxnLst/>
              <a:rect l="l" t="t" r="r" b="b"/>
              <a:pathLst>
                <a:path w="11907" h="14443" extrusionOk="0">
                  <a:moveTo>
                    <a:pt x="6084" y="14443"/>
                  </a:moveTo>
                  <a:cubicBezTo>
                    <a:pt x="5584" y="14407"/>
                    <a:pt x="5239" y="14193"/>
                    <a:pt x="5049" y="13871"/>
                  </a:cubicBezTo>
                  <a:cubicBezTo>
                    <a:pt x="4810" y="13467"/>
                    <a:pt x="4632" y="13038"/>
                    <a:pt x="4477" y="12585"/>
                  </a:cubicBezTo>
                  <a:cubicBezTo>
                    <a:pt x="4406" y="12383"/>
                    <a:pt x="4334" y="12276"/>
                    <a:pt x="4120" y="12240"/>
                  </a:cubicBezTo>
                  <a:cubicBezTo>
                    <a:pt x="3822" y="12216"/>
                    <a:pt x="3525" y="12181"/>
                    <a:pt x="3227" y="12121"/>
                  </a:cubicBezTo>
                  <a:cubicBezTo>
                    <a:pt x="1715" y="11823"/>
                    <a:pt x="643" y="11014"/>
                    <a:pt x="84" y="9537"/>
                  </a:cubicBezTo>
                  <a:cubicBezTo>
                    <a:pt x="72" y="9490"/>
                    <a:pt x="60" y="9430"/>
                    <a:pt x="60" y="9383"/>
                  </a:cubicBezTo>
                  <a:cubicBezTo>
                    <a:pt x="48" y="9204"/>
                    <a:pt x="12" y="9025"/>
                    <a:pt x="0" y="8883"/>
                  </a:cubicBezTo>
                  <a:cubicBezTo>
                    <a:pt x="607" y="8454"/>
                    <a:pt x="1215" y="8061"/>
                    <a:pt x="1774" y="7621"/>
                  </a:cubicBezTo>
                  <a:cubicBezTo>
                    <a:pt x="2084" y="7382"/>
                    <a:pt x="2382" y="7061"/>
                    <a:pt x="2584" y="6740"/>
                  </a:cubicBezTo>
                  <a:cubicBezTo>
                    <a:pt x="3274" y="5656"/>
                    <a:pt x="3858" y="4501"/>
                    <a:pt x="4001" y="3215"/>
                  </a:cubicBezTo>
                  <a:cubicBezTo>
                    <a:pt x="4072" y="2572"/>
                    <a:pt x="4036" y="1906"/>
                    <a:pt x="4048" y="1263"/>
                  </a:cubicBezTo>
                  <a:cubicBezTo>
                    <a:pt x="4048" y="1084"/>
                    <a:pt x="4013" y="894"/>
                    <a:pt x="4001" y="715"/>
                  </a:cubicBezTo>
                  <a:cubicBezTo>
                    <a:pt x="4548" y="358"/>
                    <a:pt x="5168" y="322"/>
                    <a:pt x="5739" y="191"/>
                  </a:cubicBezTo>
                  <a:cubicBezTo>
                    <a:pt x="6620" y="1"/>
                    <a:pt x="7501" y="72"/>
                    <a:pt x="8335" y="310"/>
                  </a:cubicBezTo>
                  <a:cubicBezTo>
                    <a:pt x="10144" y="846"/>
                    <a:pt x="11633" y="2168"/>
                    <a:pt x="11835" y="4287"/>
                  </a:cubicBezTo>
                  <a:cubicBezTo>
                    <a:pt x="11907" y="5073"/>
                    <a:pt x="11907" y="5858"/>
                    <a:pt x="11799" y="6644"/>
                  </a:cubicBezTo>
                  <a:cubicBezTo>
                    <a:pt x="11716" y="7347"/>
                    <a:pt x="11442" y="7978"/>
                    <a:pt x="11133" y="8597"/>
                  </a:cubicBezTo>
                  <a:cubicBezTo>
                    <a:pt x="10740" y="9371"/>
                    <a:pt x="10252" y="10073"/>
                    <a:pt x="9632" y="10669"/>
                  </a:cubicBezTo>
                  <a:cubicBezTo>
                    <a:pt x="8989" y="11276"/>
                    <a:pt x="8180" y="11562"/>
                    <a:pt x="7382" y="11859"/>
                  </a:cubicBezTo>
                  <a:cubicBezTo>
                    <a:pt x="7323" y="11883"/>
                    <a:pt x="7251" y="11883"/>
                    <a:pt x="7192" y="11919"/>
                  </a:cubicBezTo>
                  <a:lnTo>
                    <a:pt x="6299" y="12228"/>
                  </a:lnTo>
                  <a:cubicBezTo>
                    <a:pt x="6215" y="12621"/>
                    <a:pt x="6120" y="13014"/>
                    <a:pt x="6072" y="13407"/>
                  </a:cubicBezTo>
                  <a:cubicBezTo>
                    <a:pt x="6037" y="13597"/>
                    <a:pt x="6096" y="13812"/>
                    <a:pt x="6120" y="14002"/>
                  </a:cubicBezTo>
                  <a:cubicBezTo>
                    <a:pt x="6096" y="14133"/>
                    <a:pt x="6084" y="14252"/>
                    <a:pt x="6084" y="14443"/>
                  </a:cubicBezTo>
                  <a:close/>
                  <a:moveTo>
                    <a:pt x="9490" y="6156"/>
                  </a:moveTo>
                  <a:cubicBezTo>
                    <a:pt x="9478" y="6692"/>
                    <a:pt x="9716" y="6930"/>
                    <a:pt x="10025" y="6811"/>
                  </a:cubicBezTo>
                  <a:cubicBezTo>
                    <a:pt x="10347" y="6692"/>
                    <a:pt x="10597" y="6251"/>
                    <a:pt x="10537" y="5918"/>
                  </a:cubicBezTo>
                  <a:cubicBezTo>
                    <a:pt x="10490" y="5716"/>
                    <a:pt x="10371" y="5549"/>
                    <a:pt x="10144" y="5501"/>
                  </a:cubicBezTo>
                  <a:cubicBezTo>
                    <a:pt x="9930" y="5442"/>
                    <a:pt x="9751" y="5549"/>
                    <a:pt x="9656" y="5751"/>
                  </a:cubicBezTo>
                  <a:cubicBezTo>
                    <a:pt x="9585" y="5906"/>
                    <a:pt x="9525" y="6085"/>
                    <a:pt x="9490" y="6156"/>
                  </a:cubicBezTo>
                  <a:close/>
                  <a:moveTo>
                    <a:pt x="5084" y="6156"/>
                  </a:moveTo>
                  <a:cubicBezTo>
                    <a:pt x="5108" y="5811"/>
                    <a:pt x="4906" y="5608"/>
                    <a:pt x="4596" y="5597"/>
                  </a:cubicBezTo>
                  <a:cubicBezTo>
                    <a:pt x="4346" y="5573"/>
                    <a:pt x="4072" y="5870"/>
                    <a:pt x="4060" y="6216"/>
                  </a:cubicBezTo>
                  <a:cubicBezTo>
                    <a:pt x="4048" y="6513"/>
                    <a:pt x="4251" y="6751"/>
                    <a:pt x="4537" y="6751"/>
                  </a:cubicBezTo>
                  <a:cubicBezTo>
                    <a:pt x="4846" y="6728"/>
                    <a:pt x="5072" y="6501"/>
                    <a:pt x="5084" y="6156"/>
                  </a:cubicBezTo>
                  <a:close/>
                  <a:moveTo>
                    <a:pt x="7966" y="5930"/>
                  </a:moveTo>
                  <a:cubicBezTo>
                    <a:pt x="7966" y="5549"/>
                    <a:pt x="7846" y="5394"/>
                    <a:pt x="7632" y="5430"/>
                  </a:cubicBezTo>
                  <a:cubicBezTo>
                    <a:pt x="7239" y="5477"/>
                    <a:pt x="6942" y="5835"/>
                    <a:pt x="7037" y="6216"/>
                  </a:cubicBezTo>
                  <a:cubicBezTo>
                    <a:pt x="7073" y="6347"/>
                    <a:pt x="7204" y="6549"/>
                    <a:pt x="7323" y="6573"/>
                  </a:cubicBezTo>
                  <a:cubicBezTo>
                    <a:pt x="7442" y="6609"/>
                    <a:pt x="7656" y="6525"/>
                    <a:pt x="7751" y="6430"/>
                  </a:cubicBezTo>
                  <a:cubicBezTo>
                    <a:pt x="7870" y="6251"/>
                    <a:pt x="7918" y="6025"/>
                    <a:pt x="7966" y="593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4"/>
            <p:cNvSpPr/>
            <p:nvPr/>
          </p:nvSpPr>
          <p:spPr>
            <a:xfrm>
              <a:off x="2662525" y="3739575"/>
              <a:ext cx="28300" cy="38425"/>
            </a:xfrm>
            <a:custGeom>
              <a:avLst/>
              <a:gdLst/>
              <a:ahLst/>
              <a:cxnLst/>
              <a:rect l="l" t="t" r="r" b="b"/>
              <a:pathLst>
                <a:path w="1132" h="1537" extrusionOk="0">
                  <a:moveTo>
                    <a:pt x="0" y="846"/>
                  </a:moveTo>
                  <a:cubicBezTo>
                    <a:pt x="0" y="536"/>
                    <a:pt x="227" y="227"/>
                    <a:pt x="524" y="120"/>
                  </a:cubicBezTo>
                  <a:cubicBezTo>
                    <a:pt x="846" y="1"/>
                    <a:pt x="1132" y="191"/>
                    <a:pt x="1132" y="548"/>
                  </a:cubicBezTo>
                  <a:cubicBezTo>
                    <a:pt x="1132" y="715"/>
                    <a:pt x="1108" y="894"/>
                    <a:pt x="1048" y="1036"/>
                  </a:cubicBezTo>
                  <a:cubicBezTo>
                    <a:pt x="941" y="1358"/>
                    <a:pt x="655" y="1537"/>
                    <a:pt x="393" y="1477"/>
                  </a:cubicBezTo>
                  <a:cubicBezTo>
                    <a:pt x="179" y="1429"/>
                    <a:pt x="0" y="1144"/>
                    <a:pt x="0" y="84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4"/>
            <p:cNvSpPr/>
            <p:nvPr/>
          </p:nvSpPr>
          <p:spPr>
            <a:xfrm>
              <a:off x="2576800" y="3736900"/>
              <a:ext cx="28900" cy="39600"/>
            </a:xfrm>
            <a:custGeom>
              <a:avLst/>
              <a:gdLst/>
              <a:ahLst/>
              <a:cxnLst/>
              <a:rect l="l" t="t" r="r" b="b"/>
              <a:pathLst>
                <a:path w="1156" h="1584" extrusionOk="0">
                  <a:moveTo>
                    <a:pt x="1155" y="631"/>
                  </a:moveTo>
                  <a:cubicBezTo>
                    <a:pt x="1108" y="905"/>
                    <a:pt x="989" y="1191"/>
                    <a:pt x="727" y="1382"/>
                  </a:cubicBezTo>
                  <a:cubicBezTo>
                    <a:pt x="453" y="1584"/>
                    <a:pt x="203" y="1489"/>
                    <a:pt x="108" y="1179"/>
                  </a:cubicBezTo>
                  <a:cubicBezTo>
                    <a:pt x="0" y="822"/>
                    <a:pt x="84" y="489"/>
                    <a:pt x="346" y="215"/>
                  </a:cubicBezTo>
                  <a:cubicBezTo>
                    <a:pt x="500" y="48"/>
                    <a:pt x="691" y="0"/>
                    <a:pt x="905" y="96"/>
                  </a:cubicBezTo>
                  <a:cubicBezTo>
                    <a:pt x="1108" y="179"/>
                    <a:pt x="1155" y="358"/>
                    <a:pt x="1155" y="63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4"/>
            <p:cNvSpPr/>
            <p:nvPr/>
          </p:nvSpPr>
          <p:spPr>
            <a:xfrm>
              <a:off x="2485725" y="3745825"/>
              <a:ext cx="27700" cy="32475"/>
            </a:xfrm>
            <a:custGeom>
              <a:avLst/>
              <a:gdLst/>
              <a:ahLst/>
              <a:cxnLst/>
              <a:rect l="l" t="t" r="r" b="b"/>
              <a:pathLst>
                <a:path w="1108" h="1299" extrusionOk="0">
                  <a:moveTo>
                    <a:pt x="1107" y="489"/>
                  </a:moveTo>
                  <a:cubicBezTo>
                    <a:pt x="1107" y="894"/>
                    <a:pt x="810" y="1298"/>
                    <a:pt x="476" y="1287"/>
                  </a:cubicBezTo>
                  <a:cubicBezTo>
                    <a:pt x="226" y="1287"/>
                    <a:pt x="0" y="989"/>
                    <a:pt x="0" y="667"/>
                  </a:cubicBezTo>
                  <a:cubicBezTo>
                    <a:pt x="0" y="358"/>
                    <a:pt x="298" y="1"/>
                    <a:pt x="572" y="13"/>
                  </a:cubicBezTo>
                  <a:cubicBezTo>
                    <a:pt x="869" y="13"/>
                    <a:pt x="1095" y="227"/>
                    <a:pt x="1107" y="48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4"/>
            <p:cNvSpPr/>
            <p:nvPr/>
          </p:nvSpPr>
          <p:spPr>
            <a:xfrm>
              <a:off x="2887250" y="3821725"/>
              <a:ext cx="28000" cy="37225"/>
            </a:xfrm>
            <a:custGeom>
              <a:avLst/>
              <a:gdLst/>
              <a:ahLst/>
              <a:cxnLst/>
              <a:rect l="l" t="t" r="r" b="b"/>
              <a:pathLst>
                <a:path w="1120" h="1489" extrusionOk="0">
                  <a:moveTo>
                    <a:pt x="13" y="715"/>
                  </a:moveTo>
                  <a:cubicBezTo>
                    <a:pt x="48" y="632"/>
                    <a:pt x="108" y="453"/>
                    <a:pt x="179" y="298"/>
                  </a:cubicBezTo>
                  <a:cubicBezTo>
                    <a:pt x="286" y="108"/>
                    <a:pt x="453" y="1"/>
                    <a:pt x="667" y="48"/>
                  </a:cubicBezTo>
                  <a:cubicBezTo>
                    <a:pt x="882" y="96"/>
                    <a:pt x="1013" y="251"/>
                    <a:pt x="1060" y="465"/>
                  </a:cubicBezTo>
                  <a:cubicBezTo>
                    <a:pt x="1120" y="798"/>
                    <a:pt x="882" y="1239"/>
                    <a:pt x="548" y="1358"/>
                  </a:cubicBezTo>
                  <a:cubicBezTo>
                    <a:pt x="239" y="1489"/>
                    <a:pt x="1" y="1251"/>
                    <a:pt x="13" y="715"/>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4"/>
            <p:cNvSpPr/>
            <p:nvPr/>
          </p:nvSpPr>
          <p:spPr>
            <a:xfrm>
              <a:off x="2751525" y="3824700"/>
              <a:ext cx="25925" cy="29500"/>
            </a:xfrm>
            <a:custGeom>
              <a:avLst/>
              <a:gdLst/>
              <a:ahLst/>
              <a:cxnLst/>
              <a:rect l="l" t="t" r="r" b="b"/>
              <a:pathLst>
                <a:path w="1037" h="1180" extrusionOk="0">
                  <a:moveTo>
                    <a:pt x="1036" y="596"/>
                  </a:moveTo>
                  <a:cubicBezTo>
                    <a:pt x="1024" y="941"/>
                    <a:pt x="798" y="1180"/>
                    <a:pt x="489" y="1180"/>
                  </a:cubicBezTo>
                  <a:cubicBezTo>
                    <a:pt x="203" y="1180"/>
                    <a:pt x="0" y="941"/>
                    <a:pt x="12" y="644"/>
                  </a:cubicBezTo>
                  <a:cubicBezTo>
                    <a:pt x="48" y="298"/>
                    <a:pt x="298" y="1"/>
                    <a:pt x="548" y="13"/>
                  </a:cubicBezTo>
                  <a:cubicBezTo>
                    <a:pt x="858" y="37"/>
                    <a:pt x="1036" y="251"/>
                    <a:pt x="1036" y="59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4"/>
            <p:cNvSpPr/>
            <p:nvPr/>
          </p:nvSpPr>
          <p:spPr>
            <a:xfrm>
              <a:off x="2824150" y="3820550"/>
              <a:ext cx="25325" cy="30675"/>
            </a:xfrm>
            <a:custGeom>
              <a:avLst/>
              <a:gdLst/>
              <a:ahLst/>
              <a:cxnLst/>
              <a:rect l="l" t="t" r="r" b="b"/>
              <a:pathLst>
                <a:path w="1013" h="1227" extrusionOk="0">
                  <a:moveTo>
                    <a:pt x="1013" y="536"/>
                  </a:moveTo>
                  <a:cubicBezTo>
                    <a:pt x="965" y="643"/>
                    <a:pt x="917" y="869"/>
                    <a:pt x="798" y="1036"/>
                  </a:cubicBezTo>
                  <a:cubicBezTo>
                    <a:pt x="715" y="1131"/>
                    <a:pt x="489" y="1226"/>
                    <a:pt x="370" y="1179"/>
                  </a:cubicBezTo>
                  <a:cubicBezTo>
                    <a:pt x="251" y="1143"/>
                    <a:pt x="120" y="953"/>
                    <a:pt x="84" y="822"/>
                  </a:cubicBezTo>
                  <a:cubicBezTo>
                    <a:pt x="1" y="453"/>
                    <a:pt x="274" y="83"/>
                    <a:pt x="679" y="36"/>
                  </a:cubicBezTo>
                  <a:cubicBezTo>
                    <a:pt x="893" y="0"/>
                    <a:pt x="989" y="143"/>
                    <a:pt x="1013" y="53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4"/>
            <p:cNvSpPr/>
            <p:nvPr/>
          </p:nvSpPr>
          <p:spPr>
            <a:xfrm>
              <a:off x="2391350" y="3583000"/>
              <a:ext cx="571525" cy="478675"/>
            </a:xfrm>
            <a:custGeom>
              <a:avLst/>
              <a:gdLst/>
              <a:ahLst/>
              <a:cxnLst/>
              <a:rect l="l" t="t" r="r" b="b"/>
              <a:pathLst>
                <a:path w="22861" h="19147" extrusionOk="0">
                  <a:moveTo>
                    <a:pt x="22623" y="7859"/>
                  </a:moveTo>
                  <a:cubicBezTo>
                    <a:pt x="22349" y="6490"/>
                    <a:pt x="21623" y="5418"/>
                    <a:pt x="20480" y="4668"/>
                  </a:cubicBezTo>
                  <a:cubicBezTo>
                    <a:pt x="19658" y="4132"/>
                    <a:pt x="18825" y="3835"/>
                    <a:pt x="17944" y="3716"/>
                  </a:cubicBezTo>
                  <a:cubicBezTo>
                    <a:pt x="17694" y="3692"/>
                    <a:pt x="17443" y="3668"/>
                    <a:pt x="17193" y="3668"/>
                  </a:cubicBezTo>
                  <a:cubicBezTo>
                    <a:pt x="16360" y="3668"/>
                    <a:pt x="15491" y="3823"/>
                    <a:pt x="14395" y="4180"/>
                  </a:cubicBezTo>
                  <a:cubicBezTo>
                    <a:pt x="14181" y="3478"/>
                    <a:pt x="13764" y="2894"/>
                    <a:pt x="13348" y="2346"/>
                  </a:cubicBezTo>
                  <a:lnTo>
                    <a:pt x="13276" y="2239"/>
                  </a:lnTo>
                  <a:cubicBezTo>
                    <a:pt x="12681" y="1442"/>
                    <a:pt x="11979" y="870"/>
                    <a:pt x="11097" y="549"/>
                  </a:cubicBezTo>
                  <a:cubicBezTo>
                    <a:pt x="10181" y="191"/>
                    <a:pt x="9240" y="1"/>
                    <a:pt x="8323" y="1"/>
                  </a:cubicBezTo>
                  <a:cubicBezTo>
                    <a:pt x="7704" y="1"/>
                    <a:pt x="7097" y="72"/>
                    <a:pt x="6502" y="239"/>
                  </a:cubicBezTo>
                  <a:cubicBezTo>
                    <a:pt x="5204" y="572"/>
                    <a:pt x="4013" y="1215"/>
                    <a:pt x="2977" y="2144"/>
                  </a:cubicBezTo>
                  <a:lnTo>
                    <a:pt x="2894" y="2215"/>
                  </a:lnTo>
                  <a:cubicBezTo>
                    <a:pt x="2382" y="2656"/>
                    <a:pt x="1846" y="3132"/>
                    <a:pt x="1441" y="3716"/>
                  </a:cubicBezTo>
                  <a:cubicBezTo>
                    <a:pt x="382" y="5263"/>
                    <a:pt x="1" y="6942"/>
                    <a:pt x="310" y="8716"/>
                  </a:cubicBezTo>
                  <a:lnTo>
                    <a:pt x="322" y="8823"/>
                  </a:lnTo>
                  <a:cubicBezTo>
                    <a:pt x="453" y="9585"/>
                    <a:pt x="596" y="10359"/>
                    <a:pt x="1084" y="11014"/>
                  </a:cubicBezTo>
                  <a:cubicBezTo>
                    <a:pt x="2013" y="12229"/>
                    <a:pt x="3061" y="13003"/>
                    <a:pt x="4323" y="13348"/>
                  </a:cubicBezTo>
                  <a:cubicBezTo>
                    <a:pt x="4489" y="13395"/>
                    <a:pt x="4644" y="13455"/>
                    <a:pt x="4787" y="13514"/>
                  </a:cubicBezTo>
                  <a:cubicBezTo>
                    <a:pt x="4823" y="13526"/>
                    <a:pt x="4847" y="13538"/>
                    <a:pt x="4882" y="13538"/>
                  </a:cubicBezTo>
                  <a:cubicBezTo>
                    <a:pt x="4763" y="14229"/>
                    <a:pt x="4418" y="14777"/>
                    <a:pt x="4049" y="15336"/>
                  </a:cubicBezTo>
                  <a:lnTo>
                    <a:pt x="3870" y="15610"/>
                  </a:lnTo>
                  <a:lnTo>
                    <a:pt x="3763" y="15753"/>
                  </a:lnTo>
                  <a:lnTo>
                    <a:pt x="3930" y="15812"/>
                  </a:lnTo>
                  <a:cubicBezTo>
                    <a:pt x="4120" y="15896"/>
                    <a:pt x="4228" y="15931"/>
                    <a:pt x="4323" y="15931"/>
                  </a:cubicBezTo>
                  <a:cubicBezTo>
                    <a:pt x="4430" y="15931"/>
                    <a:pt x="4513" y="15908"/>
                    <a:pt x="4656" y="15848"/>
                  </a:cubicBezTo>
                  <a:cubicBezTo>
                    <a:pt x="5585" y="15479"/>
                    <a:pt x="6335" y="14908"/>
                    <a:pt x="6906" y="14134"/>
                  </a:cubicBezTo>
                  <a:cubicBezTo>
                    <a:pt x="6966" y="14050"/>
                    <a:pt x="7085" y="13967"/>
                    <a:pt x="7145" y="13967"/>
                  </a:cubicBezTo>
                  <a:lnTo>
                    <a:pt x="7145" y="13967"/>
                  </a:lnTo>
                  <a:lnTo>
                    <a:pt x="7276" y="13967"/>
                  </a:lnTo>
                  <a:cubicBezTo>
                    <a:pt x="8085" y="13967"/>
                    <a:pt x="8823" y="13669"/>
                    <a:pt x="9490" y="13419"/>
                  </a:cubicBezTo>
                  <a:cubicBezTo>
                    <a:pt x="9585" y="13395"/>
                    <a:pt x="9669" y="13360"/>
                    <a:pt x="9776" y="13336"/>
                  </a:cubicBezTo>
                  <a:cubicBezTo>
                    <a:pt x="9788" y="13336"/>
                    <a:pt x="9812" y="13336"/>
                    <a:pt x="9812" y="13312"/>
                  </a:cubicBezTo>
                  <a:cubicBezTo>
                    <a:pt x="9812" y="13336"/>
                    <a:pt x="9823" y="13348"/>
                    <a:pt x="9823" y="13360"/>
                  </a:cubicBezTo>
                  <a:cubicBezTo>
                    <a:pt x="9847" y="13479"/>
                    <a:pt x="9883" y="13574"/>
                    <a:pt x="9931" y="13669"/>
                  </a:cubicBezTo>
                  <a:cubicBezTo>
                    <a:pt x="9954" y="13765"/>
                    <a:pt x="9990" y="13848"/>
                    <a:pt x="10014" y="13931"/>
                  </a:cubicBezTo>
                  <a:cubicBezTo>
                    <a:pt x="10085" y="14146"/>
                    <a:pt x="10169" y="14384"/>
                    <a:pt x="10312" y="14586"/>
                  </a:cubicBezTo>
                  <a:cubicBezTo>
                    <a:pt x="11264" y="15812"/>
                    <a:pt x="12324" y="16515"/>
                    <a:pt x="13514" y="16705"/>
                  </a:cubicBezTo>
                  <a:cubicBezTo>
                    <a:pt x="14169" y="16813"/>
                    <a:pt x="14455" y="17051"/>
                    <a:pt x="14634" y="17622"/>
                  </a:cubicBezTo>
                  <a:cubicBezTo>
                    <a:pt x="14896" y="18456"/>
                    <a:pt x="15550" y="18991"/>
                    <a:pt x="16491" y="19134"/>
                  </a:cubicBezTo>
                  <a:cubicBezTo>
                    <a:pt x="16539" y="19146"/>
                    <a:pt x="16574" y="19146"/>
                    <a:pt x="16622" y="19146"/>
                  </a:cubicBezTo>
                  <a:cubicBezTo>
                    <a:pt x="16753" y="19146"/>
                    <a:pt x="16860" y="19110"/>
                    <a:pt x="16932" y="19027"/>
                  </a:cubicBezTo>
                  <a:cubicBezTo>
                    <a:pt x="17051" y="18896"/>
                    <a:pt x="17039" y="18706"/>
                    <a:pt x="17027" y="18575"/>
                  </a:cubicBezTo>
                  <a:lnTo>
                    <a:pt x="17015" y="18408"/>
                  </a:lnTo>
                  <a:cubicBezTo>
                    <a:pt x="16967" y="18051"/>
                    <a:pt x="16908" y="17694"/>
                    <a:pt x="16908" y="17336"/>
                  </a:cubicBezTo>
                  <a:cubicBezTo>
                    <a:pt x="16908" y="16634"/>
                    <a:pt x="16979" y="16586"/>
                    <a:pt x="17634" y="16372"/>
                  </a:cubicBezTo>
                  <a:cubicBezTo>
                    <a:pt x="18717" y="16015"/>
                    <a:pt x="19670" y="15658"/>
                    <a:pt x="20444" y="14836"/>
                  </a:cubicBezTo>
                  <a:cubicBezTo>
                    <a:pt x="21480" y="13753"/>
                    <a:pt x="22194" y="12467"/>
                    <a:pt x="22563" y="11026"/>
                  </a:cubicBezTo>
                  <a:cubicBezTo>
                    <a:pt x="22849" y="10097"/>
                    <a:pt x="22861" y="9014"/>
                    <a:pt x="22623" y="7859"/>
                  </a:cubicBezTo>
                  <a:close/>
                  <a:moveTo>
                    <a:pt x="17705" y="15800"/>
                  </a:moveTo>
                  <a:lnTo>
                    <a:pt x="17646" y="15812"/>
                  </a:lnTo>
                  <a:cubicBezTo>
                    <a:pt x="17622" y="15836"/>
                    <a:pt x="17586" y="15836"/>
                    <a:pt x="17563" y="15848"/>
                  </a:cubicBezTo>
                  <a:cubicBezTo>
                    <a:pt x="17527" y="15860"/>
                    <a:pt x="17491" y="15860"/>
                    <a:pt x="17455" y="15872"/>
                  </a:cubicBezTo>
                  <a:lnTo>
                    <a:pt x="16562" y="16193"/>
                  </a:lnTo>
                  <a:lnTo>
                    <a:pt x="16491" y="16217"/>
                  </a:lnTo>
                  <a:lnTo>
                    <a:pt x="16479" y="16312"/>
                  </a:lnTo>
                  <a:cubicBezTo>
                    <a:pt x="16443" y="16432"/>
                    <a:pt x="16431" y="16527"/>
                    <a:pt x="16396" y="16646"/>
                  </a:cubicBezTo>
                  <a:cubicBezTo>
                    <a:pt x="16336" y="16932"/>
                    <a:pt x="16277" y="17217"/>
                    <a:pt x="16241" y="17503"/>
                  </a:cubicBezTo>
                  <a:cubicBezTo>
                    <a:pt x="16217" y="17646"/>
                    <a:pt x="16241" y="17777"/>
                    <a:pt x="16253" y="17932"/>
                  </a:cubicBezTo>
                  <a:cubicBezTo>
                    <a:pt x="16265" y="18003"/>
                    <a:pt x="16265" y="18063"/>
                    <a:pt x="16277" y="18134"/>
                  </a:cubicBezTo>
                  <a:lnTo>
                    <a:pt x="16277" y="18396"/>
                  </a:lnTo>
                  <a:cubicBezTo>
                    <a:pt x="15919" y="18313"/>
                    <a:pt x="15669" y="18170"/>
                    <a:pt x="15503" y="17896"/>
                  </a:cubicBezTo>
                  <a:cubicBezTo>
                    <a:pt x="15253" y="17467"/>
                    <a:pt x="15074" y="16979"/>
                    <a:pt x="14955" y="16646"/>
                  </a:cubicBezTo>
                  <a:cubicBezTo>
                    <a:pt x="14896" y="16455"/>
                    <a:pt x="14788" y="16253"/>
                    <a:pt x="14467" y="16217"/>
                  </a:cubicBezTo>
                  <a:cubicBezTo>
                    <a:pt x="14157" y="16193"/>
                    <a:pt x="13860" y="16158"/>
                    <a:pt x="13586" y="16098"/>
                  </a:cubicBezTo>
                  <a:cubicBezTo>
                    <a:pt x="12074" y="15800"/>
                    <a:pt x="11074" y="14979"/>
                    <a:pt x="10550" y="13610"/>
                  </a:cubicBezTo>
                  <a:cubicBezTo>
                    <a:pt x="10538" y="13574"/>
                    <a:pt x="10526" y="13538"/>
                    <a:pt x="10526" y="13491"/>
                  </a:cubicBezTo>
                  <a:cubicBezTo>
                    <a:pt x="10502" y="13360"/>
                    <a:pt x="10490" y="13229"/>
                    <a:pt x="10478" y="13110"/>
                  </a:cubicBezTo>
                  <a:lnTo>
                    <a:pt x="10478" y="13074"/>
                  </a:lnTo>
                  <a:cubicBezTo>
                    <a:pt x="10645" y="12955"/>
                    <a:pt x="10788" y="12860"/>
                    <a:pt x="10955" y="12752"/>
                  </a:cubicBezTo>
                  <a:cubicBezTo>
                    <a:pt x="11383" y="12455"/>
                    <a:pt x="11800" y="12169"/>
                    <a:pt x="12193" y="11860"/>
                  </a:cubicBezTo>
                  <a:cubicBezTo>
                    <a:pt x="12550" y="11574"/>
                    <a:pt x="12824" y="11264"/>
                    <a:pt x="13038" y="10931"/>
                  </a:cubicBezTo>
                  <a:cubicBezTo>
                    <a:pt x="13657" y="9943"/>
                    <a:pt x="14312" y="8752"/>
                    <a:pt x="14467" y="7347"/>
                  </a:cubicBezTo>
                  <a:cubicBezTo>
                    <a:pt x="14515" y="6871"/>
                    <a:pt x="14515" y="6371"/>
                    <a:pt x="14515" y="5895"/>
                  </a:cubicBezTo>
                  <a:lnTo>
                    <a:pt x="14515" y="5371"/>
                  </a:lnTo>
                  <a:cubicBezTo>
                    <a:pt x="14515" y="5240"/>
                    <a:pt x="14491" y="5097"/>
                    <a:pt x="14479" y="4978"/>
                  </a:cubicBezTo>
                  <a:cubicBezTo>
                    <a:pt x="14479" y="4954"/>
                    <a:pt x="14479" y="4918"/>
                    <a:pt x="14467" y="4894"/>
                  </a:cubicBezTo>
                  <a:cubicBezTo>
                    <a:pt x="14836" y="4668"/>
                    <a:pt x="15241" y="4597"/>
                    <a:pt x="15669" y="4525"/>
                  </a:cubicBezTo>
                  <a:cubicBezTo>
                    <a:pt x="15800" y="4490"/>
                    <a:pt x="15955" y="4478"/>
                    <a:pt x="16086" y="4442"/>
                  </a:cubicBezTo>
                  <a:cubicBezTo>
                    <a:pt x="16420" y="4371"/>
                    <a:pt x="16741" y="4347"/>
                    <a:pt x="17086" y="4347"/>
                  </a:cubicBezTo>
                  <a:cubicBezTo>
                    <a:pt x="17574" y="4347"/>
                    <a:pt x="18098" y="4418"/>
                    <a:pt x="18622" y="4561"/>
                  </a:cubicBezTo>
                  <a:cubicBezTo>
                    <a:pt x="20599" y="5144"/>
                    <a:pt x="21837" y="6549"/>
                    <a:pt x="22004" y="8419"/>
                  </a:cubicBezTo>
                  <a:cubicBezTo>
                    <a:pt x="22087" y="9264"/>
                    <a:pt x="22087" y="10026"/>
                    <a:pt x="21980" y="10740"/>
                  </a:cubicBezTo>
                  <a:cubicBezTo>
                    <a:pt x="21873" y="11455"/>
                    <a:pt x="21587" y="12110"/>
                    <a:pt x="21325" y="12645"/>
                  </a:cubicBezTo>
                  <a:cubicBezTo>
                    <a:pt x="20932" y="13431"/>
                    <a:pt x="20432" y="14110"/>
                    <a:pt x="19849" y="14669"/>
                  </a:cubicBezTo>
                  <a:cubicBezTo>
                    <a:pt x="19253" y="15241"/>
                    <a:pt x="18515" y="15515"/>
                    <a:pt x="17705" y="15800"/>
                  </a:cubicBezTo>
                  <a:close/>
                  <a:moveTo>
                    <a:pt x="8776" y="12979"/>
                  </a:moveTo>
                  <a:cubicBezTo>
                    <a:pt x="8514" y="13050"/>
                    <a:pt x="8240" y="13133"/>
                    <a:pt x="7978" y="13193"/>
                  </a:cubicBezTo>
                  <a:cubicBezTo>
                    <a:pt x="7847" y="13229"/>
                    <a:pt x="7704" y="13253"/>
                    <a:pt x="7585" y="13253"/>
                  </a:cubicBezTo>
                  <a:cubicBezTo>
                    <a:pt x="7395" y="13253"/>
                    <a:pt x="7252" y="13181"/>
                    <a:pt x="7109" y="13014"/>
                  </a:cubicBezTo>
                  <a:lnTo>
                    <a:pt x="6978" y="12860"/>
                  </a:lnTo>
                  <a:lnTo>
                    <a:pt x="6871" y="13038"/>
                  </a:lnTo>
                  <a:cubicBezTo>
                    <a:pt x="6323" y="13955"/>
                    <a:pt x="5763" y="14503"/>
                    <a:pt x="5061" y="14824"/>
                  </a:cubicBezTo>
                  <a:cubicBezTo>
                    <a:pt x="5085" y="14765"/>
                    <a:pt x="5097" y="14705"/>
                    <a:pt x="5132" y="14657"/>
                  </a:cubicBezTo>
                  <a:cubicBezTo>
                    <a:pt x="5275" y="14288"/>
                    <a:pt x="5430" y="13907"/>
                    <a:pt x="5597" y="13538"/>
                  </a:cubicBezTo>
                  <a:cubicBezTo>
                    <a:pt x="5668" y="13372"/>
                    <a:pt x="5728" y="13217"/>
                    <a:pt x="5656" y="13062"/>
                  </a:cubicBezTo>
                  <a:cubicBezTo>
                    <a:pt x="5597" y="12931"/>
                    <a:pt x="5430" y="12872"/>
                    <a:pt x="5275" y="12836"/>
                  </a:cubicBezTo>
                  <a:cubicBezTo>
                    <a:pt x="5121" y="12800"/>
                    <a:pt x="4954" y="12764"/>
                    <a:pt x="4799" y="12729"/>
                  </a:cubicBezTo>
                  <a:cubicBezTo>
                    <a:pt x="4561" y="12693"/>
                    <a:pt x="4347" y="12645"/>
                    <a:pt x="4120" y="12574"/>
                  </a:cubicBezTo>
                  <a:cubicBezTo>
                    <a:pt x="3727" y="12431"/>
                    <a:pt x="3370" y="12252"/>
                    <a:pt x="3073" y="12062"/>
                  </a:cubicBezTo>
                  <a:cubicBezTo>
                    <a:pt x="2704" y="11812"/>
                    <a:pt x="2334" y="11502"/>
                    <a:pt x="1930" y="11133"/>
                  </a:cubicBezTo>
                  <a:cubicBezTo>
                    <a:pt x="1382" y="10586"/>
                    <a:pt x="1168" y="9895"/>
                    <a:pt x="965" y="9050"/>
                  </a:cubicBezTo>
                  <a:cubicBezTo>
                    <a:pt x="560" y="7419"/>
                    <a:pt x="834" y="5847"/>
                    <a:pt x="1763" y="4323"/>
                  </a:cubicBezTo>
                  <a:cubicBezTo>
                    <a:pt x="2096" y="3787"/>
                    <a:pt x="2584" y="3323"/>
                    <a:pt x="3061" y="2882"/>
                  </a:cubicBezTo>
                  <a:lnTo>
                    <a:pt x="3156" y="2787"/>
                  </a:lnTo>
                  <a:cubicBezTo>
                    <a:pt x="4311" y="1692"/>
                    <a:pt x="5716" y="1025"/>
                    <a:pt x="7323" y="763"/>
                  </a:cubicBezTo>
                  <a:cubicBezTo>
                    <a:pt x="7704" y="703"/>
                    <a:pt x="8097" y="680"/>
                    <a:pt x="8466" y="680"/>
                  </a:cubicBezTo>
                  <a:cubicBezTo>
                    <a:pt x="9800" y="680"/>
                    <a:pt x="10978" y="1084"/>
                    <a:pt x="11967" y="1882"/>
                  </a:cubicBezTo>
                  <a:cubicBezTo>
                    <a:pt x="13122" y="2835"/>
                    <a:pt x="13753" y="4001"/>
                    <a:pt x="13860" y="5347"/>
                  </a:cubicBezTo>
                  <a:cubicBezTo>
                    <a:pt x="13919" y="6097"/>
                    <a:pt x="13967" y="6942"/>
                    <a:pt x="13753" y="7764"/>
                  </a:cubicBezTo>
                  <a:lnTo>
                    <a:pt x="13729" y="7847"/>
                  </a:lnTo>
                  <a:cubicBezTo>
                    <a:pt x="13669" y="8073"/>
                    <a:pt x="13622" y="8311"/>
                    <a:pt x="13526" y="8526"/>
                  </a:cubicBezTo>
                  <a:cubicBezTo>
                    <a:pt x="13288" y="9097"/>
                    <a:pt x="13074" y="9597"/>
                    <a:pt x="12836" y="10086"/>
                  </a:cubicBezTo>
                  <a:cubicBezTo>
                    <a:pt x="12526" y="10693"/>
                    <a:pt x="12086" y="11228"/>
                    <a:pt x="11443" y="11693"/>
                  </a:cubicBezTo>
                  <a:cubicBezTo>
                    <a:pt x="10621" y="12288"/>
                    <a:pt x="9823" y="12705"/>
                    <a:pt x="8990" y="12955"/>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42" name="Google Shape;1042;p44"/>
          <p:cNvGrpSpPr/>
          <p:nvPr/>
        </p:nvGrpSpPr>
        <p:grpSpPr>
          <a:xfrm>
            <a:off x="10078609" y="4160930"/>
            <a:ext cx="871488" cy="1193781"/>
            <a:chOff x="1731150" y="1748550"/>
            <a:chExt cx="228625" cy="313175"/>
          </a:xfrm>
        </p:grpSpPr>
        <p:sp>
          <p:nvSpPr>
            <p:cNvPr id="1043" name="Google Shape;1043;p44"/>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4"/>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4"/>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4"/>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4"/>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4"/>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9" name="Google Shape;1049;p44"/>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ustDataLst>
      <p:tags r:id="rId1"/>
    </p:custDataLst>
    <p:extLst>
      <p:ext uri="{BB962C8B-B14F-4D97-AF65-F5344CB8AC3E}">
        <p14:creationId xmlns:p14="http://schemas.microsoft.com/office/powerpoint/2010/main" val="1604276917"/>
      </p:ext>
    </p:extLst>
  </p:cSld>
  <p:clrMapOvr>
    <a:masterClrMapping/>
  </p:clrMapOvr>
  <mc:AlternateContent xmlns:mc="http://schemas.openxmlformats.org/markup-compatibility/2006" xmlns:p14="http://schemas.microsoft.com/office/powerpoint/2010/main">
    <mc:Choice Requires="p14">
      <p:transition spd="slow" p14:dur="2000" advTm="16811"/>
    </mc:Choice>
    <mc:Fallback xmlns="">
      <p:transition spd="slow" advTm="168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23"/>
                                        </p:tgtEl>
                                        <p:attrNameLst>
                                          <p:attrName>style.visibility</p:attrName>
                                        </p:attrNameLst>
                                      </p:cBhvr>
                                      <p:to>
                                        <p:strVal val="visible"/>
                                      </p:to>
                                    </p:set>
                                    <p:anim calcmode="lin" valueType="num">
                                      <p:cBhvr>
                                        <p:cTn id="7" dur="500" fill="hold"/>
                                        <p:tgtEl>
                                          <p:spTgt spid="1023"/>
                                        </p:tgtEl>
                                        <p:attrNameLst>
                                          <p:attrName>ppt_w</p:attrName>
                                        </p:attrNameLst>
                                      </p:cBhvr>
                                      <p:tavLst>
                                        <p:tav tm="0">
                                          <p:val>
                                            <p:fltVal val="0"/>
                                          </p:val>
                                        </p:tav>
                                        <p:tav tm="100000">
                                          <p:val>
                                            <p:strVal val="#ppt_w"/>
                                          </p:val>
                                        </p:tav>
                                      </p:tavLst>
                                    </p:anim>
                                    <p:anim calcmode="lin" valueType="num">
                                      <p:cBhvr>
                                        <p:cTn id="8" dur="500" fill="hold"/>
                                        <p:tgtEl>
                                          <p:spTgt spid="1023"/>
                                        </p:tgtEl>
                                        <p:attrNameLst>
                                          <p:attrName>ppt_h</p:attrName>
                                        </p:attrNameLst>
                                      </p:cBhvr>
                                      <p:tavLst>
                                        <p:tav tm="0">
                                          <p:val>
                                            <p:fltVal val="0"/>
                                          </p:val>
                                        </p:tav>
                                        <p:tav tm="100000">
                                          <p:val>
                                            <p:strVal val="#ppt_h"/>
                                          </p:val>
                                        </p:tav>
                                      </p:tavLst>
                                    </p:anim>
                                    <p:animEffect transition="in" filter="fade">
                                      <p:cBhvr>
                                        <p:cTn id="9" dur="500"/>
                                        <p:tgtEl>
                                          <p:spTgt spid="1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64C52D-F3A4-4E66-8337-B09795B41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33" y="239120"/>
            <a:ext cx="11520544" cy="6202021"/>
          </a:xfrm>
          <a:prstGeom prst="rect">
            <a:avLst/>
          </a:prstGeom>
        </p:spPr>
      </p:pic>
      <p:sp>
        <p:nvSpPr>
          <p:cNvPr id="4" name="TextBox 3">
            <a:extLst>
              <a:ext uri="{FF2B5EF4-FFF2-40B4-BE49-F238E27FC236}">
                <a16:creationId xmlns:a16="http://schemas.microsoft.com/office/drawing/2014/main" id="{C06AA652-D4E3-4544-A42E-77792F5C2A40}"/>
              </a:ext>
            </a:extLst>
          </p:cNvPr>
          <p:cNvSpPr txBox="1"/>
          <p:nvPr/>
        </p:nvSpPr>
        <p:spPr>
          <a:xfrm>
            <a:off x="1981200" y="1899920"/>
            <a:ext cx="7538720" cy="1938992"/>
          </a:xfrm>
          <a:prstGeom prst="rect">
            <a:avLst/>
          </a:prstGeom>
          <a:noFill/>
        </p:spPr>
        <p:txBody>
          <a:bodyPr wrap="square" rtlCol="0">
            <a:spAutoFit/>
          </a:bodyPr>
          <a:lstStyle/>
          <a:p>
            <a:pPr algn="ctr"/>
            <a:r>
              <a:rPr lang="en-US" sz="6000" i="1" dirty="0" err="1"/>
              <a:t>Hẹn</a:t>
            </a:r>
            <a:r>
              <a:rPr lang="en-US" sz="6000" i="1" dirty="0"/>
              <a:t> </a:t>
            </a:r>
            <a:r>
              <a:rPr lang="en-US" sz="6000" i="1" dirty="0" err="1"/>
              <a:t>gặp</a:t>
            </a:r>
            <a:r>
              <a:rPr lang="en-US" sz="6000" i="1" dirty="0"/>
              <a:t> </a:t>
            </a:r>
            <a:r>
              <a:rPr lang="en-US" sz="6000" i="1" dirty="0" err="1"/>
              <a:t>lại</a:t>
            </a:r>
            <a:r>
              <a:rPr lang="en-US" sz="6000" i="1" dirty="0"/>
              <a:t> </a:t>
            </a:r>
            <a:r>
              <a:rPr lang="en-US" sz="6000" i="1" dirty="0" err="1"/>
              <a:t>các</a:t>
            </a:r>
            <a:r>
              <a:rPr lang="en-US" sz="6000" i="1" dirty="0"/>
              <a:t> con </a:t>
            </a:r>
            <a:r>
              <a:rPr lang="en-US" sz="6000" i="1" dirty="0" err="1"/>
              <a:t>vào</a:t>
            </a:r>
            <a:r>
              <a:rPr lang="en-US" sz="6000" i="1" dirty="0"/>
              <a:t> </a:t>
            </a:r>
            <a:r>
              <a:rPr lang="en-US" sz="6000" i="1" dirty="0" err="1"/>
              <a:t>tiết</a:t>
            </a:r>
            <a:r>
              <a:rPr lang="en-US" sz="6000" i="1" dirty="0"/>
              <a:t> </a:t>
            </a:r>
            <a:r>
              <a:rPr lang="en-US" sz="6000" i="1" dirty="0" err="1"/>
              <a:t>học</a:t>
            </a:r>
            <a:r>
              <a:rPr lang="en-US" sz="6000" i="1" dirty="0"/>
              <a:t> </a:t>
            </a:r>
            <a:r>
              <a:rPr lang="en-US" sz="6000" i="1" dirty="0" err="1"/>
              <a:t>sau</a:t>
            </a:r>
            <a:r>
              <a:rPr lang="en-US" sz="6000" i="1" dirty="0"/>
              <a:t>.</a:t>
            </a:r>
          </a:p>
        </p:txBody>
      </p:sp>
      <p:pic>
        <p:nvPicPr>
          <p:cNvPr id="6" name="Picture 5">
            <a:extLst>
              <a:ext uri="{FF2B5EF4-FFF2-40B4-BE49-F238E27FC236}">
                <a16:creationId xmlns:a16="http://schemas.microsoft.com/office/drawing/2014/main" id="{B1A476E3-6084-411C-9B1D-D8B1DD862D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03746" y="254001"/>
            <a:ext cx="952974" cy="919513"/>
          </a:xfrm>
          <a:prstGeom prst="rect">
            <a:avLst/>
          </a:prstGeom>
        </p:spPr>
      </p:pic>
      <p:sp>
        <p:nvSpPr>
          <p:cNvPr id="7" name="Rounded Rectangle 6"/>
          <p:cNvSpPr/>
          <p:nvPr/>
        </p:nvSpPr>
        <p:spPr>
          <a:xfrm>
            <a:off x="9762565" y="6441141"/>
            <a:ext cx="1532964" cy="12102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149436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3907516A-3263-4A41-9678-C0BDEFB278C2}"/>
              </a:ext>
            </a:extLst>
          </p:cNvPr>
          <p:cNvSpPr/>
          <p:nvPr/>
        </p:nvSpPr>
        <p:spPr>
          <a:xfrm>
            <a:off x="1587652" y="3410962"/>
            <a:ext cx="9328877" cy="111883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t>-</a:t>
            </a:r>
            <a:endParaRPr lang="en-US" sz="5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3907516A-3263-4A41-9678-C0BDEFB278C2}"/>
              </a:ext>
            </a:extLst>
          </p:cNvPr>
          <p:cNvSpPr/>
          <p:nvPr/>
        </p:nvSpPr>
        <p:spPr>
          <a:xfrm>
            <a:off x="1611350" y="1929847"/>
            <a:ext cx="9488291" cy="88861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t>-</a:t>
            </a:r>
            <a:endParaRPr lang="en-US" sz="5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1587653" y="2057686"/>
            <a:ext cx="9606773" cy="1384995"/>
          </a:xfrm>
          <a:prstGeom prst="rect">
            <a:avLst/>
          </a:prstGeom>
          <a:noFill/>
        </p:spPr>
        <p:txBody>
          <a:bodyPr wrap="square" rtlCol="0">
            <a:spAutoFit/>
          </a:bodyPr>
          <a:lstStyle/>
          <a:p>
            <a:r>
              <a:rPr lang="vi-VN" sz="2800"/>
              <a:t>- </a:t>
            </a:r>
            <a:r>
              <a:rPr lang="en-US" sz="2800"/>
              <a:t>Nêu được một số biểu hiện của việc yêu quý bạn bè.</a:t>
            </a:r>
            <a:endParaRPr lang="vi-VN" sz="2800"/>
          </a:p>
          <a:p>
            <a:br>
              <a:rPr lang="vi-VN" sz="2800"/>
            </a:br>
            <a:endParaRPr lang="en-US" sz="2800"/>
          </a:p>
        </p:txBody>
      </p:sp>
      <p:sp>
        <p:nvSpPr>
          <p:cNvPr id="7" name="TextBox 6"/>
          <p:cNvSpPr txBox="1"/>
          <p:nvPr/>
        </p:nvSpPr>
        <p:spPr>
          <a:xfrm>
            <a:off x="1611350" y="3466364"/>
            <a:ext cx="9488291" cy="1569660"/>
          </a:xfrm>
          <a:prstGeom prst="rect">
            <a:avLst/>
          </a:prstGeom>
          <a:noFill/>
        </p:spPr>
        <p:txBody>
          <a:bodyPr wrap="square" rtlCol="0">
            <a:spAutoFit/>
          </a:bodyPr>
          <a:lstStyle/>
          <a:p>
            <a:r>
              <a:rPr lang="en-US" sz="2800"/>
              <a:t> </a:t>
            </a:r>
            <a:r>
              <a:rPr lang="vi-VN" sz="2800"/>
              <a:t>- Th</a:t>
            </a:r>
            <a:r>
              <a:rPr lang="en-US" sz="2800"/>
              <a:t>ực hiện được hành động và lời nói thể hiện sự yêu quý bạn bè.</a:t>
            </a:r>
            <a:br>
              <a:rPr lang="vi-VN" sz="4000"/>
            </a:br>
            <a:endParaRPr lang="en-US" sz="4000"/>
          </a:p>
        </p:txBody>
      </p:sp>
      <p:sp>
        <p:nvSpPr>
          <p:cNvPr id="9" name="Rectangle: Rounded Corners 1">
            <a:extLst>
              <a:ext uri="{FF2B5EF4-FFF2-40B4-BE49-F238E27FC236}">
                <a16:creationId xmlns:a16="http://schemas.microsoft.com/office/drawing/2014/main" id="{3907516A-3263-4A41-9678-C0BDEFB278C2}"/>
              </a:ext>
            </a:extLst>
          </p:cNvPr>
          <p:cNvSpPr/>
          <p:nvPr/>
        </p:nvSpPr>
        <p:spPr>
          <a:xfrm>
            <a:off x="1611350" y="5009705"/>
            <a:ext cx="9511989" cy="122338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vi-VN"/>
            </a:br>
            <a:endParaRPr lang="en-US" sz="5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1587652" y="5059707"/>
            <a:ext cx="9570676" cy="1815882"/>
          </a:xfrm>
          <a:prstGeom prst="rect">
            <a:avLst/>
          </a:prstGeom>
          <a:noFill/>
        </p:spPr>
        <p:txBody>
          <a:bodyPr wrap="square" rtlCol="0">
            <a:spAutoFit/>
          </a:bodyPr>
          <a:lstStyle/>
          <a:p>
            <a:pPr marL="457200" indent="-457200">
              <a:buFontTx/>
              <a:buChar char="-"/>
            </a:pPr>
            <a:r>
              <a:rPr lang="en-US" sz="2800"/>
              <a:t>Sẵn sàng tham gia các hoạt động phù hợp để giúp đỡ các bạn gặp khó khăn.</a:t>
            </a:r>
            <a:endParaRPr lang="vi-VN" sz="2800"/>
          </a:p>
          <a:p>
            <a:br>
              <a:rPr lang="vi-VN" sz="2800"/>
            </a:br>
            <a:endParaRPr lang="en-US" sz="2800"/>
          </a:p>
        </p:txBody>
      </p:sp>
    </p:spTree>
    <p:extLst>
      <p:ext uri="{BB962C8B-B14F-4D97-AF65-F5344CB8AC3E}">
        <p14:creationId xmlns:p14="http://schemas.microsoft.com/office/powerpoint/2010/main" val="609367119"/>
      </p:ext>
    </p:extLst>
  </p:cSld>
  <p:clrMapOvr>
    <a:masterClrMapping/>
  </p:clrMapOvr>
  <mc:AlternateContent xmlns:mc="http://schemas.openxmlformats.org/markup-compatibility/2006" xmlns:p14="http://schemas.microsoft.com/office/powerpoint/2010/main">
    <mc:Choice Requires="p14">
      <p:transition spd="slow" p14:dur="2000" advTm="27294"/>
    </mc:Choice>
    <mc:Fallback xmlns="">
      <p:transition spd="slow" advTm="272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195" y="1310233"/>
            <a:ext cx="6767147" cy="405419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95110">
            <a:off x="6777557" y="727966"/>
            <a:ext cx="3535986" cy="2645893"/>
          </a:xfrm>
          <a:prstGeom prst="rect">
            <a:avLst/>
          </a:prstGeom>
        </p:spPr>
      </p:pic>
      <p:sp>
        <p:nvSpPr>
          <p:cNvPr id="5" name="TextBox 4"/>
          <p:cNvSpPr txBox="1"/>
          <p:nvPr/>
        </p:nvSpPr>
        <p:spPr>
          <a:xfrm>
            <a:off x="4466016" y="2922979"/>
            <a:ext cx="3245504" cy="1323439"/>
          </a:xfrm>
          <a:prstGeom prst="rect">
            <a:avLst/>
          </a:prstGeom>
          <a:noFill/>
        </p:spPr>
        <p:txBody>
          <a:bodyPr wrap="none" rtlCol="0">
            <a:spAutoFit/>
          </a:bodyPr>
          <a:lstStyle/>
          <a:p>
            <a:r>
              <a:rPr lang="en-US" sz="8000">
                <a:solidFill>
                  <a:schemeClr val="accent3">
                    <a:lumMod val="75000"/>
                  </a:schemeClr>
                </a:solidFill>
              </a:rPr>
              <a:t>TIẾT 1</a:t>
            </a:r>
          </a:p>
        </p:txBody>
      </p:sp>
    </p:spTree>
    <p:extLst>
      <p:ext uri="{BB962C8B-B14F-4D97-AF65-F5344CB8AC3E}">
        <p14:creationId xmlns:p14="http://schemas.microsoft.com/office/powerpoint/2010/main" val="2701079635"/>
      </p:ext>
    </p:extLst>
  </p:cSld>
  <p:clrMapOvr>
    <a:masterClrMapping/>
  </p:clrMapOvr>
  <mc:AlternateContent xmlns:mc="http://schemas.openxmlformats.org/markup-compatibility/2006" xmlns:p14="http://schemas.microsoft.com/office/powerpoint/2010/main">
    <mc:Choice Requires="p14">
      <p:transition spd="slow" p14:dur="2000" advTm="5922"/>
    </mc:Choice>
    <mc:Fallback xmlns="">
      <p:transition spd="slow" advTm="592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377" y="479686"/>
            <a:ext cx="11578189" cy="5816977"/>
          </a:xfrm>
          <a:prstGeom prst="rect">
            <a:avLst/>
          </a:prstGeom>
          <a:noFill/>
        </p:spPr>
        <p:txBody>
          <a:bodyPr wrap="square" rtlCol="0">
            <a:spAutoFit/>
          </a:bodyPr>
          <a:lstStyle/>
          <a:p>
            <a:pPr algn="ctr">
              <a:lnSpc>
                <a:spcPct val="250000"/>
              </a:lnSpc>
            </a:pPr>
            <a:endParaRPr lang="en-US" sz="2400" b="1">
              <a:solidFill>
                <a:schemeClr val="accent3"/>
              </a:solidFill>
            </a:endParaRPr>
          </a:p>
          <a:p>
            <a:r>
              <a:rPr lang="en-US" sz="2400">
                <a:solidFill>
                  <a:srgbClr val="000000"/>
                </a:solidFill>
              </a:rPr>
              <a:t>        Trong khu rừng kia, sẻ và chích chơi với nhau rất thân. Một hôm, sẻ nhận được một món quà của bà ngoại gửi đến. Đó là một chiếc hộp đựng toàn hạt kê. Sẻ không nói một lời nào về món quà ấy cả, nó thầm nghĩ: “Nếu cho cả chích nữa thì mình sẽ chẳng còn lại là bao!”.</a:t>
            </a:r>
          </a:p>
          <a:p>
            <a:r>
              <a:rPr lang="en-US" sz="2400">
                <a:solidFill>
                  <a:srgbClr val="000000"/>
                </a:solidFill>
              </a:rPr>
              <a:t>         </a:t>
            </a:r>
            <a:r>
              <a:rPr lang="en-US" sz="2400" dirty="0" err="1">
                <a:solidFill>
                  <a:srgbClr val="000000"/>
                </a:solidFill>
              </a:rPr>
              <a:t>Sẻ</a:t>
            </a:r>
            <a:r>
              <a:rPr lang="en-US" sz="2400" dirty="0">
                <a:solidFill>
                  <a:srgbClr val="000000"/>
                </a:solidFill>
              </a:rPr>
              <a:t> ở </a:t>
            </a:r>
            <a:r>
              <a:rPr lang="en-US" sz="2400" dirty="0" err="1">
                <a:solidFill>
                  <a:srgbClr val="000000"/>
                </a:solidFill>
              </a:rPr>
              <a:t>trong</a:t>
            </a:r>
            <a:r>
              <a:rPr lang="en-US" sz="2400" dirty="0">
                <a:solidFill>
                  <a:srgbClr val="000000"/>
                </a:solidFill>
              </a:rPr>
              <a:t> </a:t>
            </a:r>
            <a:r>
              <a:rPr lang="en-US" sz="2400" dirty="0" err="1">
                <a:solidFill>
                  <a:srgbClr val="000000"/>
                </a:solidFill>
              </a:rPr>
              <a:t>tổ</a:t>
            </a:r>
            <a:r>
              <a:rPr lang="en-US" sz="2400" dirty="0">
                <a:solidFill>
                  <a:srgbClr val="000000"/>
                </a:solidFill>
              </a:rPr>
              <a:t> </a:t>
            </a:r>
            <a:r>
              <a:rPr lang="en-US" sz="2400" dirty="0" err="1">
                <a:solidFill>
                  <a:srgbClr val="000000"/>
                </a:solidFill>
              </a:rPr>
              <a:t>ăn</a:t>
            </a:r>
            <a:r>
              <a:rPr lang="en-US" sz="2400" dirty="0">
                <a:solidFill>
                  <a:srgbClr val="000000"/>
                </a:solidFill>
              </a:rPr>
              <a:t> </a:t>
            </a:r>
            <a:r>
              <a:rPr lang="en-US" sz="2400" dirty="0" err="1">
                <a:solidFill>
                  <a:srgbClr val="000000"/>
                </a:solidFill>
              </a:rPr>
              <a:t>hạt</a:t>
            </a:r>
            <a:r>
              <a:rPr lang="en-US" sz="2400" dirty="0">
                <a:solidFill>
                  <a:srgbClr val="000000"/>
                </a:solidFill>
              </a:rPr>
              <a:t> </a:t>
            </a:r>
            <a:r>
              <a:rPr lang="en-US" sz="2400" dirty="0" err="1">
                <a:solidFill>
                  <a:srgbClr val="000000"/>
                </a:solidFill>
              </a:rPr>
              <a:t>kê</a:t>
            </a:r>
            <a:r>
              <a:rPr lang="en-US" sz="2400" dirty="0">
                <a:solidFill>
                  <a:srgbClr val="000000"/>
                </a:solidFill>
              </a:rPr>
              <a:t> </a:t>
            </a:r>
            <a:r>
              <a:rPr lang="en-US" sz="2400" dirty="0" err="1">
                <a:solidFill>
                  <a:srgbClr val="000000"/>
                </a:solidFill>
              </a:rPr>
              <a:t>một</a:t>
            </a:r>
            <a:r>
              <a:rPr lang="en-US" sz="2400" dirty="0">
                <a:solidFill>
                  <a:srgbClr val="000000"/>
                </a:solidFill>
              </a:rPr>
              <a:t> </a:t>
            </a:r>
            <a:r>
              <a:rPr lang="en-US" sz="2400" dirty="0" err="1">
                <a:solidFill>
                  <a:srgbClr val="000000"/>
                </a:solidFill>
              </a:rPr>
              <a:t>mình</a:t>
            </a:r>
            <a:r>
              <a:rPr lang="en-US" sz="2400" dirty="0">
                <a:solidFill>
                  <a:srgbClr val="000000"/>
                </a:solidFill>
              </a:rPr>
              <a:t>. </a:t>
            </a:r>
            <a:r>
              <a:rPr lang="en-US" sz="2400" dirty="0" err="1">
                <a:solidFill>
                  <a:srgbClr val="000000"/>
                </a:solidFill>
              </a:rPr>
              <a:t>Khi</a:t>
            </a:r>
            <a:r>
              <a:rPr lang="en-US" sz="2400" dirty="0">
                <a:solidFill>
                  <a:srgbClr val="000000"/>
                </a:solidFill>
              </a:rPr>
              <a:t> </a:t>
            </a:r>
            <a:r>
              <a:rPr lang="en-US" sz="2400" dirty="0" err="1">
                <a:solidFill>
                  <a:srgbClr val="000000"/>
                </a:solidFill>
              </a:rPr>
              <a:t>kê</a:t>
            </a:r>
            <a:r>
              <a:rPr lang="en-US" sz="2400" dirty="0">
                <a:solidFill>
                  <a:srgbClr val="000000"/>
                </a:solidFill>
              </a:rPr>
              <a:t> </a:t>
            </a:r>
            <a:r>
              <a:rPr lang="en-US" sz="2400" dirty="0" err="1">
                <a:solidFill>
                  <a:srgbClr val="000000"/>
                </a:solidFill>
              </a:rPr>
              <a:t>hết</a:t>
            </a:r>
            <a:r>
              <a:rPr lang="en-US" sz="2400" dirty="0">
                <a:solidFill>
                  <a:srgbClr val="000000"/>
                </a:solidFill>
              </a:rPr>
              <a:t>, </a:t>
            </a:r>
            <a:r>
              <a:rPr lang="en-US" sz="2400" dirty="0" err="1">
                <a:solidFill>
                  <a:srgbClr val="000000"/>
                </a:solidFill>
              </a:rPr>
              <a:t>chú</a:t>
            </a:r>
            <a:r>
              <a:rPr lang="en-US" sz="2400" dirty="0">
                <a:solidFill>
                  <a:srgbClr val="000000"/>
                </a:solidFill>
              </a:rPr>
              <a:t> </a:t>
            </a:r>
            <a:r>
              <a:rPr lang="en-US" sz="2400" dirty="0" err="1">
                <a:solidFill>
                  <a:srgbClr val="000000"/>
                </a:solidFill>
              </a:rPr>
              <a:t>bèn</a:t>
            </a:r>
            <a:r>
              <a:rPr lang="en-US" sz="2400" dirty="0">
                <a:solidFill>
                  <a:srgbClr val="000000"/>
                </a:solidFill>
              </a:rPr>
              <a:t> </a:t>
            </a:r>
            <a:r>
              <a:rPr lang="en-US" sz="2400" dirty="0" err="1">
                <a:solidFill>
                  <a:srgbClr val="000000"/>
                </a:solidFill>
              </a:rPr>
              <a:t>quẳng</a:t>
            </a:r>
            <a:r>
              <a:rPr lang="en-US" sz="2400" dirty="0">
                <a:solidFill>
                  <a:srgbClr val="000000"/>
                </a:solidFill>
              </a:rPr>
              <a:t> </a:t>
            </a:r>
            <a:r>
              <a:rPr lang="en-US" sz="2400" dirty="0" err="1">
                <a:solidFill>
                  <a:srgbClr val="000000"/>
                </a:solidFill>
              </a:rPr>
              <a:t>hộp</a:t>
            </a:r>
            <a:r>
              <a:rPr lang="en-US" sz="2400" dirty="0">
                <a:solidFill>
                  <a:srgbClr val="000000"/>
                </a:solidFill>
              </a:rPr>
              <a:t> </a:t>
            </a:r>
            <a:r>
              <a:rPr lang="en-US" sz="2400" dirty="0" err="1">
                <a:solidFill>
                  <a:srgbClr val="000000"/>
                </a:solidFill>
              </a:rPr>
              <a:t>đi</a:t>
            </a:r>
            <a:r>
              <a:rPr lang="en-US" sz="2400" dirty="0">
                <a:solidFill>
                  <a:srgbClr val="000000"/>
                </a:solidFill>
              </a:rPr>
              <a:t>. </a:t>
            </a:r>
            <a:r>
              <a:rPr lang="en-US" sz="2400" dirty="0" err="1">
                <a:solidFill>
                  <a:srgbClr val="000000"/>
                </a:solidFill>
              </a:rPr>
              <a:t>Những</a:t>
            </a:r>
            <a:r>
              <a:rPr lang="en-US" sz="2400" dirty="0">
                <a:solidFill>
                  <a:srgbClr val="000000"/>
                </a:solidFill>
              </a:rPr>
              <a:t> </a:t>
            </a:r>
            <a:r>
              <a:rPr lang="en-US" sz="2400" dirty="0" err="1">
                <a:solidFill>
                  <a:srgbClr val="000000"/>
                </a:solidFill>
              </a:rPr>
              <a:t>hạt</a:t>
            </a:r>
            <a:r>
              <a:rPr lang="en-US" sz="2400" dirty="0">
                <a:solidFill>
                  <a:srgbClr val="000000"/>
                </a:solidFill>
              </a:rPr>
              <a:t> </a:t>
            </a:r>
            <a:r>
              <a:rPr lang="en-US" sz="2400" dirty="0" err="1">
                <a:solidFill>
                  <a:srgbClr val="000000"/>
                </a:solidFill>
              </a:rPr>
              <a:t>kê</a:t>
            </a:r>
            <a:r>
              <a:rPr lang="en-US" sz="2400" dirty="0">
                <a:solidFill>
                  <a:srgbClr val="000000"/>
                </a:solidFill>
              </a:rPr>
              <a:t> </a:t>
            </a:r>
            <a:r>
              <a:rPr lang="en-US" sz="2400" dirty="0" err="1">
                <a:solidFill>
                  <a:srgbClr val="000000"/>
                </a:solidFill>
              </a:rPr>
              <a:t>còn</a:t>
            </a:r>
            <a:r>
              <a:rPr lang="en-US" sz="2400" dirty="0">
                <a:solidFill>
                  <a:srgbClr val="000000"/>
                </a:solidFill>
              </a:rPr>
              <a:t> </a:t>
            </a:r>
            <a:r>
              <a:rPr lang="en-US" sz="2400" dirty="0" err="1">
                <a:solidFill>
                  <a:srgbClr val="000000"/>
                </a:solidFill>
              </a:rPr>
              <a:t>sót</a:t>
            </a:r>
            <a:r>
              <a:rPr lang="en-US" sz="2400" dirty="0">
                <a:solidFill>
                  <a:srgbClr val="000000"/>
                </a:solidFill>
              </a:rPr>
              <a:t> </a:t>
            </a:r>
            <a:r>
              <a:rPr lang="en-US" sz="2400" dirty="0" err="1">
                <a:solidFill>
                  <a:srgbClr val="000000"/>
                </a:solidFill>
              </a:rPr>
              <a:t>lại</a:t>
            </a:r>
            <a:r>
              <a:rPr lang="en-US" sz="2400" dirty="0">
                <a:solidFill>
                  <a:srgbClr val="000000"/>
                </a:solidFill>
              </a:rPr>
              <a:t> bay </a:t>
            </a:r>
            <a:r>
              <a:rPr lang="en-US" sz="2400" dirty="0" err="1">
                <a:solidFill>
                  <a:srgbClr val="000000"/>
                </a:solidFill>
              </a:rPr>
              <a:t>ra</a:t>
            </a:r>
            <a:r>
              <a:rPr lang="en-US" sz="2400" dirty="0">
                <a:solidFill>
                  <a:srgbClr val="000000"/>
                </a:solidFill>
              </a:rPr>
              <a:t> </a:t>
            </a:r>
            <a:r>
              <a:rPr lang="en-US" sz="2400" dirty="0" err="1">
                <a:solidFill>
                  <a:srgbClr val="000000"/>
                </a:solidFill>
              </a:rPr>
              <a:t>khỏi</a:t>
            </a:r>
            <a:r>
              <a:rPr lang="en-US" sz="2400" dirty="0">
                <a:solidFill>
                  <a:srgbClr val="000000"/>
                </a:solidFill>
              </a:rPr>
              <a:t> </a:t>
            </a:r>
            <a:r>
              <a:rPr lang="en-US" sz="2400" dirty="0" err="1">
                <a:solidFill>
                  <a:srgbClr val="000000"/>
                </a:solidFill>
              </a:rPr>
              <a:t>hộp</a:t>
            </a:r>
            <a:r>
              <a:rPr lang="en-US" sz="2400" dirty="0">
                <a:solidFill>
                  <a:srgbClr val="000000"/>
                </a:solidFill>
              </a:rPr>
              <a:t>. </a:t>
            </a:r>
            <a:r>
              <a:rPr lang="en-US" sz="2400" dirty="0" err="1">
                <a:solidFill>
                  <a:srgbClr val="000000"/>
                </a:solidFill>
              </a:rPr>
              <a:t>Gió</a:t>
            </a:r>
            <a:r>
              <a:rPr lang="en-US" sz="2400" dirty="0">
                <a:solidFill>
                  <a:srgbClr val="000000"/>
                </a:solidFill>
              </a:rPr>
              <a:t> </a:t>
            </a:r>
            <a:r>
              <a:rPr lang="en-US" sz="2400" dirty="0" err="1">
                <a:solidFill>
                  <a:srgbClr val="000000"/>
                </a:solidFill>
              </a:rPr>
              <a:t>đưa</a:t>
            </a:r>
            <a:r>
              <a:rPr lang="en-US" sz="2400" dirty="0">
                <a:solidFill>
                  <a:srgbClr val="000000"/>
                </a:solidFill>
              </a:rPr>
              <a:t> </a:t>
            </a:r>
            <a:r>
              <a:rPr lang="en-US" sz="2400" dirty="0" err="1">
                <a:solidFill>
                  <a:srgbClr val="000000"/>
                </a:solidFill>
              </a:rPr>
              <a:t>chúng</a:t>
            </a:r>
            <a:r>
              <a:rPr lang="en-US" sz="2400" dirty="0">
                <a:solidFill>
                  <a:srgbClr val="000000"/>
                </a:solidFill>
              </a:rPr>
              <a:t> </a:t>
            </a:r>
            <a:r>
              <a:rPr lang="en-US" sz="2400" dirty="0" err="1">
                <a:solidFill>
                  <a:srgbClr val="000000"/>
                </a:solidFill>
              </a:rPr>
              <a:t>đến</a:t>
            </a:r>
            <a:r>
              <a:rPr lang="en-US" sz="2400" dirty="0">
                <a:solidFill>
                  <a:srgbClr val="000000"/>
                </a:solidFill>
              </a:rPr>
              <a:t> </a:t>
            </a:r>
            <a:r>
              <a:rPr lang="en-US" sz="2400" dirty="0" err="1">
                <a:solidFill>
                  <a:srgbClr val="000000"/>
                </a:solidFill>
              </a:rPr>
              <a:t>một</a:t>
            </a:r>
            <a:r>
              <a:rPr lang="en-US" sz="2400" dirty="0">
                <a:solidFill>
                  <a:srgbClr val="000000"/>
                </a:solidFill>
              </a:rPr>
              <a:t> </a:t>
            </a:r>
            <a:r>
              <a:rPr lang="en-US" sz="2400" dirty="0" err="1">
                <a:solidFill>
                  <a:srgbClr val="000000"/>
                </a:solidFill>
              </a:rPr>
              <a:t>đám</a:t>
            </a:r>
            <a:r>
              <a:rPr lang="en-US" sz="2400" dirty="0">
                <a:solidFill>
                  <a:srgbClr val="000000"/>
                </a:solidFill>
              </a:rPr>
              <a:t> </a:t>
            </a:r>
            <a:r>
              <a:rPr lang="en-US" sz="2400" dirty="0" err="1">
                <a:solidFill>
                  <a:srgbClr val="000000"/>
                </a:solidFill>
              </a:rPr>
              <a:t>cỏ</a:t>
            </a:r>
            <a:r>
              <a:rPr lang="en-US" sz="2400" dirty="0">
                <a:solidFill>
                  <a:srgbClr val="000000"/>
                </a:solidFill>
              </a:rPr>
              <a:t> non </a:t>
            </a:r>
            <a:r>
              <a:rPr lang="en-US" sz="2400" dirty="0" err="1">
                <a:solidFill>
                  <a:srgbClr val="000000"/>
                </a:solidFill>
              </a:rPr>
              <a:t>xanh</a:t>
            </a:r>
            <a:r>
              <a:rPr lang="en-US" sz="2400" dirty="0">
                <a:solidFill>
                  <a:srgbClr val="000000"/>
                </a:solidFill>
              </a:rPr>
              <a:t> </a:t>
            </a:r>
            <a:r>
              <a:rPr lang="en-US" sz="2400" dirty="0" err="1">
                <a:solidFill>
                  <a:srgbClr val="000000"/>
                </a:solidFill>
              </a:rPr>
              <a:t>dưới</a:t>
            </a:r>
            <a:r>
              <a:rPr lang="en-US" sz="2400" dirty="0">
                <a:solidFill>
                  <a:srgbClr val="000000"/>
                </a:solidFill>
              </a:rPr>
              <a:t> </a:t>
            </a:r>
            <a:r>
              <a:rPr lang="en-US" sz="2400" dirty="0" err="1">
                <a:solidFill>
                  <a:srgbClr val="000000"/>
                </a:solidFill>
              </a:rPr>
              <a:t>một</a:t>
            </a:r>
            <a:r>
              <a:rPr lang="en-US" sz="2400" dirty="0">
                <a:solidFill>
                  <a:srgbClr val="000000"/>
                </a:solidFill>
              </a:rPr>
              <a:t> </a:t>
            </a:r>
            <a:r>
              <a:rPr lang="en-US" sz="2400" dirty="0" err="1">
                <a:solidFill>
                  <a:srgbClr val="000000"/>
                </a:solidFill>
              </a:rPr>
              <a:t>gốc</a:t>
            </a:r>
            <a:r>
              <a:rPr lang="en-US" sz="2400" dirty="0">
                <a:solidFill>
                  <a:srgbClr val="000000"/>
                </a:solidFill>
              </a:rPr>
              <a:t> </a:t>
            </a:r>
            <a:r>
              <a:rPr lang="en-US" sz="2400" dirty="0" err="1">
                <a:solidFill>
                  <a:srgbClr val="000000"/>
                </a:solidFill>
              </a:rPr>
              <a:t>cây</a:t>
            </a:r>
            <a:r>
              <a:rPr lang="en-US" sz="2400" dirty="0">
                <a:solidFill>
                  <a:srgbClr val="000000"/>
                </a:solidFill>
              </a:rPr>
              <a:t> </a:t>
            </a:r>
            <a:r>
              <a:rPr lang="en-US" sz="2400" dirty="0" err="1">
                <a:solidFill>
                  <a:srgbClr val="000000"/>
                </a:solidFill>
              </a:rPr>
              <a:t>xa</a:t>
            </a:r>
            <a:r>
              <a:rPr lang="en-US" sz="2400" dirty="0">
                <a:solidFill>
                  <a:srgbClr val="000000"/>
                </a:solidFill>
              </a:rPr>
              <a:t> </a:t>
            </a:r>
            <a:r>
              <a:rPr lang="en-US" sz="2400" dirty="0" err="1">
                <a:solidFill>
                  <a:srgbClr val="000000"/>
                </a:solidFill>
              </a:rPr>
              <a:t>lạ</a:t>
            </a:r>
            <a:r>
              <a:rPr lang="en-US" sz="2400" dirty="0">
                <a:solidFill>
                  <a:srgbClr val="000000"/>
                </a:solidFill>
              </a:rPr>
              <a:t>. </a:t>
            </a:r>
            <a:r>
              <a:rPr lang="en-US" sz="2400" dirty="0" err="1">
                <a:solidFill>
                  <a:srgbClr val="000000"/>
                </a:solidFill>
              </a:rPr>
              <a:t>Chích</a:t>
            </a:r>
            <a:r>
              <a:rPr lang="en-US" sz="2400" dirty="0">
                <a:solidFill>
                  <a:srgbClr val="000000"/>
                </a:solidFill>
              </a:rPr>
              <a:t> </a:t>
            </a:r>
            <a:r>
              <a:rPr lang="en-US" sz="2400" dirty="0" err="1">
                <a:solidFill>
                  <a:srgbClr val="000000"/>
                </a:solidFill>
              </a:rPr>
              <a:t>đi</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mồi</a:t>
            </a:r>
            <a:r>
              <a:rPr lang="en-US" sz="2400" dirty="0">
                <a:solidFill>
                  <a:srgbClr val="000000"/>
                </a:solidFill>
              </a:rPr>
              <a:t>, </a:t>
            </a:r>
            <a:r>
              <a:rPr lang="en-US" sz="2400" dirty="0" err="1">
                <a:solidFill>
                  <a:srgbClr val="000000"/>
                </a:solidFill>
              </a:rPr>
              <a:t>gặp</a:t>
            </a:r>
            <a:r>
              <a:rPr lang="en-US" sz="2400" dirty="0">
                <a:solidFill>
                  <a:srgbClr val="000000"/>
                </a:solidFill>
              </a:rPr>
              <a:t> </a:t>
            </a:r>
            <a:r>
              <a:rPr lang="en-US" sz="2400" dirty="0" err="1">
                <a:solidFill>
                  <a:srgbClr val="000000"/>
                </a:solidFill>
              </a:rPr>
              <a:t>những</a:t>
            </a:r>
            <a:r>
              <a:rPr lang="en-US" sz="2400" dirty="0">
                <a:solidFill>
                  <a:srgbClr val="000000"/>
                </a:solidFill>
              </a:rPr>
              <a:t> </a:t>
            </a:r>
            <a:r>
              <a:rPr lang="en-US" sz="2400" dirty="0" err="1">
                <a:solidFill>
                  <a:srgbClr val="000000"/>
                </a:solidFill>
              </a:rPr>
              <a:t>hạt</a:t>
            </a:r>
            <a:r>
              <a:rPr lang="en-US" sz="2400" dirty="0">
                <a:solidFill>
                  <a:srgbClr val="000000"/>
                </a:solidFill>
              </a:rPr>
              <a:t> </a:t>
            </a:r>
            <a:r>
              <a:rPr lang="en-US" sz="2400" dirty="0" err="1">
                <a:solidFill>
                  <a:srgbClr val="000000"/>
                </a:solidFill>
              </a:rPr>
              <a:t>kê</a:t>
            </a:r>
            <a:r>
              <a:rPr lang="en-US" sz="2400" dirty="0">
                <a:solidFill>
                  <a:srgbClr val="000000"/>
                </a:solidFill>
              </a:rPr>
              <a:t> </a:t>
            </a:r>
            <a:r>
              <a:rPr lang="en-US" sz="2400" dirty="0" err="1">
                <a:solidFill>
                  <a:srgbClr val="000000"/>
                </a:solidFill>
              </a:rPr>
              <a:t>ngon</a:t>
            </a:r>
            <a:r>
              <a:rPr lang="en-US" sz="2400" dirty="0">
                <a:solidFill>
                  <a:srgbClr val="000000"/>
                </a:solidFill>
              </a:rPr>
              <a:t> </a:t>
            </a:r>
            <a:r>
              <a:rPr lang="en-US" sz="2400" dirty="0" err="1">
                <a:solidFill>
                  <a:srgbClr val="000000"/>
                </a:solidFill>
              </a:rPr>
              <a:t>lành</a:t>
            </a:r>
            <a:r>
              <a:rPr lang="en-US" sz="2400" dirty="0">
                <a:solidFill>
                  <a:srgbClr val="000000"/>
                </a:solidFill>
              </a:rPr>
              <a:t> </a:t>
            </a:r>
            <a:r>
              <a:rPr lang="en-US" sz="2400" dirty="0" err="1">
                <a:solidFill>
                  <a:srgbClr val="000000"/>
                </a:solidFill>
              </a:rPr>
              <a:t>ấy</a:t>
            </a:r>
            <a:r>
              <a:rPr lang="en-US" sz="2400" dirty="0">
                <a:solidFill>
                  <a:srgbClr val="000000"/>
                </a:solidFill>
              </a:rPr>
              <a:t>, </a:t>
            </a:r>
            <a:r>
              <a:rPr lang="en-US" sz="2400" dirty="0" err="1">
                <a:solidFill>
                  <a:srgbClr val="000000"/>
                </a:solidFill>
              </a:rPr>
              <a:t>bèn</a:t>
            </a:r>
            <a:r>
              <a:rPr lang="en-US" sz="2400" dirty="0">
                <a:solidFill>
                  <a:srgbClr val="000000"/>
                </a:solidFill>
              </a:rPr>
              <a:t> </a:t>
            </a:r>
            <a:r>
              <a:rPr lang="en-US" sz="2400" dirty="0" err="1">
                <a:solidFill>
                  <a:srgbClr val="000000"/>
                </a:solidFill>
              </a:rPr>
              <a:t>gói</a:t>
            </a:r>
            <a:r>
              <a:rPr lang="en-US" sz="2400" dirty="0">
                <a:solidFill>
                  <a:srgbClr val="000000"/>
                </a:solidFill>
              </a:rPr>
              <a:t> </a:t>
            </a:r>
            <a:r>
              <a:rPr lang="en-US" sz="2400" dirty="0" err="1">
                <a:solidFill>
                  <a:srgbClr val="000000"/>
                </a:solidFill>
              </a:rPr>
              <a:t>cẩn</a:t>
            </a:r>
            <a:r>
              <a:rPr lang="en-US" sz="2400" dirty="0">
                <a:solidFill>
                  <a:srgbClr val="000000"/>
                </a:solidFill>
              </a:rPr>
              <a:t> </a:t>
            </a:r>
            <a:r>
              <a:rPr lang="en-US" sz="2400" dirty="0" err="1">
                <a:solidFill>
                  <a:srgbClr val="000000"/>
                </a:solidFill>
              </a:rPr>
              <a:t>thận</a:t>
            </a:r>
            <a:r>
              <a:rPr lang="en-US" sz="2400" dirty="0">
                <a:solidFill>
                  <a:srgbClr val="000000"/>
                </a:solidFill>
              </a:rPr>
              <a:t> </a:t>
            </a:r>
            <a:r>
              <a:rPr lang="en-US" sz="2400" dirty="0" err="1">
                <a:solidFill>
                  <a:srgbClr val="000000"/>
                </a:solidFill>
              </a:rPr>
              <a:t>vào</a:t>
            </a:r>
            <a:r>
              <a:rPr lang="en-US" sz="2400" dirty="0">
                <a:solidFill>
                  <a:srgbClr val="000000"/>
                </a:solidFill>
              </a:rPr>
              <a:t> </a:t>
            </a:r>
            <a:r>
              <a:rPr lang="en-US" sz="2400" dirty="0" err="1">
                <a:solidFill>
                  <a:srgbClr val="000000"/>
                </a:solidFill>
              </a:rPr>
              <a:t>một</a:t>
            </a:r>
            <a:r>
              <a:rPr lang="en-US" sz="2400" dirty="0">
                <a:solidFill>
                  <a:srgbClr val="000000"/>
                </a:solidFill>
              </a:rPr>
              <a:t> </a:t>
            </a:r>
            <a:r>
              <a:rPr lang="en-US" sz="2400" dirty="0" err="1">
                <a:solidFill>
                  <a:srgbClr val="000000"/>
                </a:solidFill>
              </a:rPr>
              <a:t>chiếc</a:t>
            </a:r>
            <a:r>
              <a:rPr lang="en-US" sz="2400" dirty="0">
                <a:solidFill>
                  <a:srgbClr val="000000"/>
                </a:solidFill>
              </a:rPr>
              <a:t> </a:t>
            </a:r>
            <a:r>
              <a:rPr lang="en-US" sz="2400" dirty="0" err="1">
                <a:solidFill>
                  <a:srgbClr val="000000"/>
                </a:solidFill>
              </a:rPr>
              <a:t>lá</a:t>
            </a:r>
            <a:r>
              <a:rPr lang="en-US" sz="2400" dirty="0">
                <a:solidFill>
                  <a:srgbClr val="000000"/>
                </a:solidFill>
              </a:rPr>
              <a:t>, </a:t>
            </a:r>
            <a:r>
              <a:rPr lang="en-US" sz="2400" dirty="0" err="1">
                <a:solidFill>
                  <a:srgbClr val="000000"/>
                </a:solidFill>
              </a:rPr>
              <a:t>rồi</a:t>
            </a:r>
            <a:r>
              <a:rPr lang="en-US" sz="2400" dirty="0">
                <a:solidFill>
                  <a:srgbClr val="000000"/>
                </a:solidFill>
              </a:rPr>
              <a:t> </a:t>
            </a:r>
            <a:r>
              <a:rPr lang="en-US" sz="2400" dirty="0" err="1">
                <a:solidFill>
                  <a:srgbClr val="000000"/>
                </a:solidFill>
              </a:rPr>
              <a:t>mừng</a:t>
            </a:r>
            <a:r>
              <a:rPr lang="en-US" sz="2400" dirty="0">
                <a:solidFill>
                  <a:srgbClr val="000000"/>
                </a:solidFill>
              </a:rPr>
              <a:t> </a:t>
            </a:r>
            <a:r>
              <a:rPr lang="en-US" sz="2400" dirty="0" err="1">
                <a:solidFill>
                  <a:srgbClr val="000000"/>
                </a:solidFill>
              </a:rPr>
              <a:t>rỡ</a:t>
            </a:r>
            <a:r>
              <a:rPr lang="en-US" sz="2400" dirty="0">
                <a:solidFill>
                  <a:srgbClr val="000000"/>
                </a:solidFill>
              </a:rPr>
              <a:t> </a:t>
            </a:r>
            <a:r>
              <a:rPr lang="en-US" sz="2400" dirty="0" err="1">
                <a:solidFill>
                  <a:srgbClr val="000000"/>
                </a:solidFill>
              </a:rPr>
              <a:t>chạy</a:t>
            </a:r>
            <a:r>
              <a:rPr lang="en-US" sz="2400" dirty="0">
                <a:solidFill>
                  <a:srgbClr val="000000"/>
                </a:solidFill>
              </a:rPr>
              <a:t> </a:t>
            </a:r>
            <a:r>
              <a:rPr lang="en-US" sz="2400" dirty="0" err="1">
                <a:solidFill>
                  <a:srgbClr val="000000"/>
                </a:solidFill>
              </a:rPr>
              <a:t>đi</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những</a:t>
            </a:r>
            <a:r>
              <a:rPr lang="en-US" sz="2400" dirty="0">
                <a:solidFill>
                  <a:srgbClr val="000000"/>
                </a:solidFill>
              </a:rPr>
              <a:t> </a:t>
            </a:r>
            <a:r>
              <a:rPr lang="en-US" sz="2400" dirty="0" err="1">
                <a:solidFill>
                  <a:srgbClr val="000000"/>
                </a:solidFill>
              </a:rPr>
              <a:t>người</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thân</a:t>
            </a:r>
            <a:r>
              <a:rPr lang="en-US" sz="2400" dirty="0">
                <a:solidFill>
                  <a:srgbClr val="000000"/>
                </a:solidFill>
              </a:rPr>
              <a:t> </a:t>
            </a:r>
            <a:r>
              <a:rPr lang="en-US" sz="2400" dirty="0" err="1">
                <a:solidFill>
                  <a:srgbClr val="000000"/>
                </a:solidFill>
              </a:rPr>
              <a:t>thiết</a:t>
            </a:r>
            <a:r>
              <a:rPr lang="en-US" sz="2400" dirty="0">
                <a:solidFill>
                  <a:srgbClr val="000000"/>
                </a:solidFill>
              </a:rPr>
              <a:t> </a:t>
            </a:r>
            <a:r>
              <a:rPr lang="en-US" sz="2400" dirty="0" err="1">
                <a:solidFill>
                  <a:srgbClr val="000000"/>
                </a:solidFill>
              </a:rPr>
              <a:t>của</a:t>
            </a:r>
            <a:r>
              <a:rPr lang="en-US" sz="2400" dirty="0">
                <a:solidFill>
                  <a:srgbClr val="000000"/>
                </a:solidFill>
              </a:rPr>
              <a:t> </a:t>
            </a:r>
            <a:r>
              <a:rPr lang="en-US" sz="2400" dirty="0" err="1">
                <a:solidFill>
                  <a:srgbClr val="000000"/>
                </a:solidFill>
              </a:rPr>
              <a:t>mình</a:t>
            </a:r>
            <a:r>
              <a:rPr lang="en-US" sz="2400" dirty="0">
                <a:solidFill>
                  <a:srgbClr val="000000"/>
                </a:solidFill>
              </a:rPr>
              <a:t>. </a:t>
            </a:r>
            <a:r>
              <a:rPr lang="en-US" sz="2400" dirty="0" err="1">
                <a:solidFill>
                  <a:srgbClr val="000000"/>
                </a:solidFill>
              </a:rPr>
              <a:t>Vừa</a:t>
            </a:r>
            <a:r>
              <a:rPr lang="en-US" sz="2400" dirty="0">
                <a:solidFill>
                  <a:srgbClr val="000000"/>
                </a:solidFill>
              </a:rPr>
              <a:t> </a:t>
            </a:r>
            <a:r>
              <a:rPr lang="en-US" sz="2400" dirty="0" err="1">
                <a:solidFill>
                  <a:srgbClr val="000000"/>
                </a:solidFill>
              </a:rPr>
              <a:t>gặp</a:t>
            </a:r>
            <a:r>
              <a:rPr lang="en-US" sz="2400" dirty="0">
                <a:solidFill>
                  <a:srgbClr val="000000"/>
                </a:solidFill>
              </a:rPr>
              <a:t> </a:t>
            </a:r>
            <a:r>
              <a:rPr lang="en-US" sz="2400" dirty="0" err="1">
                <a:solidFill>
                  <a:srgbClr val="000000"/>
                </a:solidFill>
              </a:rPr>
              <a:t>sẻ</a:t>
            </a:r>
            <a:r>
              <a:rPr lang="en-US" sz="2400" dirty="0">
                <a:solidFill>
                  <a:srgbClr val="000000"/>
                </a:solidFill>
              </a:rPr>
              <a:t>, </a:t>
            </a:r>
            <a:r>
              <a:rPr lang="en-US" sz="2400" dirty="0" err="1">
                <a:solidFill>
                  <a:srgbClr val="000000"/>
                </a:solidFill>
              </a:rPr>
              <a:t>chích</a:t>
            </a:r>
            <a:r>
              <a:rPr lang="en-US" sz="2400" dirty="0">
                <a:solidFill>
                  <a:srgbClr val="000000"/>
                </a:solidFill>
              </a:rPr>
              <a:t> </a:t>
            </a:r>
            <a:r>
              <a:rPr lang="en-US" sz="2400" dirty="0" err="1">
                <a:solidFill>
                  <a:srgbClr val="000000"/>
                </a:solidFill>
              </a:rPr>
              <a:t>đã</a:t>
            </a:r>
            <a:r>
              <a:rPr lang="en-US" sz="2400" dirty="0">
                <a:solidFill>
                  <a:srgbClr val="000000"/>
                </a:solidFill>
              </a:rPr>
              <a:t> reo </a:t>
            </a:r>
            <a:r>
              <a:rPr lang="en-US" sz="2400" dirty="0" err="1">
                <a:solidFill>
                  <a:srgbClr val="000000"/>
                </a:solidFill>
              </a:rPr>
              <a:t>lên</a:t>
            </a:r>
            <a:r>
              <a:rPr lang="en-US" sz="2400" dirty="0">
                <a:solidFill>
                  <a:srgbClr val="000000"/>
                </a:solidFill>
              </a:rPr>
              <a:t>:</a:t>
            </a:r>
          </a:p>
          <a:p>
            <a:r>
              <a:rPr lang="en-US" sz="2400" dirty="0">
                <a:solidFill>
                  <a:srgbClr val="000000"/>
                </a:solidFill>
              </a:rPr>
              <a:t>     - </a:t>
            </a:r>
            <a:r>
              <a:rPr lang="en-US" sz="2400" dirty="0" err="1">
                <a:solidFill>
                  <a:srgbClr val="000000"/>
                </a:solidFill>
              </a:rPr>
              <a:t>Chào</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sẻ</a:t>
            </a:r>
            <a:r>
              <a:rPr lang="en-US" sz="2400" dirty="0">
                <a:solidFill>
                  <a:srgbClr val="000000"/>
                </a:solidFill>
              </a:rPr>
              <a:t> </a:t>
            </a:r>
            <a:r>
              <a:rPr lang="en-US" sz="2400" dirty="0" err="1">
                <a:solidFill>
                  <a:srgbClr val="000000"/>
                </a:solidFill>
              </a:rPr>
              <a:t>thân</a:t>
            </a:r>
            <a:r>
              <a:rPr lang="en-US" sz="2400" dirty="0">
                <a:solidFill>
                  <a:srgbClr val="000000"/>
                </a:solidFill>
              </a:rPr>
              <a:t> </a:t>
            </a:r>
            <a:r>
              <a:rPr lang="en-US" sz="2400" dirty="0" err="1">
                <a:solidFill>
                  <a:srgbClr val="000000"/>
                </a:solidFill>
              </a:rPr>
              <a:t>mến</a:t>
            </a:r>
            <a:r>
              <a:rPr lang="en-US" sz="2400" dirty="0">
                <a:solidFill>
                  <a:srgbClr val="000000"/>
                </a:solidFill>
              </a:rPr>
              <a:t>! </a:t>
            </a:r>
            <a:r>
              <a:rPr lang="en-US" sz="2400" dirty="0" err="1">
                <a:solidFill>
                  <a:srgbClr val="000000"/>
                </a:solidFill>
              </a:rPr>
              <a:t>Mình</a:t>
            </a:r>
            <a:r>
              <a:rPr lang="en-US" sz="2400" dirty="0">
                <a:solidFill>
                  <a:srgbClr val="000000"/>
                </a:solidFill>
              </a:rPr>
              <a:t> </a:t>
            </a:r>
            <a:r>
              <a:rPr lang="en-US" sz="2400" dirty="0" err="1">
                <a:solidFill>
                  <a:srgbClr val="000000"/>
                </a:solidFill>
              </a:rPr>
              <a:t>vừa</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được</a:t>
            </a:r>
            <a:r>
              <a:rPr lang="en-US" sz="2400" dirty="0">
                <a:solidFill>
                  <a:srgbClr val="000000"/>
                </a:solidFill>
              </a:rPr>
              <a:t> </a:t>
            </a:r>
            <a:r>
              <a:rPr lang="en-US" sz="2400" dirty="0" err="1">
                <a:solidFill>
                  <a:srgbClr val="000000"/>
                </a:solidFill>
              </a:rPr>
              <a:t>mười</a:t>
            </a:r>
            <a:r>
              <a:rPr lang="en-US" sz="2400" dirty="0">
                <a:solidFill>
                  <a:srgbClr val="000000"/>
                </a:solidFill>
              </a:rPr>
              <a:t> </a:t>
            </a:r>
            <a:r>
              <a:rPr lang="en-US" sz="2400" dirty="0" err="1">
                <a:solidFill>
                  <a:srgbClr val="000000"/>
                </a:solidFill>
              </a:rPr>
              <a:t>hạt</a:t>
            </a:r>
            <a:r>
              <a:rPr lang="en-US" sz="2400" dirty="0">
                <a:solidFill>
                  <a:srgbClr val="000000"/>
                </a:solidFill>
              </a:rPr>
              <a:t> </a:t>
            </a:r>
            <a:r>
              <a:rPr lang="en-US" sz="2400" dirty="0" err="1">
                <a:solidFill>
                  <a:srgbClr val="000000"/>
                </a:solidFill>
              </a:rPr>
              <a:t>kê</a:t>
            </a:r>
            <a:r>
              <a:rPr lang="en-US" sz="2400" dirty="0">
                <a:solidFill>
                  <a:srgbClr val="000000"/>
                </a:solidFill>
              </a:rPr>
              <a:t> </a:t>
            </a:r>
            <a:r>
              <a:rPr lang="en-US" sz="2400" dirty="0" err="1">
                <a:solidFill>
                  <a:srgbClr val="000000"/>
                </a:solidFill>
              </a:rPr>
              <a:t>rất</a:t>
            </a:r>
            <a:r>
              <a:rPr lang="en-US" sz="2400" dirty="0">
                <a:solidFill>
                  <a:srgbClr val="000000"/>
                </a:solidFill>
              </a:rPr>
              <a:t> </a:t>
            </a:r>
            <a:r>
              <a:rPr lang="en-US" sz="2400" dirty="0" err="1">
                <a:solidFill>
                  <a:srgbClr val="000000"/>
                </a:solidFill>
              </a:rPr>
              <a:t>ngon</a:t>
            </a:r>
            <a:r>
              <a:rPr lang="en-US" sz="2400" dirty="0">
                <a:solidFill>
                  <a:srgbClr val="000000"/>
                </a:solidFill>
              </a:rPr>
              <a:t> </a:t>
            </a:r>
            <a:r>
              <a:rPr lang="en-US" sz="2400" dirty="0" err="1">
                <a:solidFill>
                  <a:srgbClr val="000000"/>
                </a:solidFill>
              </a:rPr>
              <a:t>nhé</a:t>
            </a:r>
            <a:r>
              <a:rPr lang="en-US" sz="2400" dirty="0">
                <a:solidFill>
                  <a:srgbClr val="000000"/>
                </a:solidFill>
              </a:rPr>
              <a:t>. </a:t>
            </a:r>
            <a:r>
              <a:rPr lang="en-US" sz="2400" dirty="0" err="1">
                <a:solidFill>
                  <a:srgbClr val="000000"/>
                </a:solidFill>
              </a:rPr>
              <a:t>Đây</a:t>
            </a:r>
            <a:r>
              <a:rPr lang="en-US" sz="2400" dirty="0">
                <a:solidFill>
                  <a:srgbClr val="000000"/>
                </a:solidFill>
              </a:rPr>
              <a:t> </a:t>
            </a:r>
            <a:r>
              <a:rPr lang="en-US" sz="2400" dirty="0" err="1">
                <a:solidFill>
                  <a:srgbClr val="000000"/>
                </a:solidFill>
              </a:rPr>
              <a:t>này</a:t>
            </a:r>
            <a:r>
              <a:rPr lang="en-US" sz="2400" dirty="0">
                <a:solidFill>
                  <a:srgbClr val="000000"/>
                </a:solidFill>
              </a:rPr>
              <a:t>, </a:t>
            </a:r>
            <a:r>
              <a:rPr lang="en-US" sz="2400" dirty="0" err="1">
                <a:solidFill>
                  <a:srgbClr val="000000"/>
                </a:solidFill>
              </a:rPr>
              <a:t>bây</a:t>
            </a:r>
            <a:r>
              <a:rPr lang="en-US" sz="2400" dirty="0">
                <a:solidFill>
                  <a:srgbClr val="000000"/>
                </a:solidFill>
              </a:rPr>
              <a:t> </a:t>
            </a:r>
            <a:r>
              <a:rPr lang="en-US" sz="2400" dirty="0" err="1">
                <a:solidFill>
                  <a:srgbClr val="000000"/>
                </a:solidFill>
              </a:rPr>
              <a:t>giờ</a:t>
            </a:r>
            <a:r>
              <a:rPr lang="en-US" sz="2400" dirty="0">
                <a:solidFill>
                  <a:srgbClr val="000000"/>
                </a:solidFill>
              </a:rPr>
              <a:t> </a:t>
            </a:r>
            <a:r>
              <a:rPr lang="en-US" sz="2400" dirty="0" err="1">
                <a:solidFill>
                  <a:srgbClr val="000000"/>
                </a:solidFill>
              </a:rPr>
              <a:t>chúng</a:t>
            </a:r>
            <a:r>
              <a:rPr lang="en-US" sz="2400" dirty="0">
                <a:solidFill>
                  <a:srgbClr val="000000"/>
                </a:solidFill>
              </a:rPr>
              <a:t> </a:t>
            </a:r>
            <a:r>
              <a:rPr lang="en-US" sz="2400" dirty="0" err="1">
                <a:solidFill>
                  <a:srgbClr val="000000"/>
                </a:solidFill>
              </a:rPr>
              <a:t>mình</a:t>
            </a:r>
            <a:r>
              <a:rPr lang="en-US" sz="2400" dirty="0">
                <a:solidFill>
                  <a:srgbClr val="000000"/>
                </a:solidFill>
              </a:rPr>
              <a:t> </a:t>
            </a:r>
            <a:r>
              <a:rPr lang="en-US" sz="2400" dirty="0" err="1">
                <a:solidFill>
                  <a:srgbClr val="000000"/>
                </a:solidFill>
              </a:rPr>
              <a:t>sẽ</a:t>
            </a:r>
            <a:r>
              <a:rPr lang="en-US" sz="2400" dirty="0">
                <a:solidFill>
                  <a:srgbClr val="000000"/>
                </a:solidFill>
              </a:rPr>
              <a:t> chia </a:t>
            </a:r>
            <a:r>
              <a:rPr lang="en-US" sz="2400" dirty="0" err="1">
                <a:solidFill>
                  <a:srgbClr val="000000"/>
                </a:solidFill>
              </a:rPr>
              <a:t>đôi</a:t>
            </a:r>
            <a:r>
              <a:rPr lang="en-US" sz="2400" dirty="0">
                <a:solidFill>
                  <a:srgbClr val="000000"/>
                </a:solidFill>
              </a:rPr>
              <a:t>: </a:t>
            </a:r>
            <a:r>
              <a:rPr lang="en-US" sz="2400" dirty="0" err="1">
                <a:solidFill>
                  <a:srgbClr val="000000"/>
                </a:solidFill>
              </a:rPr>
              <a:t>Cậu</a:t>
            </a:r>
            <a:r>
              <a:rPr lang="en-US" sz="2400" dirty="0">
                <a:solidFill>
                  <a:srgbClr val="000000"/>
                </a:solidFill>
              </a:rPr>
              <a:t> </a:t>
            </a:r>
            <a:r>
              <a:rPr lang="en-US" sz="2400" dirty="0" err="1">
                <a:solidFill>
                  <a:srgbClr val="000000"/>
                </a:solidFill>
              </a:rPr>
              <a:t>năm</a:t>
            </a:r>
            <a:r>
              <a:rPr lang="en-US" sz="2400" dirty="0">
                <a:solidFill>
                  <a:srgbClr val="000000"/>
                </a:solidFill>
              </a:rPr>
              <a:t> </a:t>
            </a:r>
            <a:r>
              <a:rPr lang="en-US" sz="2400" dirty="0" err="1">
                <a:solidFill>
                  <a:srgbClr val="000000"/>
                </a:solidFill>
              </a:rPr>
              <a:t>hạt</a:t>
            </a:r>
            <a:r>
              <a:rPr lang="en-US" sz="2400" dirty="0">
                <a:solidFill>
                  <a:srgbClr val="000000"/>
                </a:solidFill>
              </a:rPr>
              <a:t>, </a:t>
            </a:r>
            <a:r>
              <a:rPr lang="en-US" sz="2400" dirty="0" err="1">
                <a:solidFill>
                  <a:srgbClr val="000000"/>
                </a:solidFill>
              </a:rPr>
              <a:t>mình</a:t>
            </a:r>
            <a:r>
              <a:rPr lang="en-US" sz="2400" dirty="0">
                <a:solidFill>
                  <a:srgbClr val="000000"/>
                </a:solidFill>
              </a:rPr>
              <a:t> </a:t>
            </a:r>
            <a:r>
              <a:rPr lang="en-US" sz="2400" dirty="0" err="1">
                <a:solidFill>
                  <a:srgbClr val="000000"/>
                </a:solidFill>
              </a:rPr>
              <a:t>năm</a:t>
            </a:r>
            <a:r>
              <a:rPr lang="en-US" sz="2400" dirty="0">
                <a:solidFill>
                  <a:srgbClr val="000000"/>
                </a:solidFill>
              </a:rPr>
              <a:t> </a:t>
            </a:r>
            <a:r>
              <a:rPr lang="en-US" sz="2400" dirty="0" err="1">
                <a:solidFill>
                  <a:srgbClr val="000000"/>
                </a:solidFill>
              </a:rPr>
              <a:t>hạt</a:t>
            </a:r>
            <a:r>
              <a:rPr lang="en-US" sz="2400" dirty="0">
                <a:solidFill>
                  <a:srgbClr val="000000"/>
                </a:solidFill>
              </a:rPr>
              <a:t>.</a:t>
            </a:r>
          </a:p>
          <a:p>
            <a:r>
              <a:rPr lang="en-US" sz="2400" dirty="0">
                <a:solidFill>
                  <a:srgbClr val="000000"/>
                </a:solidFill>
              </a:rPr>
              <a:t>        </a:t>
            </a:r>
            <a:r>
              <a:rPr lang="en-US" sz="2400" dirty="0" err="1">
                <a:solidFill>
                  <a:srgbClr val="000000"/>
                </a:solidFill>
              </a:rPr>
              <a:t>Nghe</a:t>
            </a:r>
            <a:r>
              <a:rPr lang="en-US" sz="2400" dirty="0">
                <a:solidFill>
                  <a:srgbClr val="000000"/>
                </a:solidFill>
              </a:rPr>
              <a:t> </a:t>
            </a:r>
            <a:r>
              <a:rPr lang="en-US" sz="2400" dirty="0" err="1">
                <a:solidFill>
                  <a:srgbClr val="000000"/>
                </a:solidFill>
              </a:rPr>
              <a:t>chích</a:t>
            </a:r>
            <a:r>
              <a:rPr lang="en-US" sz="2400" dirty="0">
                <a:solidFill>
                  <a:srgbClr val="000000"/>
                </a:solidFill>
              </a:rPr>
              <a:t> </a:t>
            </a:r>
            <a:r>
              <a:rPr lang="en-US" sz="2400" dirty="0" err="1">
                <a:solidFill>
                  <a:srgbClr val="000000"/>
                </a:solidFill>
              </a:rPr>
              <a:t>nói</a:t>
            </a:r>
            <a:r>
              <a:rPr lang="en-US" sz="2400" dirty="0">
                <a:solidFill>
                  <a:srgbClr val="000000"/>
                </a:solidFill>
              </a:rPr>
              <a:t> </a:t>
            </a:r>
            <a:r>
              <a:rPr lang="en-US" sz="2400" dirty="0" err="1">
                <a:solidFill>
                  <a:srgbClr val="000000"/>
                </a:solidFill>
              </a:rPr>
              <a:t>thế</a:t>
            </a:r>
            <a:r>
              <a:rPr lang="en-US" sz="2400" dirty="0">
                <a:solidFill>
                  <a:srgbClr val="000000"/>
                </a:solidFill>
              </a:rPr>
              <a:t>, </a:t>
            </a:r>
            <a:r>
              <a:rPr lang="en-US" sz="2400" dirty="0" err="1">
                <a:solidFill>
                  <a:srgbClr val="000000"/>
                </a:solidFill>
              </a:rPr>
              <a:t>sẻ</a:t>
            </a:r>
            <a:r>
              <a:rPr lang="en-US" sz="2400" dirty="0">
                <a:solidFill>
                  <a:srgbClr val="000000"/>
                </a:solidFill>
              </a:rPr>
              <a:t> </a:t>
            </a:r>
            <a:r>
              <a:rPr lang="en-US" sz="2400" dirty="0" err="1">
                <a:solidFill>
                  <a:srgbClr val="000000"/>
                </a:solidFill>
              </a:rPr>
              <a:t>xấu</a:t>
            </a:r>
            <a:r>
              <a:rPr lang="en-US" sz="2400" dirty="0">
                <a:solidFill>
                  <a:srgbClr val="000000"/>
                </a:solidFill>
              </a:rPr>
              <a:t> </a:t>
            </a:r>
            <a:r>
              <a:rPr lang="en-US" sz="2400" dirty="0" err="1">
                <a:solidFill>
                  <a:srgbClr val="000000"/>
                </a:solidFill>
              </a:rPr>
              <a:t>hổ</a:t>
            </a:r>
            <a:r>
              <a:rPr lang="en-US" sz="2400" dirty="0">
                <a:solidFill>
                  <a:srgbClr val="000000"/>
                </a:solidFill>
              </a:rPr>
              <a:t> </a:t>
            </a:r>
            <a:r>
              <a:rPr lang="en-US" sz="2400" dirty="0" err="1">
                <a:solidFill>
                  <a:srgbClr val="000000"/>
                </a:solidFill>
              </a:rPr>
              <a:t>quá</a:t>
            </a:r>
            <a:r>
              <a:rPr lang="en-US" sz="2400" dirty="0">
                <a:solidFill>
                  <a:srgbClr val="000000"/>
                </a:solidFill>
              </a:rPr>
              <a:t>. </a:t>
            </a:r>
            <a:r>
              <a:rPr lang="en-US" sz="2400" dirty="0" err="1">
                <a:solidFill>
                  <a:srgbClr val="000000"/>
                </a:solidFill>
              </a:rPr>
              <a:t>Chú</a:t>
            </a:r>
            <a:r>
              <a:rPr lang="en-US" sz="2400" dirty="0">
                <a:solidFill>
                  <a:srgbClr val="000000"/>
                </a:solidFill>
              </a:rPr>
              <a:t> </a:t>
            </a:r>
            <a:r>
              <a:rPr lang="en-US" sz="2400" dirty="0" err="1">
                <a:solidFill>
                  <a:srgbClr val="000000"/>
                </a:solidFill>
              </a:rPr>
              <a:t>đã</a:t>
            </a:r>
            <a:r>
              <a:rPr lang="en-US" sz="2400" dirty="0">
                <a:solidFill>
                  <a:srgbClr val="000000"/>
                </a:solidFill>
              </a:rPr>
              <a:t> </a:t>
            </a:r>
            <a:r>
              <a:rPr lang="en-US" sz="2400" dirty="0" err="1">
                <a:solidFill>
                  <a:srgbClr val="000000"/>
                </a:solidFill>
              </a:rPr>
              <a:t>nhận</a:t>
            </a:r>
            <a:r>
              <a:rPr lang="en-US" sz="2400" dirty="0">
                <a:solidFill>
                  <a:srgbClr val="000000"/>
                </a:solidFill>
              </a:rPr>
              <a:t> </a:t>
            </a:r>
            <a:r>
              <a:rPr lang="en-US" sz="2400" dirty="0" err="1">
                <a:solidFill>
                  <a:srgbClr val="000000"/>
                </a:solidFill>
              </a:rPr>
              <a:t>được</a:t>
            </a:r>
            <a:r>
              <a:rPr lang="en-US" sz="2400" dirty="0">
                <a:solidFill>
                  <a:srgbClr val="000000"/>
                </a:solidFill>
              </a:rPr>
              <a:t> </a:t>
            </a:r>
            <a:r>
              <a:rPr lang="en-US" sz="2400" dirty="0" err="1">
                <a:solidFill>
                  <a:srgbClr val="000000"/>
                </a:solidFill>
              </a:rPr>
              <a:t>từ</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mình</a:t>
            </a:r>
            <a:r>
              <a:rPr lang="en-US" sz="2400" dirty="0">
                <a:solidFill>
                  <a:srgbClr val="000000"/>
                </a:solidFill>
              </a:rPr>
              <a:t> </a:t>
            </a:r>
            <a:r>
              <a:rPr lang="en-US" sz="2400" dirty="0" err="1">
                <a:solidFill>
                  <a:srgbClr val="000000"/>
                </a:solidFill>
              </a:rPr>
              <a:t>một</a:t>
            </a:r>
            <a:r>
              <a:rPr lang="en-US" sz="2400" dirty="0">
                <a:solidFill>
                  <a:srgbClr val="000000"/>
                </a:solidFill>
              </a:rPr>
              <a:t> </a:t>
            </a:r>
            <a:r>
              <a:rPr lang="en-US" sz="2400" dirty="0" err="1">
                <a:solidFill>
                  <a:srgbClr val="000000"/>
                </a:solidFill>
              </a:rPr>
              <a:t>bài</a:t>
            </a:r>
            <a:r>
              <a:rPr lang="en-US" sz="2400" dirty="0">
                <a:solidFill>
                  <a:srgbClr val="000000"/>
                </a:solidFill>
              </a:rPr>
              <a:t> </a:t>
            </a:r>
            <a:r>
              <a:rPr lang="en-US" sz="2400" dirty="0" err="1">
                <a:solidFill>
                  <a:srgbClr val="000000"/>
                </a:solidFill>
              </a:rPr>
              <a:t>học</a:t>
            </a:r>
            <a:r>
              <a:rPr lang="en-US" sz="2400" dirty="0">
                <a:solidFill>
                  <a:srgbClr val="000000"/>
                </a:solidFill>
              </a:rPr>
              <a:t> </a:t>
            </a:r>
            <a:r>
              <a:rPr lang="en-US" sz="2400" dirty="0" err="1">
                <a:solidFill>
                  <a:srgbClr val="000000"/>
                </a:solidFill>
              </a:rPr>
              <a:t>sâu</a:t>
            </a:r>
            <a:r>
              <a:rPr lang="en-US" sz="2400" dirty="0">
                <a:solidFill>
                  <a:srgbClr val="000000"/>
                </a:solidFill>
              </a:rPr>
              <a:t> </a:t>
            </a:r>
            <a:r>
              <a:rPr lang="en-US" sz="2400" dirty="0" err="1">
                <a:solidFill>
                  <a:srgbClr val="000000"/>
                </a:solidFill>
              </a:rPr>
              <a:t>sắc</a:t>
            </a:r>
            <a:r>
              <a:rPr lang="en-US" sz="2400" dirty="0">
                <a:solidFill>
                  <a:srgbClr val="000000"/>
                </a:solidFill>
              </a:rPr>
              <a:t>.</a:t>
            </a:r>
          </a:p>
        </p:txBody>
      </p:sp>
      <p:sp>
        <p:nvSpPr>
          <p:cNvPr id="3" name="Rectangle 2"/>
          <p:cNvSpPr/>
          <p:nvPr/>
        </p:nvSpPr>
        <p:spPr>
          <a:xfrm>
            <a:off x="9735684" y="6699547"/>
            <a:ext cx="1711234" cy="118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735684" y="6707884"/>
            <a:ext cx="1619794" cy="118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735684" y="6767237"/>
            <a:ext cx="1619794" cy="59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ản ghi Mới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62440" y="6134515"/>
            <a:ext cx="869832" cy="869832"/>
          </a:xfrm>
          <a:prstGeom prst="rect">
            <a:avLst/>
          </a:prstGeom>
        </p:spPr>
      </p:pic>
      <p:sp>
        <p:nvSpPr>
          <p:cNvPr id="7" name="TextBox 6"/>
          <p:cNvSpPr txBox="1"/>
          <p:nvPr/>
        </p:nvSpPr>
        <p:spPr>
          <a:xfrm>
            <a:off x="4047343" y="779490"/>
            <a:ext cx="4182255" cy="1138773"/>
          </a:xfrm>
          <a:prstGeom prst="rect">
            <a:avLst/>
          </a:prstGeom>
          <a:noFill/>
        </p:spPr>
        <p:txBody>
          <a:bodyPr wrap="square" rtlCol="0">
            <a:spAutoFit/>
          </a:bodyPr>
          <a:lstStyle/>
          <a:p>
            <a:pPr algn="ctr"/>
            <a:r>
              <a:rPr lang="en-US" sz="3200" b="1">
                <a:solidFill>
                  <a:schemeClr val="accent3"/>
                </a:solidFill>
              </a:rPr>
              <a:t>BÀI HỌC QUÝ</a:t>
            </a:r>
          </a:p>
          <a:p>
            <a:pPr algn="ctr"/>
            <a:endParaRPr lang="en-US" sz="3600" b="1"/>
          </a:p>
        </p:txBody>
      </p:sp>
    </p:spTree>
    <p:extLst>
      <p:ext uri="{BB962C8B-B14F-4D97-AF65-F5344CB8AC3E}">
        <p14:creationId xmlns:p14="http://schemas.microsoft.com/office/powerpoint/2010/main" val="2925190027"/>
      </p:ext>
    </p:extLst>
  </p:cSld>
  <p:clrMapOvr>
    <a:masterClrMapping/>
  </p:clrMapOvr>
  <p:transition spd="slow" advTm="0">
    <p:fade thruBlk="1"/>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37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32194" y="624344"/>
            <a:ext cx="6613143" cy="523220"/>
            <a:chOff x="569825" y="2199885"/>
            <a:chExt cx="6613143" cy="523220"/>
          </a:xfrm>
        </p:grpSpPr>
        <p:sp>
          <p:nvSpPr>
            <p:cNvPr id="3" name="Oval 2">
              <a:extLst>
                <a:ext uri="{FF2B5EF4-FFF2-40B4-BE49-F238E27FC236}">
                  <a16:creationId xmlns:a16="http://schemas.microsoft.com/office/drawing/2014/main" id="{FF42F663-F3A2-4AB3-B9A5-6F4D44B3BC5B}"/>
                </a:ext>
              </a:extLst>
            </p:cNvPr>
            <p:cNvSpPr/>
            <p:nvPr/>
          </p:nvSpPr>
          <p:spPr>
            <a:xfrm>
              <a:off x="569825" y="221311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mj-lt"/>
                </a:rPr>
                <a:t>1</a:t>
              </a:r>
              <a:endParaRPr lang="vi-VN" sz="3200" dirty="0">
                <a:solidFill>
                  <a:schemeClr val="accent2"/>
                </a:solidFill>
                <a:latin typeface="+mj-lt"/>
              </a:endParaRPr>
            </a:p>
          </p:txBody>
        </p:sp>
        <p:sp>
          <p:nvSpPr>
            <p:cNvPr id="4" name="TextBox 3">
              <a:extLst>
                <a:ext uri="{FF2B5EF4-FFF2-40B4-BE49-F238E27FC236}">
                  <a16:creationId xmlns:a16="http://schemas.microsoft.com/office/drawing/2014/main" id="{BC025334-9B63-44D3-957B-00AB8843D486}"/>
                </a:ext>
              </a:extLst>
            </p:cNvPr>
            <p:cNvSpPr txBox="1"/>
            <p:nvPr/>
          </p:nvSpPr>
          <p:spPr>
            <a:xfrm>
              <a:off x="1095960" y="2199885"/>
              <a:ext cx="6087008" cy="523220"/>
            </a:xfrm>
            <a:prstGeom prst="rect">
              <a:avLst/>
            </a:prstGeom>
            <a:noFill/>
          </p:spPr>
          <p:txBody>
            <a:bodyPr wrap="square" rtlCol="0">
              <a:spAutoFit/>
            </a:bodyPr>
            <a:lstStyle/>
            <a:p>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grpSp>
      <p:sp>
        <p:nvSpPr>
          <p:cNvPr id="5" name="TextBox 4"/>
          <p:cNvSpPr txBox="1"/>
          <p:nvPr/>
        </p:nvSpPr>
        <p:spPr>
          <a:xfrm>
            <a:off x="1221786" y="2328107"/>
            <a:ext cx="10208539" cy="3683060"/>
          </a:xfrm>
          <a:prstGeom prst="rect">
            <a:avLst/>
          </a:prstGeom>
          <a:noFill/>
        </p:spPr>
        <p:txBody>
          <a:bodyPr wrap="square" rtlCol="0">
            <a:spAutoFit/>
          </a:bodyPr>
          <a:lstStyle/>
          <a:p>
            <a:pPr marL="342900" indent="-342900" algn="just">
              <a:lnSpc>
                <a:spcPts val="4000"/>
              </a:lnSpc>
              <a:buFontTx/>
              <a:buChar char="-"/>
            </a:pPr>
            <a:r>
              <a:rPr lang="en-US" sz="2800" dirty="0" err="1">
                <a:solidFill>
                  <a:srgbClr val="000000"/>
                </a:solidFill>
              </a:rPr>
              <a:t>Sẻ</a:t>
            </a:r>
            <a:r>
              <a:rPr lang="en-US" sz="2800" dirty="0">
                <a:solidFill>
                  <a:srgbClr val="000000"/>
                </a:solidFill>
              </a:rPr>
              <a:t> </a:t>
            </a:r>
            <a:r>
              <a:rPr lang="en-US" sz="2800" dirty="0" err="1">
                <a:solidFill>
                  <a:srgbClr val="000000"/>
                </a:solidFill>
              </a:rPr>
              <a:t>đã</a:t>
            </a:r>
            <a:r>
              <a:rPr lang="en-US" sz="2800" dirty="0">
                <a:solidFill>
                  <a:srgbClr val="000000"/>
                </a:solidFill>
              </a:rPr>
              <a:t> </a:t>
            </a:r>
            <a:r>
              <a:rPr lang="en-US" sz="2800" dirty="0" err="1">
                <a:solidFill>
                  <a:srgbClr val="000000"/>
                </a:solidFill>
              </a:rPr>
              <a:t>làm</a:t>
            </a:r>
            <a:r>
              <a:rPr lang="en-US" sz="2800" dirty="0">
                <a:solidFill>
                  <a:srgbClr val="000000"/>
                </a:solidFill>
              </a:rPr>
              <a:t> </a:t>
            </a:r>
            <a:r>
              <a:rPr lang="en-US" sz="2800" dirty="0" err="1">
                <a:solidFill>
                  <a:srgbClr val="000000"/>
                </a:solidFill>
              </a:rPr>
              <a:t>gì</a:t>
            </a:r>
            <a:r>
              <a:rPr lang="en-US" sz="2800" dirty="0">
                <a:solidFill>
                  <a:srgbClr val="000000"/>
                </a:solidFill>
              </a:rPr>
              <a:t> </a:t>
            </a:r>
            <a:r>
              <a:rPr lang="en-US" sz="2800" dirty="0" err="1">
                <a:solidFill>
                  <a:srgbClr val="000000"/>
                </a:solidFill>
              </a:rPr>
              <a:t>khi</a:t>
            </a:r>
            <a:r>
              <a:rPr lang="en-US" sz="2800" dirty="0">
                <a:solidFill>
                  <a:srgbClr val="000000"/>
                </a:solidFill>
              </a:rPr>
              <a:t> </a:t>
            </a:r>
            <a:r>
              <a:rPr lang="en-US" sz="2800" dirty="0" err="1">
                <a:solidFill>
                  <a:srgbClr val="000000"/>
                </a:solidFill>
              </a:rPr>
              <a:t>nhận</a:t>
            </a:r>
            <a:r>
              <a:rPr lang="en-US" sz="2800" dirty="0">
                <a:solidFill>
                  <a:srgbClr val="000000"/>
                </a:solidFill>
              </a:rPr>
              <a:t> </a:t>
            </a:r>
            <a:r>
              <a:rPr lang="en-US" sz="2800" dirty="0" err="1">
                <a:solidFill>
                  <a:srgbClr val="000000"/>
                </a:solidFill>
              </a:rPr>
              <a:t>được</a:t>
            </a:r>
            <a:r>
              <a:rPr lang="en-US" sz="2800" dirty="0">
                <a:solidFill>
                  <a:srgbClr val="000000"/>
                </a:solidFill>
              </a:rPr>
              <a:t> </a:t>
            </a:r>
            <a:r>
              <a:rPr lang="en-US" sz="2800" dirty="0" err="1">
                <a:solidFill>
                  <a:srgbClr val="000000"/>
                </a:solidFill>
              </a:rPr>
              <a:t>hộp</a:t>
            </a:r>
            <a:r>
              <a:rPr lang="en-US" sz="2800" dirty="0">
                <a:solidFill>
                  <a:srgbClr val="000000"/>
                </a:solidFill>
              </a:rPr>
              <a:t> </a:t>
            </a:r>
            <a:r>
              <a:rPr lang="en-US" sz="2800" dirty="0" err="1">
                <a:solidFill>
                  <a:srgbClr val="000000"/>
                </a:solidFill>
              </a:rPr>
              <a:t>kê</a:t>
            </a:r>
            <a:r>
              <a:rPr lang="en-US" sz="2800" dirty="0">
                <a:solidFill>
                  <a:srgbClr val="000000"/>
                </a:solidFill>
              </a:rPr>
              <a:t>?</a:t>
            </a:r>
          </a:p>
          <a:p>
            <a:pPr marL="342900" indent="-342900" algn="just">
              <a:lnSpc>
                <a:spcPts val="4000"/>
              </a:lnSpc>
              <a:buFont typeface="Wingdings" panose="05000000000000000000" pitchFamily="2" charset="2"/>
              <a:buChar char="à"/>
            </a:pPr>
            <a:r>
              <a:rPr lang="en-US" sz="2800" i="1" dirty="0" err="1">
                <a:solidFill>
                  <a:schemeClr val="accent3"/>
                </a:solidFill>
                <a:sym typeface="Wingdings" panose="05000000000000000000" pitchFamily="2" charset="2"/>
              </a:rPr>
              <a:t>Sẻ</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ăn</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hộp</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kê</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một</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mình</a:t>
            </a:r>
            <a:endParaRPr lang="en-US" sz="2800" i="1" dirty="0">
              <a:solidFill>
                <a:schemeClr val="accent3"/>
              </a:solidFill>
              <a:sym typeface="Wingdings" panose="05000000000000000000" pitchFamily="2" charset="2"/>
            </a:endParaRPr>
          </a:p>
          <a:p>
            <a:pPr marL="342900" indent="-342900" algn="just">
              <a:lnSpc>
                <a:spcPts val="4000"/>
              </a:lnSpc>
              <a:buFontTx/>
              <a:buChar char="-"/>
            </a:pPr>
            <a:r>
              <a:rPr lang="en-US" sz="2800" dirty="0" err="1">
                <a:solidFill>
                  <a:srgbClr val="000000"/>
                </a:solidFill>
                <a:sym typeface="Wingdings" panose="05000000000000000000" pitchFamily="2" charset="2"/>
              </a:rPr>
              <a:t>Chích</a:t>
            </a:r>
            <a:r>
              <a:rPr lang="en-US" sz="2800" dirty="0">
                <a:solidFill>
                  <a:srgbClr val="000000"/>
                </a:solidFill>
                <a:sym typeface="Wingdings" panose="05000000000000000000" pitchFamily="2" charset="2"/>
              </a:rPr>
              <a:t> </a:t>
            </a:r>
            <a:r>
              <a:rPr lang="en-US" sz="2800" dirty="0" err="1">
                <a:solidFill>
                  <a:srgbClr val="000000"/>
                </a:solidFill>
                <a:sym typeface="Wingdings" panose="05000000000000000000" pitchFamily="2" charset="2"/>
              </a:rPr>
              <a:t>đã</a:t>
            </a:r>
            <a:r>
              <a:rPr lang="en-US" sz="2800" dirty="0">
                <a:solidFill>
                  <a:srgbClr val="000000"/>
                </a:solidFill>
                <a:sym typeface="Wingdings" panose="05000000000000000000" pitchFamily="2" charset="2"/>
              </a:rPr>
              <a:t> </a:t>
            </a:r>
            <a:r>
              <a:rPr lang="en-US" sz="2800" dirty="0" err="1">
                <a:solidFill>
                  <a:srgbClr val="000000"/>
                </a:solidFill>
                <a:sym typeface="Wingdings" panose="05000000000000000000" pitchFamily="2" charset="2"/>
              </a:rPr>
              <a:t>làm</a:t>
            </a:r>
            <a:r>
              <a:rPr lang="en-US" sz="2800" dirty="0">
                <a:solidFill>
                  <a:srgbClr val="000000"/>
                </a:solidFill>
                <a:sym typeface="Wingdings" panose="05000000000000000000" pitchFamily="2" charset="2"/>
              </a:rPr>
              <a:t> </a:t>
            </a:r>
            <a:r>
              <a:rPr lang="en-US" sz="2800" dirty="0" err="1">
                <a:solidFill>
                  <a:srgbClr val="000000"/>
                </a:solidFill>
                <a:sym typeface="Wingdings" panose="05000000000000000000" pitchFamily="2" charset="2"/>
              </a:rPr>
              <a:t>gì</a:t>
            </a:r>
            <a:r>
              <a:rPr lang="en-US" sz="2800" dirty="0">
                <a:solidFill>
                  <a:srgbClr val="000000"/>
                </a:solidFill>
                <a:sym typeface="Wingdings" panose="05000000000000000000" pitchFamily="2" charset="2"/>
              </a:rPr>
              <a:t> </a:t>
            </a:r>
            <a:r>
              <a:rPr lang="en-US" sz="2800" dirty="0" err="1">
                <a:solidFill>
                  <a:srgbClr val="000000"/>
                </a:solidFill>
                <a:sym typeface="Wingdings" panose="05000000000000000000" pitchFamily="2" charset="2"/>
              </a:rPr>
              <a:t>khi</a:t>
            </a:r>
            <a:r>
              <a:rPr lang="en-US" sz="2800" dirty="0">
                <a:solidFill>
                  <a:srgbClr val="000000"/>
                </a:solidFill>
                <a:sym typeface="Wingdings" panose="05000000000000000000" pitchFamily="2" charset="2"/>
              </a:rPr>
              <a:t> </a:t>
            </a:r>
            <a:r>
              <a:rPr lang="en-US" sz="2800" dirty="0" err="1">
                <a:solidFill>
                  <a:srgbClr val="000000"/>
                </a:solidFill>
                <a:sym typeface="Wingdings" panose="05000000000000000000" pitchFamily="2" charset="2"/>
              </a:rPr>
              <a:t>nhặt</a:t>
            </a:r>
            <a:r>
              <a:rPr lang="en-US" sz="2800" dirty="0">
                <a:solidFill>
                  <a:srgbClr val="000000"/>
                </a:solidFill>
                <a:sym typeface="Wingdings" panose="05000000000000000000" pitchFamily="2" charset="2"/>
              </a:rPr>
              <a:t> </a:t>
            </a:r>
            <a:r>
              <a:rPr lang="en-US" sz="2800" dirty="0" err="1">
                <a:solidFill>
                  <a:srgbClr val="000000"/>
                </a:solidFill>
                <a:sym typeface="Wingdings" panose="05000000000000000000" pitchFamily="2" charset="2"/>
              </a:rPr>
              <a:t>được</a:t>
            </a:r>
            <a:r>
              <a:rPr lang="en-US" sz="2800" dirty="0">
                <a:solidFill>
                  <a:srgbClr val="000000"/>
                </a:solidFill>
                <a:sym typeface="Wingdings" panose="05000000000000000000" pitchFamily="2" charset="2"/>
              </a:rPr>
              <a:t> </a:t>
            </a:r>
            <a:r>
              <a:rPr lang="en-US" sz="2800" dirty="0" err="1">
                <a:solidFill>
                  <a:srgbClr val="000000"/>
                </a:solidFill>
                <a:sym typeface="Wingdings" panose="05000000000000000000" pitchFamily="2" charset="2"/>
              </a:rPr>
              <a:t>hạt</a:t>
            </a:r>
            <a:r>
              <a:rPr lang="en-US" sz="2800" dirty="0">
                <a:solidFill>
                  <a:srgbClr val="000000"/>
                </a:solidFill>
                <a:sym typeface="Wingdings" panose="05000000000000000000" pitchFamily="2" charset="2"/>
              </a:rPr>
              <a:t> </a:t>
            </a:r>
            <a:r>
              <a:rPr lang="en-US" sz="2800" dirty="0" err="1">
                <a:solidFill>
                  <a:srgbClr val="000000"/>
                </a:solidFill>
                <a:sym typeface="Wingdings" panose="05000000000000000000" pitchFamily="2" charset="2"/>
              </a:rPr>
              <a:t>kê</a:t>
            </a:r>
            <a:r>
              <a:rPr lang="en-US" sz="2800" dirty="0">
                <a:solidFill>
                  <a:srgbClr val="000000"/>
                </a:solidFill>
                <a:sym typeface="Wingdings" panose="05000000000000000000" pitchFamily="2" charset="2"/>
              </a:rPr>
              <a:t>?</a:t>
            </a:r>
          </a:p>
          <a:p>
            <a:pPr marL="342900" indent="-342900" algn="just">
              <a:lnSpc>
                <a:spcPts val="4000"/>
              </a:lnSpc>
              <a:buFont typeface="Wingdings" panose="05000000000000000000" pitchFamily="2" charset="2"/>
              <a:buChar char="à"/>
            </a:pPr>
            <a:r>
              <a:rPr lang="en-US" sz="2800" i="1" dirty="0" err="1">
                <a:solidFill>
                  <a:schemeClr val="accent3"/>
                </a:solidFill>
                <a:sym typeface="Wingdings" panose="05000000000000000000" pitchFamily="2" charset="2"/>
              </a:rPr>
              <a:t>Chích</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đem</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về</a:t>
            </a:r>
            <a:r>
              <a:rPr lang="en-US" sz="2800" i="1" dirty="0">
                <a:solidFill>
                  <a:schemeClr val="accent3"/>
                </a:solidFill>
                <a:sym typeface="Wingdings" panose="05000000000000000000" pitchFamily="2" charset="2"/>
              </a:rPr>
              <a:t> chia </a:t>
            </a:r>
            <a:r>
              <a:rPr lang="en-US" sz="2800" i="1" dirty="0" err="1">
                <a:solidFill>
                  <a:schemeClr val="accent3"/>
                </a:solidFill>
                <a:sym typeface="Wingdings" panose="05000000000000000000" pitchFamily="2" charset="2"/>
              </a:rPr>
              <a:t>cho</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sẻ</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một</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nửa</a:t>
            </a:r>
            <a:endParaRPr lang="en-US" sz="2800" i="1" dirty="0">
              <a:solidFill>
                <a:schemeClr val="accent3"/>
              </a:solidFill>
              <a:sym typeface="Wingdings" panose="05000000000000000000" pitchFamily="2" charset="2"/>
            </a:endParaRPr>
          </a:p>
          <a:p>
            <a:pPr marL="342900" indent="-342900" algn="just">
              <a:lnSpc>
                <a:spcPts val="4000"/>
              </a:lnSpc>
              <a:buFontTx/>
              <a:buChar char="-"/>
            </a:pPr>
            <a:r>
              <a:rPr lang="en-US" sz="2800" dirty="0" err="1">
                <a:solidFill>
                  <a:srgbClr val="000000"/>
                </a:solidFill>
                <a:sym typeface="Wingdings" panose="05000000000000000000" pitchFamily="2" charset="2"/>
              </a:rPr>
              <a:t>Sẻ</a:t>
            </a:r>
            <a:r>
              <a:rPr lang="en-US" sz="2800" dirty="0">
                <a:solidFill>
                  <a:srgbClr val="000000"/>
                </a:solidFill>
                <a:sym typeface="Wingdings" panose="05000000000000000000" pitchFamily="2" charset="2"/>
              </a:rPr>
              <a:t> </a:t>
            </a:r>
            <a:r>
              <a:rPr lang="en-US" sz="2800" dirty="0" err="1">
                <a:solidFill>
                  <a:srgbClr val="000000"/>
                </a:solidFill>
                <a:sym typeface="Wingdings" panose="05000000000000000000" pitchFamily="2" charset="2"/>
              </a:rPr>
              <a:t>đã</a:t>
            </a:r>
            <a:r>
              <a:rPr lang="en-US" sz="2800" dirty="0">
                <a:solidFill>
                  <a:srgbClr val="000000"/>
                </a:solidFill>
                <a:sym typeface="Wingdings" panose="05000000000000000000" pitchFamily="2" charset="2"/>
              </a:rPr>
              <a:t> </a:t>
            </a:r>
            <a:r>
              <a:rPr lang="en-US" sz="2800" dirty="0" err="1">
                <a:solidFill>
                  <a:srgbClr val="000000"/>
                </a:solidFill>
                <a:sym typeface="Wingdings" panose="05000000000000000000" pitchFamily="2" charset="2"/>
              </a:rPr>
              <a:t>rút</a:t>
            </a:r>
            <a:r>
              <a:rPr lang="en-US" sz="2800" dirty="0">
                <a:solidFill>
                  <a:srgbClr val="000000"/>
                </a:solidFill>
                <a:sym typeface="Wingdings" panose="05000000000000000000" pitchFamily="2" charset="2"/>
              </a:rPr>
              <a:t> </a:t>
            </a:r>
            <a:r>
              <a:rPr lang="en-US" sz="2800" dirty="0" err="1">
                <a:solidFill>
                  <a:srgbClr val="000000"/>
                </a:solidFill>
                <a:sym typeface="Wingdings" panose="05000000000000000000" pitchFamily="2" charset="2"/>
              </a:rPr>
              <a:t>ra</a:t>
            </a:r>
            <a:r>
              <a:rPr lang="en-US" sz="2800" dirty="0">
                <a:solidFill>
                  <a:srgbClr val="000000"/>
                </a:solidFill>
                <a:sym typeface="Wingdings" panose="05000000000000000000" pitchFamily="2" charset="2"/>
              </a:rPr>
              <a:t> </a:t>
            </a:r>
            <a:r>
              <a:rPr lang="en-US" sz="2800" dirty="0" err="1">
                <a:solidFill>
                  <a:srgbClr val="000000"/>
                </a:solidFill>
                <a:sym typeface="Wingdings" panose="05000000000000000000" pitchFamily="2" charset="2"/>
              </a:rPr>
              <a:t>bài</a:t>
            </a:r>
            <a:r>
              <a:rPr lang="en-US" sz="2800" dirty="0">
                <a:solidFill>
                  <a:srgbClr val="000000"/>
                </a:solidFill>
                <a:sym typeface="Wingdings" panose="05000000000000000000" pitchFamily="2" charset="2"/>
              </a:rPr>
              <a:t> </a:t>
            </a:r>
            <a:r>
              <a:rPr lang="en-US" sz="2800" dirty="0" err="1">
                <a:solidFill>
                  <a:srgbClr val="000000"/>
                </a:solidFill>
                <a:sym typeface="Wingdings" panose="05000000000000000000" pitchFamily="2" charset="2"/>
              </a:rPr>
              <a:t>học</a:t>
            </a:r>
            <a:r>
              <a:rPr lang="en-US" sz="2800" dirty="0">
                <a:solidFill>
                  <a:srgbClr val="000000"/>
                </a:solidFill>
                <a:sym typeface="Wingdings" panose="05000000000000000000" pitchFamily="2" charset="2"/>
              </a:rPr>
              <a:t> </a:t>
            </a:r>
            <a:r>
              <a:rPr lang="en-US" sz="2800" dirty="0" err="1">
                <a:solidFill>
                  <a:srgbClr val="000000"/>
                </a:solidFill>
                <a:sym typeface="Wingdings" panose="05000000000000000000" pitchFamily="2" charset="2"/>
              </a:rPr>
              <a:t>gì</a:t>
            </a:r>
            <a:r>
              <a:rPr lang="en-US" sz="2800" dirty="0">
                <a:solidFill>
                  <a:srgbClr val="000000"/>
                </a:solidFill>
                <a:sym typeface="Wingdings" panose="05000000000000000000" pitchFamily="2" charset="2"/>
              </a:rPr>
              <a:t>?</a:t>
            </a:r>
            <a:endParaRPr lang="en-US" sz="2800" dirty="0">
              <a:solidFill>
                <a:schemeClr val="accent3"/>
              </a:solidFill>
              <a:sym typeface="Wingdings" panose="05000000000000000000" pitchFamily="2" charset="2"/>
            </a:endParaRPr>
          </a:p>
          <a:p>
            <a:pPr algn="just">
              <a:lnSpc>
                <a:spcPts val="4000"/>
              </a:lnSpc>
            </a:pP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Sẻ</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thấy</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được</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bài</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học</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về</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sự</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chân</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thành</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luôn</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nghĩ</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về</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nhau</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trong</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bất</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kì</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hoàn</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cảnh</a:t>
            </a:r>
            <a:r>
              <a:rPr lang="en-US" sz="2800" i="1" dirty="0">
                <a:solidFill>
                  <a:schemeClr val="accent3"/>
                </a:solidFill>
                <a:sym typeface="Wingdings" panose="05000000000000000000" pitchFamily="2" charset="2"/>
              </a:rPr>
              <a:t> </a:t>
            </a:r>
            <a:r>
              <a:rPr lang="en-US" sz="2800" i="1" dirty="0" err="1">
                <a:solidFill>
                  <a:schemeClr val="accent3"/>
                </a:solidFill>
                <a:sym typeface="Wingdings" panose="05000000000000000000" pitchFamily="2" charset="2"/>
              </a:rPr>
              <a:t>nào</a:t>
            </a:r>
            <a:r>
              <a:rPr lang="en-US" sz="2800" i="1" dirty="0">
                <a:solidFill>
                  <a:schemeClr val="accent3"/>
                </a:solidFill>
                <a:sym typeface="Wingdings" panose="05000000000000000000" pitchFamily="2" charset="2"/>
              </a:rPr>
              <a:t>.</a:t>
            </a:r>
            <a:endParaRPr lang="en-US" sz="2800" i="1" dirty="0">
              <a:solidFill>
                <a:schemeClr val="accent3"/>
              </a:solidFill>
            </a:endParaRPr>
          </a:p>
        </p:txBody>
      </p:sp>
      <p:grpSp>
        <p:nvGrpSpPr>
          <p:cNvPr id="6" name="Group 5"/>
          <p:cNvGrpSpPr/>
          <p:nvPr/>
        </p:nvGrpSpPr>
        <p:grpSpPr>
          <a:xfrm>
            <a:off x="1000221" y="1612119"/>
            <a:ext cx="925795" cy="760249"/>
            <a:chOff x="221968" y="3346978"/>
            <a:chExt cx="925795" cy="760249"/>
          </a:xfrm>
        </p:grpSpPr>
        <p:pic>
          <p:nvPicPr>
            <p:cNvPr id="7" name="Picture 2">
              <a:extLst>
                <a:ext uri="{FF2B5EF4-FFF2-40B4-BE49-F238E27FC236}">
                  <a16:creationId xmlns:a16="http://schemas.microsoft.com/office/drawing/2014/main" id="{FEFBB6F9-4F1A-43F6-A2EB-44E27BB58668}"/>
                </a:ext>
              </a:extLst>
            </p:cNvPr>
            <p:cNvPicPr>
              <a:picLocks noChangeAspect="1" noChangeArrowheads="1"/>
            </p:cNvPicPr>
            <p:nvPr/>
          </p:nvPicPr>
          <p:blipFill rotWithShape="1">
            <a:blip r:embed="rId2" cstate="hq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flipH="1">
              <a:off x="221968" y="3346978"/>
              <a:ext cx="925795" cy="760249"/>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443533" y="3514725"/>
              <a:ext cx="451816" cy="354806"/>
            </a:xfrm>
            <a:prstGeom prst="ellipse">
              <a:avLst/>
            </a:prstGeom>
            <a:solidFill>
              <a:srgbClr val="FF5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mj-lt"/>
                </a:rPr>
                <a:t>?</a:t>
              </a:r>
            </a:p>
          </p:txBody>
        </p:sp>
      </p:grpSp>
    </p:spTree>
    <p:extLst>
      <p:ext uri="{BB962C8B-B14F-4D97-AF65-F5344CB8AC3E}">
        <p14:creationId xmlns:p14="http://schemas.microsoft.com/office/powerpoint/2010/main" val="3938499830"/>
      </p:ext>
    </p:extLst>
  </p:cSld>
  <p:clrMapOvr>
    <a:masterClrMapping/>
  </p:clrMapOvr>
  <p:transition spd="slow" advTm="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09600" y="1651000"/>
            <a:ext cx="11099800" cy="421640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162300" y="1700748"/>
            <a:ext cx="6248400" cy="461665"/>
          </a:xfrm>
          <a:prstGeom prst="rect">
            <a:avLst/>
          </a:prstGeom>
          <a:noFill/>
        </p:spPr>
        <p:txBody>
          <a:bodyPr wrap="square" rtlCol="0">
            <a:spAutoFit/>
          </a:bodyPr>
          <a:lstStyle/>
          <a:p>
            <a:r>
              <a:rPr lang="en-US" sz="2400" b="1">
                <a:solidFill>
                  <a:srgbClr val="000000"/>
                </a:solidFill>
              </a:rPr>
              <a:t>Qua câu chuyện Bài học quý cho ta thấy.</a:t>
            </a:r>
          </a:p>
        </p:txBody>
      </p:sp>
      <p:sp>
        <p:nvSpPr>
          <p:cNvPr id="13" name="TextBox 12"/>
          <p:cNvSpPr txBox="1"/>
          <p:nvPr/>
        </p:nvSpPr>
        <p:spPr>
          <a:xfrm>
            <a:off x="863600" y="2350491"/>
            <a:ext cx="10845800" cy="3785652"/>
          </a:xfrm>
          <a:prstGeom prst="rect">
            <a:avLst/>
          </a:prstGeom>
          <a:noFill/>
        </p:spPr>
        <p:txBody>
          <a:bodyPr wrap="square" rtlCol="0">
            <a:spAutoFit/>
          </a:bodyPr>
          <a:lstStyle/>
          <a:p>
            <a:r>
              <a:rPr lang="vi-VN" sz="2400">
                <a:solidFill>
                  <a:srgbClr val="000000"/>
                </a:solidFill>
              </a:rPr>
              <a:t>Khi được tặng hộp kê, sẻ đã giữ lại và ăn một mình. Việc làm của sẻ, ta có thể hiểu được bởi không phải ai cũng sẵn sàng chia sẻ đồ của mình với người khác. </a:t>
            </a:r>
            <a:endParaRPr lang="en-US" sz="2400">
              <a:solidFill>
                <a:srgbClr val="000000"/>
              </a:solidFill>
            </a:endParaRPr>
          </a:p>
          <a:p>
            <a:endParaRPr lang="en-US" sz="2400">
              <a:solidFill>
                <a:srgbClr val="000000"/>
              </a:solidFill>
            </a:endParaRPr>
          </a:p>
          <a:p>
            <a:r>
              <a:rPr lang="vi-VN" sz="2400">
                <a:solidFill>
                  <a:srgbClr val="000000"/>
                </a:solidFill>
              </a:rPr>
              <a:t>Nhưng chích đã làm được, khi có những hạt kê ngon lành, điều đầu tiên chích làm là mang cho người bạn thân nhất của mình. Điều đó thật đáng quý và trân trọng. Việc làm của chích đã cho sẻ thấy được bài học về sự chân thành, luôn nghĩ về nhau trong bất cứ hoàn cảnh nào.</a:t>
            </a:r>
          </a:p>
          <a:p>
            <a:br>
              <a:rPr lang="vi-VN" sz="2400">
                <a:solidFill>
                  <a:srgbClr val="000000"/>
                </a:solidFill>
              </a:rPr>
            </a:br>
            <a:endParaRPr lang="en-US" sz="2400">
              <a:solidFill>
                <a:srgbClr val="000000"/>
              </a:solidFill>
            </a:endParaRPr>
          </a:p>
        </p:txBody>
      </p:sp>
    </p:spTree>
    <p:extLst>
      <p:ext uri="{BB962C8B-B14F-4D97-AF65-F5344CB8AC3E}">
        <p14:creationId xmlns:p14="http://schemas.microsoft.com/office/powerpoint/2010/main" val="1671743642"/>
      </p:ext>
    </p:extLst>
  </p:cSld>
  <p:clrMapOvr>
    <a:masterClrMapping/>
  </p:clrMapOvr>
  <p:transition spd="slow" advTm="0">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F5281644-5C68-47BE-AFEA-1181FEF87AB3}"/>
              </a:ext>
            </a:extLst>
          </p:cNvPr>
          <p:cNvPicPr>
            <a:picLocks noChangeAspect="1"/>
          </p:cNvPicPr>
          <p:nvPr/>
        </p:nvPicPr>
        <p:blipFill rotWithShape="1">
          <a:blip r:embed="rId2">
            <a:extLst>
              <a:ext uri="{28A0092B-C50C-407E-A947-70E740481C1C}">
                <a14:useLocalDpi xmlns:a14="http://schemas.microsoft.com/office/drawing/2010/main" val="0"/>
              </a:ext>
            </a:extLst>
          </a:blip>
          <a:srcRect t="3181" r="51255"/>
          <a:stretch/>
        </p:blipFill>
        <p:spPr>
          <a:xfrm>
            <a:off x="799895" y="1534711"/>
            <a:ext cx="2413343" cy="2145005"/>
          </a:xfrm>
          <a:prstGeom prst="rect">
            <a:avLst/>
          </a:prstGeom>
        </p:spPr>
      </p:pic>
      <p:pic>
        <p:nvPicPr>
          <p:cNvPr id="4" name="Picture 3" descr="Screen Clipping">
            <a:extLst>
              <a:ext uri="{FF2B5EF4-FFF2-40B4-BE49-F238E27FC236}">
                <a16:creationId xmlns:a16="http://schemas.microsoft.com/office/drawing/2014/main" id="{C2338DF4-0F74-4E98-B1E8-1AA3521BBC98}"/>
              </a:ext>
            </a:extLst>
          </p:cNvPr>
          <p:cNvPicPr>
            <a:picLocks noChangeAspect="1"/>
          </p:cNvPicPr>
          <p:nvPr/>
        </p:nvPicPr>
        <p:blipFill rotWithShape="1">
          <a:blip r:embed="rId2">
            <a:extLst>
              <a:ext uri="{28A0092B-C50C-407E-A947-70E740481C1C}">
                <a14:useLocalDpi xmlns:a14="http://schemas.microsoft.com/office/drawing/2010/main" val="0"/>
              </a:ext>
            </a:extLst>
          </a:blip>
          <a:srcRect l="50345" t="3181" r="1899" b="23764"/>
          <a:stretch/>
        </p:blipFill>
        <p:spPr>
          <a:xfrm>
            <a:off x="3673300" y="1534711"/>
            <a:ext cx="3245660" cy="2221778"/>
          </a:xfrm>
          <a:prstGeom prst="rect">
            <a:avLst/>
          </a:prstGeom>
        </p:spPr>
      </p:pic>
      <p:pic>
        <p:nvPicPr>
          <p:cNvPr id="5" name="Picture 4" descr="Screen Clipping">
            <a:extLst>
              <a:ext uri="{FF2B5EF4-FFF2-40B4-BE49-F238E27FC236}">
                <a16:creationId xmlns:a16="http://schemas.microsoft.com/office/drawing/2014/main" id="{F8FD1C49-98EC-43B0-BCEB-4A8AE1F1F550}"/>
              </a:ext>
            </a:extLst>
          </p:cNvPr>
          <p:cNvPicPr>
            <a:picLocks noChangeAspect="1"/>
          </p:cNvPicPr>
          <p:nvPr/>
        </p:nvPicPr>
        <p:blipFill rotWithShape="1">
          <a:blip r:embed="rId3">
            <a:extLst>
              <a:ext uri="{28A0092B-C50C-407E-A947-70E740481C1C}">
                <a14:useLocalDpi xmlns:a14="http://schemas.microsoft.com/office/drawing/2010/main" val="0"/>
              </a:ext>
            </a:extLst>
          </a:blip>
          <a:srcRect l="3621" t="25513" r="49706"/>
          <a:stretch/>
        </p:blipFill>
        <p:spPr>
          <a:xfrm>
            <a:off x="688135" y="3933610"/>
            <a:ext cx="3521315" cy="2526336"/>
          </a:xfrm>
          <a:prstGeom prst="rect">
            <a:avLst/>
          </a:prstGeom>
        </p:spPr>
      </p:pic>
      <p:pic>
        <p:nvPicPr>
          <p:cNvPr id="6" name="Picture 5" descr="Screen Clipping">
            <a:extLst>
              <a:ext uri="{FF2B5EF4-FFF2-40B4-BE49-F238E27FC236}">
                <a16:creationId xmlns:a16="http://schemas.microsoft.com/office/drawing/2014/main" id="{6F813095-202E-46A1-AA59-FAA211A5C3E6}"/>
              </a:ext>
            </a:extLst>
          </p:cNvPr>
          <p:cNvPicPr>
            <a:picLocks noChangeAspect="1"/>
          </p:cNvPicPr>
          <p:nvPr/>
        </p:nvPicPr>
        <p:blipFill rotWithShape="1">
          <a:blip r:embed="rId3">
            <a:extLst>
              <a:ext uri="{28A0092B-C50C-407E-A947-70E740481C1C}">
                <a14:useLocalDpi xmlns:a14="http://schemas.microsoft.com/office/drawing/2010/main" val="0"/>
              </a:ext>
            </a:extLst>
          </a:blip>
          <a:srcRect l="51670" t="6460" r="1531" b="864"/>
          <a:stretch/>
        </p:blipFill>
        <p:spPr>
          <a:xfrm>
            <a:off x="4209450" y="3921554"/>
            <a:ext cx="2851345" cy="2538392"/>
          </a:xfrm>
          <a:prstGeom prst="rect">
            <a:avLst/>
          </a:prstGeom>
        </p:spPr>
      </p:pic>
      <p:pic>
        <p:nvPicPr>
          <p:cNvPr id="7" name="Picture 6" descr="Screen Clipping">
            <a:extLst>
              <a:ext uri="{FF2B5EF4-FFF2-40B4-BE49-F238E27FC236}">
                <a16:creationId xmlns:a16="http://schemas.microsoft.com/office/drawing/2014/main" id="{BD9EF1B9-F3C8-420F-97F3-B5FDAA10827D}"/>
              </a:ext>
            </a:extLst>
          </p:cNvPr>
          <p:cNvPicPr>
            <a:picLocks noChangeAspect="1"/>
          </p:cNvPicPr>
          <p:nvPr/>
        </p:nvPicPr>
        <p:blipFill rotWithShape="1">
          <a:blip r:embed="rId4">
            <a:extLst>
              <a:ext uri="{28A0092B-C50C-407E-A947-70E740481C1C}">
                <a14:useLocalDpi xmlns:a14="http://schemas.microsoft.com/office/drawing/2010/main" val="0"/>
              </a:ext>
            </a:extLst>
          </a:blip>
          <a:srcRect l="2395" t="9754" r="42776"/>
          <a:stretch/>
        </p:blipFill>
        <p:spPr>
          <a:xfrm>
            <a:off x="7213600" y="1479750"/>
            <a:ext cx="4002044" cy="2453859"/>
          </a:xfrm>
          <a:prstGeom prst="rect">
            <a:avLst/>
          </a:prstGeom>
        </p:spPr>
      </p:pic>
      <p:pic>
        <p:nvPicPr>
          <p:cNvPr id="8" name="Picture 7" descr="Screen Clipping">
            <a:extLst>
              <a:ext uri="{FF2B5EF4-FFF2-40B4-BE49-F238E27FC236}">
                <a16:creationId xmlns:a16="http://schemas.microsoft.com/office/drawing/2014/main" id="{42DDB2C2-9FE6-4A07-8F0E-598C90A774AF}"/>
              </a:ext>
            </a:extLst>
          </p:cNvPr>
          <p:cNvPicPr>
            <a:picLocks noChangeAspect="1"/>
          </p:cNvPicPr>
          <p:nvPr/>
        </p:nvPicPr>
        <p:blipFill rotWithShape="1">
          <a:blip r:embed="rId4">
            <a:extLst>
              <a:ext uri="{28A0092B-C50C-407E-A947-70E740481C1C}">
                <a14:useLocalDpi xmlns:a14="http://schemas.microsoft.com/office/drawing/2010/main" val="0"/>
              </a:ext>
            </a:extLst>
          </a:blip>
          <a:srcRect l="57387" t="8664" r="684" b="1090"/>
          <a:stretch/>
        </p:blipFill>
        <p:spPr>
          <a:xfrm>
            <a:off x="7213601" y="3958365"/>
            <a:ext cx="4002044" cy="2592210"/>
          </a:xfrm>
          <a:prstGeom prst="rect">
            <a:avLst/>
          </a:prstGeom>
        </p:spPr>
      </p:pic>
      <p:sp>
        <p:nvSpPr>
          <p:cNvPr id="12" name="TextBox 11">
            <a:extLst>
              <a:ext uri="{FF2B5EF4-FFF2-40B4-BE49-F238E27FC236}">
                <a16:creationId xmlns:a16="http://schemas.microsoft.com/office/drawing/2014/main" id="{BC025334-9B63-44D3-957B-00AB8843D486}"/>
              </a:ext>
            </a:extLst>
          </p:cNvPr>
          <p:cNvSpPr txBox="1"/>
          <p:nvPr/>
        </p:nvSpPr>
        <p:spPr>
          <a:xfrm>
            <a:off x="1126592" y="198460"/>
            <a:ext cx="6087008" cy="523220"/>
          </a:xfrm>
          <a:prstGeom prst="rect">
            <a:avLst/>
          </a:prstGeom>
          <a:noFill/>
        </p:spPr>
        <p:txBody>
          <a:bodyPr wrap="square" rtlCol="0">
            <a:spAutoFit/>
          </a:bodyPr>
          <a:lstStyle/>
          <a:p>
            <a:r>
              <a:rPr lang="en-US" sz="2800" b="1" dirty="0" err="1">
                <a:solidFill>
                  <a:srgbClr val="00B050"/>
                </a:solidFill>
              </a:rPr>
              <a:t>Quan</a:t>
            </a:r>
            <a:r>
              <a:rPr lang="en-US" sz="2800" b="1" dirty="0">
                <a:solidFill>
                  <a:srgbClr val="00B050"/>
                </a:solidFill>
              </a:rPr>
              <a:t> </a:t>
            </a:r>
            <a:r>
              <a:rPr lang="en-US" sz="2800" b="1" dirty="0" err="1">
                <a:solidFill>
                  <a:srgbClr val="00B050"/>
                </a:solidFill>
              </a:rPr>
              <a:t>sát</a:t>
            </a:r>
            <a:r>
              <a:rPr lang="en-US" sz="2800" b="1" dirty="0">
                <a:solidFill>
                  <a:srgbClr val="00B050"/>
                </a:solidFill>
              </a:rPr>
              <a:t> </a:t>
            </a:r>
            <a:r>
              <a:rPr lang="en-US" sz="2800" b="1" dirty="0" err="1">
                <a:solidFill>
                  <a:srgbClr val="00B050"/>
                </a:solidFill>
              </a:rPr>
              <a:t>tranh</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sp>
        <p:nvSpPr>
          <p:cNvPr id="13" name="Oval 12">
            <a:extLst>
              <a:ext uri="{FF2B5EF4-FFF2-40B4-BE49-F238E27FC236}">
                <a16:creationId xmlns:a16="http://schemas.microsoft.com/office/drawing/2014/main" id="{FF42F663-F3A2-4AB3-B9A5-6F4D44B3BC5B}"/>
              </a:ext>
            </a:extLst>
          </p:cNvPr>
          <p:cNvSpPr/>
          <p:nvPr/>
        </p:nvSpPr>
        <p:spPr>
          <a:xfrm>
            <a:off x="567982" y="378121"/>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mj-lt"/>
              </a:rPr>
              <a:t>2</a:t>
            </a:r>
            <a:endParaRPr lang="vi-VN" sz="3200" dirty="0">
              <a:solidFill>
                <a:schemeClr val="accent2"/>
              </a:solidFill>
              <a:latin typeface="+mj-lt"/>
            </a:endParaRPr>
          </a:p>
        </p:txBody>
      </p:sp>
      <p:sp>
        <p:nvSpPr>
          <p:cNvPr id="11" name="TextBox 10">
            <a:extLst>
              <a:ext uri="{FF2B5EF4-FFF2-40B4-BE49-F238E27FC236}">
                <a16:creationId xmlns:a16="http://schemas.microsoft.com/office/drawing/2014/main" id="{BC025334-9B63-44D3-957B-00AB8843D486}"/>
              </a:ext>
            </a:extLst>
          </p:cNvPr>
          <p:cNvSpPr txBox="1"/>
          <p:nvPr/>
        </p:nvSpPr>
        <p:spPr>
          <a:xfrm>
            <a:off x="1031808" y="743853"/>
            <a:ext cx="10697420" cy="523220"/>
          </a:xfrm>
          <a:prstGeom prst="rect">
            <a:avLst/>
          </a:prstGeom>
          <a:noFill/>
        </p:spPr>
        <p:txBody>
          <a:bodyPr wrap="square" rtlCol="0">
            <a:spAutoFit/>
          </a:bodyPr>
          <a:lstStyle/>
          <a:p>
            <a:r>
              <a:rPr lang="en-US" sz="2800">
                <a:solidFill>
                  <a:srgbClr val="000000"/>
                </a:solidFill>
              </a:rPr>
              <a:t>- Các bạn trong tranh đang làm gì? Việc làm đó thể hiện điều gì?</a:t>
            </a:r>
            <a:endParaRPr lang="vi-VN" sz="2800" dirty="0">
              <a:solidFill>
                <a:srgbClr val="000000"/>
              </a:solidFill>
            </a:endParaRPr>
          </a:p>
        </p:txBody>
      </p:sp>
    </p:spTree>
    <p:extLst>
      <p:ext uri="{BB962C8B-B14F-4D97-AF65-F5344CB8AC3E}">
        <p14:creationId xmlns:p14="http://schemas.microsoft.com/office/powerpoint/2010/main" val="3592740870"/>
      </p:ext>
    </p:extLst>
  </p:cSld>
  <p:clrMapOvr>
    <a:masterClrMapping/>
  </p:clrMapOvr>
  <p:transition spd="slow" advTm="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5177" y="330867"/>
            <a:ext cx="6613143" cy="523220"/>
            <a:chOff x="569825" y="2199885"/>
            <a:chExt cx="6613143" cy="523220"/>
          </a:xfrm>
        </p:grpSpPr>
        <p:sp>
          <p:nvSpPr>
            <p:cNvPr id="3" name="Oval 2">
              <a:extLst>
                <a:ext uri="{FF2B5EF4-FFF2-40B4-BE49-F238E27FC236}">
                  <a16:creationId xmlns:a16="http://schemas.microsoft.com/office/drawing/2014/main" id="{FF42F663-F3A2-4AB3-B9A5-6F4D44B3BC5B}"/>
                </a:ext>
              </a:extLst>
            </p:cNvPr>
            <p:cNvSpPr/>
            <p:nvPr/>
          </p:nvSpPr>
          <p:spPr>
            <a:xfrm>
              <a:off x="569825" y="221311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mj-lt"/>
                </a:rPr>
                <a:t>2</a:t>
              </a:r>
              <a:endParaRPr lang="vi-VN" sz="3200" dirty="0">
                <a:solidFill>
                  <a:schemeClr val="accent2"/>
                </a:solidFill>
                <a:latin typeface="+mj-lt"/>
              </a:endParaRPr>
            </a:p>
          </p:txBody>
        </p:sp>
        <p:sp>
          <p:nvSpPr>
            <p:cNvPr id="4" name="TextBox 3">
              <a:extLst>
                <a:ext uri="{FF2B5EF4-FFF2-40B4-BE49-F238E27FC236}">
                  <a16:creationId xmlns:a16="http://schemas.microsoft.com/office/drawing/2014/main" id="{BC025334-9B63-44D3-957B-00AB8843D486}"/>
                </a:ext>
              </a:extLst>
            </p:cNvPr>
            <p:cNvSpPr txBox="1"/>
            <p:nvPr/>
          </p:nvSpPr>
          <p:spPr>
            <a:xfrm>
              <a:off x="1095960" y="2199885"/>
              <a:ext cx="6087008" cy="523220"/>
            </a:xfrm>
            <a:prstGeom prst="rect">
              <a:avLst/>
            </a:prstGeom>
            <a:noFill/>
          </p:spPr>
          <p:txBody>
            <a:bodyPr wrap="square" rtlCol="0">
              <a:spAutoFit/>
            </a:bodyPr>
            <a:lstStyle/>
            <a:p>
              <a:r>
                <a:rPr lang="en-US" sz="2800" b="1" dirty="0" err="1">
                  <a:solidFill>
                    <a:srgbClr val="00B050"/>
                  </a:solidFill>
                </a:rPr>
                <a:t>Quan</a:t>
              </a:r>
              <a:r>
                <a:rPr lang="en-US" sz="2800" b="1" dirty="0">
                  <a:solidFill>
                    <a:srgbClr val="00B050"/>
                  </a:solidFill>
                </a:rPr>
                <a:t> </a:t>
              </a:r>
              <a:r>
                <a:rPr lang="en-US" sz="2800" b="1" dirty="0" err="1">
                  <a:solidFill>
                    <a:srgbClr val="00B050"/>
                  </a:solidFill>
                </a:rPr>
                <a:t>sát</a:t>
              </a:r>
              <a:r>
                <a:rPr lang="en-US" sz="2800" b="1" dirty="0">
                  <a:solidFill>
                    <a:srgbClr val="00B050"/>
                  </a:solidFill>
                </a:rPr>
                <a:t> </a:t>
              </a:r>
              <a:r>
                <a:rPr lang="en-US" sz="2800" b="1" dirty="0" err="1">
                  <a:solidFill>
                    <a:srgbClr val="00B050"/>
                  </a:solidFill>
                </a:rPr>
                <a:t>tranh</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grpSp>
      <p:pic>
        <p:nvPicPr>
          <p:cNvPr id="5" name="Picture 4"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3181" r="51255"/>
          <a:stretch/>
        </p:blipFill>
        <p:spPr>
          <a:xfrm>
            <a:off x="688135" y="1776549"/>
            <a:ext cx="4181831" cy="3716854"/>
          </a:xfrm>
          <a:prstGeom prst="rect">
            <a:avLst/>
          </a:prstGeom>
        </p:spPr>
      </p:pic>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0345" t="3181" r="1899" b="23764"/>
          <a:stretch/>
        </p:blipFill>
        <p:spPr>
          <a:xfrm>
            <a:off x="6020261" y="1776549"/>
            <a:ext cx="5228667" cy="3579222"/>
          </a:xfrm>
          <a:prstGeom prst="rect">
            <a:avLst/>
          </a:prstGeom>
        </p:spPr>
      </p:pic>
      <p:sp>
        <p:nvSpPr>
          <p:cNvPr id="7" name="TextBox 6"/>
          <p:cNvSpPr txBox="1"/>
          <p:nvPr/>
        </p:nvSpPr>
        <p:spPr>
          <a:xfrm>
            <a:off x="376494" y="5493403"/>
            <a:ext cx="5421698" cy="461665"/>
          </a:xfrm>
          <a:prstGeom prst="rect">
            <a:avLst/>
          </a:prstGeom>
          <a:noFill/>
        </p:spPr>
        <p:txBody>
          <a:bodyPr wrap="square" rtlCol="0">
            <a:spAutoFit/>
          </a:bodyPr>
          <a:lstStyle/>
          <a:p>
            <a:r>
              <a:rPr lang="en-US" sz="2400" dirty="0">
                <a:solidFill>
                  <a:schemeClr val="accent4"/>
                </a:solidFill>
              </a:rPr>
              <a:t>2 </a:t>
            </a:r>
            <a:r>
              <a:rPr lang="en-US" sz="2400" dirty="0" err="1">
                <a:solidFill>
                  <a:schemeClr val="accent4"/>
                </a:solidFill>
              </a:rPr>
              <a:t>bạn</a:t>
            </a:r>
            <a:r>
              <a:rPr lang="en-US" sz="2400" dirty="0">
                <a:solidFill>
                  <a:schemeClr val="accent4"/>
                </a:solidFill>
              </a:rPr>
              <a:t> </a:t>
            </a:r>
            <a:r>
              <a:rPr lang="en-US" sz="2400" dirty="0" err="1">
                <a:solidFill>
                  <a:schemeClr val="accent4"/>
                </a:solidFill>
              </a:rPr>
              <a:t>đang</a:t>
            </a:r>
            <a:r>
              <a:rPr lang="en-US" sz="2400" dirty="0">
                <a:solidFill>
                  <a:schemeClr val="accent4"/>
                </a:solidFill>
              </a:rPr>
              <a:t> </a:t>
            </a:r>
            <a:r>
              <a:rPr lang="en-US" sz="2400" dirty="0" err="1">
                <a:solidFill>
                  <a:schemeClr val="accent4"/>
                </a:solidFill>
              </a:rPr>
              <a:t>hướng</a:t>
            </a:r>
            <a:r>
              <a:rPr lang="en-US" sz="2400" dirty="0">
                <a:solidFill>
                  <a:schemeClr val="accent4"/>
                </a:solidFill>
              </a:rPr>
              <a:t> </a:t>
            </a:r>
            <a:r>
              <a:rPr lang="en-US" sz="2400" dirty="0" err="1">
                <a:solidFill>
                  <a:schemeClr val="accent4"/>
                </a:solidFill>
              </a:rPr>
              <a:t>dẫn</a:t>
            </a:r>
            <a:r>
              <a:rPr lang="en-US" sz="2400" dirty="0">
                <a:solidFill>
                  <a:schemeClr val="accent4"/>
                </a:solidFill>
              </a:rPr>
              <a:t> </a:t>
            </a:r>
            <a:r>
              <a:rPr lang="en-US" sz="2400" dirty="0" err="1">
                <a:solidFill>
                  <a:schemeClr val="accent4"/>
                </a:solidFill>
              </a:rPr>
              <a:t>nhau</a:t>
            </a:r>
            <a:r>
              <a:rPr lang="en-US" sz="2400" dirty="0">
                <a:solidFill>
                  <a:schemeClr val="accent4"/>
                </a:solidFill>
              </a:rPr>
              <a:t> </a:t>
            </a:r>
            <a:r>
              <a:rPr lang="en-US" sz="2400" dirty="0" err="1">
                <a:solidFill>
                  <a:schemeClr val="accent4"/>
                </a:solidFill>
              </a:rPr>
              <a:t>học</a:t>
            </a:r>
            <a:r>
              <a:rPr lang="en-US" sz="2400" dirty="0">
                <a:solidFill>
                  <a:schemeClr val="accent4"/>
                </a:solidFill>
              </a:rPr>
              <a:t> </a:t>
            </a:r>
            <a:r>
              <a:rPr lang="en-US" sz="2400" dirty="0" err="1">
                <a:solidFill>
                  <a:schemeClr val="accent4"/>
                </a:solidFill>
              </a:rPr>
              <a:t>bài</a:t>
            </a:r>
            <a:endParaRPr lang="en-US" sz="2400" dirty="0">
              <a:solidFill>
                <a:schemeClr val="accent4"/>
              </a:solidFill>
            </a:endParaRPr>
          </a:p>
        </p:txBody>
      </p:sp>
      <p:sp>
        <p:nvSpPr>
          <p:cNvPr id="8" name="TextBox 7"/>
          <p:cNvSpPr txBox="1"/>
          <p:nvPr/>
        </p:nvSpPr>
        <p:spPr>
          <a:xfrm>
            <a:off x="5798192" y="5493403"/>
            <a:ext cx="6115134" cy="461665"/>
          </a:xfrm>
          <a:prstGeom prst="rect">
            <a:avLst/>
          </a:prstGeom>
          <a:noFill/>
        </p:spPr>
        <p:txBody>
          <a:bodyPr wrap="square" rtlCol="0">
            <a:spAutoFit/>
          </a:bodyPr>
          <a:lstStyle/>
          <a:p>
            <a:r>
              <a:rPr lang="en-US" sz="2400" dirty="0" err="1">
                <a:solidFill>
                  <a:schemeClr val="accent4"/>
                </a:solidFill>
              </a:rPr>
              <a:t>Các</a:t>
            </a:r>
            <a:r>
              <a:rPr lang="en-US" sz="2400" dirty="0">
                <a:solidFill>
                  <a:schemeClr val="accent4"/>
                </a:solidFill>
              </a:rPr>
              <a:t> </a:t>
            </a:r>
            <a:r>
              <a:rPr lang="en-US" sz="2400" dirty="0" err="1">
                <a:solidFill>
                  <a:schemeClr val="accent4"/>
                </a:solidFill>
              </a:rPr>
              <a:t>bạn</a:t>
            </a:r>
            <a:r>
              <a:rPr lang="en-US" sz="2400" dirty="0">
                <a:solidFill>
                  <a:schemeClr val="accent4"/>
                </a:solidFill>
              </a:rPr>
              <a:t> </a:t>
            </a:r>
            <a:r>
              <a:rPr lang="en-US" sz="2400" dirty="0" err="1">
                <a:solidFill>
                  <a:schemeClr val="accent4"/>
                </a:solidFill>
              </a:rPr>
              <a:t>học</a:t>
            </a:r>
            <a:r>
              <a:rPr lang="en-US" sz="2400" dirty="0">
                <a:solidFill>
                  <a:schemeClr val="accent4"/>
                </a:solidFill>
              </a:rPr>
              <a:t> </a:t>
            </a:r>
            <a:r>
              <a:rPr lang="en-US" sz="2400" dirty="0" err="1">
                <a:solidFill>
                  <a:schemeClr val="accent4"/>
                </a:solidFill>
              </a:rPr>
              <a:t>sinh</a:t>
            </a:r>
            <a:r>
              <a:rPr lang="en-US" sz="2400" dirty="0">
                <a:solidFill>
                  <a:schemeClr val="accent4"/>
                </a:solidFill>
              </a:rPr>
              <a:t> </a:t>
            </a:r>
            <a:r>
              <a:rPr lang="en-US" sz="2400" dirty="0" err="1">
                <a:solidFill>
                  <a:schemeClr val="accent4"/>
                </a:solidFill>
              </a:rPr>
              <a:t>đang</a:t>
            </a:r>
            <a:r>
              <a:rPr lang="en-US" sz="2400" dirty="0">
                <a:solidFill>
                  <a:schemeClr val="accent4"/>
                </a:solidFill>
              </a:rPr>
              <a:t> </a:t>
            </a:r>
            <a:r>
              <a:rPr lang="en-US" sz="2400" dirty="0" err="1">
                <a:solidFill>
                  <a:schemeClr val="accent4"/>
                </a:solidFill>
              </a:rPr>
              <a:t>vui</a:t>
            </a:r>
            <a:r>
              <a:rPr lang="en-US" sz="2400" dirty="0">
                <a:solidFill>
                  <a:schemeClr val="accent4"/>
                </a:solidFill>
              </a:rPr>
              <a:t> </a:t>
            </a:r>
            <a:r>
              <a:rPr lang="en-US" sz="2400" dirty="0" err="1">
                <a:solidFill>
                  <a:schemeClr val="accent4"/>
                </a:solidFill>
              </a:rPr>
              <a:t>chơi</a:t>
            </a:r>
            <a:r>
              <a:rPr lang="en-US" sz="2400" dirty="0">
                <a:solidFill>
                  <a:schemeClr val="accent4"/>
                </a:solidFill>
              </a:rPr>
              <a:t> </a:t>
            </a:r>
            <a:r>
              <a:rPr lang="en-US" sz="2400" dirty="0" err="1">
                <a:solidFill>
                  <a:schemeClr val="accent4"/>
                </a:solidFill>
              </a:rPr>
              <a:t>cùng</a:t>
            </a:r>
            <a:r>
              <a:rPr lang="en-US" sz="2400" dirty="0">
                <a:solidFill>
                  <a:schemeClr val="accent4"/>
                </a:solidFill>
              </a:rPr>
              <a:t> </a:t>
            </a:r>
            <a:r>
              <a:rPr lang="en-US" sz="2400" dirty="0" err="1">
                <a:solidFill>
                  <a:schemeClr val="accent4"/>
                </a:solidFill>
              </a:rPr>
              <a:t>nhau</a:t>
            </a:r>
            <a:endParaRPr lang="en-US" sz="2400" dirty="0">
              <a:solidFill>
                <a:schemeClr val="accent4"/>
              </a:solidFill>
            </a:endParaRPr>
          </a:p>
        </p:txBody>
      </p:sp>
      <p:sp>
        <p:nvSpPr>
          <p:cNvPr id="11" name="TextBox 10">
            <a:extLst>
              <a:ext uri="{FF2B5EF4-FFF2-40B4-BE49-F238E27FC236}">
                <a16:creationId xmlns:a16="http://schemas.microsoft.com/office/drawing/2014/main" id="{BC025334-9B63-44D3-957B-00AB8843D486}"/>
              </a:ext>
            </a:extLst>
          </p:cNvPr>
          <p:cNvSpPr txBox="1"/>
          <p:nvPr/>
        </p:nvSpPr>
        <p:spPr>
          <a:xfrm>
            <a:off x="3864200" y="1184513"/>
            <a:ext cx="6087008" cy="523220"/>
          </a:xfrm>
          <a:prstGeom prst="rect">
            <a:avLst/>
          </a:prstGeom>
          <a:noFill/>
        </p:spPr>
        <p:txBody>
          <a:bodyPr wrap="square" rtlCol="0">
            <a:spAutoFit/>
          </a:bodyPr>
          <a:lstStyle/>
          <a:p>
            <a:endParaRPr lang="vi-VN" sz="2800" b="1" dirty="0">
              <a:solidFill>
                <a:srgbClr val="00B050"/>
              </a:solidFill>
            </a:endParaRPr>
          </a:p>
        </p:txBody>
      </p:sp>
      <p:sp>
        <p:nvSpPr>
          <p:cNvPr id="15" name="TextBox 14">
            <a:extLst>
              <a:ext uri="{FF2B5EF4-FFF2-40B4-BE49-F238E27FC236}">
                <a16:creationId xmlns:a16="http://schemas.microsoft.com/office/drawing/2014/main" id="{BC025334-9B63-44D3-957B-00AB8843D486}"/>
              </a:ext>
            </a:extLst>
          </p:cNvPr>
          <p:cNvSpPr txBox="1"/>
          <p:nvPr/>
        </p:nvSpPr>
        <p:spPr>
          <a:xfrm>
            <a:off x="3817469" y="796901"/>
            <a:ext cx="8055928" cy="523220"/>
          </a:xfrm>
          <a:prstGeom prst="rect">
            <a:avLst/>
          </a:prstGeom>
          <a:noFill/>
        </p:spPr>
        <p:txBody>
          <a:bodyPr wrap="square" rtlCol="0">
            <a:spAutoFit/>
          </a:bodyPr>
          <a:lstStyle/>
          <a:p>
            <a:r>
              <a:rPr lang="en-US" sz="2800">
                <a:solidFill>
                  <a:srgbClr val="000000"/>
                </a:solidFill>
              </a:rPr>
              <a:t>- Các bạn trong tranh đang làm gì? </a:t>
            </a:r>
            <a:endParaRPr lang="vi-VN" sz="2800" dirty="0">
              <a:solidFill>
                <a:srgbClr val="000000"/>
              </a:solidFill>
            </a:endParaRPr>
          </a:p>
        </p:txBody>
      </p:sp>
    </p:spTree>
    <p:extLst>
      <p:ext uri="{BB962C8B-B14F-4D97-AF65-F5344CB8AC3E}">
        <p14:creationId xmlns:p14="http://schemas.microsoft.com/office/powerpoint/2010/main" val="1596398184"/>
      </p:ext>
    </p:extLst>
  </p:cSld>
  <p:clrMapOvr>
    <a:masterClrMapping/>
  </p:clrMapOvr>
  <p:transition spd="slow" advTm="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58817" y="331679"/>
            <a:ext cx="6613143" cy="523220"/>
            <a:chOff x="569825" y="2199885"/>
            <a:chExt cx="6613143" cy="523220"/>
          </a:xfrm>
        </p:grpSpPr>
        <p:sp>
          <p:nvSpPr>
            <p:cNvPr id="3" name="Oval 2">
              <a:extLst>
                <a:ext uri="{FF2B5EF4-FFF2-40B4-BE49-F238E27FC236}">
                  <a16:creationId xmlns:a16="http://schemas.microsoft.com/office/drawing/2014/main" id="{FF42F663-F3A2-4AB3-B9A5-6F4D44B3BC5B}"/>
                </a:ext>
              </a:extLst>
            </p:cNvPr>
            <p:cNvSpPr/>
            <p:nvPr/>
          </p:nvSpPr>
          <p:spPr>
            <a:xfrm>
              <a:off x="569825" y="221311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mj-lt"/>
                </a:rPr>
                <a:t>2</a:t>
              </a:r>
              <a:endParaRPr lang="vi-VN" sz="3200" dirty="0">
                <a:solidFill>
                  <a:schemeClr val="accent2"/>
                </a:solidFill>
                <a:latin typeface="+mj-lt"/>
              </a:endParaRPr>
            </a:p>
          </p:txBody>
        </p:sp>
        <p:sp>
          <p:nvSpPr>
            <p:cNvPr id="4" name="TextBox 3">
              <a:extLst>
                <a:ext uri="{FF2B5EF4-FFF2-40B4-BE49-F238E27FC236}">
                  <a16:creationId xmlns:a16="http://schemas.microsoft.com/office/drawing/2014/main" id="{BC025334-9B63-44D3-957B-00AB8843D486}"/>
                </a:ext>
              </a:extLst>
            </p:cNvPr>
            <p:cNvSpPr txBox="1"/>
            <p:nvPr/>
          </p:nvSpPr>
          <p:spPr>
            <a:xfrm>
              <a:off x="1095960" y="2199885"/>
              <a:ext cx="6087008" cy="523220"/>
            </a:xfrm>
            <a:prstGeom prst="rect">
              <a:avLst/>
            </a:prstGeom>
            <a:noFill/>
          </p:spPr>
          <p:txBody>
            <a:bodyPr wrap="square" rtlCol="0">
              <a:spAutoFit/>
            </a:bodyPr>
            <a:lstStyle/>
            <a:p>
              <a:r>
                <a:rPr lang="en-US" sz="2800" b="1" dirty="0" err="1">
                  <a:solidFill>
                    <a:srgbClr val="00B050"/>
                  </a:solidFill>
                </a:rPr>
                <a:t>Quan</a:t>
              </a:r>
              <a:r>
                <a:rPr lang="en-US" sz="2800" b="1" dirty="0">
                  <a:solidFill>
                    <a:srgbClr val="00B050"/>
                  </a:solidFill>
                </a:rPr>
                <a:t> </a:t>
              </a:r>
              <a:r>
                <a:rPr lang="en-US" sz="2800" b="1" dirty="0" err="1">
                  <a:solidFill>
                    <a:srgbClr val="00B050"/>
                  </a:solidFill>
                </a:rPr>
                <a:t>sát</a:t>
              </a:r>
              <a:r>
                <a:rPr lang="en-US" sz="2800" b="1" dirty="0">
                  <a:solidFill>
                    <a:srgbClr val="00B050"/>
                  </a:solidFill>
                </a:rPr>
                <a:t> </a:t>
              </a:r>
              <a:r>
                <a:rPr lang="en-US" sz="2800" b="1" dirty="0" err="1">
                  <a:solidFill>
                    <a:srgbClr val="00B050"/>
                  </a:solidFill>
                </a:rPr>
                <a:t>tranh</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grpSp>
      <p:pic>
        <p:nvPicPr>
          <p:cNvPr id="5" name="Picture 4"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621" t="25513" r="49706"/>
          <a:stretch/>
        </p:blipFill>
        <p:spPr>
          <a:xfrm>
            <a:off x="590259" y="1750422"/>
            <a:ext cx="5683870" cy="4077842"/>
          </a:xfrm>
          <a:prstGeom prst="rect">
            <a:avLst/>
          </a:prstGeom>
        </p:spPr>
      </p:pic>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1670" t="6460" r="1531" b="864"/>
          <a:stretch/>
        </p:blipFill>
        <p:spPr>
          <a:xfrm>
            <a:off x="6557554" y="1750422"/>
            <a:ext cx="4493623" cy="4000419"/>
          </a:xfrm>
          <a:prstGeom prst="rect">
            <a:avLst/>
          </a:prstGeom>
        </p:spPr>
      </p:pic>
      <p:sp>
        <p:nvSpPr>
          <p:cNvPr id="7" name="TextBox 6"/>
          <p:cNvSpPr txBox="1"/>
          <p:nvPr/>
        </p:nvSpPr>
        <p:spPr>
          <a:xfrm>
            <a:off x="1688137" y="5750841"/>
            <a:ext cx="3488113" cy="830997"/>
          </a:xfrm>
          <a:prstGeom prst="rect">
            <a:avLst/>
          </a:prstGeom>
          <a:noFill/>
        </p:spPr>
        <p:txBody>
          <a:bodyPr wrap="square" rtlCol="0">
            <a:spAutoFit/>
          </a:bodyPr>
          <a:lstStyle/>
          <a:p>
            <a:r>
              <a:rPr lang="en-US" sz="2400" dirty="0" err="1">
                <a:solidFill>
                  <a:schemeClr val="accent4"/>
                </a:solidFill>
              </a:rPr>
              <a:t>Các</a:t>
            </a:r>
            <a:r>
              <a:rPr lang="en-US" sz="2400" dirty="0">
                <a:solidFill>
                  <a:schemeClr val="accent4"/>
                </a:solidFill>
              </a:rPr>
              <a:t> </a:t>
            </a:r>
            <a:r>
              <a:rPr lang="en-US" sz="2400" dirty="0" err="1">
                <a:solidFill>
                  <a:schemeClr val="accent4"/>
                </a:solidFill>
              </a:rPr>
              <a:t>bạn</a:t>
            </a:r>
            <a:r>
              <a:rPr lang="en-US" sz="2400" dirty="0">
                <a:solidFill>
                  <a:schemeClr val="accent4"/>
                </a:solidFill>
              </a:rPr>
              <a:t> </a:t>
            </a:r>
            <a:r>
              <a:rPr lang="en-US" sz="2400" dirty="0" err="1">
                <a:solidFill>
                  <a:schemeClr val="accent4"/>
                </a:solidFill>
              </a:rPr>
              <a:t>giúp</a:t>
            </a:r>
            <a:r>
              <a:rPr lang="en-US" sz="2400" dirty="0">
                <a:solidFill>
                  <a:schemeClr val="accent4"/>
                </a:solidFill>
              </a:rPr>
              <a:t> </a:t>
            </a:r>
            <a:r>
              <a:rPr lang="en-US" sz="2400" dirty="0" err="1">
                <a:solidFill>
                  <a:schemeClr val="accent4"/>
                </a:solidFill>
              </a:rPr>
              <a:t>đỡ</a:t>
            </a:r>
            <a:r>
              <a:rPr lang="en-US" sz="2400" dirty="0">
                <a:solidFill>
                  <a:schemeClr val="accent4"/>
                </a:solidFill>
              </a:rPr>
              <a:t> </a:t>
            </a:r>
            <a:r>
              <a:rPr lang="en-US" sz="2400" dirty="0" err="1">
                <a:solidFill>
                  <a:schemeClr val="accent4"/>
                </a:solidFill>
              </a:rPr>
              <a:t>những</a:t>
            </a:r>
            <a:r>
              <a:rPr lang="en-US" sz="2400" dirty="0">
                <a:solidFill>
                  <a:schemeClr val="accent4"/>
                </a:solidFill>
              </a:rPr>
              <a:t> </a:t>
            </a:r>
            <a:r>
              <a:rPr lang="en-US" sz="2400" dirty="0" err="1">
                <a:solidFill>
                  <a:schemeClr val="accent4"/>
                </a:solidFill>
              </a:rPr>
              <a:t>bạn</a:t>
            </a:r>
            <a:r>
              <a:rPr lang="en-US" sz="2400" dirty="0">
                <a:solidFill>
                  <a:schemeClr val="accent4"/>
                </a:solidFill>
              </a:rPr>
              <a:t> </a:t>
            </a:r>
            <a:r>
              <a:rPr lang="en-US" sz="2400" dirty="0" err="1">
                <a:solidFill>
                  <a:schemeClr val="accent4"/>
                </a:solidFill>
              </a:rPr>
              <a:t>gặp</a:t>
            </a:r>
            <a:r>
              <a:rPr lang="en-US" sz="2400" dirty="0">
                <a:solidFill>
                  <a:schemeClr val="accent4"/>
                </a:solidFill>
              </a:rPr>
              <a:t> </a:t>
            </a:r>
            <a:r>
              <a:rPr lang="en-US" sz="2400" dirty="0" err="1">
                <a:solidFill>
                  <a:schemeClr val="accent4"/>
                </a:solidFill>
              </a:rPr>
              <a:t>khó</a:t>
            </a:r>
            <a:r>
              <a:rPr lang="en-US" sz="2400" dirty="0">
                <a:solidFill>
                  <a:schemeClr val="accent4"/>
                </a:solidFill>
              </a:rPr>
              <a:t> </a:t>
            </a:r>
            <a:r>
              <a:rPr lang="en-US" sz="2400" dirty="0" err="1">
                <a:solidFill>
                  <a:schemeClr val="accent4"/>
                </a:solidFill>
              </a:rPr>
              <a:t>khăn</a:t>
            </a:r>
            <a:r>
              <a:rPr lang="en-US" sz="2400" dirty="0">
                <a:solidFill>
                  <a:schemeClr val="accent4"/>
                </a:solidFill>
              </a:rPr>
              <a:t>.</a:t>
            </a:r>
          </a:p>
        </p:txBody>
      </p:sp>
      <p:sp>
        <p:nvSpPr>
          <p:cNvPr id="8" name="TextBox 7"/>
          <p:cNvSpPr txBox="1"/>
          <p:nvPr/>
        </p:nvSpPr>
        <p:spPr>
          <a:xfrm>
            <a:off x="7280850" y="5750841"/>
            <a:ext cx="3488113" cy="830997"/>
          </a:xfrm>
          <a:prstGeom prst="rect">
            <a:avLst/>
          </a:prstGeom>
          <a:noFill/>
        </p:spPr>
        <p:txBody>
          <a:bodyPr wrap="square" rtlCol="0">
            <a:spAutoFit/>
          </a:bodyPr>
          <a:lstStyle/>
          <a:p>
            <a:r>
              <a:rPr lang="en-US" sz="2400" dirty="0" err="1">
                <a:solidFill>
                  <a:schemeClr val="accent4"/>
                </a:solidFill>
              </a:rPr>
              <a:t>Bạn</a:t>
            </a:r>
            <a:r>
              <a:rPr lang="en-US" sz="2400" dirty="0">
                <a:solidFill>
                  <a:schemeClr val="accent4"/>
                </a:solidFill>
              </a:rPr>
              <a:t> </a:t>
            </a:r>
            <a:r>
              <a:rPr lang="en-US" sz="2400" dirty="0" err="1">
                <a:solidFill>
                  <a:schemeClr val="accent4"/>
                </a:solidFill>
              </a:rPr>
              <a:t>nam</a:t>
            </a:r>
            <a:r>
              <a:rPr lang="en-US" sz="2400" dirty="0">
                <a:solidFill>
                  <a:schemeClr val="accent4"/>
                </a:solidFill>
              </a:rPr>
              <a:t> </a:t>
            </a:r>
            <a:r>
              <a:rPr lang="en-US" sz="2400" dirty="0" err="1">
                <a:solidFill>
                  <a:schemeClr val="accent4"/>
                </a:solidFill>
              </a:rPr>
              <a:t>đang</a:t>
            </a:r>
            <a:r>
              <a:rPr lang="en-US" sz="2400" dirty="0">
                <a:solidFill>
                  <a:schemeClr val="accent4"/>
                </a:solidFill>
              </a:rPr>
              <a:t> </a:t>
            </a:r>
            <a:r>
              <a:rPr lang="en-US" sz="2400" dirty="0" err="1">
                <a:solidFill>
                  <a:schemeClr val="accent4"/>
                </a:solidFill>
              </a:rPr>
              <a:t>giúp</a:t>
            </a:r>
            <a:r>
              <a:rPr lang="en-US" sz="2400" dirty="0">
                <a:solidFill>
                  <a:schemeClr val="accent4"/>
                </a:solidFill>
              </a:rPr>
              <a:t> </a:t>
            </a:r>
            <a:r>
              <a:rPr lang="en-US" sz="2400" dirty="0" err="1">
                <a:solidFill>
                  <a:schemeClr val="accent4"/>
                </a:solidFill>
              </a:rPr>
              <a:t>bạn</a:t>
            </a:r>
            <a:r>
              <a:rPr lang="en-US" sz="2400" dirty="0">
                <a:solidFill>
                  <a:schemeClr val="accent4"/>
                </a:solidFill>
              </a:rPr>
              <a:t> </a:t>
            </a:r>
            <a:r>
              <a:rPr lang="en-US" sz="2400" dirty="0" err="1">
                <a:solidFill>
                  <a:schemeClr val="accent4"/>
                </a:solidFill>
              </a:rPr>
              <a:t>nữ</a:t>
            </a:r>
            <a:r>
              <a:rPr lang="en-US" sz="2400" dirty="0">
                <a:solidFill>
                  <a:schemeClr val="accent4"/>
                </a:solidFill>
              </a:rPr>
              <a:t> </a:t>
            </a:r>
            <a:r>
              <a:rPr lang="en-US" sz="2400" dirty="0" err="1">
                <a:solidFill>
                  <a:schemeClr val="accent4"/>
                </a:solidFill>
              </a:rPr>
              <a:t>nhặt</a:t>
            </a:r>
            <a:r>
              <a:rPr lang="en-US" sz="2400" dirty="0">
                <a:solidFill>
                  <a:schemeClr val="accent4"/>
                </a:solidFill>
              </a:rPr>
              <a:t> </a:t>
            </a:r>
            <a:r>
              <a:rPr lang="en-US" sz="2400" dirty="0" err="1">
                <a:solidFill>
                  <a:schemeClr val="accent4"/>
                </a:solidFill>
              </a:rPr>
              <a:t>đồ</a:t>
            </a:r>
            <a:r>
              <a:rPr lang="en-US" sz="2400" dirty="0">
                <a:solidFill>
                  <a:schemeClr val="accent4"/>
                </a:solidFill>
              </a:rPr>
              <a:t>.</a:t>
            </a:r>
          </a:p>
        </p:txBody>
      </p:sp>
      <p:sp>
        <p:nvSpPr>
          <p:cNvPr id="9" name="TextBox 8">
            <a:extLst>
              <a:ext uri="{FF2B5EF4-FFF2-40B4-BE49-F238E27FC236}">
                <a16:creationId xmlns:a16="http://schemas.microsoft.com/office/drawing/2014/main" id="{BC025334-9B63-44D3-957B-00AB8843D486}"/>
              </a:ext>
            </a:extLst>
          </p:cNvPr>
          <p:cNvSpPr txBox="1"/>
          <p:nvPr/>
        </p:nvSpPr>
        <p:spPr>
          <a:xfrm>
            <a:off x="3686157" y="919425"/>
            <a:ext cx="8055928" cy="523220"/>
          </a:xfrm>
          <a:prstGeom prst="rect">
            <a:avLst/>
          </a:prstGeom>
          <a:noFill/>
        </p:spPr>
        <p:txBody>
          <a:bodyPr wrap="square" rtlCol="0">
            <a:spAutoFit/>
          </a:bodyPr>
          <a:lstStyle/>
          <a:p>
            <a:r>
              <a:rPr lang="en-US" sz="2800">
                <a:solidFill>
                  <a:srgbClr val="000000"/>
                </a:solidFill>
              </a:rPr>
              <a:t>- Các bạn trong tranh đang làm gì? </a:t>
            </a:r>
            <a:endParaRPr lang="vi-VN" sz="2800" dirty="0">
              <a:solidFill>
                <a:srgbClr val="000000"/>
              </a:solidFill>
            </a:endParaRPr>
          </a:p>
        </p:txBody>
      </p:sp>
    </p:spTree>
    <p:extLst>
      <p:ext uri="{BB962C8B-B14F-4D97-AF65-F5344CB8AC3E}">
        <p14:creationId xmlns:p14="http://schemas.microsoft.com/office/powerpoint/2010/main" val="257750838"/>
      </p:ext>
    </p:extLst>
  </p:cSld>
  <p:clrMapOvr>
    <a:masterClrMapping/>
  </p:clrMapOvr>
  <p:transition spd="slow" advTm="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17544398"/>
</p:tagLst>
</file>

<file path=ppt/tags/tag2.xml><?xml version="1.0" encoding="utf-8"?>
<p:tagLst xmlns:a="http://schemas.openxmlformats.org/drawingml/2006/main" xmlns:r="http://schemas.openxmlformats.org/officeDocument/2006/relationships" xmlns:p="http://schemas.openxmlformats.org/presentationml/2006/main">
  <p:tag name="TIMING" val="|3.2"/>
</p:tagLst>
</file>

<file path=ppt/tags/tag3.xml><?xml version="1.0" encoding="utf-8"?>
<p:tagLst xmlns:a="http://schemas.openxmlformats.org/drawingml/2006/main" xmlns:r="http://schemas.openxmlformats.org/officeDocument/2006/relationships" xmlns:p="http://schemas.openxmlformats.org/presentationml/2006/main">
  <p:tag name="TIMING" val="|3.2"/>
</p:tagLst>
</file>

<file path=ppt/tags/tag4.xml><?xml version="1.0" encoding="utf-8"?>
<p:tagLst xmlns:a="http://schemas.openxmlformats.org/drawingml/2006/main" xmlns:r="http://schemas.openxmlformats.org/officeDocument/2006/relationships" xmlns:p="http://schemas.openxmlformats.org/presentationml/2006/main">
  <p:tag name="TIMING" val="|3.2"/>
</p:tagLst>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1417</TotalTime>
  <Words>719</Words>
  <Application>Microsoft Office PowerPoint</Application>
  <PresentationFormat>Widescreen</PresentationFormat>
  <Paragraphs>59</Paragraphs>
  <Slides>16</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UTM Cookies</vt:lpstr>
      <vt:lpstr>Wingdings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Những việc làm của các bạn nhỏ thể hiện điều gì?</vt:lpstr>
      <vt:lpstr>PowerPoint Presentation</vt:lpstr>
      <vt:lpstr>Em cần làm gì để thể hiện sự yêu quý bạn bè? </vt:lpstr>
      <vt:lpstr>PowerPoint Presentation</vt:lpstr>
      <vt:lpstr>Em hãy kể thêm một số việc thể hiện sự yêu quý bạn bè?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Vip855</cp:lastModifiedBy>
  <cp:revision>55</cp:revision>
  <dcterms:created xsi:type="dcterms:W3CDTF">2021-06-11T02:39:36Z</dcterms:created>
  <dcterms:modified xsi:type="dcterms:W3CDTF">2025-10-22T06:41:12Z</dcterms:modified>
</cp:coreProperties>
</file>