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4" r:id="rId7"/>
  </p:sldMasterIdLst>
  <p:notesMasterIdLst>
    <p:notesMasterId r:id="rId24"/>
  </p:notesMasterIdLst>
  <p:sldIdLst>
    <p:sldId id="299" r:id="rId8"/>
    <p:sldId id="2007577106" r:id="rId9"/>
    <p:sldId id="284" r:id="rId10"/>
    <p:sldId id="265" r:id="rId11"/>
    <p:sldId id="2007577098" r:id="rId12"/>
    <p:sldId id="267" r:id="rId13"/>
    <p:sldId id="2007577100" r:id="rId14"/>
    <p:sldId id="2007577096" r:id="rId15"/>
    <p:sldId id="269" r:id="rId16"/>
    <p:sldId id="273" r:id="rId17"/>
    <p:sldId id="288" r:id="rId18"/>
    <p:sldId id="290" r:id="rId19"/>
    <p:sldId id="303" r:id="rId20"/>
    <p:sldId id="2007577105" r:id="rId21"/>
    <p:sldId id="305" r:id="rId22"/>
    <p:sldId id="20075770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 snapToGrid="0">
      <p:cViewPr>
        <p:scale>
          <a:sx n="68" d="100"/>
          <a:sy n="68" d="100"/>
        </p:scale>
        <p:origin x="1128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50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9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6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5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4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4665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5265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60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123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3316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1402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829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021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6857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218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522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167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1177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FC1E-630B-49E3-8E50-E59DE86D3483}" type="datetimeFigureOut">
              <a:rPr lang="en-US" smtClean="0"/>
              <a:pPr/>
              <a:t>22/10/2025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40F5-31DC-4202-9028-CB7E827DBD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29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12192000" cy="6042991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73308" y="3931956"/>
            <a:ext cx="9845384" cy="43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</a:t>
            </a:r>
            <a:r>
              <a:rPr lang="en-US" altLang="zh-CN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 em (tiết 1)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908"/>
            <a:ext cx="12453409" cy="70259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40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92063" y="1427205"/>
            <a:ext cx="827126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20935" y="2401348"/>
            <a:ext cx="10921101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58" y="5598"/>
              <a:ext cx="5842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615" y="1888942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4897" y="2684773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155626" y="2376718"/>
            <a:ext cx="8030349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hội đọc sách ở trường mình diễn ra như thế nào?</a:t>
            </a:r>
            <a:endParaRPr lang="en-US" altLang="zh-CN" sz="3200" b="1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7011" y="-69803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034897" y="2829388"/>
            <a:ext cx="9242158" cy="68479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2.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1826627" y="2728138"/>
            <a:ext cx="9488062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3.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nhận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xét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gì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sự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tham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gia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bạn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19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" y="456189"/>
            <a:ext cx="10984230" cy="48013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ết luận: 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 hội đọc sách là hoạt động thường diễn ra ở trường học. Thông qua hoạt động này, các em có ý thức hơn về việc đọc sách. Có nhiều cách để tổ chức ngày hội đọc sách phù hợp với điều kiện của từng trường.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8" y="-48006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thích và chuẩn bị giới thiệu với bạn về quyển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ấy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.</a:t>
            </a:r>
            <a:endParaRPr kumimoji="0" lang="en-US" sz="4400" b="1" i="0" strike="noStrike" kern="1200" cap="none" spc="0" normalizeH="0" baseline="0" noProof="0" dirty="0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916" y="1549824"/>
            <a:ext cx="8481060" cy="1973898"/>
          </a:xfrm>
        </p:spPr>
        <p:txBody>
          <a:bodyPr>
            <a:noAutofit/>
          </a:bodyPr>
          <a:lstStyle/>
          <a:p>
            <a:r>
              <a:rPr lang="en-US" sz="9600" b="1">
                <a:solidFill>
                  <a:srgbClr val="002060"/>
                </a:solidFill>
              </a:rPr>
              <a:t>Hẹn gặp lại!</a:t>
            </a:r>
            <a:endParaRPr lang="en-US" sz="9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92" y="237066"/>
            <a:ext cx="1562507" cy="1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248194"/>
            <a:ext cx="11351736" cy="64860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26183" y="2649247"/>
            <a:ext cx="8401919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ý nghĩa của ngày hội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đọc sách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lợi ích của việc đọc sách và them đam mê tìm đọc các cuốn sách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247" y="947961"/>
            <a:ext cx="10272650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06258" y="3233146"/>
            <a:ext cx="10735167" cy="1108194"/>
            <a:chOff x="7117" y="6410"/>
            <a:chExt cx="6260" cy="743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410"/>
              <a:ext cx="6260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15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11" descr="k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" y="1371600"/>
            <a:ext cx="12317730" cy="53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6170" y="3255373"/>
            <a:ext cx="11048255" cy="1108194"/>
            <a:chOff x="7117" y="6425"/>
            <a:chExt cx="6394" cy="743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51" y="6425"/>
              <a:ext cx="6260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133171" cy="4894573"/>
          </a:xfrm>
          <a:prstGeom prst="rect">
            <a:avLst/>
          </a:prstGeom>
        </p:spPr>
      </p:pic>
      <p:pic>
        <p:nvPicPr>
          <p:cNvPr id="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439" y="0"/>
            <a:ext cx="5891561" cy="489457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9007" y="5092235"/>
            <a:ext cx="11988073" cy="18000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74504" y="4894573"/>
            <a:ext cx="12062576" cy="188341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4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4224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458877"/>
            <a:ext cx="8606790" cy="3176905"/>
          </a:xfrm>
        </p:spPr>
        <p:txBody>
          <a:bodyPr>
            <a:noAutofit/>
          </a:bodyPr>
          <a:lstStyle/>
          <a:p>
            <a:b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</a:br>
            <a:b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</a:b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Ngày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hội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sách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là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sự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kiện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quan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trọng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sự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kiện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ở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trường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ngày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hội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này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em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tham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gia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biết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điều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bổ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ích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3AACCEC6-5BB0-4C60-AA63-DA50C0DAB38B}"/>
              </a:ext>
            </a:extLst>
          </p:cNvPr>
          <p:cNvSpPr/>
          <p:nvPr/>
        </p:nvSpPr>
        <p:spPr>
          <a:xfrm>
            <a:off x="1" y="-142240"/>
            <a:ext cx="12192000" cy="932815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24491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97156" y="-1"/>
            <a:ext cx="12289155" cy="61470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-97157" y="6147021"/>
            <a:ext cx="12289155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hội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sách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thái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463</Words>
  <Application>Microsoft Office PowerPoint</Application>
  <PresentationFormat>Widescreen</PresentationFormat>
  <Paragraphs>45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Microsoft YaHei</vt:lpstr>
      <vt:lpstr>#9Slide05 Aphrodite Pro</vt:lpstr>
      <vt:lpstr>#9Slide07 Altus</vt:lpstr>
      <vt:lpstr>#9Slide07 HoneyCream</vt:lpstr>
      <vt:lpstr>.VnAvant</vt:lpstr>
      <vt:lpstr>Arial</vt:lpstr>
      <vt:lpstr>Arial Rounded MT Bold</vt:lpstr>
      <vt:lpstr>Arial-Rounded</vt:lpstr>
      <vt:lpstr>Calibri</vt:lpstr>
      <vt:lpstr>Calibri Light</vt:lpstr>
      <vt:lpstr>SVN-Newton</vt:lpstr>
      <vt:lpstr>Times New Roman</vt:lpstr>
      <vt:lpstr>UTM Avo</vt:lpstr>
      <vt:lpstr>字魂59号-创粗黑</vt:lpstr>
      <vt:lpstr>1_Office Theme</vt:lpstr>
      <vt:lpstr>2_Office Theme</vt:lpstr>
      <vt:lpstr>Office 主题</vt:lpstr>
      <vt:lpstr>5_Office Theme</vt:lpstr>
      <vt:lpstr>3_Office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1. Kể tên một cuốn sách mà em đã đọc</vt:lpstr>
      <vt:lpstr>PowerPoint Presentation</vt:lpstr>
      <vt:lpstr>PowerPoint Presentation</vt:lpstr>
      <vt:lpstr>  Ngày hội đọc sách là các sự kiện quan trọng trong các sự kiện ở trường. Trong ngày hội này các em được tham gia nhiều hoạt động, được đọc và biết được nhiều điều bổ ích.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Vip855</cp:lastModifiedBy>
  <cp:revision>17</cp:revision>
  <dcterms:created xsi:type="dcterms:W3CDTF">2021-06-02T05:01:13Z</dcterms:created>
  <dcterms:modified xsi:type="dcterms:W3CDTF">2025-10-22T06:40:35Z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