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03" r:id="rId3"/>
    <p:sldMasterId id="2147483753" r:id="rId4"/>
    <p:sldMasterId id="2147483793" r:id="rId5"/>
    <p:sldMasterId id="2147483819" r:id="rId6"/>
    <p:sldMasterId id="2147483843" r:id="rId7"/>
    <p:sldMasterId id="2147483855" r:id="rId8"/>
  </p:sldMasterIdLst>
  <p:notesMasterIdLst>
    <p:notesMasterId r:id="rId53"/>
  </p:notesMasterIdLst>
  <p:sldIdLst>
    <p:sldId id="2668" r:id="rId9"/>
    <p:sldId id="2669" r:id="rId10"/>
    <p:sldId id="521" r:id="rId11"/>
    <p:sldId id="556" r:id="rId12"/>
    <p:sldId id="2642" r:id="rId13"/>
    <p:sldId id="273" r:id="rId14"/>
    <p:sldId id="553" r:id="rId15"/>
    <p:sldId id="304" r:id="rId16"/>
    <p:sldId id="2643" r:id="rId17"/>
    <p:sldId id="270" r:id="rId18"/>
    <p:sldId id="311" r:id="rId19"/>
    <p:sldId id="2646" r:id="rId20"/>
    <p:sldId id="2647" r:id="rId21"/>
    <p:sldId id="2649" r:id="rId22"/>
    <p:sldId id="2648" r:id="rId23"/>
    <p:sldId id="542" r:id="rId24"/>
    <p:sldId id="516" r:id="rId25"/>
    <p:sldId id="2650" r:id="rId26"/>
    <p:sldId id="2652" r:id="rId27"/>
    <p:sldId id="2653" r:id="rId28"/>
    <p:sldId id="526" r:id="rId29"/>
    <p:sldId id="534" r:id="rId30"/>
    <p:sldId id="549" r:id="rId31"/>
    <p:sldId id="550" r:id="rId32"/>
    <p:sldId id="551" r:id="rId33"/>
    <p:sldId id="552" r:id="rId34"/>
    <p:sldId id="2654" r:id="rId35"/>
    <p:sldId id="538" r:id="rId36"/>
    <p:sldId id="520" r:id="rId37"/>
    <p:sldId id="535" r:id="rId38"/>
    <p:sldId id="555" r:id="rId39"/>
    <p:sldId id="2655" r:id="rId40"/>
    <p:sldId id="545" r:id="rId41"/>
    <p:sldId id="2665" r:id="rId42"/>
    <p:sldId id="2657" r:id="rId43"/>
    <p:sldId id="2656" r:id="rId44"/>
    <p:sldId id="2670" r:id="rId45"/>
    <p:sldId id="2658" r:id="rId46"/>
    <p:sldId id="2671" r:id="rId47"/>
    <p:sldId id="2664" r:id="rId48"/>
    <p:sldId id="557" r:id="rId49"/>
    <p:sldId id="2660" r:id="rId50"/>
    <p:sldId id="522" r:id="rId51"/>
    <p:sldId id="266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7943D"/>
    <a:srgbClr val="017F01"/>
    <a:srgbClr val="FFE13C"/>
    <a:srgbClr val="FFE4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19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AF85F-D0EE-4260-A504-F9247F21410E}"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75777-98FA-4E74-88C4-1639D67BAA22}" type="slidenum">
              <a:rPr lang="en-US" smtClean="0"/>
              <a:t>‹#›</a:t>
            </a:fld>
            <a:endParaRPr lang="en-US"/>
          </a:p>
        </p:txBody>
      </p:sp>
    </p:spTree>
    <p:extLst>
      <p:ext uri="{BB962C8B-B14F-4D97-AF65-F5344CB8AC3E}">
        <p14:creationId xmlns:p14="http://schemas.microsoft.com/office/powerpoint/2010/main" val="218195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17677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146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835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9067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F153D-2318-99C8-3D21-76EDE6F51F1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3CF000E-27FC-CA43-D0F4-8A89194B6276}"/>
              </a:ext>
            </a:extLst>
          </p:cNvPr>
          <p:cNvSpPr>
            <a:spLocks noGrp="1" noRot="1" noChangeAspect="1"/>
          </p:cNvSpPr>
          <p:nvPr>
            <p:ph type="sldImg"/>
          </p:nvPr>
        </p:nvSpPr>
        <p:spPr>
          <a:xfrm>
            <a:off x="481013" y="1279525"/>
            <a:ext cx="6140450" cy="3454400"/>
          </a:xfrm>
        </p:spPr>
      </p:sp>
      <p:sp>
        <p:nvSpPr>
          <p:cNvPr id="3" name="备注占位符 2">
            <a:extLst>
              <a:ext uri="{FF2B5EF4-FFF2-40B4-BE49-F238E27FC236}">
                <a16:creationId xmlns:a16="http://schemas.microsoft.com/office/drawing/2014/main" id="{ECC9839B-5524-6693-9F1F-8DD1D714EF5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422BD2A-3B22-F965-9B23-F97B4075E4C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385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5788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4287663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9243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637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75777-98FA-4E74-88C4-1639D67BAA22}" type="slidenum">
              <a:rPr lang="en-US" smtClean="0"/>
              <a:t>10</a:t>
            </a:fld>
            <a:endParaRPr lang="en-US"/>
          </a:p>
        </p:txBody>
      </p:sp>
    </p:spTree>
    <p:extLst>
      <p:ext uri="{BB962C8B-B14F-4D97-AF65-F5344CB8AC3E}">
        <p14:creationId xmlns:p14="http://schemas.microsoft.com/office/powerpoint/2010/main" val="2216529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464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8156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314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011086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529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0954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060176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82553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36710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230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59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2024/10/13</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733141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2024/10/13</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9164890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2024/10/13</a:t>
            </a:fld>
            <a:endParaRPr lang="zh-CN" altLang="en-US" sz="2400">
              <a:solidFill>
                <a:srgbClr val="63AECE"/>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3303280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2024/10/13</a:t>
            </a:fld>
            <a:endParaRPr lang="zh-CN" altLang="en-US" sz="2400">
              <a:solidFill>
                <a:srgbClr val="63AECE"/>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425564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2024/10/13</a:t>
            </a:fld>
            <a:endParaRPr lang="zh-CN" altLang="en-US" sz="2400">
              <a:solidFill>
                <a:srgbClr val="63AECE"/>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692959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066779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2024/10/13</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394306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2024/10/13</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26272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2024/10/13</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154903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2024/10/13</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660371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9CE5B826-6809-49B3-9B4B-177D412235B0}" type="datetimeFigureOut">
              <a:rPr lang="zh-CN" altLang="en-US" smtClean="0">
                <a:solidFill>
                  <a:srgbClr val="86C58D"/>
                </a:solidFill>
              </a:rPr>
              <a:pPr defTabSz="914377">
                <a:defRPr/>
              </a:pPr>
              <a:t>2024/10/13</a:t>
            </a:fld>
            <a:endParaRPr lang="zh-CN" altLang="en-US">
              <a:solidFill>
                <a:srgbClr val="86C58D"/>
              </a:solidFill>
            </a:endParaRPr>
          </a:p>
        </p:txBody>
      </p:sp>
      <p:sp>
        <p:nvSpPr>
          <p:cNvPr id="5" name="页脚占位符 4"/>
          <p:cNvSpPr>
            <a:spLocks noGrp="1"/>
          </p:cNvSpPr>
          <p:nvPr>
            <p:ph type="ftr" sz="quarter" idx="11"/>
          </p:nvPr>
        </p:nvSpPr>
        <p:spPr/>
        <p:txBody>
          <a:bodyPr/>
          <a:lstStyle/>
          <a:p>
            <a:pPr defTabSz="914377">
              <a:defRPr/>
            </a:pPr>
            <a:endParaRPr lang="zh-CN" altLang="en-US">
              <a:solidFill>
                <a:srgbClr val="86C58D"/>
              </a:solidFill>
            </a:endParaRPr>
          </a:p>
        </p:txBody>
      </p:sp>
      <p:sp>
        <p:nvSpPr>
          <p:cNvPr id="6" name="灯片编号占位符 5"/>
          <p:cNvSpPr>
            <a:spLocks noGrp="1"/>
          </p:cNvSpPr>
          <p:nvPr>
            <p:ph type="sldNum" sz="quarter" idx="12"/>
          </p:nvPr>
        </p:nvSpPr>
        <p:spPr/>
        <p:txBody>
          <a:bodyPr/>
          <a:lstStyle/>
          <a:p>
            <a:pPr defTabSz="914377">
              <a:defRPr/>
            </a:pPr>
            <a:fld id="{601AD0B5-09AD-499F-88BC-01FCE55CDA76}" type="slidenum">
              <a:rPr lang="zh-CN" altLang="en-US" smtClean="0">
                <a:solidFill>
                  <a:srgbClr val="86C58D"/>
                </a:solidFill>
              </a:rPr>
              <a:pPr defTabSz="914377">
                <a:defRPr/>
              </a:pPr>
              <a:t>‹#›</a:t>
            </a:fld>
            <a:endParaRPr lang="zh-CN" altLang="en-US">
              <a:solidFill>
                <a:srgbClr val="86C58D"/>
              </a:solidFill>
            </a:endParaRPr>
          </a:p>
        </p:txBody>
      </p:sp>
    </p:spTree>
    <p:extLst>
      <p:ext uri="{BB962C8B-B14F-4D97-AF65-F5344CB8AC3E}">
        <p14:creationId xmlns:p14="http://schemas.microsoft.com/office/powerpoint/2010/main" val="19469777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587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470791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8774575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5872382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214303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666213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254093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06691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013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816709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7364640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779348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3104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5323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770327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9641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301765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8340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051649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29360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1642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92724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093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27248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290665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651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410219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38732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3959643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30602275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322256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36419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85854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679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734844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281316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39930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6770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99228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496905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p:nvPicPr>
        <p:blipFill>
          <a:blip r:embed="rId5"/>
          <a:stretch>
            <a:fillRect/>
          </a:stretch>
        </p:blipFill>
        <p:spPr>
          <a:xfrm flipH="1">
            <a:off x="1678940" y="4087495"/>
            <a:ext cx="1501775" cy="2624455"/>
          </a:xfrm>
          <a:prstGeom prst="rect">
            <a:avLst/>
          </a:prstGeom>
        </p:spPr>
      </p:pic>
      <p:pic>
        <p:nvPicPr>
          <p:cNvPr id="3" name="图片 1">
            <a:extLst>
              <a:ext uri="{FF2B5EF4-FFF2-40B4-BE49-F238E27FC236}">
                <a16:creationId xmlns:a16="http://schemas.microsoft.com/office/drawing/2014/main" id="{679E74EC-0E13-16C1-2FC4-0A9397D1463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4" name="图片 7">
            <a:extLst>
              <a:ext uri="{FF2B5EF4-FFF2-40B4-BE49-F238E27FC236}">
                <a16:creationId xmlns:a16="http://schemas.microsoft.com/office/drawing/2014/main" id="{891B2FF6-62BF-86CC-0760-BE2AB7CACE9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2703527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510362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5384499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38943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5141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45910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770288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105619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812619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414351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09226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72595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567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9135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8789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85746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055281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8203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16661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5472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0615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05719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99525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30247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064399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20052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634571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50687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602500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799563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35837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3458636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591849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1077659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9646307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230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870704"/>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112921"/>
      </p:ext>
    </p:extLst>
  </p:cSld>
  <p:clrMap bg1="lt1" tx1="dk1" bg2="lt2" tx2="dk2" accent1="accent1" accent2="accent2" accent3="accent3" accent4="accent4" accent5="accent5" accent6="accent6" hlink="hlink" folHlink="folHlink"/>
  <p:sldLayoutIdLst>
    <p:sldLayoutId id="2147483686"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89283"/>
      </p:ext>
    </p:extLst>
  </p:cSld>
  <p:clrMap bg1="lt1" tx1="dk1" bg2="lt2" tx2="dk2" accent1="accent1" accent2="accent2" accent3="accent3" accent4="accent4" accent5="accent5" accent6="accent6" hlink="hlink" folHlink="folHlink"/>
  <p:sldLayoutIdLst>
    <p:sldLayoutId id="2147483704" r:id="rId1"/>
    <p:sldLayoutId id="2147483712" r:id="rId2"/>
    <p:sldLayoutId id="2147483713"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2896220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99333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7769805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9633411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0826323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77.xml"/><Relationship Id="rId1" Type="http://schemas.openxmlformats.org/officeDocument/2006/relationships/themeOverride" Target="../theme/themeOverride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8.xml"/><Relationship Id="rId1" Type="http://schemas.openxmlformats.org/officeDocument/2006/relationships/themeOverride" Target="../theme/themeOverride4.xml"/><Relationship Id="rId5" Type="http://schemas.openxmlformats.org/officeDocument/2006/relationships/image" Target="../media/image3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2.xml"/><Relationship Id="rId1" Type="http://schemas.openxmlformats.org/officeDocument/2006/relationships/themeOverride" Target="../theme/themeOverride5.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8.xml"/><Relationship Id="rId1" Type="http://schemas.openxmlformats.org/officeDocument/2006/relationships/themeOverride" Target="../theme/themeOverride6.xml"/><Relationship Id="rId5" Type="http://schemas.openxmlformats.org/officeDocument/2006/relationships/image" Target="../media/image3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8.xml"/><Relationship Id="rId1" Type="http://schemas.openxmlformats.org/officeDocument/2006/relationships/themeOverride" Target="../theme/themeOverride7.xml"/><Relationship Id="rId5" Type="http://schemas.openxmlformats.org/officeDocument/2006/relationships/image" Target="../media/image32.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8.xml"/><Relationship Id="rId1" Type="http://schemas.openxmlformats.org/officeDocument/2006/relationships/themeOverride" Target="../theme/themeOverride8.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3.xml"/><Relationship Id="rId1" Type="http://schemas.openxmlformats.org/officeDocument/2006/relationships/themeOverride" Target="../theme/themeOverride9.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93.xml"/><Relationship Id="rId1" Type="http://schemas.openxmlformats.org/officeDocument/2006/relationships/themeOverride" Target="../theme/themeOverride10.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slideLayout" Target="../slideLayouts/slideLayout88.xml"/><Relationship Id="rId1" Type="http://schemas.openxmlformats.org/officeDocument/2006/relationships/themeOverride" Target="../theme/themeOverride11.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93.xml"/><Relationship Id="rId1" Type="http://schemas.openxmlformats.org/officeDocument/2006/relationships/themeOverride" Target="../theme/themeOverride1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8.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image" Target="../media/image11.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1.jpeg"/><Relationship Id="rId5" Type="http://schemas.microsoft.com/office/2007/relationships/hdphoto" Target="../media/hdphoto3.wdp"/><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48.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55.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0.xml"/><Relationship Id="rId1" Type="http://schemas.openxmlformats.org/officeDocument/2006/relationships/themeOverride" Target="../theme/themeOverride13.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7.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11.png"/><Relationship Id="rId4" Type="http://schemas.openxmlformats.org/officeDocument/2006/relationships/image" Target="../media/image48.png"/><Relationship Id="rId9" Type="http://schemas.openxmlformats.org/officeDocument/2006/relationships/image" Target="../media/image67.pn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emf"/><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7.xml"/><Relationship Id="rId1" Type="http://schemas.openxmlformats.org/officeDocument/2006/relationships/themeOverride" Target="../theme/themeOverride1.xml"/><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8.xml"/><Relationship Id="rId1" Type="http://schemas.openxmlformats.org/officeDocument/2006/relationships/themeOverride" Target="../theme/themeOverride2.xml"/><Relationship Id="rId5" Type="http://schemas.openxmlformats.org/officeDocument/2006/relationships/image" Target="../media/image1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4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264D1F-E8EA-9969-07D0-7581DD683E4A}"/>
              </a:ext>
            </a:extLst>
          </p:cNvPr>
          <p:cNvGrpSpPr/>
          <p:nvPr/>
        </p:nvGrpSpPr>
        <p:grpSpPr>
          <a:xfrm>
            <a:off x="1997106" y="1039864"/>
            <a:ext cx="9506046" cy="3995859"/>
            <a:chOff x="2505956" y="385728"/>
            <a:chExt cx="4648078" cy="2760128"/>
          </a:xfrm>
        </p:grpSpPr>
        <p:pic>
          <p:nvPicPr>
            <p:cNvPr id="6" name="图片 2">
              <a:extLst>
                <a:ext uri="{FF2B5EF4-FFF2-40B4-BE49-F238E27FC236}">
                  <a16:creationId xmlns:a16="http://schemas.microsoft.com/office/drawing/2014/main" id="{0C2F6B1C-508B-F41E-4C17-C3C9240F4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956" y="385728"/>
              <a:ext cx="4648078" cy="2760128"/>
            </a:xfrm>
            <a:prstGeom prst="rect">
              <a:avLst/>
            </a:prstGeom>
          </p:spPr>
        </p:pic>
        <p:pic>
          <p:nvPicPr>
            <p:cNvPr id="8" name="Picture 7">
              <a:extLst>
                <a:ext uri="{FF2B5EF4-FFF2-40B4-BE49-F238E27FC236}">
                  <a16:creationId xmlns:a16="http://schemas.microsoft.com/office/drawing/2014/main" id="{11066551-AFF9-333B-BCC6-2A4CFB5DE7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1146" y="1164383"/>
              <a:ext cx="3508350" cy="923603"/>
            </a:xfrm>
            <a:prstGeom prst="rect">
              <a:avLst/>
            </a:prstGeom>
          </p:spPr>
        </p:pic>
      </p:grpSp>
    </p:spTree>
    <p:extLst>
      <p:ext uri="{BB962C8B-B14F-4D97-AF65-F5344CB8AC3E}">
        <p14:creationId xmlns:p14="http://schemas.microsoft.com/office/powerpoint/2010/main" val="2196878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FD03B-2CCF-262B-84F5-B3714BD8B74E}"/>
              </a:ext>
            </a:extLst>
          </p:cNvPr>
          <p:cNvPicPr>
            <a:picLocks noChangeAspect="1"/>
          </p:cNvPicPr>
          <p:nvPr/>
        </p:nvPicPr>
        <p:blipFill>
          <a:blip r:embed="rId5"/>
          <a:stretch>
            <a:fillRect/>
          </a:stretch>
        </p:blipFill>
        <p:spPr>
          <a:xfrm>
            <a:off x="2395938" y="5351002"/>
            <a:ext cx="3162741" cy="1047896"/>
          </a:xfrm>
          <a:prstGeom prst="rect">
            <a:avLst/>
          </a:prstGeom>
        </p:spPr>
      </p:pic>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8"/>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474304" y="254046"/>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383680" y="1365411"/>
            <a:ext cx="5105400" cy="4872322"/>
            <a:chOff x="2269850" y="1715268"/>
            <a:chExt cx="4387954" cy="4937706"/>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9850" y="1715268"/>
              <a:ext cx="4387954" cy="40491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325687" y="2701241"/>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loay</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hoay</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325686" y="3733578"/>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lia</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lịa</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184979" y="4777874"/>
              <a:ext cx="2313113" cy="584775"/>
            </a:xfrm>
            <a:prstGeom prst="rect">
              <a:avLst/>
            </a:prstGeom>
            <a:noFill/>
          </p:spPr>
          <p:txBody>
            <a:bodyPr wrap="square">
              <a:spAutoFit/>
            </a:bodyPr>
            <a:lstStyle/>
            <a:p>
              <a:pPr algn="ctr"/>
              <a:r>
                <a:rPr lang="en-US" sz="3600" dirty="0">
                  <a:solidFill>
                    <a:srgbClr val="002060"/>
                  </a:solidFill>
                  <a:latin typeface="Nunito Black" pitchFamily="2" charset="0"/>
                  <a:cs typeface="Baloo 2 SemiBold" pitchFamily="2" charset="0"/>
                </a:rPr>
                <a:t>Liu-xi-a</a:t>
              </a:r>
            </a:p>
          </p:txBody>
        </p:sp>
        <p:sp>
          <p:nvSpPr>
            <p:cNvPr id="6" name="TextBox 5">
              <a:extLst>
                <a:ext uri="{FF2B5EF4-FFF2-40B4-BE49-F238E27FC236}">
                  <a16:creationId xmlns:a16="http://schemas.microsoft.com/office/drawing/2014/main" id="{38897F4B-C78C-891C-6F95-2BD5FEE7341D}"/>
                </a:ext>
              </a:extLst>
            </p:cNvPr>
            <p:cNvSpPr txBox="1"/>
            <p:nvPr/>
          </p:nvSpPr>
          <p:spPr>
            <a:xfrm>
              <a:off x="3307270" y="5997970"/>
              <a:ext cx="2313113" cy="655004"/>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Cô</a:t>
              </a:r>
              <a:r>
                <a:rPr lang="en-US" sz="3600" dirty="0">
                  <a:solidFill>
                    <a:srgbClr val="002060"/>
                  </a:solidFill>
                  <a:latin typeface="Nunito Black" pitchFamily="2" charset="0"/>
                  <a:cs typeface="Baloo 2 SemiBold" pitchFamily="2" charset="0"/>
                </a:rPr>
                <a:t>-li-a</a:t>
              </a:r>
            </a:p>
          </p:txBody>
        </p:sp>
      </p:grpSp>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2010329"/>
            <a:ext cx="10606123" cy="2570917"/>
          </a:xfrm>
          <a:prstGeom prst="roundRect">
            <a:avLst/>
          </a:prstGeom>
          <a:solidFill>
            <a:schemeClr val="accent6">
              <a:lumMod val="20000"/>
              <a:lumOff val="80000"/>
            </a:schemeClr>
          </a:solidFill>
          <a:ln w="28575">
            <a:noFill/>
            <a:prstDash val="sysDash"/>
          </a:ln>
        </p:spPr>
        <p:txBody>
          <a:bodyPr wrap="square">
            <a:spAutoFit/>
          </a:bodyPr>
          <a:lstStyle/>
          <a:p>
            <a:pPr algn="just">
              <a:spcAft>
                <a:spcPts val="600"/>
              </a:spcAft>
            </a:pPr>
            <a:r>
              <a:rPr lang="en-US" sz="2800" dirty="0">
                <a:solidFill>
                  <a:schemeClr val="accent6">
                    <a:lumMod val="50000"/>
                  </a:schemeClr>
                </a:solidFill>
                <a:latin typeface="Nunito Black" pitchFamily="2" charset="0"/>
              </a:rPr>
              <a:t>	</a:t>
            </a:r>
            <a:r>
              <a:rPr lang="vi-VN" sz="2800" dirty="0" err="1">
                <a:solidFill>
                  <a:srgbClr val="002060"/>
                </a:solidFill>
              </a:rPr>
              <a:t>Có</a:t>
            </a:r>
            <a:r>
              <a:rPr lang="vi-VN" sz="2800" dirty="0">
                <a:solidFill>
                  <a:srgbClr val="002060"/>
                </a:solidFill>
              </a:rPr>
              <a:t> </a:t>
            </a:r>
            <a:r>
              <a:rPr lang="vi-VN" sz="2800" dirty="0" err="1">
                <a:solidFill>
                  <a:srgbClr val="002060"/>
                </a:solidFill>
              </a:rPr>
              <a:t>lần</a:t>
            </a:r>
            <a:r>
              <a:rPr lang="vi-VN" sz="2800" dirty="0">
                <a:solidFill>
                  <a:srgbClr val="002060"/>
                </a:solidFill>
              </a:rPr>
              <a:t>, cô </a:t>
            </a:r>
            <a:r>
              <a:rPr lang="vi-VN" sz="2800" dirty="0" err="1">
                <a:solidFill>
                  <a:srgbClr val="002060"/>
                </a:solidFill>
              </a:rPr>
              <a:t>giáo</a:t>
            </a:r>
            <a:r>
              <a:rPr lang="vi-VN" sz="2800" dirty="0">
                <a:solidFill>
                  <a:srgbClr val="002060"/>
                </a:solidFill>
              </a:rPr>
              <a:t> ra cho </a:t>
            </a:r>
            <a:r>
              <a:rPr lang="vi-VN" sz="2800" dirty="0" err="1">
                <a:solidFill>
                  <a:srgbClr val="002060"/>
                </a:solidFill>
              </a:rPr>
              <a:t>chúng</a:t>
            </a:r>
            <a:r>
              <a:rPr lang="vi-VN" sz="2800" dirty="0">
                <a:solidFill>
                  <a:srgbClr val="002060"/>
                </a:solidFill>
              </a:rPr>
              <a:t> tôi </a:t>
            </a:r>
            <a:r>
              <a:rPr lang="vi-VN" sz="2800" dirty="0" err="1">
                <a:solidFill>
                  <a:srgbClr val="002060"/>
                </a:solidFill>
              </a:rPr>
              <a:t>một</a:t>
            </a:r>
            <a:r>
              <a:rPr lang="vi-VN" sz="2800" dirty="0">
                <a:solidFill>
                  <a:srgbClr val="002060"/>
                </a:solidFill>
              </a:rPr>
              <a:t> </a:t>
            </a:r>
            <a:r>
              <a:rPr lang="vi-VN" sz="2800" dirty="0" err="1">
                <a:solidFill>
                  <a:srgbClr val="002060"/>
                </a:solidFill>
              </a:rPr>
              <a:t>đề</a:t>
            </a:r>
            <a:r>
              <a:rPr lang="vi-VN" sz="2800" dirty="0">
                <a:solidFill>
                  <a:srgbClr val="002060"/>
                </a:solidFill>
              </a:rPr>
              <a:t> văn ở </a:t>
            </a:r>
            <a:r>
              <a:rPr lang="vi-VN" sz="2800" dirty="0" err="1">
                <a:solidFill>
                  <a:srgbClr val="002060"/>
                </a:solidFill>
              </a:rPr>
              <a:t>lớp</a:t>
            </a:r>
            <a:r>
              <a:rPr lang="vi-VN" sz="2800" dirty="0">
                <a:solidFill>
                  <a:srgbClr val="002060"/>
                </a:solidFill>
              </a:rPr>
              <a:t>: “Em </a:t>
            </a:r>
            <a:r>
              <a:rPr lang="vi-VN" sz="2800" dirty="0" err="1">
                <a:solidFill>
                  <a:srgbClr val="002060"/>
                </a:solidFill>
              </a:rPr>
              <a:t>đã</a:t>
            </a:r>
            <a:r>
              <a:rPr lang="vi-VN" sz="2800" dirty="0">
                <a:solidFill>
                  <a:srgbClr val="002060"/>
                </a:solidFill>
              </a:rPr>
              <a:t> </a:t>
            </a:r>
            <a:r>
              <a:rPr lang="vi-VN" sz="2800" dirty="0" err="1">
                <a:solidFill>
                  <a:srgbClr val="002060"/>
                </a:solidFill>
              </a:rPr>
              <a:t>làm</a:t>
            </a:r>
            <a:r>
              <a:rPr lang="vi-VN" sz="2800" dirty="0">
                <a:solidFill>
                  <a:srgbClr val="002060"/>
                </a:solidFill>
              </a:rPr>
              <a:t> </a:t>
            </a:r>
            <a:r>
              <a:rPr lang="vi-VN" sz="2800" dirty="0" err="1">
                <a:solidFill>
                  <a:srgbClr val="002060"/>
                </a:solidFill>
              </a:rPr>
              <a:t>gì</a:t>
            </a:r>
            <a:r>
              <a:rPr lang="vi-VN" sz="2800" dirty="0">
                <a:solidFill>
                  <a:srgbClr val="002060"/>
                </a:solidFill>
              </a:rPr>
              <a:t> </a:t>
            </a:r>
            <a:r>
              <a:rPr lang="vi-VN" sz="2800" dirty="0" err="1">
                <a:solidFill>
                  <a:srgbClr val="002060"/>
                </a:solidFill>
              </a:rPr>
              <a:t>để</a:t>
            </a:r>
            <a:r>
              <a:rPr lang="vi-VN" sz="2800" dirty="0">
                <a:solidFill>
                  <a:srgbClr val="002060"/>
                </a:solidFill>
              </a:rPr>
              <a:t> </a:t>
            </a:r>
            <a:r>
              <a:rPr lang="vi-VN" sz="2800" dirty="0" err="1">
                <a:solidFill>
                  <a:srgbClr val="002060"/>
                </a:solidFill>
              </a:rPr>
              <a:t>giúp</a:t>
            </a:r>
            <a:r>
              <a:rPr lang="vi-VN" sz="2800" dirty="0">
                <a:solidFill>
                  <a:srgbClr val="002060"/>
                </a:solidFill>
              </a:rPr>
              <a:t> </a:t>
            </a:r>
            <a:r>
              <a:rPr lang="vi-VN" sz="2800" dirty="0" err="1">
                <a:solidFill>
                  <a:srgbClr val="002060"/>
                </a:solidFill>
              </a:rPr>
              <a:t>đỡ</a:t>
            </a:r>
            <a:r>
              <a:rPr lang="vi-VN" sz="2800" dirty="0">
                <a:solidFill>
                  <a:srgbClr val="002060"/>
                </a:solidFill>
              </a:rPr>
              <a:t> </a:t>
            </a:r>
            <a:r>
              <a:rPr lang="vi-VN" sz="2800" dirty="0" err="1">
                <a:solidFill>
                  <a:srgbClr val="002060"/>
                </a:solidFill>
              </a:rPr>
              <a:t>mẹ</a:t>
            </a:r>
            <a:r>
              <a:rPr lang="vi-VN" sz="2800" dirty="0">
                <a:solidFill>
                  <a:srgbClr val="002060"/>
                </a:solidFill>
              </a:rPr>
              <a:t>?”</a:t>
            </a:r>
          </a:p>
          <a:p>
            <a:pPr algn="just">
              <a:spcAft>
                <a:spcPts val="600"/>
              </a:spcAft>
            </a:pPr>
            <a:r>
              <a:rPr lang="en-US" sz="2800" dirty="0">
                <a:solidFill>
                  <a:srgbClr val="002060"/>
                </a:solidFill>
              </a:rPr>
              <a:t>   </a:t>
            </a:r>
            <a:r>
              <a:rPr lang="vi-VN" sz="2800" dirty="0">
                <a:solidFill>
                  <a:srgbClr val="002060"/>
                </a:solidFill>
              </a:rPr>
              <a:t>Tôi loay hoay </a:t>
            </a:r>
            <a:r>
              <a:rPr lang="vi-VN" sz="2800" dirty="0" err="1">
                <a:solidFill>
                  <a:srgbClr val="002060"/>
                </a:solidFill>
              </a:rPr>
              <a:t>mất</a:t>
            </a:r>
            <a:r>
              <a:rPr lang="vi-VN" sz="2800" dirty="0">
                <a:solidFill>
                  <a:srgbClr val="002060"/>
                </a:solidFill>
              </a:rPr>
              <a:t> </a:t>
            </a:r>
            <a:r>
              <a:rPr lang="vi-VN" sz="2800" dirty="0" err="1">
                <a:solidFill>
                  <a:srgbClr val="002060"/>
                </a:solidFill>
              </a:rPr>
              <a:t>một</a:t>
            </a:r>
            <a:r>
              <a:rPr lang="vi-VN" sz="2800" dirty="0">
                <a:solidFill>
                  <a:srgbClr val="002060"/>
                </a:solidFill>
              </a:rPr>
              <a:t> </a:t>
            </a:r>
            <a:r>
              <a:rPr lang="vi-VN" sz="2800" dirty="0" err="1">
                <a:solidFill>
                  <a:srgbClr val="002060"/>
                </a:solidFill>
              </a:rPr>
              <a:t>lúc</a:t>
            </a:r>
            <a:r>
              <a:rPr lang="vi-VN" sz="2800" dirty="0">
                <a:solidFill>
                  <a:srgbClr val="002060"/>
                </a:solidFill>
              </a:rPr>
              <a:t>, </a:t>
            </a:r>
            <a:r>
              <a:rPr lang="vi-VN" sz="2800" dirty="0" err="1">
                <a:solidFill>
                  <a:srgbClr val="002060"/>
                </a:solidFill>
              </a:rPr>
              <a:t>rồi</a:t>
            </a:r>
            <a:r>
              <a:rPr lang="vi-VN" sz="2800" dirty="0">
                <a:solidFill>
                  <a:srgbClr val="002060"/>
                </a:solidFill>
              </a:rPr>
              <a:t> </a:t>
            </a:r>
            <a:r>
              <a:rPr lang="vi-VN" sz="2800" dirty="0" err="1">
                <a:solidFill>
                  <a:srgbClr val="002060"/>
                </a:solidFill>
              </a:rPr>
              <a:t>cầm</a:t>
            </a:r>
            <a:r>
              <a:rPr lang="vi-VN" sz="2800" dirty="0">
                <a:solidFill>
                  <a:srgbClr val="002060"/>
                </a:solidFill>
              </a:rPr>
              <a:t> </a:t>
            </a:r>
            <a:r>
              <a:rPr lang="vi-VN" sz="2800" dirty="0" err="1">
                <a:solidFill>
                  <a:srgbClr val="002060"/>
                </a:solidFill>
              </a:rPr>
              <a:t>bút</a:t>
            </a:r>
            <a:r>
              <a:rPr lang="vi-VN" sz="2800" dirty="0">
                <a:solidFill>
                  <a:srgbClr val="002060"/>
                </a:solidFill>
              </a:rPr>
              <a:t> </a:t>
            </a:r>
            <a:r>
              <a:rPr lang="vi-VN" sz="2800" dirty="0" err="1">
                <a:solidFill>
                  <a:srgbClr val="002060"/>
                </a:solidFill>
              </a:rPr>
              <a:t>và</a:t>
            </a:r>
            <a:r>
              <a:rPr lang="vi-VN" sz="2800" dirty="0">
                <a:solidFill>
                  <a:srgbClr val="002060"/>
                </a:solidFill>
              </a:rPr>
              <a:t> </a:t>
            </a:r>
            <a:r>
              <a:rPr lang="vi-VN" sz="2800" dirty="0" err="1">
                <a:solidFill>
                  <a:srgbClr val="002060"/>
                </a:solidFill>
              </a:rPr>
              <a:t>bắt</a:t>
            </a:r>
            <a:r>
              <a:rPr lang="vi-VN" sz="2800" dirty="0">
                <a:solidFill>
                  <a:srgbClr val="002060"/>
                </a:solidFill>
              </a:rPr>
              <a:t> </a:t>
            </a:r>
            <a:r>
              <a:rPr lang="vi-VN" sz="2800" dirty="0" err="1">
                <a:solidFill>
                  <a:srgbClr val="002060"/>
                </a:solidFill>
              </a:rPr>
              <a:t>đầu</a:t>
            </a:r>
            <a:r>
              <a:rPr lang="vi-VN" sz="2800" dirty="0">
                <a:solidFill>
                  <a:srgbClr val="002060"/>
                </a:solidFill>
              </a:rPr>
              <a:t> </a:t>
            </a:r>
            <a:r>
              <a:rPr lang="vi-VN" sz="2800" dirty="0" err="1">
                <a:solidFill>
                  <a:srgbClr val="002060"/>
                </a:solidFill>
              </a:rPr>
              <a:t>viết</a:t>
            </a:r>
            <a:r>
              <a:rPr lang="vi-VN" sz="2800" dirty="0">
                <a:solidFill>
                  <a:srgbClr val="002060"/>
                </a:solidFill>
              </a:rPr>
              <a:t>: “Em </a:t>
            </a:r>
            <a:r>
              <a:rPr lang="vi-VN" sz="2800" dirty="0" err="1">
                <a:solidFill>
                  <a:srgbClr val="002060"/>
                </a:solidFill>
              </a:rPr>
              <a:t>đã</a:t>
            </a:r>
            <a:r>
              <a:rPr lang="vi-VN" sz="2800" dirty="0">
                <a:solidFill>
                  <a:srgbClr val="002060"/>
                </a:solidFill>
              </a:rPr>
              <a:t> </a:t>
            </a:r>
            <a:r>
              <a:rPr lang="vi-VN" sz="2800" dirty="0" err="1">
                <a:solidFill>
                  <a:srgbClr val="002060"/>
                </a:solidFill>
              </a:rPr>
              <a:t>nhiều</a:t>
            </a:r>
            <a:r>
              <a:rPr lang="vi-VN" sz="2800" dirty="0">
                <a:solidFill>
                  <a:srgbClr val="002060"/>
                </a:solidFill>
              </a:rPr>
              <a:t> </a:t>
            </a:r>
            <a:r>
              <a:rPr lang="vi-VN" sz="2800" dirty="0" err="1">
                <a:solidFill>
                  <a:srgbClr val="002060"/>
                </a:solidFill>
              </a:rPr>
              <a:t>lần</a:t>
            </a:r>
            <a:r>
              <a:rPr lang="vi-VN" sz="2800" dirty="0">
                <a:solidFill>
                  <a:srgbClr val="002060"/>
                </a:solidFill>
              </a:rPr>
              <a:t> </a:t>
            </a:r>
            <a:r>
              <a:rPr lang="vi-VN" sz="2800" dirty="0" err="1">
                <a:solidFill>
                  <a:srgbClr val="002060"/>
                </a:solidFill>
              </a:rPr>
              <a:t>giúp</a:t>
            </a:r>
            <a:r>
              <a:rPr lang="vi-VN" sz="2800" dirty="0">
                <a:solidFill>
                  <a:srgbClr val="002060"/>
                </a:solidFill>
              </a:rPr>
              <a:t> </a:t>
            </a:r>
            <a:r>
              <a:rPr lang="vi-VN" sz="2800" dirty="0" err="1">
                <a:solidFill>
                  <a:srgbClr val="002060"/>
                </a:solidFill>
              </a:rPr>
              <a:t>đỡ</a:t>
            </a:r>
            <a:r>
              <a:rPr lang="vi-VN" sz="2800" dirty="0">
                <a:solidFill>
                  <a:srgbClr val="002060"/>
                </a:solidFill>
              </a:rPr>
              <a:t> </a:t>
            </a:r>
            <a:r>
              <a:rPr lang="vi-VN" sz="2800" dirty="0" err="1">
                <a:solidFill>
                  <a:srgbClr val="002060"/>
                </a:solidFill>
              </a:rPr>
              <a:t>mẹ</a:t>
            </a:r>
            <a:r>
              <a:rPr lang="vi-VN" sz="2800" dirty="0">
                <a:solidFill>
                  <a:srgbClr val="002060"/>
                </a:solidFill>
              </a:rPr>
              <a:t>. Em </a:t>
            </a:r>
            <a:r>
              <a:rPr lang="vi-VN" sz="2800" dirty="0" err="1">
                <a:solidFill>
                  <a:srgbClr val="002060"/>
                </a:solidFill>
              </a:rPr>
              <a:t>quét</a:t>
            </a:r>
            <a:r>
              <a:rPr lang="vi-VN" sz="2800" dirty="0">
                <a:solidFill>
                  <a:srgbClr val="002060"/>
                </a:solidFill>
              </a:rPr>
              <a:t> </a:t>
            </a:r>
            <a:r>
              <a:rPr lang="vi-VN" sz="2800" dirty="0" err="1">
                <a:solidFill>
                  <a:srgbClr val="002060"/>
                </a:solidFill>
              </a:rPr>
              <a:t>nhà</a:t>
            </a:r>
            <a:r>
              <a:rPr lang="vi-VN" sz="2800" dirty="0">
                <a:solidFill>
                  <a:srgbClr val="002060"/>
                </a:solidFill>
              </a:rPr>
              <a:t> </a:t>
            </a:r>
            <a:r>
              <a:rPr lang="vi-VN" sz="2800" dirty="0" err="1">
                <a:solidFill>
                  <a:srgbClr val="002060"/>
                </a:solidFill>
              </a:rPr>
              <a:t>và</a:t>
            </a:r>
            <a:r>
              <a:rPr lang="vi-VN" sz="2800" dirty="0">
                <a:solidFill>
                  <a:srgbClr val="002060"/>
                </a:solidFill>
              </a:rPr>
              <a:t> </a:t>
            </a:r>
            <a:r>
              <a:rPr lang="vi-VN" sz="2800" dirty="0" err="1">
                <a:solidFill>
                  <a:srgbClr val="002060"/>
                </a:solidFill>
              </a:rPr>
              <a:t>rửa</a:t>
            </a:r>
            <a:r>
              <a:rPr lang="vi-VN" sz="2800" dirty="0">
                <a:solidFill>
                  <a:srgbClr val="002060"/>
                </a:solidFill>
              </a:rPr>
              <a:t> </a:t>
            </a:r>
            <a:r>
              <a:rPr lang="vi-VN" sz="2800" dirty="0" err="1">
                <a:solidFill>
                  <a:srgbClr val="002060"/>
                </a:solidFill>
              </a:rPr>
              <a:t>bát</a:t>
            </a:r>
            <a:r>
              <a:rPr lang="vi-VN" sz="2800" dirty="0">
                <a:solidFill>
                  <a:srgbClr val="002060"/>
                </a:solidFill>
              </a:rPr>
              <a:t> </a:t>
            </a:r>
            <a:r>
              <a:rPr lang="vi-VN" sz="2800" dirty="0" err="1">
                <a:solidFill>
                  <a:srgbClr val="002060"/>
                </a:solidFill>
              </a:rPr>
              <a:t>đĩa</a:t>
            </a:r>
            <a:r>
              <a:rPr lang="vi-VN" sz="2800" dirty="0">
                <a:solidFill>
                  <a:srgbClr val="002060"/>
                </a:solidFill>
              </a:rPr>
              <a:t>. Đôi khi, em </a:t>
            </a:r>
            <a:r>
              <a:rPr lang="vi-VN" sz="2800" dirty="0" err="1">
                <a:solidFill>
                  <a:srgbClr val="002060"/>
                </a:solidFill>
              </a:rPr>
              <a:t>giặt</a:t>
            </a:r>
            <a:r>
              <a:rPr lang="vi-VN" sz="2800" dirty="0">
                <a:solidFill>
                  <a:srgbClr val="002060"/>
                </a:solidFill>
              </a:rPr>
              <a:t> khăn </a:t>
            </a:r>
            <a:r>
              <a:rPr lang="vi-VN" sz="2800" dirty="0" err="1">
                <a:solidFill>
                  <a:srgbClr val="002060"/>
                </a:solidFill>
              </a:rPr>
              <a:t>mùi</a:t>
            </a:r>
            <a:r>
              <a:rPr lang="vi-VN" sz="2800" dirty="0">
                <a:solidFill>
                  <a:srgbClr val="002060"/>
                </a:solidFill>
              </a:rPr>
              <a:t> soa”</a:t>
            </a:r>
          </a:p>
        </p:txBody>
      </p:sp>
      <p:grpSp>
        <p:nvGrpSpPr>
          <p:cNvPr id="10" name="Group 9"/>
          <p:cNvGrpSpPr/>
          <p:nvPr/>
        </p:nvGrpSpPr>
        <p:grpSpPr>
          <a:xfrm>
            <a:off x="685800" y="190500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26" name="Picture 2" descr="Khăn mùi xoa đẹp - mềm mại thấm hút mồ hôi giá tố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938" y="444853"/>
            <a:ext cx="5517223" cy="4758915"/>
          </a:xfrm>
          <a:prstGeom prst="rect">
            <a:avLst/>
          </a:prstGeom>
          <a:solidFill>
            <a:srgbClr val="C00000"/>
          </a:solidFill>
        </p:spPr>
      </p:pic>
      <p:sp>
        <p:nvSpPr>
          <p:cNvPr id="5" name="Title 1"/>
          <p:cNvSpPr>
            <a:spLocks noGrp="1"/>
          </p:cNvSpPr>
          <p:nvPr>
            <p:ph type="title"/>
          </p:nvPr>
        </p:nvSpPr>
        <p:spPr>
          <a:xfrm>
            <a:off x="2662989" y="5428358"/>
            <a:ext cx="7587915" cy="931884"/>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p>
            <a:r>
              <a:rPr lang="en-US" sz="2400" dirty="0" err="1">
                <a:solidFill>
                  <a:srgbClr val="FF0000"/>
                </a:solidFill>
                <a:latin typeface="Arial" panose="020B0604020202020204" pitchFamily="34" charset="0"/>
                <a:cs typeface="Arial" panose="020B0604020202020204" pitchFamily="34" charset="0"/>
              </a:rPr>
              <a:t>Khăn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mùi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soa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loại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khăn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nhỏ</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và</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mỏng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thường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bỏ</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túi</a:t>
            </a:r>
            <a:r>
              <a:rPr lang="en-US" sz="2400" dirty="0">
                <a:solidFill>
                  <a:srgbClr val="0000FF"/>
                </a:solidFill>
                <a:latin typeface="Arial" panose="020B0604020202020204" pitchFamily="34" charset="0"/>
                <a:cs typeface="Arial" panose="020B0604020202020204" pitchFamily="34" charset="0"/>
              </a:rPr>
              <a:t> </a:t>
            </a:r>
            <a:br>
              <a:rPr lang="en-US" sz="2400" dirty="0">
                <a:solidFill>
                  <a:srgbClr val="0000FF"/>
                </a:solidFill>
                <a:latin typeface="Arial" panose="020B0604020202020204" pitchFamily="34" charset="0"/>
                <a:cs typeface="Arial" panose="020B0604020202020204" pitchFamily="34" charset="0"/>
              </a:rPr>
            </a:br>
            <a:r>
              <a:rPr lang="en-US" sz="2400" dirty="0" err="1">
                <a:solidFill>
                  <a:srgbClr val="0000FF"/>
                </a:solidFill>
                <a:latin typeface="Arial" panose="020B0604020202020204" pitchFamily="34" charset="0"/>
                <a:cs typeface="Arial" panose="020B0604020202020204" pitchFamily="34" charset="0"/>
              </a:rPr>
              <a:t>dùng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để</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lau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mặt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lau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tay</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995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593235"/>
            <a:ext cx="10606123" cy="3363048"/>
          </a:xfrm>
          <a:prstGeom prst="roundRect">
            <a:avLst/>
          </a:prstGeom>
          <a:solidFill>
            <a:schemeClr val="accent6">
              <a:lumMod val="20000"/>
              <a:lumOff val="80000"/>
            </a:schemeClr>
          </a:solidFill>
          <a:ln w="28575">
            <a:noFill/>
            <a:prstDash val="sysDash"/>
          </a:ln>
        </p:spPr>
        <p:txBody>
          <a:bodyPr wrap="square">
            <a:spAutoFit/>
          </a:bodyPr>
          <a:lstStyle/>
          <a:p>
            <a:pPr>
              <a:lnSpc>
                <a:spcPct val="114000"/>
              </a:lnSpc>
              <a:buNone/>
            </a:pPr>
            <a:r>
              <a:rPr lang="en-US" sz="2800" dirty="0">
                <a:solidFill>
                  <a:schemeClr val="accent6">
                    <a:lumMod val="50000"/>
                  </a:schemeClr>
                </a:solidFill>
                <a:latin typeface="Nunito Black" pitchFamily="2" charset="0"/>
              </a:rPr>
              <a:t>	</a:t>
            </a:r>
            <a:r>
              <a:rPr lang="vi-VN" sz="2800" dirty="0">
                <a:solidFill>
                  <a:srgbClr val="002060"/>
                </a:solidFill>
                <a:cs typeface="Arial" panose="020B0604020202020204" pitchFamily="34" charset="0"/>
              </a:rPr>
              <a:t>Đến đây, tôi bỗng thấy bí. Quả thật, ở nhà, mẹ thường làm mọi việc. Thỉnh thoảng, mẹ bận, định </a:t>
            </a:r>
            <a:r>
              <a:rPr lang="en-US" sz="2800" dirty="0" err="1">
                <a:solidFill>
                  <a:srgbClr val="002060"/>
                </a:solidFill>
                <a:latin typeface="Arial" panose="020B0604020202020204" pitchFamily="34" charset="0"/>
                <a:cs typeface="Arial" panose="020B0604020202020204" pitchFamily="34" charset="0"/>
              </a:rPr>
              <a:t>bảo</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tôi giúp việc này việc kia, nhưng thấy tôi đang học, mẹ lại thôi.</a:t>
            </a:r>
          </a:p>
          <a:p>
            <a:pPr>
              <a:lnSpc>
                <a:spcPct val="114000"/>
              </a:lnSpc>
              <a:buNone/>
            </a:pP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Tôi nhìn sang Liu-xi-a, thấy bạn ấy đang</a:t>
            </a:r>
            <a:r>
              <a:rPr lang="en-US" sz="2800" dirty="0">
                <a:solidFill>
                  <a:srgbClr val="002060"/>
                </a:solidFill>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viết</a:t>
            </a:r>
            <a:r>
              <a:rPr lang="en-US"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cs typeface="Arial" panose="020B0604020202020204" pitchFamily="34" charset="0"/>
              </a:rPr>
              <a:t>       </a:t>
            </a:r>
            <a:r>
              <a:rPr lang="vi-VN" sz="2800" dirty="0">
                <a:solidFill>
                  <a:srgbClr val="002060"/>
                </a:solidFill>
                <a:cs typeface="Arial" panose="020B0604020202020204" pitchFamily="34" charset="0"/>
              </a:rPr>
              <a:t>. Thế là tôi bỗng nh</a:t>
            </a:r>
            <a:r>
              <a:rPr lang="en-US" sz="2800" dirty="0">
                <a:solidFill>
                  <a:srgbClr val="002060"/>
                </a:solidFill>
                <a:latin typeface="Arial" panose="020B0604020202020204" pitchFamily="34" charset="0"/>
                <a:cs typeface="Arial" panose="020B0604020202020204" pitchFamily="34" charset="0"/>
              </a:rPr>
              <a:t>ớ</a:t>
            </a:r>
            <a:r>
              <a:rPr lang="vi-VN" sz="2800" dirty="0">
                <a:solidFill>
                  <a:srgbClr val="002060"/>
                </a:solidFill>
                <a:cs typeface="Arial" panose="020B0604020202020204" pitchFamily="34" charset="0"/>
              </a:rPr>
              <a:t> có lần tôi </a:t>
            </a:r>
            <a:r>
              <a:rPr lang="en-US" sz="2800" dirty="0" err="1">
                <a:solidFill>
                  <a:srgbClr val="002060"/>
                </a:solidFill>
                <a:latin typeface="Arial" panose="020B0604020202020204" pitchFamily="34" charset="0"/>
                <a:cs typeface="Arial" panose="020B0604020202020204" pitchFamily="34" charset="0"/>
              </a:rPr>
              <a:t>gi</a:t>
            </a:r>
            <a:r>
              <a:rPr lang="vi-VN" sz="2800" dirty="0">
                <a:solidFill>
                  <a:srgbClr val="002060"/>
                </a:solidFill>
                <a:cs typeface="Arial" panose="020B0604020202020204" pitchFamily="34" charset="0"/>
              </a:rPr>
              <a:t>ặt bít tất của mình, bèn viết thêm : "Em còn giặt bít tất."</a:t>
            </a:r>
            <a:endParaRPr lang="en-US" sz="2800" dirty="0">
              <a:solidFill>
                <a:srgbClr val="002060"/>
              </a:solidFill>
            </a:endParaRPr>
          </a:p>
        </p:txBody>
      </p:sp>
      <p:grpSp>
        <p:nvGrpSpPr>
          <p:cNvPr id="10" name="Group 9"/>
          <p:cNvGrpSpPr/>
          <p:nvPr/>
        </p:nvGrpSpPr>
        <p:grpSpPr>
          <a:xfrm>
            <a:off x="685800" y="1487906"/>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5077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44201" y="3231572"/>
            <a:ext cx="1009399" cy="523220"/>
          </a:xfrm>
          <a:prstGeom prst="rect">
            <a:avLst/>
          </a:prstGeom>
          <a:noFill/>
        </p:spPr>
        <p:txBody>
          <a:bodyPr wrap="square" rtlCol="0">
            <a:spAutoFit/>
          </a:bodyPr>
          <a:lstStyle/>
          <a:p>
            <a:r>
              <a:rPr lang="vi-VN" sz="2800" dirty="0">
                <a:solidFill>
                  <a:srgbClr val="002060"/>
                </a:solidFill>
                <a:latin typeface="Arial" panose="020B0604020202020204" pitchFamily="34" charset="0"/>
                <a:cs typeface="Arial" panose="020B0604020202020204" pitchFamily="34" charset="0"/>
              </a:rPr>
              <a:t>lia lịa</a:t>
            </a:r>
            <a:endParaRPr lang="en-US" sz="2800" dirty="0">
              <a:solidFill>
                <a:srgbClr val="002060"/>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1600601" y="5437286"/>
            <a:ext cx="9083442" cy="554417"/>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algn="ctr" defTabSz="609630" rtl="0" eaLnBrk="1" latinLnBrk="0" hangingPunct="1">
              <a:spcBef>
                <a:spcPct val="0"/>
              </a:spcBef>
              <a:buNone/>
              <a:defRPr sz="2933"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dirty="0" err="1">
                <a:solidFill>
                  <a:srgbClr val="FF0000"/>
                </a:solidFill>
                <a:latin typeface="Arial" panose="020B0604020202020204" pitchFamily="34" charset="0"/>
                <a:cs typeface="Arial" panose="020B0604020202020204" pitchFamily="34" charset="0"/>
              </a:rPr>
              <a:t>lia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lịa</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nhanh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và</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liên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tiếp</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không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ngừng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trong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một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thời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gian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ngắn</a:t>
            </a:r>
            <a:endParaRPr lang="en-US" sz="2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301797"/>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9"/>
                                        </p:tgtEl>
                                        <p:attrNameLst>
                                          <p:attrName>style.color</p:attrName>
                                        </p:attrNameLst>
                                      </p:cBhvr>
                                      <p:to>
                                        <p:clrVal>
                                          <a:srgbClr val="FF3300"/>
                                        </p:clrVal>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593235"/>
            <a:ext cx="10606123" cy="2819567"/>
          </a:xfrm>
          <a:prstGeom prst="roundRect">
            <a:avLst/>
          </a:prstGeom>
          <a:solidFill>
            <a:schemeClr val="accent6">
              <a:lumMod val="20000"/>
              <a:lumOff val="80000"/>
            </a:schemeClr>
          </a:solidFill>
          <a:ln w="28575">
            <a:noFill/>
            <a:prstDash val="sysDash"/>
          </a:ln>
        </p:spPr>
        <p:txBody>
          <a:bodyPr wrap="square">
            <a:spAutoFit/>
          </a:bodyPr>
          <a:lstStyle/>
          <a:p>
            <a:pPr algn="just">
              <a:lnSpc>
                <a:spcPct val="114000"/>
              </a:lnSpc>
              <a:buNone/>
            </a:pPr>
            <a:r>
              <a:rPr lang="en-US" sz="2800" dirty="0">
                <a:solidFill>
                  <a:schemeClr val="accent6">
                    <a:lumMod val="50000"/>
                  </a:schemeClr>
                </a:solidFill>
                <a:latin typeface="Nunito Black" pitchFamily="2"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800" dirty="0">
              <a:solidFill>
                <a:srgbClr val="002060"/>
              </a:solidFill>
              <a:latin typeface="Arial" panose="020B0604020202020204" pitchFamily="34" charset="0"/>
              <a:cs typeface="Arial" panose="020B0604020202020204" pitchFamily="34" charset="0"/>
            </a:endParaRPr>
          </a:p>
        </p:txBody>
      </p:sp>
      <p:grpSp>
        <p:nvGrpSpPr>
          <p:cNvPr id="10" name="Group 9"/>
          <p:cNvGrpSpPr/>
          <p:nvPr/>
        </p:nvGrpSpPr>
        <p:grpSpPr>
          <a:xfrm>
            <a:off x="685800" y="1487906"/>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47787"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469788"/>
      </p:ext>
    </p:extLst>
  </p:cSld>
  <p:clrMapOvr>
    <a:overrideClrMapping bg1="lt1" tx1="dk1" bg2="lt2" tx2="dk2" accent1="accent1" accent2="accent2" accent3="accent3" accent4="accent4" accent5="accent5" accent6="accent6" hlink="hlink" folHlink="folHlink"/>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487906"/>
            <a:ext cx="10606123" cy="2179320"/>
          </a:xfrm>
          <a:prstGeom prst="roundRect">
            <a:avLst/>
          </a:prstGeom>
          <a:solidFill>
            <a:schemeClr val="accent6">
              <a:lumMod val="20000"/>
              <a:lumOff val="80000"/>
            </a:schemeClr>
          </a:solidFill>
          <a:ln w="28575">
            <a:noFill/>
            <a:prstDash val="sysDash"/>
          </a:ln>
        </p:spPr>
        <p:txBody>
          <a:bodyPr wrap="square">
            <a:spAutoFit/>
          </a:bodyPr>
          <a:lstStyle/>
          <a:p>
            <a:pPr lvl="0" algn="just">
              <a:spcAft>
                <a:spcPts val="600"/>
              </a:spcAft>
              <a:defRPr/>
            </a:pPr>
            <a:r>
              <a:rPr lang="en-US" sz="2800" dirty="0">
                <a:solidFill>
                  <a:schemeClr val="accent6">
                    <a:lumMod val="50000"/>
                  </a:schemeClr>
                </a:solidFill>
                <a:latin typeface="Nunito Black" pitchFamily="2"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Mấy hôm sau, sáng Chủ nhật, mẹ bảo tôi:</a:t>
            </a:r>
          </a:p>
          <a:p>
            <a:pPr lvl="0" algn="just">
              <a:spcAft>
                <a:spcPts val="600"/>
              </a:spcAft>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 Cô-li-a này! Hôm nay con giặt áo sơ mi và quần áo lót đi nhé!</a:t>
            </a:r>
          </a:p>
          <a:p>
            <a:pPr lvl="0" algn="just">
              <a:spcAft>
                <a:spcPts val="600"/>
              </a:spcAft>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Tôi tròn xoe mắt. Nhưng rồi tôi vui vẻ nhận lời, vì đó là việc làm mà tôi đã nói trong bài tập làm văn.</a:t>
            </a:r>
            <a:endParaRPr lang="en-US" sz="2800" dirty="0">
              <a:solidFill>
                <a:srgbClr val="002060"/>
              </a:solidFill>
              <a:latin typeface="Arial" panose="020B0604020202020204" pitchFamily="34" charset="0"/>
              <a:cs typeface="Arial" panose="020B0604020202020204" pitchFamily="34" charset="0"/>
            </a:endParaRPr>
          </a:p>
        </p:txBody>
      </p:sp>
      <p:grpSp>
        <p:nvGrpSpPr>
          <p:cNvPr id="10" name="Group 9"/>
          <p:cNvGrpSpPr/>
          <p:nvPr/>
        </p:nvGrpSpPr>
        <p:grpSpPr>
          <a:xfrm>
            <a:off x="685800" y="1382577"/>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55245"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B24986-4416-6B23-61B6-8649A40D56EF}"/>
              </a:ext>
            </a:extLst>
          </p:cNvPr>
          <p:cNvPicPr>
            <a:picLocks noChangeAspect="1"/>
          </p:cNvPicPr>
          <p:nvPr/>
        </p:nvPicPr>
        <p:blipFill rotWithShape="1">
          <a:blip r:embed="rId6"/>
          <a:srcRect t="26956" b="27971"/>
          <a:stretch/>
        </p:blipFill>
        <p:spPr>
          <a:xfrm>
            <a:off x="2334638" y="3772555"/>
            <a:ext cx="6570974" cy="2505876"/>
          </a:xfrm>
          <a:prstGeom prst="rect">
            <a:avLst/>
          </a:prstGeom>
        </p:spPr>
      </p:pic>
    </p:spTree>
    <p:extLst>
      <p:ext uri="{BB962C8B-B14F-4D97-AF65-F5344CB8AC3E}">
        <p14:creationId xmlns:p14="http://schemas.microsoft.com/office/powerpoint/2010/main" val="153213858"/>
      </p:ext>
    </p:extLst>
  </p:cSld>
  <p:clrMapOvr>
    <a:overrideClrMapping bg1="lt1" tx1="dk1" bg2="lt2" tx2="dk2" accent1="accent1" accent2="accent2" accent3="accent3" accent4="accent4" accent5="accent5" accent6="accent6" hlink="hlink" folHlink="folHlink"/>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311527" y="412872"/>
            <a:ext cx="11340929" cy="4198040"/>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sp>
        <p:nvSpPr>
          <p:cNvPr id="31" name="Rounded Rectangle 26">
            <a:extLst>
              <a:ext uri="{FF2B5EF4-FFF2-40B4-BE49-F238E27FC236}">
                <a16:creationId xmlns:a16="http://schemas.microsoft.com/office/drawing/2014/main" id="{D4EF7C00-844B-45A1-A4FA-7B0F38AABF55}"/>
              </a:ext>
            </a:extLst>
          </p:cNvPr>
          <p:cNvSpPr/>
          <p:nvPr/>
        </p:nvSpPr>
        <p:spPr>
          <a:xfrm>
            <a:off x="2621818" y="369768"/>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0" name="Rectangle 39">
            <a:extLst>
              <a:ext uri="{FF2B5EF4-FFF2-40B4-BE49-F238E27FC236}">
                <a16:creationId xmlns:a16="http://schemas.microsoft.com/office/drawing/2014/main" id="{CBB1E51F-5C78-4519-ABD0-036FA6AD093A}"/>
              </a:ext>
            </a:extLst>
          </p:cNvPr>
          <p:cNvSpPr/>
          <p:nvPr/>
        </p:nvSpPr>
        <p:spPr>
          <a:xfrm>
            <a:off x="933005" y="1728484"/>
            <a:ext cx="10325990" cy="1754326"/>
          </a:xfrm>
          <a:prstGeom prst="rect">
            <a:avLst/>
          </a:prstGeom>
        </p:spPr>
        <p:txBody>
          <a:bodyPr wrap="square">
            <a:spAutoFit/>
          </a:bodyPr>
          <a:lstStyle/>
          <a:p>
            <a:pPr marL="44450" lvl="0" algn="just">
              <a:lnSpc>
                <a:spcPct val="150000"/>
              </a:lnSpc>
              <a:defRPr/>
            </a:pP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 rồi tôi vui vẻ nhận lời, vì đó là việc làm mà tôi đã nói trong bài tập làm văn.</a:t>
            </a:r>
          </a:p>
        </p:txBody>
      </p:sp>
      <p:cxnSp>
        <p:nvCxnSpPr>
          <p:cNvPr id="48" name="Straight Connector 47">
            <a:extLst>
              <a:ext uri="{FF2B5EF4-FFF2-40B4-BE49-F238E27FC236}">
                <a16:creationId xmlns:a16="http://schemas.microsoft.com/office/drawing/2014/main" id="{19091E85-D49B-455D-A508-AFB12CDFC036}"/>
              </a:ext>
            </a:extLst>
          </p:cNvPr>
          <p:cNvCxnSpPr>
            <a:cxnSpLocks/>
          </p:cNvCxnSpPr>
          <p:nvPr/>
        </p:nvCxnSpPr>
        <p:spPr>
          <a:xfrm flipH="1">
            <a:off x="11168975" y="1955560"/>
            <a:ext cx="190466" cy="5563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DBF50A26-98E3-49CB-9B62-4DB26B600F00}"/>
              </a:ext>
            </a:extLst>
          </p:cNvPr>
          <p:cNvGrpSpPr/>
          <p:nvPr/>
        </p:nvGrpSpPr>
        <p:grpSpPr>
          <a:xfrm>
            <a:off x="8152277" y="2751289"/>
            <a:ext cx="285083" cy="597009"/>
            <a:chOff x="8450520" y="2615893"/>
            <a:chExt cx="278585" cy="820844"/>
          </a:xfrm>
        </p:grpSpPr>
        <p:cxnSp>
          <p:nvCxnSpPr>
            <p:cNvPr id="50" name="Straight Connector 49">
              <a:extLst>
                <a:ext uri="{FF2B5EF4-FFF2-40B4-BE49-F238E27FC236}">
                  <a16:creationId xmlns:a16="http://schemas.microsoft.com/office/drawing/2014/main" id="{8336DF80-107E-40AF-869E-BAC1DFAF4536}"/>
                </a:ext>
              </a:extLst>
            </p:cNvPr>
            <p:cNvCxnSpPr>
              <a:cxnSpLocks/>
            </p:cNvCxnSpPr>
            <p:nvPr/>
          </p:nvCxnSpPr>
          <p:spPr>
            <a:xfrm flipH="1">
              <a:off x="8450520"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88C7840-63DB-4975-850F-858BDC5D8E0A}"/>
                </a:ext>
              </a:extLst>
            </p:cNvPr>
            <p:cNvCxnSpPr>
              <a:cxnSpLocks/>
            </p:cNvCxnSpPr>
            <p:nvPr/>
          </p:nvCxnSpPr>
          <p:spPr>
            <a:xfrm flipH="1">
              <a:off x="8538638" y="2637722"/>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512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algn="ctr" defTabSz="1219170" fontAlgn="base">
                <a:spcBef>
                  <a:spcPct val="0"/>
                </a:spcBef>
                <a:spcAft>
                  <a:spcPct val="0"/>
                </a:spcAft>
                <a:defRPr/>
              </a:pP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Luyện</a:t>
              </a:r>
              <a:r>
                <a:rPr lang="en-US" sz="4267" b="1" dirty="0">
                  <a:solidFill>
                    <a:prstClr val="black"/>
                  </a:solidFill>
                  <a:latin typeface="Calibri" panose="020F0502020204030204" pitchFamily="34" charset="0"/>
                  <a:ea typeface="宋体" pitchFamily="2" charset="-122"/>
                  <a:cs typeface="Calibri" panose="020F0502020204030204" pitchFamily="34" charset="0"/>
                  <a:sym typeface="Arial"/>
                </a:rPr>
                <a:t> </a:t>
              </a: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đọc</a:t>
              </a:r>
              <a:r>
                <a:rPr lang="en-US" sz="4267" b="1" dirty="0">
                  <a:solidFill>
                    <a:prstClr val="black"/>
                  </a:solidFill>
                  <a:latin typeface="Calibri" panose="020F0502020204030204" pitchFamily="34" charset="0"/>
                  <a:ea typeface="宋体" pitchFamily="2" charset="-122"/>
                  <a:cs typeface="Calibri" panose="020F0502020204030204" pitchFamily="34" charset="0"/>
                  <a:sym typeface="Arial"/>
                </a:rPr>
                <a:t> </a:t>
              </a: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nhóm</a:t>
              </a:r>
              <a:endParaRPr lang="en-US" sz="4267" b="1" dirty="0">
                <a:solidFill>
                  <a:prstClr val="black"/>
                </a:solidFill>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pic>
        <p:nvPicPr>
          <p:cNvPr id="44" name="图片 1" descr="图片包含 浅色, 天空&#10;&#10;描述已自动生成">
            <a:extLst>
              <a:ext uri="{FF2B5EF4-FFF2-40B4-BE49-F238E27FC236}">
                <a16:creationId xmlns:a16="http://schemas.microsoft.com/office/drawing/2014/main" id="{C7040C5A-2B3A-4E62-B92F-443432078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97" t="-1676" r="-236" b="75904"/>
          <a:stretch/>
        </p:blipFill>
        <p:spPr>
          <a:xfrm>
            <a:off x="602604" y="3020064"/>
            <a:ext cx="7858680" cy="1380281"/>
          </a:xfrm>
          <a:prstGeom prst="rect">
            <a:avLst/>
          </a:prstGeom>
        </p:spPr>
      </p:pic>
      <p:grpSp>
        <p:nvGrpSpPr>
          <p:cNvPr id="2" name="组合 1"/>
          <p:cNvGrpSpPr/>
          <p:nvPr/>
        </p:nvGrpSpPr>
        <p:grpSpPr>
          <a:xfrm>
            <a:off x="4577388" y="4063205"/>
            <a:ext cx="7193893" cy="2304600"/>
            <a:chOff x="-53293" y="2190760"/>
            <a:chExt cx="9211855" cy="2951064"/>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37" name="Group 36">
            <a:extLst>
              <a:ext uri="{FF2B5EF4-FFF2-40B4-BE49-F238E27FC236}">
                <a16:creationId xmlns:a16="http://schemas.microsoft.com/office/drawing/2014/main" id="{366E6CC0-FB6B-4963-84DE-5E2821C02A90}"/>
              </a:ext>
            </a:extLst>
          </p:cNvPr>
          <p:cNvGrpSpPr/>
          <p:nvPr/>
        </p:nvGrpSpPr>
        <p:grpSpPr>
          <a:xfrm rot="260226">
            <a:off x="934575" y="4010220"/>
            <a:ext cx="5027692" cy="2342945"/>
            <a:chOff x="561349" y="4544613"/>
            <a:chExt cx="4171068" cy="1648917"/>
          </a:xfrm>
        </p:grpSpPr>
        <p:pic>
          <p:nvPicPr>
            <p:cNvPr id="38" name="Picture 37">
              <a:extLst>
                <a:ext uri="{FF2B5EF4-FFF2-40B4-BE49-F238E27FC236}">
                  <a16:creationId xmlns:a16="http://schemas.microsoft.com/office/drawing/2014/main" id="{FB7BC9D8-419B-45CB-A500-86BA890D10A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9" name="Picture 38">
              <a:extLst>
                <a:ext uri="{FF2B5EF4-FFF2-40B4-BE49-F238E27FC236}">
                  <a16:creationId xmlns:a16="http://schemas.microsoft.com/office/drawing/2014/main" id="{D114B64B-A008-4905-A951-0BAB340D585A}"/>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0" name="Picture 39">
              <a:extLst>
                <a:ext uri="{FF2B5EF4-FFF2-40B4-BE49-F238E27FC236}">
                  <a16:creationId xmlns:a16="http://schemas.microsoft.com/office/drawing/2014/main" id="{130D7E5E-922B-4677-BF4C-67915460EDC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1" name="Picture 40">
              <a:extLst>
                <a:ext uri="{FF2B5EF4-FFF2-40B4-BE49-F238E27FC236}">
                  <a16:creationId xmlns:a16="http://schemas.microsoft.com/office/drawing/2014/main" id="{B9EC13F4-9B7E-4582-85C0-CF6BB435EE1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42" name="Picture 41">
            <a:extLst>
              <a:ext uri="{FF2B5EF4-FFF2-40B4-BE49-F238E27FC236}">
                <a16:creationId xmlns:a16="http://schemas.microsoft.com/office/drawing/2014/main" id="{A5549966-EBBD-47B3-B822-977FD77AE4AA}"/>
              </a:ext>
            </a:extLst>
          </p:cNvPr>
          <p:cNvPicPr>
            <a:picLocks noChangeAspect="1"/>
          </p:cNvPicPr>
          <p:nvPr/>
        </p:nvPicPr>
        <p:blipFill>
          <a:blip r:embed="rId9"/>
          <a:stretch>
            <a:fillRect/>
          </a:stretch>
        </p:blipFill>
        <p:spPr>
          <a:xfrm>
            <a:off x="4054853" y="1558647"/>
            <a:ext cx="6920877" cy="2718375"/>
          </a:xfrm>
          <a:prstGeom prst="rect">
            <a:avLst/>
          </a:prstGeom>
        </p:spPr>
      </p:pic>
    </p:spTree>
    <p:extLst>
      <p:ext uri="{BB962C8B-B14F-4D97-AF65-F5344CB8AC3E}">
        <p14:creationId xmlns:p14="http://schemas.microsoft.com/office/powerpoint/2010/main" val="1545355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4"/>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5"/>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5"/>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4"/>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6"/>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5"/>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5"/>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NỐI TIẾP</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1184445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3431" y="1342549"/>
            <a:ext cx="3597466" cy="3281362"/>
          </a:xfrm>
          <a:prstGeom prst="rect">
            <a:avLst/>
          </a:prstGeom>
        </p:spPr>
      </p:pic>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6"/>
          <a:stretch>
            <a:fillRect/>
          </a:stretch>
        </p:blipFill>
        <p:spPr>
          <a:xfrm>
            <a:off x="3730897" y="1586899"/>
            <a:ext cx="6513801" cy="345052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7"/>
          <a:stretch>
            <a:fillRect/>
          </a:stretch>
        </p:blipFill>
        <p:spPr>
          <a:xfrm>
            <a:off x="10095521" y="4126230"/>
            <a:ext cx="1761897" cy="2194750"/>
          </a:xfrm>
          <a:prstGeom prst="rect">
            <a:avLst/>
          </a:prstGeom>
        </p:spPr>
      </p:pic>
      <p:sp>
        <p:nvSpPr>
          <p:cNvPr id="6" name="TextBox 5"/>
          <p:cNvSpPr txBox="1"/>
          <p:nvPr/>
        </p:nvSpPr>
        <p:spPr>
          <a:xfrm>
            <a:off x="6990697" y="1689370"/>
            <a:ext cx="1710070" cy="523220"/>
          </a:xfrm>
          <a:prstGeom prst="rect">
            <a:avLst/>
          </a:prstGeom>
          <a:solidFill>
            <a:schemeClr val="bg1"/>
          </a:solid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nhận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xét</a:t>
            </a:r>
            <a:endParaRPr lang="en-US" sz="2800" b="1" dirty="0">
              <a:solidFill>
                <a:srgbClr val="FF00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BDD299E-A957-4647-805A-5BF110662A5E}"/>
              </a:ext>
            </a:extLst>
          </p:cNvPr>
          <p:cNvGrpSpPr/>
          <p:nvPr/>
        </p:nvGrpSpPr>
        <p:grpSpPr>
          <a:xfrm>
            <a:off x="2418429" y="317811"/>
            <a:ext cx="4737132" cy="748989"/>
            <a:chOff x="1106327" y="161327"/>
            <a:chExt cx="2880723" cy="503813"/>
          </a:xfrm>
        </p:grpSpPr>
        <p:sp>
          <p:nvSpPr>
            <p:cNvPr id="8"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FFC000"/>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9" name="Rectangle 8">
              <a:extLst>
                <a:ext uri="{FF2B5EF4-FFF2-40B4-BE49-F238E27FC236}">
                  <a16:creationId xmlns:a16="http://schemas.microsoft.com/office/drawing/2014/main" id="{6D583E7D-3A9A-46E8-9976-5DCC11B5C6FC}"/>
                </a:ext>
              </a:extLst>
            </p:cNvPr>
            <p:cNvSpPr/>
            <p:nvPr/>
          </p:nvSpPr>
          <p:spPr>
            <a:xfrm>
              <a:off x="1106327" y="16132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nhóm</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id="{B08134A1-7682-4685-B145-D13CA053282E}"/>
              </a:ext>
            </a:extLst>
          </p:cNvPr>
          <p:cNvPicPr>
            <a:picLocks noChangeAspect="1"/>
          </p:cNvPicPr>
          <p:nvPr/>
        </p:nvPicPr>
        <p:blipFill>
          <a:blip r:embed="rId8">
            <a:clrChange>
              <a:clrFrom>
                <a:srgbClr val="F3FFD5"/>
              </a:clrFrom>
              <a:clrTo>
                <a:srgbClr val="F3FFD5">
                  <a:alpha val="0"/>
                </a:srgbClr>
              </a:clrTo>
            </a:clrChange>
            <a:extLst>
              <a:ext uri="{BEBA8EAE-BF5A-486C-A8C5-ECC9F3942E4B}">
                <a14:imgProps xmlns:a14="http://schemas.microsoft.com/office/drawing/2010/main">
                  <a14:imgLayer r:embed="rId9">
                    <a14:imgEffect>
                      <a14:backgroundRemoval t="9375" b="88542" l="2326" r="98837"/>
                    </a14:imgEffect>
                  </a14:imgLayer>
                </a14:imgProps>
              </a:ext>
            </a:extLst>
          </a:blip>
          <a:stretch>
            <a:fillRect/>
          </a:stretch>
        </p:blipFill>
        <p:spPr>
          <a:xfrm>
            <a:off x="1599335" y="331519"/>
            <a:ext cx="665659" cy="743060"/>
          </a:xfrm>
          <a:prstGeom prst="rect">
            <a:avLst/>
          </a:prstGeom>
        </p:spPr>
      </p:pic>
    </p:spTree>
    <p:extLst>
      <p:ext uri="{BB962C8B-B14F-4D97-AF65-F5344CB8AC3E}">
        <p14:creationId xmlns:p14="http://schemas.microsoft.com/office/powerpoint/2010/main" val="736815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online-video-cutter.com)">
            <a:hlinkClick r:id="" action="ppaction://media"/>
            <a:extLst>
              <a:ext uri="{FF2B5EF4-FFF2-40B4-BE49-F238E27FC236}">
                <a16:creationId xmlns:a16="http://schemas.microsoft.com/office/drawing/2014/main" id="{33B78377-C976-436B-ADEF-CBFDFB985B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4664" y="821932"/>
            <a:ext cx="11342671" cy="5861407"/>
          </a:xfrm>
          <a:prstGeom prst="rect">
            <a:avLst/>
          </a:prstGeom>
        </p:spPr>
      </p:pic>
      <p:sp>
        <p:nvSpPr>
          <p:cNvPr id="3" name="TextBox 2">
            <a:extLst>
              <a:ext uri="{FF2B5EF4-FFF2-40B4-BE49-F238E27FC236}">
                <a16:creationId xmlns:a16="http://schemas.microsoft.com/office/drawing/2014/main" id="{F6ED306B-FA8D-4B30-883B-2AAAD7E1481C}"/>
              </a:ext>
            </a:extLst>
          </p:cNvPr>
          <p:cNvSpPr txBox="1"/>
          <p:nvPr/>
        </p:nvSpPr>
        <p:spPr>
          <a:xfrm>
            <a:off x="3030876" y="114046"/>
            <a:ext cx="6773008" cy="707886"/>
          </a:xfrm>
          <a:prstGeom prst="rect">
            <a:avLst/>
          </a:prstGeom>
          <a:noFill/>
        </p:spPr>
        <p:txBody>
          <a:bodyPr wrap="none" rtlCol="0">
            <a:spAutoFit/>
          </a:bodyPr>
          <a:lstStyle/>
          <a:p>
            <a:r>
              <a:rPr lang="vi-VN" sz="4000" dirty="0">
                <a:solidFill>
                  <a:srgbClr val="FF0000"/>
                </a:solidFill>
                <a:highlight>
                  <a:srgbClr val="FFFFCC"/>
                </a:highlight>
              </a:rPr>
              <a:t>Bài hát: Giúp ba mẹ việc nhà</a:t>
            </a:r>
            <a:endParaRPr lang="en-US" sz="4000" dirty="0">
              <a:solidFill>
                <a:srgbClr val="FF0000"/>
              </a:solidFill>
              <a:highlight>
                <a:srgbClr val="FFFFCC"/>
              </a:highlight>
              <a:latin typeface="Arial Narrow" panose="020B0606020202030204" pitchFamily="34" charset="0"/>
            </a:endParaRPr>
          </a:p>
        </p:txBody>
      </p:sp>
    </p:spTree>
    <p:extLst>
      <p:ext uri="{BB962C8B-B14F-4D97-AF65-F5344CB8AC3E}">
        <p14:creationId xmlns:p14="http://schemas.microsoft.com/office/powerpoint/2010/main" val="2044235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4"/>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5"/>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5"/>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4"/>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6"/>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5"/>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5"/>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TOÀN BÀI</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3367783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706219" y="3103069"/>
            <a:ext cx="2147560" cy="2151904"/>
            <a:chOff x="1627086" y="1705794"/>
            <a:chExt cx="1610670" cy="1613928"/>
          </a:xfrm>
        </p:grpSpPr>
        <p:sp>
          <p:nvSpPr>
            <p:cNvPr id="23" name="任意多边形 82"/>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bg2">
                <a:lumMod val="20000"/>
                <a:lumOff val="80000"/>
              </a:schemeClr>
            </a:solidFill>
            <a:ln w="25400" cap="flat" cmpd="sng" algn="ctr">
              <a:noFill/>
              <a:prstDash val="solid"/>
            </a:ln>
            <a:effectLst/>
          </p:spPr>
          <p:txBody>
            <a:bodyPr anchor="ctr"/>
            <a:lstStyle/>
            <a:p>
              <a:pPr algn="ctr" defTabSz="1219170" fontAlgn="base">
                <a:spcBef>
                  <a:spcPct val="0"/>
                </a:spcBef>
                <a:spcAft>
                  <a:spcPct val="0"/>
                </a:spcAft>
                <a:defRPr/>
              </a:pPr>
              <a:endParaRPr lang="zh-CN" altLang="en-US" sz="2400" kern="0">
                <a:solidFill>
                  <a:srgbClr val="FFFFFF"/>
                </a:solidFill>
                <a:latin typeface="Arial"/>
                <a:ea typeface="微软雅黑 Light" panose="020B0502040204020203" pitchFamily="34" charset="-122"/>
              </a:endParaRPr>
            </a:p>
          </p:txBody>
        </p:sp>
        <p:sp>
          <p:nvSpPr>
            <p:cNvPr id="24" name="椭圆 80"/>
            <p:cNvSpPr/>
            <p:nvPr/>
          </p:nvSpPr>
          <p:spPr bwMode="auto">
            <a:xfrm>
              <a:off x="1850445" y="1929603"/>
              <a:ext cx="1163953" cy="1166311"/>
            </a:xfrm>
            <a:prstGeom prst="ellipse">
              <a:avLst/>
            </a:prstGeom>
            <a:solidFill>
              <a:schemeClr val="bg2">
                <a:lumMod val="60000"/>
                <a:lumOff val="40000"/>
              </a:scheme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a:solidFill>
                  <a:srgbClr val="FFFFFF"/>
                </a:solidFill>
                <a:ea typeface="微软雅黑 Light" panose="020B0502040204020203" pitchFamily="34" charset="-122"/>
              </a:endParaRPr>
            </a:p>
          </p:txBody>
        </p:sp>
        <p:sp>
          <p:nvSpPr>
            <p:cNvPr id="25" name="TextBox 57"/>
            <p:cNvSpPr txBox="1"/>
            <p:nvPr/>
          </p:nvSpPr>
          <p:spPr>
            <a:xfrm>
              <a:off x="1960176" y="2051093"/>
              <a:ext cx="898323" cy="900247"/>
            </a:xfrm>
            <a:prstGeom prst="rect">
              <a:avLst/>
            </a:prstGeom>
            <a:noFill/>
          </p:spPr>
          <p:txBody>
            <a:bodyPr wrap="none" rtlCol="0">
              <a:spAutoFit/>
            </a:bodyPr>
            <a:lstStyle/>
            <a:p>
              <a:pPr marL="0" lvl="1" defTabSz="1219170">
                <a:defRPr/>
              </a:pPr>
              <a:r>
                <a:rPr lang="en-US" altLang="zh-CN" sz="7200" spc="300">
                  <a:solidFill>
                    <a:srgbClr val="FFFFFF"/>
                  </a:solidFill>
                  <a:latin typeface="Calibri"/>
                  <a:ea typeface="微软雅黑 Light" panose="020B0502040204020203" pitchFamily="34" charset="-122"/>
                </a:rPr>
                <a:t>02</a:t>
              </a:r>
              <a:endParaRPr lang="zh-CN" altLang="en-US" sz="7200" spc="300" dirty="0">
                <a:solidFill>
                  <a:srgbClr val="FFFFFF"/>
                </a:solidFill>
                <a:latin typeface="Calibri"/>
                <a:ea typeface="微软雅黑 Light" panose="020B0502040204020203" pitchFamily="34" charset="-122"/>
              </a:endParaRPr>
            </a:p>
          </p:txBody>
        </p:sp>
      </p:grpSp>
      <p:grpSp>
        <p:nvGrpSpPr>
          <p:cNvPr id="2" name="组合 1"/>
          <p:cNvGrpSpPr/>
          <p:nvPr/>
        </p:nvGrpSpPr>
        <p:grpSpPr>
          <a:xfrm>
            <a:off x="252920" y="35711"/>
            <a:ext cx="12191999" cy="6858000"/>
            <a:chOff x="152517" y="0"/>
            <a:chExt cx="8790796" cy="5143500"/>
          </a:xfrm>
        </p:grpSpPr>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7" y="1"/>
              <a:ext cx="8320353" cy="1623840"/>
            </a:xfrm>
            <a:prstGeom prst="rect">
              <a:avLst/>
            </a:prstGeom>
          </p:spPr>
        </p:pic>
        <p:pic>
          <p:nvPicPr>
            <p:cNvPr id="58" name="图片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306" y="0"/>
              <a:ext cx="1632007" cy="5143500"/>
            </a:xfrm>
            <a:prstGeom prst="rect">
              <a:avLst/>
            </a:prstGeom>
          </p:spPr>
        </p:pic>
      </p:grpSp>
      <p:sp>
        <p:nvSpPr>
          <p:cNvPr id="10" name="TextBox 9">
            <a:extLst>
              <a:ext uri="{FF2B5EF4-FFF2-40B4-BE49-F238E27FC236}">
                <a16:creationId xmlns:a16="http://schemas.microsoft.com/office/drawing/2014/main" id="{7FFC9A5A-0751-768A-94EC-B7D60D5B2CF0}"/>
              </a:ext>
            </a:extLst>
          </p:cNvPr>
          <p:cNvSpPr txBox="1"/>
          <p:nvPr/>
        </p:nvSpPr>
        <p:spPr>
          <a:xfrm>
            <a:off x="3932926" y="3429001"/>
            <a:ext cx="5926028" cy="1107996"/>
          </a:xfrm>
          <a:prstGeom prst="rect">
            <a:avLst/>
          </a:prstGeom>
          <a:noFill/>
        </p:spPr>
        <p:txBody>
          <a:bodyPr wrap="square" rtlCol="0">
            <a:spAutoFit/>
          </a:bodyPr>
          <a:lstStyle/>
          <a:p>
            <a:r>
              <a:rPr lang="en-US" sz="6600" b="1" dirty="0">
                <a:solidFill>
                  <a:srgbClr val="5B1F21"/>
                </a:solidFill>
                <a:effectLst>
                  <a:outerShdw blurRad="38100" dist="38100" dir="2700000" algn="tl">
                    <a:srgbClr val="000000">
                      <a:alpha val="43137"/>
                    </a:srgbClr>
                  </a:outerShdw>
                </a:effectLst>
                <a:latin typeface="#9Slide03 Sofia Pro Soft Bold" panose="020B0000000000000000" pitchFamily="34" charset="0"/>
              </a:rPr>
              <a:t>TÌM HIỂU BÀI</a:t>
            </a:r>
          </a:p>
        </p:txBody>
      </p:sp>
      <p:grpSp>
        <p:nvGrpSpPr>
          <p:cNvPr id="11" name="Group 10">
            <a:extLst>
              <a:ext uri="{FF2B5EF4-FFF2-40B4-BE49-F238E27FC236}">
                <a16:creationId xmlns:a16="http://schemas.microsoft.com/office/drawing/2014/main" id="{270093CD-70F8-4258-84BD-50A037FE0232}"/>
              </a:ext>
            </a:extLst>
          </p:cNvPr>
          <p:cNvGrpSpPr/>
          <p:nvPr/>
        </p:nvGrpSpPr>
        <p:grpSpPr>
          <a:xfrm>
            <a:off x="842684" y="2156061"/>
            <a:ext cx="8749033" cy="4015142"/>
            <a:chOff x="217756" y="65357"/>
            <a:chExt cx="11838777" cy="6473286"/>
          </a:xfrm>
          <a:noFill/>
        </p:grpSpPr>
        <p:sp>
          <p:nvSpPr>
            <p:cNvPr id="12"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4"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5" name="Oval 14">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6" name="Oval 15">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7" name="Oval 16">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8" name="Oval 17">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9" name="Oval 18">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0" name="Oval 19">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Oval 20">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spTree>
    <p:extLst>
      <p:ext uri="{BB962C8B-B14F-4D97-AF65-F5344CB8AC3E}">
        <p14:creationId xmlns:p14="http://schemas.microsoft.com/office/powerpoint/2010/main" val="477263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51" y="156676"/>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2081891" y="1968568"/>
            <a:ext cx="8737580" cy="2116946"/>
            <a:chOff x="1609445" y="4707624"/>
            <a:chExt cx="8180152" cy="122982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609445" y="4707624"/>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a:defRPr/>
              </a:pPr>
              <a:endParaRPr lang="en-US" sz="3200" kern="0">
                <a:solidFill>
                  <a:srgbClr val="B2B2B2">
                    <a:lumMod val="50000"/>
                  </a:srgbClr>
                </a:solidFill>
                <a:latin typeface="等线"/>
                <a:ea typeface="宋体" pitchFamily="2" charset="-122"/>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609445" y="4729585"/>
              <a:ext cx="8180152" cy="1207864"/>
            </a:xfrm>
            <a:prstGeom prst="rect">
              <a:avLst/>
            </a:prstGeom>
          </p:spPr>
          <p:txBody>
            <a:bodyPr wrap="square">
              <a:spAutoFit/>
            </a:bodyPr>
            <a:lstStyle/>
            <a:p>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Nhắc lại đề văn mà cô giáo đã giao cho lớp.</a:t>
              </a:r>
            </a:p>
          </p:txBody>
        </p:sp>
      </p:grpSp>
      <p:grpSp>
        <p:nvGrpSpPr>
          <p:cNvPr id="16" name="Group 15">
            <a:extLst>
              <a:ext uri="{FF2B5EF4-FFF2-40B4-BE49-F238E27FC236}">
                <a16:creationId xmlns:a16="http://schemas.microsoft.com/office/drawing/2014/main" id="{B708DCBB-F3F9-4EC8-9FE9-D7D1AFA774EF}"/>
              </a:ext>
            </a:extLst>
          </p:cNvPr>
          <p:cNvGrpSpPr/>
          <p:nvPr/>
        </p:nvGrpSpPr>
        <p:grpSpPr>
          <a:xfrm>
            <a:off x="3401045" y="3658036"/>
            <a:ext cx="7228855" cy="1831231"/>
            <a:chOff x="2051946" y="4887565"/>
            <a:chExt cx="7447303" cy="1500523"/>
          </a:xfrm>
        </p:grpSpPr>
        <p:sp>
          <p:nvSpPr>
            <p:cNvPr id="17" name="Rounded Rectangle 14">
              <a:extLst>
                <a:ext uri="{FF2B5EF4-FFF2-40B4-BE49-F238E27FC236}">
                  <a16:creationId xmlns:a16="http://schemas.microsoft.com/office/drawing/2014/main" id="{FAC69433-9BEA-408E-8AAF-B72287D3BEE6}"/>
                </a:ext>
              </a:extLst>
            </p:cNvPr>
            <p:cNvSpPr/>
            <p:nvPr/>
          </p:nvSpPr>
          <p:spPr>
            <a:xfrm>
              <a:off x="2051946" y="4887565"/>
              <a:ext cx="7447303" cy="1500523"/>
            </a:xfrm>
            <a:custGeom>
              <a:avLst/>
              <a:gdLst>
                <a:gd name="connsiteX0" fmla="*/ 0 w 7447303"/>
                <a:gd name="connsiteY0" fmla="*/ 168779 h 1500523"/>
                <a:gd name="connsiteX1" fmla="*/ 168779 w 7447303"/>
                <a:gd name="connsiteY1" fmla="*/ 0 h 1500523"/>
                <a:gd name="connsiteX2" fmla="*/ 7278524 w 7447303"/>
                <a:gd name="connsiteY2" fmla="*/ 0 h 1500523"/>
                <a:gd name="connsiteX3" fmla="*/ 7447303 w 7447303"/>
                <a:gd name="connsiteY3" fmla="*/ 168779 h 1500523"/>
                <a:gd name="connsiteX4" fmla="*/ 7447303 w 7447303"/>
                <a:gd name="connsiteY4" fmla="*/ 1331744 h 1500523"/>
                <a:gd name="connsiteX5" fmla="*/ 7278524 w 7447303"/>
                <a:gd name="connsiteY5" fmla="*/ 1500523 h 1500523"/>
                <a:gd name="connsiteX6" fmla="*/ 168779 w 7447303"/>
                <a:gd name="connsiteY6" fmla="*/ 1500523 h 1500523"/>
                <a:gd name="connsiteX7" fmla="*/ 0 w 7447303"/>
                <a:gd name="connsiteY7" fmla="*/ 1331744 h 1500523"/>
                <a:gd name="connsiteX8" fmla="*/ 0 w 7447303"/>
                <a:gd name="connsiteY8" fmla="*/ 168779 h 150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303" h="1500523" fill="none" extrusionOk="0">
                  <a:moveTo>
                    <a:pt x="0" y="168779"/>
                  </a:moveTo>
                  <a:cubicBezTo>
                    <a:pt x="-5159" y="91664"/>
                    <a:pt x="66571" y="5462"/>
                    <a:pt x="168779" y="0"/>
                  </a:cubicBezTo>
                  <a:cubicBezTo>
                    <a:pt x="3539729" y="130230"/>
                    <a:pt x="4672907" y="-31979"/>
                    <a:pt x="7278524" y="0"/>
                  </a:cubicBezTo>
                  <a:cubicBezTo>
                    <a:pt x="7382441" y="3943"/>
                    <a:pt x="7449184" y="67296"/>
                    <a:pt x="7447303" y="168779"/>
                  </a:cubicBezTo>
                  <a:cubicBezTo>
                    <a:pt x="7411146" y="313173"/>
                    <a:pt x="7402470" y="1127388"/>
                    <a:pt x="7447303" y="1331744"/>
                  </a:cubicBezTo>
                  <a:cubicBezTo>
                    <a:pt x="7449673" y="1424976"/>
                    <a:pt x="7381250" y="1513370"/>
                    <a:pt x="7278524" y="1500523"/>
                  </a:cubicBezTo>
                  <a:cubicBezTo>
                    <a:pt x="6251530" y="1630239"/>
                    <a:pt x="1358082" y="1503750"/>
                    <a:pt x="168779" y="1500523"/>
                  </a:cubicBezTo>
                  <a:cubicBezTo>
                    <a:pt x="89529" y="1504862"/>
                    <a:pt x="6130" y="1437767"/>
                    <a:pt x="0" y="1331744"/>
                  </a:cubicBezTo>
                  <a:cubicBezTo>
                    <a:pt x="-30118" y="1053649"/>
                    <a:pt x="-74501" y="588336"/>
                    <a:pt x="0" y="168779"/>
                  </a:cubicBezTo>
                  <a:close/>
                </a:path>
                <a:path w="7447303" h="1500523" stroke="0" extrusionOk="0">
                  <a:moveTo>
                    <a:pt x="0" y="168779"/>
                  </a:moveTo>
                  <a:cubicBezTo>
                    <a:pt x="3087" y="67974"/>
                    <a:pt x="60910" y="10505"/>
                    <a:pt x="168779" y="0"/>
                  </a:cubicBezTo>
                  <a:cubicBezTo>
                    <a:pt x="3273357" y="-73941"/>
                    <a:pt x="5870834" y="153557"/>
                    <a:pt x="7278524" y="0"/>
                  </a:cubicBezTo>
                  <a:cubicBezTo>
                    <a:pt x="7377931" y="-5567"/>
                    <a:pt x="7430939" y="79256"/>
                    <a:pt x="7447303" y="168779"/>
                  </a:cubicBezTo>
                  <a:cubicBezTo>
                    <a:pt x="7550669" y="627242"/>
                    <a:pt x="7429452" y="1090516"/>
                    <a:pt x="7447303" y="1331744"/>
                  </a:cubicBezTo>
                  <a:cubicBezTo>
                    <a:pt x="7445521" y="1413929"/>
                    <a:pt x="7370226" y="1497644"/>
                    <a:pt x="7278524" y="1500523"/>
                  </a:cubicBezTo>
                  <a:cubicBezTo>
                    <a:pt x="4050621" y="1603635"/>
                    <a:pt x="1102609" y="1551382"/>
                    <a:pt x="168779" y="1500523"/>
                  </a:cubicBezTo>
                  <a:cubicBezTo>
                    <a:pt x="77306" y="1500504"/>
                    <a:pt x="11285" y="1432669"/>
                    <a:pt x="0" y="1331744"/>
                  </a:cubicBezTo>
                  <a:cubicBezTo>
                    <a:pt x="453" y="888573"/>
                    <a:pt x="50803" y="341655"/>
                    <a:pt x="0" y="168779"/>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algn="ctr" defTabSz="1219170" fontAlgn="base">
                <a:spcBef>
                  <a:spcPct val="0"/>
                </a:spcBef>
                <a:spcAft>
                  <a:spcPct val="0"/>
                </a:spcAft>
                <a:defRPr/>
              </a:pPr>
              <a:endParaRPr lang="en-US" sz="1351">
                <a:solidFill>
                  <a:srgbClr val="FFFFFF"/>
                </a:solidFill>
                <a:latin typeface="Arial" pitchFamily="34" charset="0"/>
                <a:ea typeface="宋体" pitchFamily="2" charset="-122"/>
                <a:cs typeface="Arial"/>
                <a:sym typeface="Arial"/>
              </a:endParaRPr>
            </a:p>
          </p:txBody>
        </p:sp>
        <p:sp>
          <p:nvSpPr>
            <p:cNvPr id="18" name="TextBox 17">
              <a:extLst>
                <a:ext uri="{FF2B5EF4-FFF2-40B4-BE49-F238E27FC236}">
                  <a16:creationId xmlns:a16="http://schemas.microsoft.com/office/drawing/2014/main" id="{129C5727-5202-45B3-A5EA-7EDA18E4C153}"/>
                </a:ext>
              </a:extLst>
            </p:cNvPr>
            <p:cNvSpPr txBox="1"/>
            <p:nvPr/>
          </p:nvSpPr>
          <p:spPr>
            <a:xfrm>
              <a:off x="2285179" y="4942622"/>
              <a:ext cx="7122189" cy="983557"/>
            </a:xfrm>
            <a:prstGeom prst="rect">
              <a:avLst/>
            </a:prstGeom>
            <a:noFill/>
          </p:spPr>
          <p:txBody>
            <a:bodyPr wrap="square" rtlCol="0">
              <a:spAutoFit/>
            </a:bodyPr>
            <a:lstStyle/>
            <a:p>
              <a:pPr algn="just" defTabSz="1219170" fontAlgn="base">
                <a:spcBef>
                  <a:spcPct val="0"/>
                </a:spcBef>
                <a:spcAft>
                  <a:spcPct val="0"/>
                </a:spcAft>
              </a:pP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Đề</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Freeform: Shape 18">
            <a:extLst>
              <a:ext uri="{FF2B5EF4-FFF2-40B4-BE49-F238E27FC236}">
                <a16:creationId xmlns:a16="http://schemas.microsoft.com/office/drawing/2014/main" id="{99CD38BE-4747-4CF6-A304-E3B673DFDA22}"/>
              </a:ext>
            </a:extLst>
          </p:cNvPr>
          <p:cNvSpPr/>
          <p:nvPr/>
        </p:nvSpPr>
        <p:spPr>
          <a:xfrm>
            <a:off x="2009328" y="3699047"/>
            <a:ext cx="1081849" cy="85892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Arial"/>
            </a:endParaRPr>
          </a:p>
        </p:txBody>
      </p:sp>
      <p:pic>
        <p:nvPicPr>
          <p:cNvPr id="20" name="Picture 19">
            <a:extLst>
              <a:ext uri="{FF2B5EF4-FFF2-40B4-BE49-F238E27FC236}">
                <a16:creationId xmlns:a16="http://schemas.microsoft.com/office/drawing/2014/main" id="{527BDF32-6DD9-4415-8F2F-385B88404918}"/>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461956" y="2420263"/>
            <a:ext cx="333982" cy="737992"/>
          </a:xfrm>
          <a:prstGeom prst="rect">
            <a:avLst/>
          </a:prstGeom>
        </p:spPr>
      </p:pic>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6"/>
          <a:stretch>
            <a:fillRect/>
          </a:stretch>
        </p:blipFill>
        <p:spPr>
          <a:xfrm>
            <a:off x="4098555" y="635551"/>
            <a:ext cx="4139543" cy="1072989"/>
          </a:xfrm>
          <a:prstGeom prst="rect">
            <a:avLst/>
          </a:prstGeom>
        </p:spPr>
      </p:pic>
    </p:spTree>
    <p:extLst>
      <p:ext uri="{BB962C8B-B14F-4D97-AF65-F5344CB8AC3E}">
        <p14:creationId xmlns:p14="http://schemas.microsoft.com/office/powerpoint/2010/main" val="2467961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1"/>
            <a:ext cx="8737580"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Cô-li-a gặp khó khăn với đề văn này?</a:t>
              </a:r>
            </a:p>
          </p:txBody>
        </p:sp>
      </p:grpSp>
      <p:grpSp>
        <p:nvGrpSpPr>
          <p:cNvPr id="16" name="Group 15">
            <a:extLst>
              <a:ext uri="{FF2B5EF4-FFF2-40B4-BE49-F238E27FC236}">
                <a16:creationId xmlns:a16="http://schemas.microsoft.com/office/drawing/2014/main" id="{B708DCBB-F3F9-4EC8-9FE9-D7D1AFA774EF}"/>
              </a:ext>
            </a:extLst>
          </p:cNvPr>
          <p:cNvGrpSpPr/>
          <p:nvPr/>
        </p:nvGrpSpPr>
        <p:grpSpPr>
          <a:xfrm>
            <a:off x="3401045" y="3658036"/>
            <a:ext cx="7228855" cy="2510514"/>
            <a:chOff x="2051946" y="4887565"/>
            <a:chExt cx="7447303" cy="2057132"/>
          </a:xfrm>
        </p:grpSpPr>
        <p:sp>
          <p:nvSpPr>
            <p:cNvPr id="17" name="Rounded Rectangle 14">
              <a:extLst>
                <a:ext uri="{FF2B5EF4-FFF2-40B4-BE49-F238E27FC236}">
                  <a16:creationId xmlns:a16="http://schemas.microsoft.com/office/drawing/2014/main" id="{FAC69433-9BEA-408E-8AAF-B72287D3BEE6}"/>
                </a:ext>
              </a:extLst>
            </p:cNvPr>
            <p:cNvSpPr/>
            <p:nvPr/>
          </p:nvSpPr>
          <p:spPr>
            <a:xfrm>
              <a:off x="2051946" y="4887565"/>
              <a:ext cx="7447303" cy="2057132"/>
            </a:xfrm>
            <a:custGeom>
              <a:avLst/>
              <a:gdLst>
                <a:gd name="connsiteX0" fmla="*/ 0 w 7447303"/>
                <a:gd name="connsiteY0" fmla="*/ 231386 h 2057132"/>
                <a:gd name="connsiteX1" fmla="*/ 231386 w 7447303"/>
                <a:gd name="connsiteY1" fmla="*/ 0 h 2057132"/>
                <a:gd name="connsiteX2" fmla="*/ 7215917 w 7447303"/>
                <a:gd name="connsiteY2" fmla="*/ 0 h 2057132"/>
                <a:gd name="connsiteX3" fmla="*/ 7447303 w 7447303"/>
                <a:gd name="connsiteY3" fmla="*/ 231386 h 2057132"/>
                <a:gd name="connsiteX4" fmla="*/ 7447303 w 7447303"/>
                <a:gd name="connsiteY4" fmla="*/ 1825746 h 2057132"/>
                <a:gd name="connsiteX5" fmla="*/ 7215917 w 7447303"/>
                <a:gd name="connsiteY5" fmla="*/ 2057132 h 2057132"/>
                <a:gd name="connsiteX6" fmla="*/ 231386 w 7447303"/>
                <a:gd name="connsiteY6" fmla="*/ 2057132 h 2057132"/>
                <a:gd name="connsiteX7" fmla="*/ 0 w 7447303"/>
                <a:gd name="connsiteY7" fmla="*/ 1825746 h 2057132"/>
                <a:gd name="connsiteX8" fmla="*/ 0 w 7447303"/>
                <a:gd name="connsiteY8" fmla="*/ 231386 h 205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303" h="2057132" fill="none" extrusionOk="0">
                  <a:moveTo>
                    <a:pt x="0" y="231386"/>
                  </a:moveTo>
                  <a:cubicBezTo>
                    <a:pt x="-4815" y="118622"/>
                    <a:pt x="87655" y="9679"/>
                    <a:pt x="231386" y="0"/>
                  </a:cubicBezTo>
                  <a:cubicBezTo>
                    <a:pt x="1522626" y="130230"/>
                    <a:pt x="4174167" y="-31979"/>
                    <a:pt x="7215917" y="0"/>
                  </a:cubicBezTo>
                  <a:cubicBezTo>
                    <a:pt x="7347509" y="1400"/>
                    <a:pt x="7447714" y="101789"/>
                    <a:pt x="7447303" y="231386"/>
                  </a:cubicBezTo>
                  <a:cubicBezTo>
                    <a:pt x="7402830" y="974371"/>
                    <a:pt x="7305317" y="1142819"/>
                    <a:pt x="7447303" y="1825746"/>
                  </a:cubicBezTo>
                  <a:cubicBezTo>
                    <a:pt x="7454614" y="1953592"/>
                    <a:pt x="7353965" y="2070985"/>
                    <a:pt x="7215917" y="2057132"/>
                  </a:cubicBezTo>
                  <a:cubicBezTo>
                    <a:pt x="4855297" y="2186848"/>
                    <a:pt x="2678801" y="2060359"/>
                    <a:pt x="231386" y="2057132"/>
                  </a:cubicBezTo>
                  <a:cubicBezTo>
                    <a:pt x="117419" y="2061428"/>
                    <a:pt x="8567" y="1971437"/>
                    <a:pt x="0" y="1825746"/>
                  </a:cubicBezTo>
                  <a:cubicBezTo>
                    <a:pt x="136557" y="1653366"/>
                    <a:pt x="-72254" y="500520"/>
                    <a:pt x="0" y="231386"/>
                  </a:cubicBezTo>
                  <a:close/>
                </a:path>
                <a:path w="7447303" h="2057132" stroke="0" extrusionOk="0">
                  <a:moveTo>
                    <a:pt x="0" y="231386"/>
                  </a:moveTo>
                  <a:cubicBezTo>
                    <a:pt x="4237" y="93175"/>
                    <a:pt x="100540" y="2190"/>
                    <a:pt x="231386" y="0"/>
                  </a:cubicBezTo>
                  <a:cubicBezTo>
                    <a:pt x="950925" y="-73941"/>
                    <a:pt x="4052724" y="153557"/>
                    <a:pt x="7215917" y="0"/>
                  </a:cubicBezTo>
                  <a:cubicBezTo>
                    <a:pt x="7355440" y="-10548"/>
                    <a:pt x="7426961" y="108184"/>
                    <a:pt x="7447303" y="231386"/>
                  </a:cubicBezTo>
                  <a:cubicBezTo>
                    <a:pt x="7477882" y="972692"/>
                    <a:pt x="7310485" y="1053873"/>
                    <a:pt x="7447303" y="1825746"/>
                  </a:cubicBezTo>
                  <a:cubicBezTo>
                    <a:pt x="7446112" y="1946165"/>
                    <a:pt x="7336064" y="2042576"/>
                    <a:pt x="7215917" y="2057132"/>
                  </a:cubicBezTo>
                  <a:cubicBezTo>
                    <a:pt x="4449189" y="2160244"/>
                    <a:pt x="2881613" y="2107991"/>
                    <a:pt x="231386" y="2057132"/>
                  </a:cubicBezTo>
                  <a:cubicBezTo>
                    <a:pt x="114297" y="2057014"/>
                    <a:pt x="7580" y="1958717"/>
                    <a:pt x="0" y="1825746"/>
                  </a:cubicBezTo>
                  <a:cubicBezTo>
                    <a:pt x="-27979" y="1536839"/>
                    <a:pt x="-69292" y="849989"/>
                    <a:pt x="0" y="231386"/>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itchFamily="34" charset="0"/>
                <a:ea typeface="宋体" pitchFamily="2" charset="-122"/>
                <a:cs typeface="Arial"/>
                <a:sym typeface="Arial"/>
              </a:endParaRPr>
            </a:p>
          </p:txBody>
        </p:sp>
        <p:sp>
          <p:nvSpPr>
            <p:cNvPr id="18" name="TextBox 17">
              <a:extLst>
                <a:ext uri="{FF2B5EF4-FFF2-40B4-BE49-F238E27FC236}">
                  <a16:creationId xmlns:a16="http://schemas.microsoft.com/office/drawing/2014/main" id="{129C5727-5202-45B3-A5EA-7EDA18E4C153}"/>
                </a:ext>
              </a:extLst>
            </p:cNvPr>
            <p:cNvSpPr txBox="1"/>
            <p:nvPr/>
          </p:nvSpPr>
          <p:spPr>
            <a:xfrm>
              <a:off x="2285177" y="5096282"/>
              <a:ext cx="7122189" cy="1740140"/>
            </a:xfrm>
            <a:prstGeom prst="rect">
              <a:avLst/>
            </a:prstGeom>
            <a:noFill/>
          </p:spPr>
          <p:txBody>
            <a:bodyPr wrap="square" rtlCol="0">
              <a:spAutoFit/>
            </a:bodyPr>
            <a:lstStyle/>
            <a:p>
              <a:pPr algn="just"/>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viết</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tốt</a:t>
              </a:r>
              <a:endPar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nhớ</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ít</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Freeform: Shape 18">
            <a:extLst>
              <a:ext uri="{FF2B5EF4-FFF2-40B4-BE49-F238E27FC236}">
                <a16:creationId xmlns:a16="http://schemas.microsoft.com/office/drawing/2014/main" id="{99CD38BE-4747-4CF6-A304-E3B673DFDA22}"/>
              </a:ext>
            </a:extLst>
          </p:cNvPr>
          <p:cNvSpPr/>
          <p:nvPr/>
        </p:nvSpPr>
        <p:spPr>
          <a:xfrm>
            <a:off x="1891467" y="3658036"/>
            <a:ext cx="1081849" cy="85892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58FD414E-2874-4584-A02E-2035BC3B8D86}"/>
              </a:ext>
            </a:extLst>
          </p:cNvPr>
          <p:cNvPicPr>
            <a:picLocks noChangeAspect="1"/>
          </p:cNvPicPr>
          <p:nvPr/>
        </p:nvPicPr>
        <p:blipFill>
          <a:blip r:embed="rId5"/>
          <a:stretch>
            <a:fillRect/>
          </a:stretch>
        </p:blipFill>
        <p:spPr>
          <a:xfrm>
            <a:off x="3886940" y="622872"/>
            <a:ext cx="4139543" cy="1072989"/>
          </a:xfrm>
          <a:prstGeom prst="rect">
            <a:avLst/>
          </a:prstGeom>
        </p:spPr>
      </p:pic>
      <p:pic>
        <p:nvPicPr>
          <p:cNvPr id="23" name="Picture 22">
            <a:extLst>
              <a:ext uri="{FF2B5EF4-FFF2-40B4-BE49-F238E27FC236}">
                <a16:creationId xmlns:a16="http://schemas.microsoft.com/office/drawing/2014/main" id="{7B27042A-0981-4BB9-A017-E6D551F6A67F}"/>
              </a:ext>
            </a:extLst>
          </p:cNvPr>
          <p:cNvPicPr>
            <a:picLocks noChangeAspect="1"/>
          </p:cNvPicPr>
          <p:nvPr/>
        </p:nvPicPr>
        <p:blipFill rotWithShape="1">
          <a:blip r:embed="rId6">
            <a:extLst>
              <a:ext uri="{28A0092B-C50C-407E-A947-70E740481C1C}">
                <a14:useLocalDpi xmlns:a14="http://schemas.microsoft.com/office/drawing/2010/main" val="0"/>
              </a:ext>
            </a:extLst>
          </a:blip>
          <a:srcRect l="25018" t="9783" r="54347" b="63042"/>
          <a:stretch/>
        </p:blipFill>
        <p:spPr>
          <a:xfrm>
            <a:off x="1265984" y="2451380"/>
            <a:ext cx="560378" cy="737992"/>
          </a:xfrm>
          <a:prstGeom prst="rect">
            <a:avLst/>
          </a:prstGeom>
        </p:spPr>
      </p:pic>
      <p:sp>
        <p:nvSpPr>
          <p:cNvPr id="7" name="Oval 6">
            <a:extLst>
              <a:ext uri="{FF2B5EF4-FFF2-40B4-BE49-F238E27FC236}">
                <a16:creationId xmlns:a16="http://schemas.microsoft.com/office/drawing/2014/main" id="{1A1F9E4D-4FBC-4328-8198-32E3AAEFE55C}"/>
              </a:ext>
            </a:extLst>
          </p:cNvPr>
          <p:cNvSpPr/>
          <p:nvPr/>
        </p:nvSpPr>
        <p:spPr bwMode="auto">
          <a:xfrm>
            <a:off x="3627435" y="5540829"/>
            <a:ext cx="454708" cy="495582"/>
          </a:xfrm>
          <a:prstGeom prst="ellipse">
            <a:avLst/>
          </a:prstGeom>
          <a:noFill/>
          <a:ln w="57150" cap="flat" cmpd="sng" algn="ctr">
            <a:solidFill>
              <a:srgbClr val="FF000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3119450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1"/>
            <a:ext cx="8737580"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pPr>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bài văn dài hơn, Cô-li-a đã làm gì?</a:t>
              </a:r>
            </a:p>
          </p:txBody>
        </p:sp>
      </p:grpSp>
      <p:grpSp>
        <p:nvGrpSpPr>
          <p:cNvPr id="16" name="Group 15">
            <a:extLst>
              <a:ext uri="{FF2B5EF4-FFF2-40B4-BE49-F238E27FC236}">
                <a16:creationId xmlns:a16="http://schemas.microsoft.com/office/drawing/2014/main" id="{B708DCBB-F3F9-4EC8-9FE9-D7D1AFA774EF}"/>
              </a:ext>
            </a:extLst>
          </p:cNvPr>
          <p:cNvGrpSpPr/>
          <p:nvPr/>
        </p:nvGrpSpPr>
        <p:grpSpPr>
          <a:xfrm>
            <a:off x="3401045" y="3658036"/>
            <a:ext cx="7228855" cy="1831231"/>
            <a:chOff x="2051946" y="4887565"/>
            <a:chExt cx="7447303" cy="1500523"/>
          </a:xfrm>
        </p:grpSpPr>
        <p:sp>
          <p:nvSpPr>
            <p:cNvPr id="17" name="Rounded Rectangle 14">
              <a:extLst>
                <a:ext uri="{FF2B5EF4-FFF2-40B4-BE49-F238E27FC236}">
                  <a16:creationId xmlns:a16="http://schemas.microsoft.com/office/drawing/2014/main" id="{FAC69433-9BEA-408E-8AAF-B72287D3BEE6}"/>
                </a:ext>
              </a:extLst>
            </p:cNvPr>
            <p:cNvSpPr/>
            <p:nvPr/>
          </p:nvSpPr>
          <p:spPr>
            <a:xfrm>
              <a:off x="2051946" y="4887565"/>
              <a:ext cx="7447303" cy="1500523"/>
            </a:xfrm>
            <a:custGeom>
              <a:avLst/>
              <a:gdLst>
                <a:gd name="connsiteX0" fmla="*/ 0 w 7447303"/>
                <a:gd name="connsiteY0" fmla="*/ 168779 h 1500523"/>
                <a:gd name="connsiteX1" fmla="*/ 168779 w 7447303"/>
                <a:gd name="connsiteY1" fmla="*/ 0 h 1500523"/>
                <a:gd name="connsiteX2" fmla="*/ 7278524 w 7447303"/>
                <a:gd name="connsiteY2" fmla="*/ 0 h 1500523"/>
                <a:gd name="connsiteX3" fmla="*/ 7447303 w 7447303"/>
                <a:gd name="connsiteY3" fmla="*/ 168779 h 1500523"/>
                <a:gd name="connsiteX4" fmla="*/ 7447303 w 7447303"/>
                <a:gd name="connsiteY4" fmla="*/ 1331744 h 1500523"/>
                <a:gd name="connsiteX5" fmla="*/ 7278524 w 7447303"/>
                <a:gd name="connsiteY5" fmla="*/ 1500523 h 1500523"/>
                <a:gd name="connsiteX6" fmla="*/ 168779 w 7447303"/>
                <a:gd name="connsiteY6" fmla="*/ 1500523 h 1500523"/>
                <a:gd name="connsiteX7" fmla="*/ 0 w 7447303"/>
                <a:gd name="connsiteY7" fmla="*/ 1331744 h 1500523"/>
                <a:gd name="connsiteX8" fmla="*/ 0 w 7447303"/>
                <a:gd name="connsiteY8" fmla="*/ 168779 h 150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303" h="1500523" fill="none" extrusionOk="0">
                  <a:moveTo>
                    <a:pt x="0" y="168779"/>
                  </a:moveTo>
                  <a:cubicBezTo>
                    <a:pt x="-5159" y="91664"/>
                    <a:pt x="66571" y="5462"/>
                    <a:pt x="168779" y="0"/>
                  </a:cubicBezTo>
                  <a:cubicBezTo>
                    <a:pt x="3539729" y="130230"/>
                    <a:pt x="4672907" y="-31979"/>
                    <a:pt x="7278524" y="0"/>
                  </a:cubicBezTo>
                  <a:cubicBezTo>
                    <a:pt x="7382441" y="3943"/>
                    <a:pt x="7449184" y="67296"/>
                    <a:pt x="7447303" y="168779"/>
                  </a:cubicBezTo>
                  <a:cubicBezTo>
                    <a:pt x="7411146" y="313173"/>
                    <a:pt x="7402470" y="1127388"/>
                    <a:pt x="7447303" y="1331744"/>
                  </a:cubicBezTo>
                  <a:cubicBezTo>
                    <a:pt x="7449673" y="1424976"/>
                    <a:pt x="7381250" y="1513370"/>
                    <a:pt x="7278524" y="1500523"/>
                  </a:cubicBezTo>
                  <a:cubicBezTo>
                    <a:pt x="6251530" y="1630239"/>
                    <a:pt x="1358082" y="1503750"/>
                    <a:pt x="168779" y="1500523"/>
                  </a:cubicBezTo>
                  <a:cubicBezTo>
                    <a:pt x="89529" y="1504862"/>
                    <a:pt x="6130" y="1437767"/>
                    <a:pt x="0" y="1331744"/>
                  </a:cubicBezTo>
                  <a:cubicBezTo>
                    <a:pt x="-30118" y="1053649"/>
                    <a:pt x="-74501" y="588336"/>
                    <a:pt x="0" y="168779"/>
                  </a:cubicBezTo>
                  <a:close/>
                </a:path>
                <a:path w="7447303" h="1500523" stroke="0" extrusionOk="0">
                  <a:moveTo>
                    <a:pt x="0" y="168779"/>
                  </a:moveTo>
                  <a:cubicBezTo>
                    <a:pt x="3087" y="67974"/>
                    <a:pt x="60910" y="10505"/>
                    <a:pt x="168779" y="0"/>
                  </a:cubicBezTo>
                  <a:cubicBezTo>
                    <a:pt x="3273357" y="-73941"/>
                    <a:pt x="5870834" y="153557"/>
                    <a:pt x="7278524" y="0"/>
                  </a:cubicBezTo>
                  <a:cubicBezTo>
                    <a:pt x="7377931" y="-5567"/>
                    <a:pt x="7430939" y="79256"/>
                    <a:pt x="7447303" y="168779"/>
                  </a:cubicBezTo>
                  <a:cubicBezTo>
                    <a:pt x="7550669" y="627242"/>
                    <a:pt x="7429452" y="1090516"/>
                    <a:pt x="7447303" y="1331744"/>
                  </a:cubicBezTo>
                  <a:cubicBezTo>
                    <a:pt x="7445521" y="1413929"/>
                    <a:pt x="7370226" y="1497644"/>
                    <a:pt x="7278524" y="1500523"/>
                  </a:cubicBezTo>
                  <a:cubicBezTo>
                    <a:pt x="4050621" y="1603635"/>
                    <a:pt x="1102609" y="1551382"/>
                    <a:pt x="168779" y="1500523"/>
                  </a:cubicBezTo>
                  <a:cubicBezTo>
                    <a:pt x="77306" y="1500504"/>
                    <a:pt x="11285" y="1432669"/>
                    <a:pt x="0" y="1331744"/>
                  </a:cubicBezTo>
                  <a:cubicBezTo>
                    <a:pt x="453" y="888573"/>
                    <a:pt x="50803" y="341655"/>
                    <a:pt x="0" y="168779"/>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itchFamily="34" charset="0"/>
                <a:ea typeface="宋体" pitchFamily="2" charset="-122"/>
                <a:cs typeface="Arial"/>
                <a:sym typeface="Arial"/>
              </a:endParaRPr>
            </a:p>
          </p:txBody>
        </p:sp>
        <p:sp>
          <p:nvSpPr>
            <p:cNvPr id="18" name="TextBox 17">
              <a:extLst>
                <a:ext uri="{FF2B5EF4-FFF2-40B4-BE49-F238E27FC236}">
                  <a16:creationId xmlns:a16="http://schemas.microsoft.com/office/drawing/2014/main" id="{129C5727-5202-45B3-A5EA-7EDA18E4C153}"/>
                </a:ext>
              </a:extLst>
            </p:cNvPr>
            <p:cNvSpPr txBox="1"/>
            <p:nvPr/>
          </p:nvSpPr>
          <p:spPr>
            <a:xfrm>
              <a:off x="2285179" y="4888280"/>
              <a:ext cx="7122189" cy="1437507"/>
            </a:xfrm>
            <a:prstGeom prst="rect">
              <a:avLst/>
            </a:prstGeom>
            <a:noFill/>
          </p:spPr>
          <p:txBody>
            <a:bodyPr wrap="square" rtlCol="0">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lang="vi-VN"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Để bài văn của mình trở nên dài hơn, Cô-li-a đã viết thêm cả những việc mà bạn ấy chưa làm.</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Freeform: Shape 18">
            <a:extLst>
              <a:ext uri="{FF2B5EF4-FFF2-40B4-BE49-F238E27FC236}">
                <a16:creationId xmlns:a16="http://schemas.microsoft.com/office/drawing/2014/main" id="{99CD38BE-4747-4CF6-A304-E3B673DFDA22}"/>
              </a:ext>
            </a:extLst>
          </p:cNvPr>
          <p:cNvSpPr/>
          <p:nvPr/>
        </p:nvSpPr>
        <p:spPr>
          <a:xfrm>
            <a:off x="1949705" y="3422204"/>
            <a:ext cx="1081849" cy="85892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5"/>
          <a:stretch>
            <a:fillRect/>
          </a:stretch>
        </p:blipFill>
        <p:spPr>
          <a:xfrm>
            <a:off x="4098555" y="543405"/>
            <a:ext cx="4139543" cy="1072989"/>
          </a:xfrm>
          <a:prstGeom prst="rect">
            <a:avLst/>
          </a:prstGeom>
        </p:spPr>
      </p:pic>
      <p:pic>
        <p:nvPicPr>
          <p:cNvPr id="15" name="Picture 14">
            <a:extLst>
              <a:ext uri="{FF2B5EF4-FFF2-40B4-BE49-F238E27FC236}">
                <a16:creationId xmlns:a16="http://schemas.microsoft.com/office/drawing/2014/main" id="{4CB4B4A9-7990-4AE2-A732-FA256CC4D2A4}"/>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410707" y="2399531"/>
            <a:ext cx="560378" cy="737992"/>
          </a:xfrm>
          <a:prstGeom prst="rect">
            <a:avLst/>
          </a:prstGeom>
        </p:spPr>
      </p:pic>
    </p:spTree>
    <p:extLst>
      <p:ext uri="{BB962C8B-B14F-4D97-AF65-F5344CB8AC3E}">
        <p14:creationId xmlns:p14="http://schemas.microsoft.com/office/powerpoint/2010/main" val="678006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9697" y="1730802"/>
            <a:ext cx="8730345" cy="1251652"/>
            <a:chOff x="1532495" y="4349531"/>
            <a:chExt cx="8173379" cy="868199"/>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32495" y="4349531"/>
              <a:ext cx="8079625" cy="832599"/>
            </a:xfrm>
            <a:prstGeom prst="rect">
              <a:avLst/>
            </a:prstGeom>
          </p:spPr>
          <p:txBody>
            <a:bodyPr wrap="square">
              <a:spAutoFit/>
            </a:bodyPr>
            <a:lstStyle/>
            <a:p>
              <a:pPr algn="ctr">
                <a:defRPr/>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hãy giải thích vì sao Cô-li-a vui vẻ nhận lời mẹ làm việc nhà.</a:t>
              </a:r>
            </a:p>
          </p:txBody>
        </p:sp>
      </p:grpSp>
      <p:grpSp>
        <p:nvGrpSpPr>
          <p:cNvPr id="16" name="Group 15">
            <a:extLst>
              <a:ext uri="{FF2B5EF4-FFF2-40B4-BE49-F238E27FC236}">
                <a16:creationId xmlns:a16="http://schemas.microsoft.com/office/drawing/2014/main" id="{B708DCBB-F3F9-4EC8-9FE9-D7D1AFA774EF}"/>
              </a:ext>
            </a:extLst>
          </p:cNvPr>
          <p:cNvGrpSpPr/>
          <p:nvPr/>
        </p:nvGrpSpPr>
        <p:grpSpPr>
          <a:xfrm>
            <a:off x="3124200" y="3658037"/>
            <a:ext cx="8730345" cy="1870544"/>
            <a:chOff x="2051946" y="4887565"/>
            <a:chExt cx="7447303" cy="1532736"/>
          </a:xfrm>
        </p:grpSpPr>
        <p:sp>
          <p:nvSpPr>
            <p:cNvPr id="17" name="Rounded Rectangle 14">
              <a:extLst>
                <a:ext uri="{FF2B5EF4-FFF2-40B4-BE49-F238E27FC236}">
                  <a16:creationId xmlns:a16="http://schemas.microsoft.com/office/drawing/2014/main" id="{FAC69433-9BEA-408E-8AAF-B72287D3BEE6}"/>
                </a:ext>
              </a:extLst>
            </p:cNvPr>
            <p:cNvSpPr/>
            <p:nvPr/>
          </p:nvSpPr>
          <p:spPr>
            <a:xfrm>
              <a:off x="2051946" y="4887565"/>
              <a:ext cx="7447303" cy="1500523"/>
            </a:xfrm>
            <a:custGeom>
              <a:avLst/>
              <a:gdLst>
                <a:gd name="connsiteX0" fmla="*/ 0 w 7447303"/>
                <a:gd name="connsiteY0" fmla="*/ 168779 h 1500523"/>
                <a:gd name="connsiteX1" fmla="*/ 168779 w 7447303"/>
                <a:gd name="connsiteY1" fmla="*/ 0 h 1500523"/>
                <a:gd name="connsiteX2" fmla="*/ 7278524 w 7447303"/>
                <a:gd name="connsiteY2" fmla="*/ 0 h 1500523"/>
                <a:gd name="connsiteX3" fmla="*/ 7447303 w 7447303"/>
                <a:gd name="connsiteY3" fmla="*/ 168779 h 1500523"/>
                <a:gd name="connsiteX4" fmla="*/ 7447303 w 7447303"/>
                <a:gd name="connsiteY4" fmla="*/ 1331744 h 1500523"/>
                <a:gd name="connsiteX5" fmla="*/ 7278524 w 7447303"/>
                <a:gd name="connsiteY5" fmla="*/ 1500523 h 1500523"/>
                <a:gd name="connsiteX6" fmla="*/ 168779 w 7447303"/>
                <a:gd name="connsiteY6" fmla="*/ 1500523 h 1500523"/>
                <a:gd name="connsiteX7" fmla="*/ 0 w 7447303"/>
                <a:gd name="connsiteY7" fmla="*/ 1331744 h 1500523"/>
                <a:gd name="connsiteX8" fmla="*/ 0 w 7447303"/>
                <a:gd name="connsiteY8" fmla="*/ 168779 h 150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303" h="1500523" fill="none" extrusionOk="0">
                  <a:moveTo>
                    <a:pt x="0" y="168779"/>
                  </a:moveTo>
                  <a:cubicBezTo>
                    <a:pt x="-5159" y="91664"/>
                    <a:pt x="66571" y="5462"/>
                    <a:pt x="168779" y="0"/>
                  </a:cubicBezTo>
                  <a:cubicBezTo>
                    <a:pt x="3539729" y="130230"/>
                    <a:pt x="4672907" y="-31979"/>
                    <a:pt x="7278524" y="0"/>
                  </a:cubicBezTo>
                  <a:cubicBezTo>
                    <a:pt x="7382441" y="3943"/>
                    <a:pt x="7449184" y="67296"/>
                    <a:pt x="7447303" y="168779"/>
                  </a:cubicBezTo>
                  <a:cubicBezTo>
                    <a:pt x="7411146" y="313173"/>
                    <a:pt x="7402470" y="1127388"/>
                    <a:pt x="7447303" y="1331744"/>
                  </a:cubicBezTo>
                  <a:cubicBezTo>
                    <a:pt x="7449673" y="1424976"/>
                    <a:pt x="7381250" y="1513370"/>
                    <a:pt x="7278524" y="1500523"/>
                  </a:cubicBezTo>
                  <a:cubicBezTo>
                    <a:pt x="6251530" y="1630239"/>
                    <a:pt x="1358082" y="1503750"/>
                    <a:pt x="168779" y="1500523"/>
                  </a:cubicBezTo>
                  <a:cubicBezTo>
                    <a:pt x="89529" y="1504862"/>
                    <a:pt x="6130" y="1437767"/>
                    <a:pt x="0" y="1331744"/>
                  </a:cubicBezTo>
                  <a:cubicBezTo>
                    <a:pt x="-30118" y="1053649"/>
                    <a:pt x="-74501" y="588336"/>
                    <a:pt x="0" y="168779"/>
                  </a:cubicBezTo>
                  <a:close/>
                </a:path>
                <a:path w="7447303" h="1500523" stroke="0" extrusionOk="0">
                  <a:moveTo>
                    <a:pt x="0" y="168779"/>
                  </a:moveTo>
                  <a:cubicBezTo>
                    <a:pt x="3087" y="67974"/>
                    <a:pt x="60910" y="10505"/>
                    <a:pt x="168779" y="0"/>
                  </a:cubicBezTo>
                  <a:cubicBezTo>
                    <a:pt x="3273357" y="-73941"/>
                    <a:pt x="5870834" y="153557"/>
                    <a:pt x="7278524" y="0"/>
                  </a:cubicBezTo>
                  <a:cubicBezTo>
                    <a:pt x="7377931" y="-5567"/>
                    <a:pt x="7430939" y="79256"/>
                    <a:pt x="7447303" y="168779"/>
                  </a:cubicBezTo>
                  <a:cubicBezTo>
                    <a:pt x="7550669" y="627242"/>
                    <a:pt x="7429452" y="1090516"/>
                    <a:pt x="7447303" y="1331744"/>
                  </a:cubicBezTo>
                  <a:cubicBezTo>
                    <a:pt x="7445521" y="1413929"/>
                    <a:pt x="7370226" y="1497644"/>
                    <a:pt x="7278524" y="1500523"/>
                  </a:cubicBezTo>
                  <a:cubicBezTo>
                    <a:pt x="4050621" y="1603635"/>
                    <a:pt x="1102609" y="1551382"/>
                    <a:pt x="168779" y="1500523"/>
                  </a:cubicBezTo>
                  <a:cubicBezTo>
                    <a:pt x="77306" y="1500504"/>
                    <a:pt x="11285" y="1432669"/>
                    <a:pt x="0" y="1331744"/>
                  </a:cubicBezTo>
                  <a:cubicBezTo>
                    <a:pt x="453" y="888573"/>
                    <a:pt x="50803" y="341655"/>
                    <a:pt x="0" y="168779"/>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itchFamily="34" charset="0"/>
                <a:ea typeface="宋体" pitchFamily="2" charset="-122"/>
                <a:cs typeface="Arial"/>
                <a:sym typeface="Arial"/>
              </a:endParaRPr>
            </a:p>
          </p:txBody>
        </p:sp>
        <p:sp>
          <p:nvSpPr>
            <p:cNvPr id="18" name="TextBox 17">
              <a:extLst>
                <a:ext uri="{FF2B5EF4-FFF2-40B4-BE49-F238E27FC236}">
                  <a16:creationId xmlns:a16="http://schemas.microsoft.com/office/drawing/2014/main" id="{129C5727-5202-45B3-A5EA-7EDA18E4C153}"/>
                </a:ext>
              </a:extLst>
            </p:cNvPr>
            <p:cNvSpPr txBox="1"/>
            <p:nvPr/>
          </p:nvSpPr>
          <p:spPr>
            <a:xfrm>
              <a:off x="2285177" y="5096282"/>
              <a:ext cx="7122189" cy="1324019"/>
            </a:xfrm>
            <a:prstGeom prst="rect">
              <a:avLst/>
            </a:prstGeom>
            <a:noFill/>
          </p:spPr>
          <p:txBody>
            <a:bodyPr wrap="square" rtlCol="0">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-li-a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vui</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vẻ</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nhận</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đó</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viết</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nộp</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Freeform: Shape 18">
            <a:extLst>
              <a:ext uri="{FF2B5EF4-FFF2-40B4-BE49-F238E27FC236}">
                <a16:creationId xmlns:a16="http://schemas.microsoft.com/office/drawing/2014/main" id="{99CD38BE-4747-4CF6-A304-E3B673DFDA22}"/>
              </a:ext>
            </a:extLst>
          </p:cNvPr>
          <p:cNvSpPr/>
          <p:nvPr/>
        </p:nvSpPr>
        <p:spPr>
          <a:xfrm>
            <a:off x="1949705" y="3422204"/>
            <a:ext cx="1081849" cy="85892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58FD414E-2874-4584-A02E-2035BC3B8D86}"/>
              </a:ext>
            </a:extLst>
          </p:cNvPr>
          <p:cNvPicPr>
            <a:picLocks noChangeAspect="1"/>
          </p:cNvPicPr>
          <p:nvPr/>
        </p:nvPicPr>
        <p:blipFill>
          <a:blip r:embed="rId5"/>
          <a:stretch>
            <a:fillRect/>
          </a:stretch>
        </p:blipFill>
        <p:spPr>
          <a:xfrm>
            <a:off x="3886940" y="622872"/>
            <a:ext cx="4139543" cy="1072989"/>
          </a:xfrm>
          <a:prstGeom prst="rect">
            <a:avLst/>
          </a:prstGeom>
        </p:spPr>
      </p:pic>
      <p:pic>
        <p:nvPicPr>
          <p:cNvPr id="15" name="Picture 14">
            <a:extLst>
              <a:ext uri="{FF2B5EF4-FFF2-40B4-BE49-F238E27FC236}">
                <a16:creationId xmlns:a16="http://schemas.microsoft.com/office/drawing/2014/main" id="{682CD238-F7BC-44A4-8512-4415E30F45BF}"/>
              </a:ext>
            </a:extLst>
          </p:cNvPr>
          <p:cNvPicPr>
            <a:picLocks noChangeAspect="1"/>
          </p:cNvPicPr>
          <p:nvPr/>
        </p:nvPicPr>
        <p:blipFill rotWithShape="1">
          <a:blip r:embed="rId6">
            <a:extLst>
              <a:ext uri="{28A0092B-C50C-407E-A947-70E740481C1C}">
                <a14:useLocalDpi xmlns:a14="http://schemas.microsoft.com/office/drawing/2010/main" val="0"/>
              </a:ext>
            </a:extLst>
          </a:blip>
          <a:srcRect l="69451" t="8047" r="9914" b="64778"/>
          <a:stretch/>
        </p:blipFill>
        <p:spPr>
          <a:xfrm>
            <a:off x="1187477" y="1778512"/>
            <a:ext cx="712077" cy="937773"/>
          </a:xfrm>
          <a:prstGeom prst="rect">
            <a:avLst/>
          </a:prstGeom>
        </p:spPr>
      </p:pic>
    </p:spTree>
    <p:extLst>
      <p:ext uri="{BB962C8B-B14F-4D97-AF65-F5344CB8AC3E}">
        <p14:creationId xmlns:p14="http://schemas.microsoft.com/office/powerpoint/2010/main" val="3461888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1"/>
            <a:ext cx="6599086"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nhận xét gì về Cô-li-a?</a:t>
              </a:r>
              <a:endParaRPr kumimoji="0" lang="vi-VN" sz="36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5"/>
          <a:stretch>
            <a:fillRect/>
          </a:stretch>
        </p:blipFill>
        <p:spPr>
          <a:xfrm>
            <a:off x="4098555" y="543405"/>
            <a:ext cx="4139543" cy="1072989"/>
          </a:xfrm>
          <a:prstGeom prst="rect">
            <a:avLst/>
          </a:prstGeom>
        </p:spPr>
      </p:pic>
      <p:pic>
        <p:nvPicPr>
          <p:cNvPr id="15" name="Picture 14" descr="Logo&#10;&#10;Description automatically generated">
            <a:extLst>
              <a:ext uri="{FF2B5EF4-FFF2-40B4-BE49-F238E27FC236}">
                <a16:creationId xmlns:a16="http://schemas.microsoft.com/office/drawing/2014/main" id="{684B3C8E-87C8-49CE-95A4-88478C758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393" y="2194772"/>
            <a:ext cx="1116312" cy="1116312"/>
          </a:xfrm>
          <a:prstGeom prst="rect">
            <a:avLst/>
          </a:prstGeom>
        </p:spPr>
      </p:pic>
    </p:spTree>
    <p:extLst>
      <p:ext uri="{BB962C8B-B14F-4D97-AF65-F5344CB8AC3E}">
        <p14:creationId xmlns:p14="http://schemas.microsoft.com/office/powerpoint/2010/main" val="2706453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0AE7CB6-B510-108C-4CD4-916932CFC404}"/>
              </a:ext>
            </a:extLst>
          </p:cNvPr>
          <p:cNvSpPr/>
          <p:nvPr/>
        </p:nvSpPr>
        <p:spPr>
          <a:xfrm>
            <a:off x="1574181" y="455484"/>
            <a:ext cx="4087317" cy="622388"/>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800"/>
            <a:r>
              <a:rPr lang="en-US" sz="4000" b="1" dirty="0">
                <a:solidFill>
                  <a:srgbClr val="FFFFFF"/>
                </a:solidFill>
                <a:cs typeface="Arial" pitchFamily="34" charset="0"/>
              </a:rPr>
              <a:t>NỘI DUNG:</a:t>
            </a:r>
            <a:endParaRPr lang="en-US" sz="4000" b="1" dirty="0">
              <a:solidFill>
                <a:srgbClr val="FFFFFF"/>
              </a:solidFill>
              <a:latin typeface="Arial" pitchFamily="34" charset="0"/>
              <a:cs typeface="Arial" pitchFamily="34" charset="0"/>
            </a:endParaRPr>
          </a:p>
        </p:txBody>
      </p:sp>
      <p:cxnSp>
        <p:nvCxnSpPr>
          <p:cNvPr id="3" name="Straight Connector 2">
            <a:extLst>
              <a:ext uri="{FF2B5EF4-FFF2-40B4-BE49-F238E27FC236}">
                <a16:creationId xmlns:a16="http://schemas.microsoft.com/office/drawing/2014/main" id="{B509E115-7BA8-DF74-D161-9C8DAE0C1C41}"/>
              </a:ext>
            </a:extLst>
          </p:cNvPr>
          <p:cNvCxnSpPr/>
          <p:nvPr/>
        </p:nvCxnSpPr>
        <p:spPr>
          <a:xfrm>
            <a:off x="6971547" y="620510"/>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04FFD7B-C6EF-6FCA-BC90-5D165F70C9C6}"/>
              </a:ext>
            </a:extLst>
          </p:cNvPr>
          <p:cNvCxnSpPr/>
          <p:nvPr/>
        </p:nvCxnSpPr>
        <p:spPr>
          <a:xfrm>
            <a:off x="10872984" y="78489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5" name="Rounded Rectangle 1">
            <a:extLst>
              <a:ext uri="{FF2B5EF4-FFF2-40B4-BE49-F238E27FC236}">
                <a16:creationId xmlns:a16="http://schemas.microsoft.com/office/drawing/2014/main" id="{90873128-BC63-FBA1-F796-0645F60C6436}"/>
              </a:ext>
            </a:extLst>
          </p:cNvPr>
          <p:cNvSpPr/>
          <p:nvPr/>
        </p:nvSpPr>
        <p:spPr>
          <a:xfrm>
            <a:off x="1139678" y="1735256"/>
            <a:ext cx="9385649" cy="2394949"/>
          </a:xfrm>
          <a:prstGeom prst="roundRect">
            <a:avLst/>
          </a:prstGeom>
          <a:solidFill>
            <a:srgbClr val="FBF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-li-a. Sau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rằng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8146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24" y="1"/>
            <a:ext cx="2038776"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nvGrpSpPr>
          <p:cNvPr id="11" name="Group 10">
            <a:extLst>
              <a:ext uri="{FF2B5EF4-FFF2-40B4-BE49-F238E27FC236}">
                <a16:creationId xmlns:a16="http://schemas.microsoft.com/office/drawing/2014/main" id="{E8D701D1-489C-4F88-8042-E72116D09F17}"/>
              </a:ext>
            </a:extLst>
          </p:cNvPr>
          <p:cNvGrpSpPr/>
          <p:nvPr/>
        </p:nvGrpSpPr>
        <p:grpSpPr>
          <a:xfrm>
            <a:off x="1581035" y="2347792"/>
            <a:ext cx="8859837" cy="1683160"/>
            <a:chOff x="2155343" y="630649"/>
            <a:chExt cx="6644878" cy="1262370"/>
          </a:xfrm>
        </p:grpSpPr>
        <p:sp>
          <p:nvSpPr>
            <p:cNvPr id="12" name="Rectangle: Rounded Corners 43">
              <a:extLst>
                <a:ext uri="{FF2B5EF4-FFF2-40B4-BE49-F238E27FC236}">
                  <a16:creationId xmlns:a16="http://schemas.microsoft.com/office/drawing/2014/main" id="{41DB2D1E-BBD1-4254-B660-1C761A165A33}"/>
                </a:ext>
              </a:extLst>
            </p:cNvPr>
            <p:cNvSpPr/>
            <p:nvPr/>
          </p:nvSpPr>
          <p:spPr>
            <a:xfrm>
              <a:off x="2155343" y="630649"/>
              <a:ext cx="6644878" cy="1262370"/>
            </a:xfrm>
            <a:custGeom>
              <a:avLst/>
              <a:gdLst>
                <a:gd name="connsiteX0" fmla="*/ 0 w 6644878"/>
                <a:gd name="connsiteY0" fmla="*/ 210399 h 1262370"/>
                <a:gd name="connsiteX1" fmla="*/ 210399 w 6644878"/>
                <a:gd name="connsiteY1" fmla="*/ 0 h 1262370"/>
                <a:gd name="connsiteX2" fmla="*/ 838465 w 6644878"/>
                <a:gd name="connsiteY2" fmla="*/ 0 h 1262370"/>
                <a:gd name="connsiteX3" fmla="*/ 1279809 w 6644878"/>
                <a:gd name="connsiteY3" fmla="*/ 0 h 1262370"/>
                <a:gd name="connsiteX4" fmla="*/ 1721153 w 6644878"/>
                <a:gd name="connsiteY4" fmla="*/ 0 h 1262370"/>
                <a:gd name="connsiteX5" fmla="*/ 2411460 w 6644878"/>
                <a:gd name="connsiteY5" fmla="*/ 0 h 1262370"/>
                <a:gd name="connsiteX6" fmla="*/ 3039526 w 6644878"/>
                <a:gd name="connsiteY6" fmla="*/ 0 h 1262370"/>
                <a:gd name="connsiteX7" fmla="*/ 3418629 w 6644878"/>
                <a:gd name="connsiteY7" fmla="*/ 0 h 1262370"/>
                <a:gd name="connsiteX8" fmla="*/ 3922214 w 6644878"/>
                <a:gd name="connsiteY8" fmla="*/ 0 h 1262370"/>
                <a:gd name="connsiteX9" fmla="*/ 4550280 w 6644878"/>
                <a:gd name="connsiteY9" fmla="*/ 0 h 1262370"/>
                <a:gd name="connsiteX10" fmla="*/ 5178346 w 6644878"/>
                <a:gd name="connsiteY10" fmla="*/ 0 h 1262370"/>
                <a:gd name="connsiteX11" fmla="*/ 5557450 w 6644878"/>
                <a:gd name="connsiteY11" fmla="*/ 0 h 1262370"/>
                <a:gd name="connsiteX12" fmla="*/ 5936553 w 6644878"/>
                <a:gd name="connsiteY12" fmla="*/ 0 h 1262370"/>
                <a:gd name="connsiteX13" fmla="*/ 6434479 w 6644878"/>
                <a:gd name="connsiteY13" fmla="*/ 0 h 1262370"/>
                <a:gd name="connsiteX14" fmla="*/ 6644878 w 6644878"/>
                <a:gd name="connsiteY14" fmla="*/ 210399 h 1262370"/>
                <a:gd name="connsiteX15" fmla="*/ 6644878 w 6644878"/>
                <a:gd name="connsiteY15" fmla="*/ 605938 h 1262370"/>
                <a:gd name="connsiteX16" fmla="*/ 6644878 w 6644878"/>
                <a:gd name="connsiteY16" fmla="*/ 1051971 h 1262370"/>
                <a:gd name="connsiteX17" fmla="*/ 6434479 w 6644878"/>
                <a:gd name="connsiteY17" fmla="*/ 1262370 h 1262370"/>
                <a:gd name="connsiteX18" fmla="*/ 5993135 w 6644878"/>
                <a:gd name="connsiteY18" fmla="*/ 1262370 h 1262370"/>
                <a:gd name="connsiteX19" fmla="*/ 5427310 w 6644878"/>
                <a:gd name="connsiteY19" fmla="*/ 1262370 h 1262370"/>
                <a:gd name="connsiteX20" fmla="*/ 4985966 w 6644878"/>
                <a:gd name="connsiteY20" fmla="*/ 1262370 h 1262370"/>
                <a:gd name="connsiteX21" fmla="*/ 4482381 w 6644878"/>
                <a:gd name="connsiteY21" fmla="*/ 1262370 h 1262370"/>
                <a:gd name="connsiteX22" fmla="*/ 3916556 w 6644878"/>
                <a:gd name="connsiteY22" fmla="*/ 1262370 h 1262370"/>
                <a:gd name="connsiteX23" fmla="*/ 3350730 w 6644878"/>
                <a:gd name="connsiteY23" fmla="*/ 1262370 h 1262370"/>
                <a:gd name="connsiteX24" fmla="*/ 2660423 w 6644878"/>
                <a:gd name="connsiteY24" fmla="*/ 1262370 h 1262370"/>
                <a:gd name="connsiteX25" fmla="*/ 2032357 w 6644878"/>
                <a:gd name="connsiteY25" fmla="*/ 1262370 h 1262370"/>
                <a:gd name="connsiteX26" fmla="*/ 1653254 w 6644878"/>
                <a:gd name="connsiteY26" fmla="*/ 1262370 h 1262370"/>
                <a:gd name="connsiteX27" fmla="*/ 962947 w 6644878"/>
                <a:gd name="connsiteY27" fmla="*/ 1262370 h 1262370"/>
                <a:gd name="connsiteX28" fmla="*/ 210399 w 6644878"/>
                <a:gd name="connsiteY28" fmla="*/ 1262370 h 1262370"/>
                <a:gd name="connsiteX29" fmla="*/ 0 w 6644878"/>
                <a:gd name="connsiteY29" fmla="*/ 1051971 h 1262370"/>
                <a:gd name="connsiteX30" fmla="*/ 0 w 6644878"/>
                <a:gd name="connsiteY30" fmla="*/ 648016 h 1262370"/>
                <a:gd name="connsiteX31" fmla="*/ 0 w 6644878"/>
                <a:gd name="connsiteY31" fmla="*/ 210399 h 12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44878" h="1262370" fill="none" extrusionOk="0">
                  <a:moveTo>
                    <a:pt x="0" y="210399"/>
                  </a:moveTo>
                  <a:cubicBezTo>
                    <a:pt x="23810" y="104895"/>
                    <a:pt x="100509" y="-206"/>
                    <a:pt x="210399" y="0"/>
                  </a:cubicBezTo>
                  <a:cubicBezTo>
                    <a:pt x="492335" y="-54363"/>
                    <a:pt x="525848" y="6963"/>
                    <a:pt x="838465" y="0"/>
                  </a:cubicBezTo>
                  <a:cubicBezTo>
                    <a:pt x="1151082" y="-6963"/>
                    <a:pt x="1090451" y="20186"/>
                    <a:pt x="1279809" y="0"/>
                  </a:cubicBezTo>
                  <a:cubicBezTo>
                    <a:pt x="1469167" y="-20186"/>
                    <a:pt x="1537717" y="40348"/>
                    <a:pt x="1721153" y="0"/>
                  </a:cubicBezTo>
                  <a:cubicBezTo>
                    <a:pt x="1904589" y="-40348"/>
                    <a:pt x="2138847" y="77985"/>
                    <a:pt x="2411460" y="0"/>
                  </a:cubicBezTo>
                  <a:cubicBezTo>
                    <a:pt x="2684073" y="-77985"/>
                    <a:pt x="2821895" y="14974"/>
                    <a:pt x="3039526" y="0"/>
                  </a:cubicBezTo>
                  <a:cubicBezTo>
                    <a:pt x="3257157" y="-14974"/>
                    <a:pt x="3266596" y="25069"/>
                    <a:pt x="3418629" y="0"/>
                  </a:cubicBezTo>
                  <a:cubicBezTo>
                    <a:pt x="3570662" y="-25069"/>
                    <a:pt x="3812154" y="24275"/>
                    <a:pt x="3922214" y="0"/>
                  </a:cubicBezTo>
                  <a:cubicBezTo>
                    <a:pt x="4032274" y="-24275"/>
                    <a:pt x="4346347" y="40491"/>
                    <a:pt x="4550280" y="0"/>
                  </a:cubicBezTo>
                  <a:cubicBezTo>
                    <a:pt x="4754213" y="-40491"/>
                    <a:pt x="5017380" y="56787"/>
                    <a:pt x="5178346" y="0"/>
                  </a:cubicBezTo>
                  <a:cubicBezTo>
                    <a:pt x="5339312" y="-56787"/>
                    <a:pt x="5470584" y="316"/>
                    <a:pt x="5557450" y="0"/>
                  </a:cubicBezTo>
                  <a:cubicBezTo>
                    <a:pt x="5644316" y="-316"/>
                    <a:pt x="5834493" y="27027"/>
                    <a:pt x="5936553" y="0"/>
                  </a:cubicBezTo>
                  <a:cubicBezTo>
                    <a:pt x="6038613" y="-27027"/>
                    <a:pt x="6263078" y="40413"/>
                    <a:pt x="6434479" y="0"/>
                  </a:cubicBezTo>
                  <a:cubicBezTo>
                    <a:pt x="6570413" y="-9372"/>
                    <a:pt x="6645711" y="98742"/>
                    <a:pt x="6644878" y="210399"/>
                  </a:cubicBezTo>
                  <a:cubicBezTo>
                    <a:pt x="6656065" y="361163"/>
                    <a:pt x="6639229" y="483496"/>
                    <a:pt x="6644878" y="605938"/>
                  </a:cubicBezTo>
                  <a:cubicBezTo>
                    <a:pt x="6650527" y="728380"/>
                    <a:pt x="6607342" y="880146"/>
                    <a:pt x="6644878" y="1051971"/>
                  </a:cubicBezTo>
                  <a:cubicBezTo>
                    <a:pt x="6668813" y="1166537"/>
                    <a:pt x="6549994" y="1257005"/>
                    <a:pt x="6434479" y="1262370"/>
                  </a:cubicBezTo>
                  <a:cubicBezTo>
                    <a:pt x="6295141" y="1263227"/>
                    <a:pt x="6183876" y="1223307"/>
                    <a:pt x="5993135" y="1262370"/>
                  </a:cubicBezTo>
                  <a:cubicBezTo>
                    <a:pt x="5802394" y="1301433"/>
                    <a:pt x="5683068" y="1239933"/>
                    <a:pt x="5427310" y="1262370"/>
                  </a:cubicBezTo>
                  <a:cubicBezTo>
                    <a:pt x="5171552" y="1284807"/>
                    <a:pt x="5112343" y="1251953"/>
                    <a:pt x="4985966" y="1262370"/>
                  </a:cubicBezTo>
                  <a:cubicBezTo>
                    <a:pt x="4859589" y="1272787"/>
                    <a:pt x="4607267" y="1244839"/>
                    <a:pt x="4482381" y="1262370"/>
                  </a:cubicBezTo>
                  <a:cubicBezTo>
                    <a:pt x="4357496" y="1279901"/>
                    <a:pt x="4149069" y="1229569"/>
                    <a:pt x="3916556" y="1262370"/>
                  </a:cubicBezTo>
                  <a:cubicBezTo>
                    <a:pt x="3684044" y="1295171"/>
                    <a:pt x="3535302" y="1198007"/>
                    <a:pt x="3350730" y="1262370"/>
                  </a:cubicBezTo>
                  <a:cubicBezTo>
                    <a:pt x="3166158" y="1326733"/>
                    <a:pt x="2866509" y="1212365"/>
                    <a:pt x="2660423" y="1262370"/>
                  </a:cubicBezTo>
                  <a:cubicBezTo>
                    <a:pt x="2454337" y="1312375"/>
                    <a:pt x="2279892" y="1234388"/>
                    <a:pt x="2032357" y="1262370"/>
                  </a:cubicBezTo>
                  <a:cubicBezTo>
                    <a:pt x="1784822" y="1290352"/>
                    <a:pt x="1834888" y="1256956"/>
                    <a:pt x="1653254" y="1262370"/>
                  </a:cubicBezTo>
                  <a:cubicBezTo>
                    <a:pt x="1471620" y="1267784"/>
                    <a:pt x="1155283" y="1222427"/>
                    <a:pt x="962947" y="1262370"/>
                  </a:cubicBezTo>
                  <a:cubicBezTo>
                    <a:pt x="770611" y="1302313"/>
                    <a:pt x="418330" y="1193500"/>
                    <a:pt x="210399" y="1262370"/>
                  </a:cubicBezTo>
                  <a:cubicBezTo>
                    <a:pt x="82872" y="1268726"/>
                    <a:pt x="-21752" y="1180453"/>
                    <a:pt x="0" y="1051971"/>
                  </a:cubicBezTo>
                  <a:cubicBezTo>
                    <a:pt x="-24026" y="861835"/>
                    <a:pt x="23561" y="737703"/>
                    <a:pt x="0" y="648016"/>
                  </a:cubicBezTo>
                  <a:cubicBezTo>
                    <a:pt x="-23561" y="558329"/>
                    <a:pt x="43407" y="412163"/>
                    <a:pt x="0" y="210399"/>
                  </a:cubicBezTo>
                  <a:close/>
                </a:path>
                <a:path w="6644878" h="1262370" stroke="0" extrusionOk="0">
                  <a:moveTo>
                    <a:pt x="0" y="210399"/>
                  </a:moveTo>
                  <a:cubicBezTo>
                    <a:pt x="-14544" y="89902"/>
                    <a:pt x="108328" y="10756"/>
                    <a:pt x="210399" y="0"/>
                  </a:cubicBezTo>
                  <a:cubicBezTo>
                    <a:pt x="506952" y="-24442"/>
                    <a:pt x="682351" y="17164"/>
                    <a:pt x="838465" y="0"/>
                  </a:cubicBezTo>
                  <a:cubicBezTo>
                    <a:pt x="994579" y="-17164"/>
                    <a:pt x="1184967" y="2293"/>
                    <a:pt x="1466532" y="0"/>
                  </a:cubicBezTo>
                  <a:cubicBezTo>
                    <a:pt x="1748097" y="-2293"/>
                    <a:pt x="1890028" y="12598"/>
                    <a:pt x="2094598" y="0"/>
                  </a:cubicBezTo>
                  <a:cubicBezTo>
                    <a:pt x="2299168" y="-12598"/>
                    <a:pt x="2599756" y="15626"/>
                    <a:pt x="2784905" y="0"/>
                  </a:cubicBezTo>
                  <a:cubicBezTo>
                    <a:pt x="2970054" y="-15626"/>
                    <a:pt x="3069290" y="22384"/>
                    <a:pt x="3226249" y="0"/>
                  </a:cubicBezTo>
                  <a:cubicBezTo>
                    <a:pt x="3383208" y="-22384"/>
                    <a:pt x="3584890" y="52893"/>
                    <a:pt x="3792074" y="0"/>
                  </a:cubicBezTo>
                  <a:cubicBezTo>
                    <a:pt x="3999259" y="-52893"/>
                    <a:pt x="4145132" y="30848"/>
                    <a:pt x="4295659" y="0"/>
                  </a:cubicBezTo>
                  <a:cubicBezTo>
                    <a:pt x="4446187" y="-30848"/>
                    <a:pt x="4563152" y="1944"/>
                    <a:pt x="4737003" y="0"/>
                  </a:cubicBezTo>
                  <a:cubicBezTo>
                    <a:pt x="4910854" y="-1944"/>
                    <a:pt x="5083002" y="62021"/>
                    <a:pt x="5365069" y="0"/>
                  </a:cubicBezTo>
                  <a:cubicBezTo>
                    <a:pt x="5647136" y="-62021"/>
                    <a:pt x="5589033" y="14790"/>
                    <a:pt x="5744172" y="0"/>
                  </a:cubicBezTo>
                  <a:cubicBezTo>
                    <a:pt x="5899311" y="-14790"/>
                    <a:pt x="6126732" y="1517"/>
                    <a:pt x="6434479" y="0"/>
                  </a:cubicBezTo>
                  <a:cubicBezTo>
                    <a:pt x="6555718" y="-16723"/>
                    <a:pt x="6651973" y="79946"/>
                    <a:pt x="6644878" y="210399"/>
                  </a:cubicBezTo>
                  <a:cubicBezTo>
                    <a:pt x="6692896" y="414589"/>
                    <a:pt x="6637373" y="476723"/>
                    <a:pt x="6644878" y="631185"/>
                  </a:cubicBezTo>
                  <a:cubicBezTo>
                    <a:pt x="6652383" y="785647"/>
                    <a:pt x="6614339" y="904964"/>
                    <a:pt x="6644878" y="1051971"/>
                  </a:cubicBezTo>
                  <a:cubicBezTo>
                    <a:pt x="6617107" y="1187186"/>
                    <a:pt x="6551859" y="1259887"/>
                    <a:pt x="6434479" y="1262370"/>
                  </a:cubicBezTo>
                  <a:cubicBezTo>
                    <a:pt x="6298290" y="1307764"/>
                    <a:pt x="6066735" y="1240674"/>
                    <a:pt x="5868654" y="1262370"/>
                  </a:cubicBezTo>
                  <a:cubicBezTo>
                    <a:pt x="5670574" y="1284066"/>
                    <a:pt x="5598812" y="1226475"/>
                    <a:pt x="5365069" y="1262370"/>
                  </a:cubicBezTo>
                  <a:cubicBezTo>
                    <a:pt x="5131327" y="1298265"/>
                    <a:pt x="5014381" y="1206814"/>
                    <a:pt x="4737003" y="1262370"/>
                  </a:cubicBezTo>
                  <a:cubicBezTo>
                    <a:pt x="4459625" y="1317926"/>
                    <a:pt x="4514050" y="1234122"/>
                    <a:pt x="4295659" y="1262370"/>
                  </a:cubicBezTo>
                  <a:cubicBezTo>
                    <a:pt x="4077268" y="1290618"/>
                    <a:pt x="4012594" y="1218308"/>
                    <a:pt x="3854315" y="1262370"/>
                  </a:cubicBezTo>
                  <a:cubicBezTo>
                    <a:pt x="3696036" y="1306432"/>
                    <a:pt x="3436025" y="1195551"/>
                    <a:pt x="3288489" y="1262370"/>
                  </a:cubicBezTo>
                  <a:cubicBezTo>
                    <a:pt x="3140953" y="1329189"/>
                    <a:pt x="2953101" y="1251055"/>
                    <a:pt x="2722664" y="1262370"/>
                  </a:cubicBezTo>
                  <a:cubicBezTo>
                    <a:pt x="2492228" y="1273685"/>
                    <a:pt x="2515713" y="1218431"/>
                    <a:pt x="2343561" y="1262370"/>
                  </a:cubicBezTo>
                  <a:cubicBezTo>
                    <a:pt x="2171409" y="1306309"/>
                    <a:pt x="2094134" y="1239824"/>
                    <a:pt x="1902217" y="1262370"/>
                  </a:cubicBezTo>
                  <a:cubicBezTo>
                    <a:pt x="1710300" y="1284916"/>
                    <a:pt x="1604912" y="1230225"/>
                    <a:pt x="1523114" y="1262370"/>
                  </a:cubicBezTo>
                  <a:cubicBezTo>
                    <a:pt x="1441316" y="1294515"/>
                    <a:pt x="1219732" y="1247731"/>
                    <a:pt x="1081770" y="1262370"/>
                  </a:cubicBezTo>
                  <a:cubicBezTo>
                    <a:pt x="943808" y="1277009"/>
                    <a:pt x="631432" y="1172336"/>
                    <a:pt x="210399" y="1262370"/>
                  </a:cubicBezTo>
                  <a:cubicBezTo>
                    <a:pt x="89306" y="1269770"/>
                    <a:pt x="-11531" y="1171842"/>
                    <a:pt x="0" y="1051971"/>
                  </a:cubicBezTo>
                  <a:cubicBezTo>
                    <a:pt x="-9625" y="939466"/>
                    <a:pt x="5155" y="808075"/>
                    <a:pt x="0" y="622769"/>
                  </a:cubicBezTo>
                  <a:cubicBezTo>
                    <a:pt x="-5155" y="437463"/>
                    <a:pt x="32529" y="333749"/>
                    <a:pt x="0" y="21039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just" defTabSz="1219170" fontAlgn="base">
                <a:spcBef>
                  <a:spcPct val="0"/>
                </a:spcBef>
                <a:spcAft>
                  <a:spcPct val="0"/>
                </a:spcAft>
                <a:defRPr/>
              </a:pPr>
              <a:endParaRPr lang="en-US" sz="3200" kern="0" dirty="0">
                <a:solidFill>
                  <a:prstClr val="white"/>
                </a:solidFill>
                <a:latin typeface="等线"/>
                <a:ea typeface="宋体" pitchFamily="2" charset="-122"/>
              </a:endParaRPr>
            </a:p>
          </p:txBody>
        </p:sp>
        <p:sp>
          <p:nvSpPr>
            <p:cNvPr id="13" name="Rectangle 12">
              <a:extLst>
                <a:ext uri="{FF2B5EF4-FFF2-40B4-BE49-F238E27FC236}">
                  <a16:creationId xmlns:a16="http://schemas.microsoft.com/office/drawing/2014/main" id="{38530A37-E4B5-4B5A-94CC-ACEEF9DAD5EB}"/>
                </a:ext>
              </a:extLst>
            </p:cNvPr>
            <p:cNvSpPr/>
            <p:nvPr/>
          </p:nvSpPr>
          <p:spPr>
            <a:xfrm>
              <a:off x="2241067" y="753759"/>
              <a:ext cx="6473429" cy="1054231"/>
            </a:xfrm>
            <a:prstGeom prst="rect">
              <a:avLst/>
            </a:prstGeom>
          </p:spPr>
          <p:txBody>
            <a:bodyPr wrap="square">
              <a:spAutoFit/>
            </a:bodyPr>
            <a:lstStyle/>
            <a:p>
              <a:pPr algn="just" defTabSz="1219170" fontAlgn="base">
                <a:spcBef>
                  <a:spcPct val="0"/>
                </a:spcBef>
                <a:spcAft>
                  <a:spcPct val="0"/>
                </a:spcAft>
              </a:pPr>
              <a:r>
                <a:rPr lang="en-US" sz="4267" b="1" dirty="0" err="1">
                  <a:solidFill>
                    <a:srgbClr val="C00000"/>
                  </a:solidFill>
                  <a:latin typeface="Calibri" panose="020F0502020204030204" pitchFamily="34" charset="0"/>
                  <a:ea typeface="宋体" pitchFamily="2" charset="-122"/>
                  <a:cs typeface="Calibri" panose="020F0502020204030204" pitchFamily="34" charset="0"/>
                </a:rPr>
                <a:t>Sau</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bài</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học</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em</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rút</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ra</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bài</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học</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liên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hệ</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bản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thân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là</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gì</a:t>
              </a:r>
              <a:r>
                <a:rPr lang="en-US" sz="4267" b="1" dirty="0">
                  <a:solidFill>
                    <a:srgbClr val="C00000"/>
                  </a:solidFill>
                  <a:latin typeface="Calibri" panose="020F0502020204030204" pitchFamily="34" charset="0"/>
                  <a:ea typeface="宋体" pitchFamily="2" charset="-122"/>
                  <a:cs typeface="Calibri" panose="020F0502020204030204" pitchFamily="34" charset="0"/>
                </a:rPr>
                <a:t>?</a:t>
              </a:r>
            </a:p>
          </p:txBody>
        </p:sp>
      </p:grpSp>
      <p:pic>
        <p:nvPicPr>
          <p:cNvPr id="17" name="Picture 16">
            <a:extLst>
              <a:ext uri="{FF2B5EF4-FFF2-40B4-BE49-F238E27FC236}">
                <a16:creationId xmlns:a16="http://schemas.microsoft.com/office/drawing/2014/main" id="{7DD6987C-4AF3-4910-8E6B-686493597110}"/>
              </a:ext>
            </a:extLst>
          </p:cNvPr>
          <p:cNvPicPr>
            <a:picLocks noChangeAspect="1"/>
          </p:cNvPicPr>
          <p:nvPr/>
        </p:nvPicPr>
        <p:blipFill>
          <a:blip r:embed="rId5"/>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2468547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6" y="2942234"/>
            <a:ext cx="12192000" cy="391353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7" y="1"/>
            <a:ext cx="11093804" cy="2165120"/>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4529" y="1"/>
            <a:ext cx="2038776" cy="6378743"/>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0420" y="3598492"/>
            <a:ext cx="3759101" cy="3186384"/>
          </a:xfrm>
          <a:prstGeom prst="rect">
            <a:avLst/>
          </a:prstGeom>
        </p:spPr>
      </p:pic>
      <p:pic>
        <p:nvPicPr>
          <p:cNvPr id="14" name="Picture 13" descr="Text&#10;&#10;Description automatically generated">
            <a:extLst>
              <a:ext uri="{FF2B5EF4-FFF2-40B4-BE49-F238E27FC236}">
                <a16:creationId xmlns:a16="http://schemas.microsoft.com/office/drawing/2014/main" id="{201DA9B0-073B-48F0-B59D-55EF6CD24D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5128" y="676877"/>
            <a:ext cx="5839624" cy="2850728"/>
          </a:xfrm>
          <a:prstGeom prst="rect">
            <a:avLst/>
          </a:prstGeom>
        </p:spPr>
      </p:pic>
    </p:spTree>
    <p:custDataLst>
      <p:tags r:id="rId1"/>
    </p:custDataLst>
    <p:extLst>
      <p:ext uri="{BB962C8B-B14F-4D97-AF65-F5344CB8AC3E}">
        <p14:creationId xmlns:p14="http://schemas.microsoft.com/office/powerpoint/2010/main" val="5651420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00"/>
              </a:solidFill>
              <a:latin typeface="Arial" pitchFamily="34" charset="0"/>
              <a:ea typeface="宋体" pitchFamily="2" charset="-122"/>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00"/>
              </a:solidFill>
              <a:latin typeface="Arial" pitchFamily="34" charset="0"/>
              <a:ea typeface="宋体" pitchFamily="2" charset="-122"/>
            </a:endParaRPr>
          </a:p>
        </p:txBody>
      </p:sp>
      <p:pic>
        <p:nvPicPr>
          <p:cNvPr id="52" name="图片 4">
            <a:extLst>
              <a:ext uri="{FF2B5EF4-FFF2-40B4-BE49-F238E27FC236}">
                <a16:creationId xmlns:a16="http://schemas.microsoft.com/office/drawing/2014/main" id="{03DB5488-CA91-4134-BD91-CE02038CC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27" y="-1664"/>
            <a:ext cx="8927185" cy="1742272"/>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978DF266-E5C7-4DF7-A1E6-929C5E3513E7}"/>
              </a:ext>
            </a:extLst>
          </p:cNvPr>
          <p:cNvPicPr>
            <a:picLocks noChangeAspect="1"/>
          </p:cNvPicPr>
          <p:nvPr/>
        </p:nvPicPr>
        <p:blipFill>
          <a:blip r:embed="rId3"/>
          <a:stretch>
            <a:fillRect/>
          </a:stretch>
        </p:blipFill>
        <p:spPr>
          <a:xfrm>
            <a:off x="-941928" y="2352589"/>
            <a:ext cx="4304995" cy="4304995"/>
          </a:xfrm>
          <a:prstGeom prst="rect">
            <a:avLst/>
          </a:prstGeom>
        </p:spPr>
      </p:pic>
      <p:grpSp>
        <p:nvGrpSpPr>
          <p:cNvPr id="16" name="Group 15">
            <a:extLst>
              <a:ext uri="{FF2B5EF4-FFF2-40B4-BE49-F238E27FC236}">
                <a16:creationId xmlns:a16="http://schemas.microsoft.com/office/drawing/2014/main" id="{6B78D737-50EA-48B7-BF19-9A9FBE61627B}"/>
              </a:ext>
            </a:extLst>
          </p:cNvPr>
          <p:cNvGrpSpPr/>
          <p:nvPr/>
        </p:nvGrpSpPr>
        <p:grpSpPr>
          <a:xfrm>
            <a:off x="2862915" y="3098905"/>
            <a:ext cx="7976451" cy="643093"/>
            <a:chOff x="1106327" y="206467"/>
            <a:chExt cx="2827790" cy="432581"/>
          </a:xfrm>
          <a:solidFill>
            <a:srgbClr val="FFFFCC"/>
          </a:solidFill>
        </p:grpSpPr>
        <p:sp>
          <p:nvSpPr>
            <p:cNvPr id="17" name="Rectangle: Rounded Corners 43">
              <a:extLst>
                <a:ext uri="{FF2B5EF4-FFF2-40B4-BE49-F238E27FC236}">
                  <a16:creationId xmlns:a16="http://schemas.microsoft.com/office/drawing/2014/main" id="{04749D19-00C0-4B15-BD6A-53D1ABA9A96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grpFill/>
            <a:ln>
              <a:extLst>
                <a:ext uri="{C807C97D-BFC1-408E-A445-0C87EB9F89A2}">
                  <ask:lineSketchStyleProps xmlns:ask="http://schemas.microsoft.com/office/drawing/2018/sketchyshapes" sd="3444377824">
                    <a:custGeom>
                      <a:avLst/>
                      <a:gdLst>
                        <a:gd name="connsiteX0" fmla="*/ 0 w 7976451"/>
                        <a:gd name="connsiteY0" fmla="*/ 107184 h 643093"/>
                        <a:gd name="connsiteX1" fmla="*/ 107184 w 7976451"/>
                        <a:gd name="connsiteY1" fmla="*/ 0 h 643093"/>
                        <a:gd name="connsiteX2" fmla="*/ 549026 w 7976451"/>
                        <a:gd name="connsiteY2" fmla="*/ 0 h 643093"/>
                        <a:gd name="connsiteX3" fmla="*/ 1223730 w 7976451"/>
                        <a:gd name="connsiteY3" fmla="*/ 0 h 643093"/>
                        <a:gd name="connsiteX4" fmla="*/ 1587951 w 7976451"/>
                        <a:gd name="connsiteY4" fmla="*/ 0 h 643093"/>
                        <a:gd name="connsiteX5" fmla="*/ 2107413 w 7976451"/>
                        <a:gd name="connsiteY5" fmla="*/ 0 h 643093"/>
                        <a:gd name="connsiteX6" fmla="*/ 2782117 w 7976451"/>
                        <a:gd name="connsiteY6" fmla="*/ 0 h 643093"/>
                        <a:gd name="connsiteX7" fmla="*/ 3456821 w 7976451"/>
                        <a:gd name="connsiteY7" fmla="*/ 0 h 643093"/>
                        <a:gd name="connsiteX8" fmla="*/ 3821042 w 7976451"/>
                        <a:gd name="connsiteY8" fmla="*/ 0 h 643093"/>
                        <a:gd name="connsiteX9" fmla="*/ 4185263 w 7976451"/>
                        <a:gd name="connsiteY9" fmla="*/ 0 h 643093"/>
                        <a:gd name="connsiteX10" fmla="*/ 4549484 w 7976451"/>
                        <a:gd name="connsiteY10" fmla="*/ 0 h 643093"/>
                        <a:gd name="connsiteX11" fmla="*/ 4991325 w 7976451"/>
                        <a:gd name="connsiteY11" fmla="*/ 0 h 643093"/>
                        <a:gd name="connsiteX12" fmla="*/ 5666030 w 7976451"/>
                        <a:gd name="connsiteY12" fmla="*/ 0 h 643093"/>
                        <a:gd name="connsiteX13" fmla="*/ 6030250 w 7976451"/>
                        <a:gd name="connsiteY13" fmla="*/ 0 h 643093"/>
                        <a:gd name="connsiteX14" fmla="*/ 6549713 w 7976451"/>
                        <a:gd name="connsiteY14" fmla="*/ 0 h 643093"/>
                        <a:gd name="connsiteX15" fmla="*/ 6991555 w 7976451"/>
                        <a:gd name="connsiteY15" fmla="*/ 0 h 643093"/>
                        <a:gd name="connsiteX16" fmla="*/ 7869267 w 7976451"/>
                        <a:gd name="connsiteY16" fmla="*/ 0 h 643093"/>
                        <a:gd name="connsiteX17" fmla="*/ 7976451 w 7976451"/>
                        <a:gd name="connsiteY17" fmla="*/ 107184 h 643093"/>
                        <a:gd name="connsiteX18" fmla="*/ 7976451 w 7976451"/>
                        <a:gd name="connsiteY18" fmla="*/ 535909 h 643093"/>
                        <a:gd name="connsiteX19" fmla="*/ 7869267 w 7976451"/>
                        <a:gd name="connsiteY19" fmla="*/ 643093 h 643093"/>
                        <a:gd name="connsiteX20" fmla="*/ 7272184 w 7976451"/>
                        <a:gd name="connsiteY20" fmla="*/ 643093 h 643093"/>
                        <a:gd name="connsiteX21" fmla="*/ 6519859 w 7976451"/>
                        <a:gd name="connsiteY21" fmla="*/ 643093 h 643093"/>
                        <a:gd name="connsiteX22" fmla="*/ 5845155 w 7976451"/>
                        <a:gd name="connsiteY22" fmla="*/ 643093 h 643093"/>
                        <a:gd name="connsiteX23" fmla="*/ 5480934 w 7976451"/>
                        <a:gd name="connsiteY23" fmla="*/ 643093 h 643093"/>
                        <a:gd name="connsiteX24" fmla="*/ 4728609 w 7976451"/>
                        <a:gd name="connsiteY24" fmla="*/ 643093 h 643093"/>
                        <a:gd name="connsiteX25" fmla="*/ 3976284 w 7976451"/>
                        <a:gd name="connsiteY25" fmla="*/ 643093 h 643093"/>
                        <a:gd name="connsiteX26" fmla="*/ 3534442 w 7976451"/>
                        <a:gd name="connsiteY26" fmla="*/ 643093 h 643093"/>
                        <a:gd name="connsiteX27" fmla="*/ 2782117 w 7976451"/>
                        <a:gd name="connsiteY27" fmla="*/ 643093 h 643093"/>
                        <a:gd name="connsiteX28" fmla="*/ 2185034 w 7976451"/>
                        <a:gd name="connsiteY28" fmla="*/ 643093 h 643093"/>
                        <a:gd name="connsiteX29" fmla="*/ 1820813 w 7976451"/>
                        <a:gd name="connsiteY29" fmla="*/ 643093 h 643093"/>
                        <a:gd name="connsiteX30" fmla="*/ 1068488 w 7976451"/>
                        <a:gd name="connsiteY30" fmla="*/ 643093 h 643093"/>
                        <a:gd name="connsiteX31" fmla="*/ 107184 w 7976451"/>
                        <a:gd name="connsiteY31" fmla="*/ 643093 h 643093"/>
                        <a:gd name="connsiteX32" fmla="*/ 0 w 7976451"/>
                        <a:gd name="connsiteY32" fmla="*/ 535909 h 643093"/>
                        <a:gd name="connsiteX33" fmla="*/ 0 w 7976451"/>
                        <a:gd name="connsiteY33" fmla="*/ 107184 h 64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76451" h="643093" fill="none" extrusionOk="0">
                          <a:moveTo>
                            <a:pt x="0" y="107184"/>
                          </a:moveTo>
                          <a:cubicBezTo>
                            <a:pt x="1459" y="48779"/>
                            <a:pt x="57526" y="-2188"/>
                            <a:pt x="107184" y="0"/>
                          </a:cubicBezTo>
                          <a:cubicBezTo>
                            <a:pt x="252615" y="-8449"/>
                            <a:pt x="435872" y="32518"/>
                            <a:pt x="549026" y="0"/>
                          </a:cubicBezTo>
                          <a:cubicBezTo>
                            <a:pt x="662180" y="-32518"/>
                            <a:pt x="933692" y="21002"/>
                            <a:pt x="1223730" y="0"/>
                          </a:cubicBezTo>
                          <a:cubicBezTo>
                            <a:pt x="1513768" y="-21002"/>
                            <a:pt x="1512508" y="37646"/>
                            <a:pt x="1587951" y="0"/>
                          </a:cubicBezTo>
                          <a:cubicBezTo>
                            <a:pt x="1663394" y="-37646"/>
                            <a:pt x="1867267" y="29228"/>
                            <a:pt x="2107413" y="0"/>
                          </a:cubicBezTo>
                          <a:cubicBezTo>
                            <a:pt x="2347559" y="-29228"/>
                            <a:pt x="2566923" y="10652"/>
                            <a:pt x="2782117" y="0"/>
                          </a:cubicBezTo>
                          <a:cubicBezTo>
                            <a:pt x="2997311" y="-10652"/>
                            <a:pt x="3141296" y="55161"/>
                            <a:pt x="3456821" y="0"/>
                          </a:cubicBezTo>
                          <a:cubicBezTo>
                            <a:pt x="3772346" y="-55161"/>
                            <a:pt x="3700605" y="25121"/>
                            <a:pt x="3821042" y="0"/>
                          </a:cubicBezTo>
                          <a:cubicBezTo>
                            <a:pt x="3941479" y="-25121"/>
                            <a:pt x="4078764" y="37551"/>
                            <a:pt x="4185263" y="0"/>
                          </a:cubicBezTo>
                          <a:cubicBezTo>
                            <a:pt x="4291762" y="-37551"/>
                            <a:pt x="4469388" y="25055"/>
                            <a:pt x="4549484" y="0"/>
                          </a:cubicBezTo>
                          <a:cubicBezTo>
                            <a:pt x="4629580" y="-25055"/>
                            <a:pt x="4858178" y="52480"/>
                            <a:pt x="4991325" y="0"/>
                          </a:cubicBezTo>
                          <a:cubicBezTo>
                            <a:pt x="5124472" y="-52480"/>
                            <a:pt x="5343381" y="68766"/>
                            <a:pt x="5666030" y="0"/>
                          </a:cubicBezTo>
                          <a:cubicBezTo>
                            <a:pt x="5988680" y="-68766"/>
                            <a:pt x="5863116" y="22817"/>
                            <a:pt x="6030250" y="0"/>
                          </a:cubicBezTo>
                          <a:cubicBezTo>
                            <a:pt x="6197384" y="-22817"/>
                            <a:pt x="6393077" y="5002"/>
                            <a:pt x="6549713" y="0"/>
                          </a:cubicBezTo>
                          <a:cubicBezTo>
                            <a:pt x="6706349" y="-5002"/>
                            <a:pt x="6800198" y="36415"/>
                            <a:pt x="6991555" y="0"/>
                          </a:cubicBezTo>
                          <a:cubicBezTo>
                            <a:pt x="7182912" y="-36415"/>
                            <a:pt x="7670563" y="1518"/>
                            <a:pt x="7869267" y="0"/>
                          </a:cubicBezTo>
                          <a:cubicBezTo>
                            <a:pt x="7927372" y="-2771"/>
                            <a:pt x="7981763" y="48852"/>
                            <a:pt x="7976451" y="107184"/>
                          </a:cubicBezTo>
                          <a:cubicBezTo>
                            <a:pt x="8026880" y="279414"/>
                            <a:pt x="7955959" y="367117"/>
                            <a:pt x="7976451" y="535909"/>
                          </a:cubicBezTo>
                          <a:cubicBezTo>
                            <a:pt x="7966510" y="588507"/>
                            <a:pt x="7929353" y="640076"/>
                            <a:pt x="7869267" y="643093"/>
                          </a:cubicBezTo>
                          <a:cubicBezTo>
                            <a:pt x="7677423" y="709509"/>
                            <a:pt x="7505708" y="616135"/>
                            <a:pt x="7272184" y="643093"/>
                          </a:cubicBezTo>
                          <a:cubicBezTo>
                            <a:pt x="7038660" y="670051"/>
                            <a:pt x="6857890" y="587657"/>
                            <a:pt x="6519859" y="643093"/>
                          </a:cubicBezTo>
                          <a:cubicBezTo>
                            <a:pt x="6181828" y="698529"/>
                            <a:pt x="6098565" y="597880"/>
                            <a:pt x="5845155" y="643093"/>
                          </a:cubicBezTo>
                          <a:cubicBezTo>
                            <a:pt x="5591745" y="688306"/>
                            <a:pt x="5561988" y="625681"/>
                            <a:pt x="5480934" y="643093"/>
                          </a:cubicBezTo>
                          <a:cubicBezTo>
                            <a:pt x="5399880" y="660505"/>
                            <a:pt x="5010633" y="635191"/>
                            <a:pt x="4728609" y="643093"/>
                          </a:cubicBezTo>
                          <a:cubicBezTo>
                            <a:pt x="4446585" y="650995"/>
                            <a:pt x="4297455" y="569582"/>
                            <a:pt x="3976284" y="643093"/>
                          </a:cubicBezTo>
                          <a:cubicBezTo>
                            <a:pt x="3655113" y="716604"/>
                            <a:pt x="3660283" y="640515"/>
                            <a:pt x="3534442" y="643093"/>
                          </a:cubicBezTo>
                          <a:cubicBezTo>
                            <a:pt x="3408601" y="645671"/>
                            <a:pt x="2938894" y="598638"/>
                            <a:pt x="2782117" y="643093"/>
                          </a:cubicBezTo>
                          <a:cubicBezTo>
                            <a:pt x="2625340" y="687548"/>
                            <a:pt x="2420903" y="621964"/>
                            <a:pt x="2185034" y="643093"/>
                          </a:cubicBezTo>
                          <a:cubicBezTo>
                            <a:pt x="1949165" y="664222"/>
                            <a:pt x="1965619" y="608057"/>
                            <a:pt x="1820813" y="643093"/>
                          </a:cubicBezTo>
                          <a:cubicBezTo>
                            <a:pt x="1676007" y="678129"/>
                            <a:pt x="1233019" y="579107"/>
                            <a:pt x="1068488" y="643093"/>
                          </a:cubicBezTo>
                          <a:cubicBezTo>
                            <a:pt x="903957" y="707079"/>
                            <a:pt x="433374" y="626791"/>
                            <a:pt x="107184" y="643093"/>
                          </a:cubicBezTo>
                          <a:cubicBezTo>
                            <a:pt x="42464" y="641361"/>
                            <a:pt x="12018" y="597774"/>
                            <a:pt x="0" y="535909"/>
                          </a:cubicBezTo>
                          <a:cubicBezTo>
                            <a:pt x="-13479" y="335239"/>
                            <a:pt x="1218" y="217686"/>
                            <a:pt x="0" y="107184"/>
                          </a:cubicBezTo>
                          <a:close/>
                        </a:path>
                        <a:path w="7976451" h="643093" stroke="0" extrusionOk="0">
                          <a:moveTo>
                            <a:pt x="0" y="107184"/>
                          </a:moveTo>
                          <a:cubicBezTo>
                            <a:pt x="-6343" y="46114"/>
                            <a:pt x="61472" y="10265"/>
                            <a:pt x="107184" y="0"/>
                          </a:cubicBezTo>
                          <a:cubicBezTo>
                            <a:pt x="264407" y="-9923"/>
                            <a:pt x="506747" y="61382"/>
                            <a:pt x="781888" y="0"/>
                          </a:cubicBezTo>
                          <a:cubicBezTo>
                            <a:pt x="1057029" y="-61382"/>
                            <a:pt x="1286915" y="49700"/>
                            <a:pt x="1456592" y="0"/>
                          </a:cubicBezTo>
                          <a:cubicBezTo>
                            <a:pt x="1626269" y="-49700"/>
                            <a:pt x="1836819" y="76148"/>
                            <a:pt x="2131296" y="0"/>
                          </a:cubicBezTo>
                          <a:cubicBezTo>
                            <a:pt x="2425773" y="-76148"/>
                            <a:pt x="2718052" y="34701"/>
                            <a:pt x="2883621" y="0"/>
                          </a:cubicBezTo>
                          <a:cubicBezTo>
                            <a:pt x="3049190" y="-34701"/>
                            <a:pt x="3138883" y="2074"/>
                            <a:pt x="3325463" y="0"/>
                          </a:cubicBezTo>
                          <a:cubicBezTo>
                            <a:pt x="3512043" y="-2074"/>
                            <a:pt x="3788870" y="12123"/>
                            <a:pt x="3922546" y="0"/>
                          </a:cubicBezTo>
                          <a:cubicBezTo>
                            <a:pt x="4056222" y="-12123"/>
                            <a:pt x="4319363" y="53680"/>
                            <a:pt x="4442009" y="0"/>
                          </a:cubicBezTo>
                          <a:cubicBezTo>
                            <a:pt x="4564655" y="-53680"/>
                            <a:pt x="4732499" y="21577"/>
                            <a:pt x="4883850" y="0"/>
                          </a:cubicBezTo>
                          <a:cubicBezTo>
                            <a:pt x="5035201" y="-21577"/>
                            <a:pt x="5330202" y="15568"/>
                            <a:pt x="5558555" y="0"/>
                          </a:cubicBezTo>
                          <a:cubicBezTo>
                            <a:pt x="5786908" y="-15568"/>
                            <a:pt x="5778136" y="30748"/>
                            <a:pt x="5922775" y="0"/>
                          </a:cubicBezTo>
                          <a:cubicBezTo>
                            <a:pt x="6067414" y="-30748"/>
                            <a:pt x="6145737" y="4552"/>
                            <a:pt x="6286996" y="0"/>
                          </a:cubicBezTo>
                          <a:cubicBezTo>
                            <a:pt x="6428255" y="-4552"/>
                            <a:pt x="6762855" y="66566"/>
                            <a:pt x="6961700" y="0"/>
                          </a:cubicBezTo>
                          <a:cubicBezTo>
                            <a:pt x="7160545" y="-66566"/>
                            <a:pt x="7553609" y="54746"/>
                            <a:pt x="7869267" y="0"/>
                          </a:cubicBezTo>
                          <a:cubicBezTo>
                            <a:pt x="7945707" y="-803"/>
                            <a:pt x="7977904" y="55878"/>
                            <a:pt x="7976451" y="107184"/>
                          </a:cubicBezTo>
                          <a:cubicBezTo>
                            <a:pt x="7981456" y="194356"/>
                            <a:pt x="7948356" y="373907"/>
                            <a:pt x="7976451" y="535909"/>
                          </a:cubicBezTo>
                          <a:cubicBezTo>
                            <a:pt x="7982303" y="607126"/>
                            <a:pt x="7914107" y="633183"/>
                            <a:pt x="7869267" y="643093"/>
                          </a:cubicBezTo>
                          <a:cubicBezTo>
                            <a:pt x="7720038" y="658955"/>
                            <a:pt x="7463366" y="622457"/>
                            <a:pt x="7349805" y="643093"/>
                          </a:cubicBezTo>
                          <a:cubicBezTo>
                            <a:pt x="7236244" y="663729"/>
                            <a:pt x="6957500" y="593568"/>
                            <a:pt x="6675100" y="643093"/>
                          </a:cubicBezTo>
                          <a:cubicBezTo>
                            <a:pt x="6392701" y="692618"/>
                            <a:pt x="6380730" y="619781"/>
                            <a:pt x="6233259" y="643093"/>
                          </a:cubicBezTo>
                          <a:cubicBezTo>
                            <a:pt x="6085788" y="666405"/>
                            <a:pt x="5882166" y="629572"/>
                            <a:pt x="5791417" y="643093"/>
                          </a:cubicBezTo>
                          <a:cubicBezTo>
                            <a:pt x="5700668" y="656614"/>
                            <a:pt x="5418044" y="596595"/>
                            <a:pt x="5194334" y="643093"/>
                          </a:cubicBezTo>
                          <a:cubicBezTo>
                            <a:pt x="4970624" y="689591"/>
                            <a:pt x="4817201" y="636559"/>
                            <a:pt x="4597250" y="643093"/>
                          </a:cubicBezTo>
                          <a:cubicBezTo>
                            <a:pt x="4377299" y="649627"/>
                            <a:pt x="4328692" y="627876"/>
                            <a:pt x="4233030" y="643093"/>
                          </a:cubicBezTo>
                          <a:cubicBezTo>
                            <a:pt x="4137368" y="658310"/>
                            <a:pt x="3941829" y="591001"/>
                            <a:pt x="3791188" y="643093"/>
                          </a:cubicBezTo>
                          <a:cubicBezTo>
                            <a:pt x="3640547" y="695185"/>
                            <a:pt x="3539158" y="630493"/>
                            <a:pt x="3426967" y="643093"/>
                          </a:cubicBezTo>
                          <a:cubicBezTo>
                            <a:pt x="3314776" y="655693"/>
                            <a:pt x="3098867" y="600529"/>
                            <a:pt x="2985126" y="643093"/>
                          </a:cubicBezTo>
                          <a:cubicBezTo>
                            <a:pt x="2871385" y="685657"/>
                            <a:pt x="2624980" y="618384"/>
                            <a:pt x="2310421" y="643093"/>
                          </a:cubicBezTo>
                          <a:cubicBezTo>
                            <a:pt x="1995863" y="667802"/>
                            <a:pt x="2059067" y="611483"/>
                            <a:pt x="1868580" y="643093"/>
                          </a:cubicBezTo>
                          <a:cubicBezTo>
                            <a:pt x="1678093" y="674703"/>
                            <a:pt x="1395650" y="603781"/>
                            <a:pt x="1271496" y="643093"/>
                          </a:cubicBezTo>
                          <a:cubicBezTo>
                            <a:pt x="1147342" y="682405"/>
                            <a:pt x="981931" y="625327"/>
                            <a:pt x="752034" y="643093"/>
                          </a:cubicBezTo>
                          <a:cubicBezTo>
                            <a:pt x="522137" y="660859"/>
                            <a:pt x="330774" y="585868"/>
                            <a:pt x="107184" y="643093"/>
                          </a:cubicBezTo>
                          <a:cubicBezTo>
                            <a:pt x="50143" y="644061"/>
                            <a:pt x="14654" y="594626"/>
                            <a:pt x="0" y="535909"/>
                          </a:cubicBezTo>
                          <a:cubicBezTo>
                            <a:pt x="-48413" y="376825"/>
                            <a:pt x="11571" y="304417"/>
                            <a:pt x="0" y="10718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18" name="Rectangle 17">
              <a:extLst>
                <a:ext uri="{FF2B5EF4-FFF2-40B4-BE49-F238E27FC236}">
                  <a16:creationId xmlns:a16="http://schemas.microsoft.com/office/drawing/2014/main" id="{D43E6B16-B2D6-44AE-A98A-FD0995C1CA32}"/>
                </a:ext>
              </a:extLst>
            </p:cNvPr>
            <p:cNvSpPr/>
            <p:nvPr/>
          </p:nvSpPr>
          <p:spPr>
            <a:xfrm>
              <a:off x="1132793" y="219606"/>
              <a:ext cx="2554535" cy="393353"/>
            </a:xfrm>
            <a:prstGeom prst="rect">
              <a:avLst/>
            </a:prstGeom>
            <a:noFill/>
          </p:spPr>
          <p:txBody>
            <a:bodyPr wrap="square">
              <a:spAutoFit/>
            </a:bodyPr>
            <a:lstStyle/>
            <a:p>
              <a:pPr algn="ctr" defTabSz="1219170" fontAlgn="base">
                <a:spcBef>
                  <a:spcPct val="0"/>
                </a:spcBef>
                <a:spcAft>
                  <a:spcPct val="0"/>
                </a:spcAft>
                <a:defRPr/>
              </a:pPr>
              <a:r>
                <a:rPr lang="en-US" sz="3200" b="0" i="0" dirty="0">
                  <a:solidFill>
                    <a:srgbClr val="002060"/>
                  </a:solidFill>
                  <a:effectLst/>
                  <a:latin typeface="+mj-lt"/>
                </a:rPr>
                <a:t>1. </a:t>
              </a:r>
              <a:r>
                <a:rPr lang="en-US" sz="3200" b="0" i="0" dirty="0" err="1">
                  <a:solidFill>
                    <a:srgbClr val="002060"/>
                  </a:solidFill>
                  <a:effectLst/>
                  <a:latin typeface="+mj-lt"/>
                </a:rPr>
                <a:t>Kể</a:t>
              </a:r>
              <a:r>
                <a:rPr lang="en-US" sz="3200" b="0" i="0" dirty="0">
                  <a:solidFill>
                    <a:srgbClr val="002060"/>
                  </a:solidFill>
                  <a:effectLst/>
                  <a:latin typeface="+mj-lt"/>
                </a:rPr>
                <a:t> </a:t>
              </a:r>
              <a:r>
                <a:rPr lang="en-US" sz="3200" b="0" i="0" dirty="0" err="1">
                  <a:solidFill>
                    <a:srgbClr val="002060"/>
                  </a:solidFill>
                  <a:effectLst/>
                  <a:latin typeface="+mj-lt"/>
                </a:rPr>
                <a:t>về</a:t>
              </a:r>
              <a:r>
                <a:rPr lang="en-US" sz="3200" b="0" i="0" dirty="0">
                  <a:solidFill>
                    <a:srgbClr val="002060"/>
                  </a:solidFill>
                  <a:effectLst/>
                  <a:latin typeface="+mj-lt"/>
                </a:rPr>
                <a:t> </a:t>
              </a:r>
              <a:r>
                <a:rPr lang="en-US" sz="3200" b="0" i="0" dirty="0" err="1">
                  <a:solidFill>
                    <a:srgbClr val="002060"/>
                  </a:solidFill>
                  <a:effectLst/>
                  <a:latin typeface="+mj-lt"/>
                </a:rPr>
                <a:t>một</a:t>
              </a:r>
              <a:r>
                <a:rPr lang="en-US" sz="3200" b="0" i="0" dirty="0">
                  <a:solidFill>
                    <a:srgbClr val="002060"/>
                  </a:solidFill>
                  <a:effectLst/>
                  <a:latin typeface="+mj-lt"/>
                </a:rPr>
                <a:t> </a:t>
              </a:r>
              <a:r>
                <a:rPr lang="en-US" sz="3200" b="0" i="0" dirty="0" err="1">
                  <a:solidFill>
                    <a:srgbClr val="002060"/>
                  </a:solidFill>
                  <a:effectLst/>
                  <a:latin typeface="+mj-lt"/>
                </a:rPr>
                <a:t>việc</a:t>
              </a:r>
              <a:r>
                <a:rPr lang="en-US" sz="3200" b="0" i="0" dirty="0">
                  <a:solidFill>
                    <a:srgbClr val="002060"/>
                  </a:solidFill>
                  <a:effectLst/>
                  <a:latin typeface="+mj-lt"/>
                </a:rPr>
                <a:t> </a:t>
              </a:r>
              <a:r>
                <a:rPr lang="en-US" sz="3200" b="0" i="0" dirty="0" err="1">
                  <a:solidFill>
                    <a:srgbClr val="002060"/>
                  </a:solidFill>
                  <a:effectLst/>
                  <a:latin typeface="+mj-lt"/>
                </a:rPr>
                <a:t>em</a:t>
              </a:r>
              <a:r>
                <a:rPr lang="en-US" sz="3200" b="0" i="0" dirty="0">
                  <a:solidFill>
                    <a:srgbClr val="002060"/>
                  </a:solidFill>
                  <a:effectLst/>
                  <a:latin typeface="+mj-lt"/>
                </a:rPr>
                <a:t> </a:t>
              </a:r>
              <a:r>
                <a:rPr lang="en-US" sz="3200" b="0" i="0" dirty="0" err="1">
                  <a:solidFill>
                    <a:srgbClr val="002060"/>
                  </a:solidFill>
                  <a:effectLst/>
                  <a:latin typeface="+mj-lt"/>
                </a:rPr>
                <a:t>từng</a:t>
              </a:r>
              <a:r>
                <a:rPr lang="en-US" sz="3200" b="0" i="0" dirty="0">
                  <a:solidFill>
                    <a:srgbClr val="002060"/>
                  </a:solidFill>
                  <a:effectLst/>
                  <a:latin typeface="+mj-lt"/>
                </a:rPr>
                <a:t> </a:t>
              </a:r>
              <a:r>
                <a:rPr lang="en-US" sz="3200" b="0" i="0" dirty="0" err="1">
                  <a:solidFill>
                    <a:srgbClr val="002060"/>
                  </a:solidFill>
                  <a:effectLst/>
                  <a:latin typeface="+mj-lt"/>
                </a:rPr>
                <a:t>làm</a:t>
              </a:r>
              <a:r>
                <a:rPr lang="en-US" sz="3200" b="0" i="0" dirty="0">
                  <a:solidFill>
                    <a:srgbClr val="002060"/>
                  </a:solidFill>
                  <a:effectLst/>
                  <a:latin typeface="+mj-lt"/>
                </a:rPr>
                <a:t> ở </a:t>
              </a:r>
              <a:r>
                <a:rPr lang="en-US" sz="3200" b="0" i="0" dirty="0" err="1">
                  <a:solidFill>
                    <a:srgbClr val="002060"/>
                  </a:solidFill>
                  <a:effectLst/>
                  <a:latin typeface="+mj-lt"/>
                </a:rPr>
                <a:t>nhà</a:t>
              </a:r>
              <a:r>
                <a:rPr lang="en-US" sz="3200" b="0" i="0" dirty="0">
                  <a:solidFill>
                    <a:srgbClr val="002060"/>
                  </a:solidFill>
                  <a:effectLst/>
                  <a:latin typeface="+mj-lt"/>
                </a:rPr>
                <a:t>.</a:t>
              </a:r>
              <a:endParaRPr lang="en-US" sz="3200" b="1" dirty="0">
                <a:solidFill>
                  <a:srgbClr val="002060"/>
                </a:solidFill>
                <a:latin typeface="+mj-lt"/>
                <a:ea typeface="宋体" pitchFamily="2" charset="-122"/>
                <a:cs typeface="Calibri" panose="020F0502020204030204" pitchFamily="34" charset="0"/>
                <a:sym typeface="Arial"/>
              </a:endParaRPr>
            </a:p>
          </p:txBody>
        </p:sp>
      </p:grpSp>
      <p:sp>
        <p:nvSpPr>
          <p:cNvPr id="8" name="Rectangle 7">
            <a:extLst>
              <a:ext uri="{FF2B5EF4-FFF2-40B4-BE49-F238E27FC236}">
                <a16:creationId xmlns:a16="http://schemas.microsoft.com/office/drawing/2014/main" id="{2DF46192-3285-400B-81F2-74451D9E9F39}"/>
              </a:ext>
            </a:extLst>
          </p:cNvPr>
          <p:cNvSpPr/>
          <p:nvPr/>
        </p:nvSpPr>
        <p:spPr>
          <a:xfrm>
            <a:off x="1946593" y="1656998"/>
            <a:ext cx="9809096" cy="707886"/>
          </a:xfrm>
          <a:prstGeom prst="rect">
            <a:avLst/>
          </a:prstGeom>
          <a:solidFill>
            <a:srgbClr val="FFFF00"/>
          </a:solidFill>
          <a:ln>
            <a:solidFill>
              <a:srgbClr val="C00000"/>
            </a:solidFill>
          </a:ln>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Em thích đề văn nào dưới đây? Vì sao?</a:t>
            </a:r>
            <a:endParaRPr lang="en-US" sz="4000" b="1" cap="none" spc="0" dirty="0">
              <a:ln w="22225">
                <a:solidFill>
                  <a:schemeClr val="accent2"/>
                </a:solidFill>
                <a:prstDash val="solid"/>
              </a:ln>
              <a:solidFill>
                <a:schemeClr val="accent2">
                  <a:lumMod val="40000"/>
                  <a:lumOff val="60000"/>
                </a:schemeClr>
              </a:solidFill>
              <a:effectLst/>
            </a:endParaRPr>
          </a:p>
        </p:txBody>
      </p:sp>
      <p:grpSp>
        <p:nvGrpSpPr>
          <p:cNvPr id="2" name="Group 1">
            <a:extLst>
              <a:ext uri="{FF2B5EF4-FFF2-40B4-BE49-F238E27FC236}">
                <a16:creationId xmlns:a16="http://schemas.microsoft.com/office/drawing/2014/main" id="{06353184-F360-5AAE-362F-C670329FE576}"/>
              </a:ext>
            </a:extLst>
          </p:cNvPr>
          <p:cNvGrpSpPr/>
          <p:nvPr/>
        </p:nvGrpSpPr>
        <p:grpSpPr>
          <a:xfrm>
            <a:off x="2937569" y="4113094"/>
            <a:ext cx="7976451" cy="643093"/>
            <a:chOff x="1106327" y="206467"/>
            <a:chExt cx="2827790" cy="432581"/>
          </a:xfrm>
          <a:solidFill>
            <a:srgbClr val="FFFFCC"/>
          </a:solidFill>
        </p:grpSpPr>
        <p:sp>
          <p:nvSpPr>
            <p:cNvPr id="3" name="Rectangle: Rounded Corners 43">
              <a:extLst>
                <a:ext uri="{FF2B5EF4-FFF2-40B4-BE49-F238E27FC236}">
                  <a16:creationId xmlns:a16="http://schemas.microsoft.com/office/drawing/2014/main" id="{0851DDF2-C4F8-C4E5-4CEE-3F9488F5A09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grpFill/>
            <a:ln>
              <a:extLst>
                <a:ext uri="{C807C97D-BFC1-408E-A445-0C87EB9F89A2}">
                  <ask:lineSketchStyleProps xmlns:ask="http://schemas.microsoft.com/office/drawing/2018/sketchyshapes" sd="3444377824">
                    <a:custGeom>
                      <a:avLst/>
                      <a:gdLst>
                        <a:gd name="connsiteX0" fmla="*/ 0 w 7976451"/>
                        <a:gd name="connsiteY0" fmla="*/ 107184 h 643093"/>
                        <a:gd name="connsiteX1" fmla="*/ 107184 w 7976451"/>
                        <a:gd name="connsiteY1" fmla="*/ 0 h 643093"/>
                        <a:gd name="connsiteX2" fmla="*/ 549026 w 7976451"/>
                        <a:gd name="connsiteY2" fmla="*/ 0 h 643093"/>
                        <a:gd name="connsiteX3" fmla="*/ 1223730 w 7976451"/>
                        <a:gd name="connsiteY3" fmla="*/ 0 h 643093"/>
                        <a:gd name="connsiteX4" fmla="*/ 1587951 w 7976451"/>
                        <a:gd name="connsiteY4" fmla="*/ 0 h 643093"/>
                        <a:gd name="connsiteX5" fmla="*/ 2107413 w 7976451"/>
                        <a:gd name="connsiteY5" fmla="*/ 0 h 643093"/>
                        <a:gd name="connsiteX6" fmla="*/ 2782117 w 7976451"/>
                        <a:gd name="connsiteY6" fmla="*/ 0 h 643093"/>
                        <a:gd name="connsiteX7" fmla="*/ 3456821 w 7976451"/>
                        <a:gd name="connsiteY7" fmla="*/ 0 h 643093"/>
                        <a:gd name="connsiteX8" fmla="*/ 3821042 w 7976451"/>
                        <a:gd name="connsiteY8" fmla="*/ 0 h 643093"/>
                        <a:gd name="connsiteX9" fmla="*/ 4185263 w 7976451"/>
                        <a:gd name="connsiteY9" fmla="*/ 0 h 643093"/>
                        <a:gd name="connsiteX10" fmla="*/ 4549484 w 7976451"/>
                        <a:gd name="connsiteY10" fmla="*/ 0 h 643093"/>
                        <a:gd name="connsiteX11" fmla="*/ 4991325 w 7976451"/>
                        <a:gd name="connsiteY11" fmla="*/ 0 h 643093"/>
                        <a:gd name="connsiteX12" fmla="*/ 5666030 w 7976451"/>
                        <a:gd name="connsiteY12" fmla="*/ 0 h 643093"/>
                        <a:gd name="connsiteX13" fmla="*/ 6030250 w 7976451"/>
                        <a:gd name="connsiteY13" fmla="*/ 0 h 643093"/>
                        <a:gd name="connsiteX14" fmla="*/ 6549713 w 7976451"/>
                        <a:gd name="connsiteY14" fmla="*/ 0 h 643093"/>
                        <a:gd name="connsiteX15" fmla="*/ 6991555 w 7976451"/>
                        <a:gd name="connsiteY15" fmla="*/ 0 h 643093"/>
                        <a:gd name="connsiteX16" fmla="*/ 7869267 w 7976451"/>
                        <a:gd name="connsiteY16" fmla="*/ 0 h 643093"/>
                        <a:gd name="connsiteX17" fmla="*/ 7976451 w 7976451"/>
                        <a:gd name="connsiteY17" fmla="*/ 107184 h 643093"/>
                        <a:gd name="connsiteX18" fmla="*/ 7976451 w 7976451"/>
                        <a:gd name="connsiteY18" fmla="*/ 535909 h 643093"/>
                        <a:gd name="connsiteX19" fmla="*/ 7869267 w 7976451"/>
                        <a:gd name="connsiteY19" fmla="*/ 643093 h 643093"/>
                        <a:gd name="connsiteX20" fmla="*/ 7272184 w 7976451"/>
                        <a:gd name="connsiteY20" fmla="*/ 643093 h 643093"/>
                        <a:gd name="connsiteX21" fmla="*/ 6519859 w 7976451"/>
                        <a:gd name="connsiteY21" fmla="*/ 643093 h 643093"/>
                        <a:gd name="connsiteX22" fmla="*/ 5845155 w 7976451"/>
                        <a:gd name="connsiteY22" fmla="*/ 643093 h 643093"/>
                        <a:gd name="connsiteX23" fmla="*/ 5480934 w 7976451"/>
                        <a:gd name="connsiteY23" fmla="*/ 643093 h 643093"/>
                        <a:gd name="connsiteX24" fmla="*/ 4728609 w 7976451"/>
                        <a:gd name="connsiteY24" fmla="*/ 643093 h 643093"/>
                        <a:gd name="connsiteX25" fmla="*/ 3976284 w 7976451"/>
                        <a:gd name="connsiteY25" fmla="*/ 643093 h 643093"/>
                        <a:gd name="connsiteX26" fmla="*/ 3534442 w 7976451"/>
                        <a:gd name="connsiteY26" fmla="*/ 643093 h 643093"/>
                        <a:gd name="connsiteX27" fmla="*/ 2782117 w 7976451"/>
                        <a:gd name="connsiteY27" fmla="*/ 643093 h 643093"/>
                        <a:gd name="connsiteX28" fmla="*/ 2185034 w 7976451"/>
                        <a:gd name="connsiteY28" fmla="*/ 643093 h 643093"/>
                        <a:gd name="connsiteX29" fmla="*/ 1820813 w 7976451"/>
                        <a:gd name="connsiteY29" fmla="*/ 643093 h 643093"/>
                        <a:gd name="connsiteX30" fmla="*/ 1068488 w 7976451"/>
                        <a:gd name="connsiteY30" fmla="*/ 643093 h 643093"/>
                        <a:gd name="connsiteX31" fmla="*/ 107184 w 7976451"/>
                        <a:gd name="connsiteY31" fmla="*/ 643093 h 643093"/>
                        <a:gd name="connsiteX32" fmla="*/ 0 w 7976451"/>
                        <a:gd name="connsiteY32" fmla="*/ 535909 h 643093"/>
                        <a:gd name="connsiteX33" fmla="*/ 0 w 7976451"/>
                        <a:gd name="connsiteY33" fmla="*/ 107184 h 64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76451" h="643093" fill="none" extrusionOk="0">
                          <a:moveTo>
                            <a:pt x="0" y="107184"/>
                          </a:moveTo>
                          <a:cubicBezTo>
                            <a:pt x="1459" y="48779"/>
                            <a:pt x="57526" y="-2188"/>
                            <a:pt x="107184" y="0"/>
                          </a:cubicBezTo>
                          <a:cubicBezTo>
                            <a:pt x="252615" y="-8449"/>
                            <a:pt x="435872" y="32518"/>
                            <a:pt x="549026" y="0"/>
                          </a:cubicBezTo>
                          <a:cubicBezTo>
                            <a:pt x="662180" y="-32518"/>
                            <a:pt x="933692" y="21002"/>
                            <a:pt x="1223730" y="0"/>
                          </a:cubicBezTo>
                          <a:cubicBezTo>
                            <a:pt x="1513768" y="-21002"/>
                            <a:pt x="1512508" y="37646"/>
                            <a:pt x="1587951" y="0"/>
                          </a:cubicBezTo>
                          <a:cubicBezTo>
                            <a:pt x="1663394" y="-37646"/>
                            <a:pt x="1867267" y="29228"/>
                            <a:pt x="2107413" y="0"/>
                          </a:cubicBezTo>
                          <a:cubicBezTo>
                            <a:pt x="2347559" y="-29228"/>
                            <a:pt x="2566923" y="10652"/>
                            <a:pt x="2782117" y="0"/>
                          </a:cubicBezTo>
                          <a:cubicBezTo>
                            <a:pt x="2997311" y="-10652"/>
                            <a:pt x="3141296" y="55161"/>
                            <a:pt x="3456821" y="0"/>
                          </a:cubicBezTo>
                          <a:cubicBezTo>
                            <a:pt x="3772346" y="-55161"/>
                            <a:pt x="3700605" y="25121"/>
                            <a:pt x="3821042" y="0"/>
                          </a:cubicBezTo>
                          <a:cubicBezTo>
                            <a:pt x="3941479" y="-25121"/>
                            <a:pt x="4078764" y="37551"/>
                            <a:pt x="4185263" y="0"/>
                          </a:cubicBezTo>
                          <a:cubicBezTo>
                            <a:pt x="4291762" y="-37551"/>
                            <a:pt x="4469388" y="25055"/>
                            <a:pt x="4549484" y="0"/>
                          </a:cubicBezTo>
                          <a:cubicBezTo>
                            <a:pt x="4629580" y="-25055"/>
                            <a:pt x="4858178" y="52480"/>
                            <a:pt x="4991325" y="0"/>
                          </a:cubicBezTo>
                          <a:cubicBezTo>
                            <a:pt x="5124472" y="-52480"/>
                            <a:pt x="5343381" y="68766"/>
                            <a:pt x="5666030" y="0"/>
                          </a:cubicBezTo>
                          <a:cubicBezTo>
                            <a:pt x="5988680" y="-68766"/>
                            <a:pt x="5863116" y="22817"/>
                            <a:pt x="6030250" y="0"/>
                          </a:cubicBezTo>
                          <a:cubicBezTo>
                            <a:pt x="6197384" y="-22817"/>
                            <a:pt x="6393077" y="5002"/>
                            <a:pt x="6549713" y="0"/>
                          </a:cubicBezTo>
                          <a:cubicBezTo>
                            <a:pt x="6706349" y="-5002"/>
                            <a:pt x="6800198" y="36415"/>
                            <a:pt x="6991555" y="0"/>
                          </a:cubicBezTo>
                          <a:cubicBezTo>
                            <a:pt x="7182912" y="-36415"/>
                            <a:pt x="7670563" y="1518"/>
                            <a:pt x="7869267" y="0"/>
                          </a:cubicBezTo>
                          <a:cubicBezTo>
                            <a:pt x="7927372" y="-2771"/>
                            <a:pt x="7981763" y="48852"/>
                            <a:pt x="7976451" y="107184"/>
                          </a:cubicBezTo>
                          <a:cubicBezTo>
                            <a:pt x="8026880" y="279414"/>
                            <a:pt x="7955959" y="367117"/>
                            <a:pt x="7976451" y="535909"/>
                          </a:cubicBezTo>
                          <a:cubicBezTo>
                            <a:pt x="7966510" y="588507"/>
                            <a:pt x="7929353" y="640076"/>
                            <a:pt x="7869267" y="643093"/>
                          </a:cubicBezTo>
                          <a:cubicBezTo>
                            <a:pt x="7677423" y="709509"/>
                            <a:pt x="7505708" y="616135"/>
                            <a:pt x="7272184" y="643093"/>
                          </a:cubicBezTo>
                          <a:cubicBezTo>
                            <a:pt x="7038660" y="670051"/>
                            <a:pt x="6857890" y="587657"/>
                            <a:pt x="6519859" y="643093"/>
                          </a:cubicBezTo>
                          <a:cubicBezTo>
                            <a:pt x="6181828" y="698529"/>
                            <a:pt x="6098565" y="597880"/>
                            <a:pt x="5845155" y="643093"/>
                          </a:cubicBezTo>
                          <a:cubicBezTo>
                            <a:pt x="5591745" y="688306"/>
                            <a:pt x="5561988" y="625681"/>
                            <a:pt x="5480934" y="643093"/>
                          </a:cubicBezTo>
                          <a:cubicBezTo>
                            <a:pt x="5399880" y="660505"/>
                            <a:pt x="5010633" y="635191"/>
                            <a:pt x="4728609" y="643093"/>
                          </a:cubicBezTo>
                          <a:cubicBezTo>
                            <a:pt x="4446585" y="650995"/>
                            <a:pt x="4297455" y="569582"/>
                            <a:pt x="3976284" y="643093"/>
                          </a:cubicBezTo>
                          <a:cubicBezTo>
                            <a:pt x="3655113" y="716604"/>
                            <a:pt x="3660283" y="640515"/>
                            <a:pt x="3534442" y="643093"/>
                          </a:cubicBezTo>
                          <a:cubicBezTo>
                            <a:pt x="3408601" y="645671"/>
                            <a:pt x="2938894" y="598638"/>
                            <a:pt x="2782117" y="643093"/>
                          </a:cubicBezTo>
                          <a:cubicBezTo>
                            <a:pt x="2625340" y="687548"/>
                            <a:pt x="2420903" y="621964"/>
                            <a:pt x="2185034" y="643093"/>
                          </a:cubicBezTo>
                          <a:cubicBezTo>
                            <a:pt x="1949165" y="664222"/>
                            <a:pt x="1965619" y="608057"/>
                            <a:pt x="1820813" y="643093"/>
                          </a:cubicBezTo>
                          <a:cubicBezTo>
                            <a:pt x="1676007" y="678129"/>
                            <a:pt x="1233019" y="579107"/>
                            <a:pt x="1068488" y="643093"/>
                          </a:cubicBezTo>
                          <a:cubicBezTo>
                            <a:pt x="903957" y="707079"/>
                            <a:pt x="433374" y="626791"/>
                            <a:pt x="107184" y="643093"/>
                          </a:cubicBezTo>
                          <a:cubicBezTo>
                            <a:pt x="42464" y="641361"/>
                            <a:pt x="12018" y="597774"/>
                            <a:pt x="0" y="535909"/>
                          </a:cubicBezTo>
                          <a:cubicBezTo>
                            <a:pt x="-13479" y="335239"/>
                            <a:pt x="1218" y="217686"/>
                            <a:pt x="0" y="107184"/>
                          </a:cubicBezTo>
                          <a:close/>
                        </a:path>
                        <a:path w="7976451" h="643093" stroke="0" extrusionOk="0">
                          <a:moveTo>
                            <a:pt x="0" y="107184"/>
                          </a:moveTo>
                          <a:cubicBezTo>
                            <a:pt x="-6343" y="46114"/>
                            <a:pt x="61472" y="10265"/>
                            <a:pt x="107184" y="0"/>
                          </a:cubicBezTo>
                          <a:cubicBezTo>
                            <a:pt x="264407" y="-9923"/>
                            <a:pt x="506747" y="61382"/>
                            <a:pt x="781888" y="0"/>
                          </a:cubicBezTo>
                          <a:cubicBezTo>
                            <a:pt x="1057029" y="-61382"/>
                            <a:pt x="1286915" y="49700"/>
                            <a:pt x="1456592" y="0"/>
                          </a:cubicBezTo>
                          <a:cubicBezTo>
                            <a:pt x="1626269" y="-49700"/>
                            <a:pt x="1836819" y="76148"/>
                            <a:pt x="2131296" y="0"/>
                          </a:cubicBezTo>
                          <a:cubicBezTo>
                            <a:pt x="2425773" y="-76148"/>
                            <a:pt x="2718052" y="34701"/>
                            <a:pt x="2883621" y="0"/>
                          </a:cubicBezTo>
                          <a:cubicBezTo>
                            <a:pt x="3049190" y="-34701"/>
                            <a:pt x="3138883" y="2074"/>
                            <a:pt x="3325463" y="0"/>
                          </a:cubicBezTo>
                          <a:cubicBezTo>
                            <a:pt x="3512043" y="-2074"/>
                            <a:pt x="3788870" y="12123"/>
                            <a:pt x="3922546" y="0"/>
                          </a:cubicBezTo>
                          <a:cubicBezTo>
                            <a:pt x="4056222" y="-12123"/>
                            <a:pt x="4319363" y="53680"/>
                            <a:pt x="4442009" y="0"/>
                          </a:cubicBezTo>
                          <a:cubicBezTo>
                            <a:pt x="4564655" y="-53680"/>
                            <a:pt x="4732499" y="21577"/>
                            <a:pt x="4883850" y="0"/>
                          </a:cubicBezTo>
                          <a:cubicBezTo>
                            <a:pt x="5035201" y="-21577"/>
                            <a:pt x="5330202" y="15568"/>
                            <a:pt x="5558555" y="0"/>
                          </a:cubicBezTo>
                          <a:cubicBezTo>
                            <a:pt x="5786908" y="-15568"/>
                            <a:pt x="5778136" y="30748"/>
                            <a:pt x="5922775" y="0"/>
                          </a:cubicBezTo>
                          <a:cubicBezTo>
                            <a:pt x="6067414" y="-30748"/>
                            <a:pt x="6145737" y="4552"/>
                            <a:pt x="6286996" y="0"/>
                          </a:cubicBezTo>
                          <a:cubicBezTo>
                            <a:pt x="6428255" y="-4552"/>
                            <a:pt x="6762855" y="66566"/>
                            <a:pt x="6961700" y="0"/>
                          </a:cubicBezTo>
                          <a:cubicBezTo>
                            <a:pt x="7160545" y="-66566"/>
                            <a:pt x="7553609" y="54746"/>
                            <a:pt x="7869267" y="0"/>
                          </a:cubicBezTo>
                          <a:cubicBezTo>
                            <a:pt x="7945707" y="-803"/>
                            <a:pt x="7977904" y="55878"/>
                            <a:pt x="7976451" y="107184"/>
                          </a:cubicBezTo>
                          <a:cubicBezTo>
                            <a:pt x="7981456" y="194356"/>
                            <a:pt x="7948356" y="373907"/>
                            <a:pt x="7976451" y="535909"/>
                          </a:cubicBezTo>
                          <a:cubicBezTo>
                            <a:pt x="7982303" y="607126"/>
                            <a:pt x="7914107" y="633183"/>
                            <a:pt x="7869267" y="643093"/>
                          </a:cubicBezTo>
                          <a:cubicBezTo>
                            <a:pt x="7720038" y="658955"/>
                            <a:pt x="7463366" y="622457"/>
                            <a:pt x="7349805" y="643093"/>
                          </a:cubicBezTo>
                          <a:cubicBezTo>
                            <a:pt x="7236244" y="663729"/>
                            <a:pt x="6957500" y="593568"/>
                            <a:pt x="6675100" y="643093"/>
                          </a:cubicBezTo>
                          <a:cubicBezTo>
                            <a:pt x="6392701" y="692618"/>
                            <a:pt x="6380730" y="619781"/>
                            <a:pt x="6233259" y="643093"/>
                          </a:cubicBezTo>
                          <a:cubicBezTo>
                            <a:pt x="6085788" y="666405"/>
                            <a:pt x="5882166" y="629572"/>
                            <a:pt x="5791417" y="643093"/>
                          </a:cubicBezTo>
                          <a:cubicBezTo>
                            <a:pt x="5700668" y="656614"/>
                            <a:pt x="5418044" y="596595"/>
                            <a:pt x="5194334" y="643093"/>
                          </a:cubicBezTo>
                          <a:cubicBezTo>
                            <a:pt x="4970624" y="689591"/>
                            <a:pt x="4817201" y="636559"/>
                            <a:pt x="4597250" y="643093"/>
                          </a:cubicBezTo>
                          <a:cubicBezTo>
                            <a:pt x="4377299" y="649627"/>
                            <a:pt x="4328692" y="627876"/>
                            <a:pt x="4233030" y="643093"/>
                          </a:cubicBezTo>
                          <a:cubicBezTo>
                            <a:pt x="4137368" y="658310"/>
                            <a:pt x="3941829" y="591001"/>
                            <a:pt x="3791188" y="643093"/>
                          </a:cubicBezTo>
                          <a:cubicBezTo>
                            <a:pt x="3640547" y="695185"/>
                            <a:pt x="3539158" y="630493"/>
                            <a:pt x="3426967" y="643093"/>
                          </a:cubicBezTo>
                          <a:cubicBezTo>
                            <a:pt x="3314776" y="655693"/>
                            <a:pt x="3098867" y="600529"/>
                            <a:pt x="2985126" y="643093"/>
                          </a:cubicBezTo>
                          <a:cubicBezTo>
                            <a:pt x="2871385" y="685657"/>
                            <a:pt x="2624980" y="618384"/>
                            <a:pt x="2310421" y="643093"/>
                          </a:cubicBezTo>
                          <a:cubicBezTo>
                            <a:pt x="1995863" y="667802"/>
                            <a:pt x="2059067" y="611483"/>
                            <a:pt x="1868580" y="643093"/>
                          </a:cubicBezTo>
                          <a:cubicBezTo>
                            <a:pt x="1678093" y="674703"/>
                            <a:pt x="1395650" y="603781"/>
                            <a:pt x="1271496" y="643093"/>
                          </a:cubicBezTo>
                          <a:cubicBezTo>
                            <a:pt x="1147342" y="682405"/>
                            <a:pt x="981931" y="625327"/>
                            <a:pt x="752034" y="643093"/>
                          </a:cubicBezTo>
                          <a:cubicBezTo>
                            <a:pt x="522137" y="660859"/>
                            <a:pt x="330774" y="585868"/>
                            <a:pt x="107184" y="643093"/>
                          </a:cubicBezTo>
                          <a:cubicBezTo>
                            <a:pt x="50143" y="644061"/>
                            <a:pt x="14654" y="594626"/>
                            <a:pt x="0" y="535909"/>
                          </a:cubicBezTo>
                          <a:cubicBezTo>
                            <a:pt x="-48413" y="376825"/>
                            <a:pt x="11571" y="304417"/>
                            <a:pt x="0" y="10718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6" name="Rectangle 5">
              <a:extLst>
                <a:ext uri="{FF2B5EF4-FFF2-40B4-BE49-F238E27FC236}">
                  <a16:creationId xmlns:a16="http://schemas.microsoft.com/office/drawing/2014/main" id="{1B1A0791-82D8-96C4-A642-3AFA487E94A5}"/>
                </a:ext>
              </a:extLst>
            </p:cNvPr>
            <p:cNvSpPr/>
            <p:nvPr/>
          </p:nvSpPr>
          <p:spPr>
            <a:xfrm>
              <a:off x="1132793" y="219606"/>
              <a:ext cx="2801324" cy="393353"/>
            </a:xfrm>
            <a:prstGeom prst="rect">
              <a:avLst/>
            </a:prstGeom>
            <a:noFill/>
          </p:spPr>
          <p:txBody>
            <a:bodyPr wrap="square">
              <a:spAutoFit/>
            </a:bodyPr>
            <a:lstStyle/>
            <a:p>
              <a:pPr algn="ctr" defTabSz="1219170" fontAlgn="base">
                <a:spcBef>
                  <a:spcPct val="0"/>
                </a:spcBef>
                <a:spcAft>
                  <a:spcPct val="0"/>
                </a:spcAft>
                <a:defRPr/>
              </a:pPr>
              <a:r>
                <a:rPr lang="en-US" sz="3200" b="0" i="0" dirty="0">
                  <a:solidFill>
                    <a:srgbClr val="002060"/>
                  </a:solidFill>
                  <a:effectLst/>
                  <a:latin typeface="+mj-lt"/>
                </a:rPr>
                <a:t>2. </a:t>
              </a:r>
              <a:r>
                <a:rPr lang="en-US" sz="3200" b="0" i="0" dirty="0" err="1">
                  <a:solidFill>
                    <a:srgbClr val="002060"/>
                  </a:solidFill>
                  <a:effectLst/>
                  <a:latin typeface="+mj-lt"/>
                </a:rPr>
                <a:t>Kể</a:t>
              </a:r>
              <a:r>
                <a:rPr lang="en-US" sz="3200" b="0" i="0" dirty="0">
                  <a:solidFill>
                    <a:srgbClr val="002060"/>
                  </a:solidFill>
                  <a:effectLst/>
                  <a:latin typeface="+mj-lt"/>
                </a:rPr>
                <a:t> </a:t>
              </a:r>
              <a:r>
                <a:rPr lang="en-US" sz="3200" b="0" i="0" dirty="0" err="1">
                  <a:solidFill>
                    <a:srgbClr val="002060"/>
                  </a:solidFill>
                  <a:effectLst/>
                  <a:latin typeface="+mj-lt"/>
                </a:rPr>
                <a:t>một</a:t>
              </a:r>
              <a:r>
                <a:rPr lang="en-US" sz="3200" b="0" i="0" dirty="0">
                  <a:solidFill>
                    <a:srgbClr val="002060"/>
                  </a:solidFill>
                  <a:effectLst/>
                  <a:latin typeface="+mj-lt"/>
                </a:rPr>
                <a:t> </a:t>
              </a:r>
              <a:r>
                <a:rPr lang="en-US" sz="3200" b="0" i="0" dirty="0" err="1">
                  <a:solidFill>
                    <a:srgbClr val="002060"/>
                  </a:solidFill>
                  <a:effectLst/>
                  <a:latin typeface="+mj-lt"/>
                </a:rPr>
                <a:t>việc</a:t>
              </a:r>
              <a:r>
                <a:rPr lang="en-US" sz="3200" b="0" i="0" dirty="0">
                  <a:solidFill>
                    <a:srgbClr val="002060"/>
                  </a:solidFill>
                  <a:effectLst/>
                  <a:latin typeface="+mj-lt"/>
                </a:rPr>
                <a:t> </a:t>
              </a:r>
              <a:r>
                <a:rPr lang="en-US" sz="3200" b="0" i="0" dirty="0" err="1">
                  <a:solidFill>
                    <a:srgbClr val="002060"/>
                  </a:solidFill>
                  <a:effectLst/>
                  <a:latin typeface="+mj-lt"/>
                </a:rPr>
                <a:t>theo</a:t>
              </a:r>
              <a:r>
                <a:rPr lang="en-US" sz="3200" b="0" i="0" dirty="0">
                  <a:solidFill>
                    <a:srgbClr val="002060"/>
                  </a:solidFill>
                  <a:effectLst/>
                  <a:latin typeface="+mj-lt"/>
                </a:rPr>
                <a:t> </a:t>
              </a:r>
              <a:r>
                <a:rPr lang="en-US" sz="3200" b="0" i="0" dirty="0" err="1">
                  <a:solidFill>
                    <a:srgbClr val="002060"/>
                  </a:solidFill>
                  <a:effectLst/>
                  <a:latin typeface="+mj-lt"/>
                </a:rPr>
                <a:t>tưởng</a:t>
              </a:r>
              <a:r>
                <a:rPr lang="en-US" sz="3200" b="0" i="0" dirty="0">
                  <a:solidFill>
                    <a:srgbClr val="002060"/>
                  </a:solidFill>
                  <a:effectLst/>
                  <a:latin typeface="+mj-lt"/>
                </a:rPr>
                <a:t> </a:t>
              </a:r>
              <a:r>
                <a:rPr lang="en-US" sz="3200" b="0" i="0" dirty="0" err="1">
                  <a:solidFill>
                    <a:srgbClr val="002060"/>
                  </a:solidFill>
                  <a:effectLst/>
                  <a:latin typeface="+mj-lt"/>
                </a:rPr>
                <a:t>tượng</a:t>
              </a:r>
              <a:r>
                <a:rPr lang="en-US" sz="3200" b="0" i="0" dirty="0">
                  <a:solidFill>
                    <a:srgbClr val="002060"/>
                  </a:solidFill>
                  <a:effectLst/>
                  <a:latin typeface="+mj-lt"/>
                </a:rPr>
                <a:t> </a:t>
              </a:r>
              <a:r>
                <a:rPr lang="en-US" sz="3200" b="0" i="0" dirty="0" err="1">
                  <a:solidFill>
                    <a:srgbClr val="002060"/>
                  </a:solidFill>
                  <a:effectLst/>
                  <a:latin typeface="+mj-lt"/>
                </a:rPr>
                <a:t>của</a:t>
              </a:r>
              <a:r>
                <a:rPr lang="en-US" sz="3200" b="0" i="0" dirty="0">
                  <a:solidFill>
                    <a:srgbClr val="002060"/>
                  </a:solidFill>
                  <a:effectLst/>
                  <a:latin typeface="+mj-lt"/>
                </a:rPr>
                <a:t> </a:t>
              </a:r>
              <a:r>
                <a:rPr lang="en-US" sz="3200" b="0" i="0" dirty="0" err="1">
                  <a:solidFill>
                    <a:srgbClr val="002060"/>
                  </a:solidFill>
                  <a:effectLst/>
                  <a:latin typeface="+mj-lt"/>
                </a:rPr>
                <a:t>em</a:t>
              </a:r>
              <a:r>
                <a:rPr lang="en-US" sz="3200" b="0" i="0" dirty="0">
                  <a:solidFill>
                    <a:srgbClr val="002060"/>
                  </a:solidFill>
                  <a:effectLst/>
                  <a:latin typeface="+mj-lt"/>
                </a:rPr>
                <a:t>.</a:t>
              </a:r>
              <a:endParaRPr lang="en-US" sz="3200" b="1" dirty="0">
                <a:solidFill>
                  <a:srgbClr val="002060"/>
                </a:solidFill>
                <a:latin typeface="+mj-lt"/>
                <a:ea typeface="宋体" pitchFamily="2" charset="-122"/>
                <a:cs typeface="Calibri" panose="020F0502020204030204" pitchFamily="34" charset="0"/>
                <a:sym typeface="Arial"/>
              </a:endParaRPr>
            </a:p>
          </p:txBody>
        </p:sp>
      </p:grpSp>
    </p:spTree>
    <p:extLst>
      <p:ext uri="{BB962C8B-B14F-4D97-AF65-F5344CB8AC3E}">
        <p14:creationId xmlns:p14="http://schemas.microsoft.com/office/powerpoint/2010/main" val="22106844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016133" y="2242257"/>
            <a:ext cx="2147560" cy="2151904"/>
            <a:chOff x="1627086" y="1705794"/>
            <a:chExt cx="1610670" cy="1613928"/>
          </a:xfrm>
        </p:grpSpPr>
        <p:sp>
          <p:nvSpPr>
            <p:cNvPr id="23" name="任意多边形 82"/>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tx1">
                <a:lumMod val="20000"/>
                <a:lumOff val="80000"/>
              </a:schemeClr>
            </a:solidFill>
            <a:ln w="25400" cap="flat" cmpd="sng" algn="ctr">
              <a:noFill/>
              <a:prstDash val="solid"/>
            </a:ln>
            <a:effectLst/>
          </p:spPr>
          <p:txBody>
            <a:bodyPr anchor="ctr"/>
            <a:lstStyle/>
            <a:p>
              <a:pPr algn="ctr" defTabSz="1219170" fontAlgn="base">
                <a:spcBef>
                  <a:spcPct val="0"/>
                </a:spcBef>
                <a:spcAft>
                  <a:spcPct val="0"/>
                </a:spcAft>
                <a:defRPr/>
              </a:pPr>
              <a:endParaRPr lang="zh-CN" altLang="en-US" sz="2400" kern="0">
                <a:solidFill>
                  <a:srgbClr val="FFFFFF"/>
                </a:solidFill>
                <a:latin typeface="Arial"/>
                <a:ea typeface="微软雅黑 Light" panose="020B0502040204020203" pitchFamily="34" charset="-122"/>
              </a:endParaRPr>
            </a:p>
          </p:txBody>
        </p:sp>
        <p:sp>
          <p:nvSpPr>
            <p:cNvPr id="24" name="椭圆 80"/>
            <p:cNvSpPr/>
            <p:nvPr/>
          </p:nvSpPr>
          <p:spPr bwMode="auto">
            <a:xfrm>
              <a:off x="1850445" y="1929603"/>
              <a:ext cx="1163953" cy="1166311"/>
            </a:xfrm>
            <a:prstGeom prst="ellipse">
              <a:avLst/>
            </a:prstGeom>
            <a:solidFill>
              <a:srgbClr val="DADA75"/>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a:solidFill>
                  <a:srgbClr val="FFFFFF"/>
                </a:solidFill>
                <a:ea typeface="微软雅黑 Light" panose="020B0502040204020203" pitchFamily="34" charset="-122"/>
              </a:endParaRPr>
            </a:p>
          </p:txBody>
        </p:sp>
        <p:sp>
          <p:nvSpPr>
            <p:cNvPr id="25" name="TextBox 57"/>
            <p:cNvSpPr txBox="1"/>
            <p:nvPr/>
          </p:nvSpPr>
          <p:spPr>
            <a:xfrm>
              <a:off x="1937318" y="2051093"/>
              <a:ext cx="898323" cy="900247"/>
            </a:xfrm>
            <a:prstGeom prst="rect">
              <a:avLst/>
            </a:prstGeom>
            <a:noFill/>
          </p:spPr>
          <p:txBody>
            <a:bodyPr wrap="none" rtlCol="0">
              <a:spAutoFit/>
            </a:bodyPr>
            <a:lstStyle/>
            <a:p>
              <a:pPr marL="0" lvl="1" defTabSz="1219170">
                <a:defRPr/>
              </a:pPr>
              <a:r>
                <a:rPr lang="en-US" altLang="zh-CN" sz="7200" spc="300">
                  <a:solidFill>
                    <a:srgbClr val="FFFFFF"/>
                  </a:solidFill>
                  <a:latin typeface="Calibri"/>
                  <a:ea typeface="微软雅黑 Light" panose="020B0502040204020203" pitchFamily="34" charset="-122"/>
                </a:rPr>
                <a:t>03</a:t>
              </a:r>
              <a:endParaRPr lang="zh-CN" altLang="en-US" sz="7200" spc="300" dirty="0">
                <a:solidFill>
                  <a:srgbClr val="FFFFFF"/>
                </a:solidFill>
                <a:latin typeface="Calibri"/>
                <a:ea typeface="微软雅黑 Light" panose="020B0502040204020203" pitchFamily="34" charset="-122"/>
              </a:endParaRPr>
            </a:p>
          </p:txBody>
        </p:sp>
      </p:grpSp>
      <p:grpSp>
        <p:nvGrpSpPr>
          <p:cNvPr id="2" name="组合 1"/>
          <p:cNvGrpSpPr/>
          <p:nvPr/>
        </p:nvGrpSpPr>
        <p:grpSpPr>
          <a:xfrm>
            <a:off x="203357" y="0"/>
            <a:ext cx="11988644" cy="6858000"/>
            <a:chOff x="152517" y="0"/>
            <a:chExt cx="8991483" cy="5143500"/>
          </a:xfrm>
        </p:grpSpPr>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7" y="1"/>
              <a:ext cx="8320353" cy="1623840"/>
            </a:xfrm>
            <a:prstGeom prst="rect">
              <a:avLst/>
            </a:prstGeom>
          </p:spPr>
        </p:pic>
        <p:pic>
          <p:nvPicPr>
            <p:cNvPr id="58" name="图片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993" y="0"/>
              <a:ext cx="1632007" cy="5143500"/>
            </a:xfrm>
            <a:prstGeom prst="rect">
              <a:avLst/>
            </a:prstGeom>
          </p:spPr>
        </p:pic>
      </p:grpSp>
      <p:pic>
        <p:nvPicPr>
          <p:cNvPr id="10" name="Picture 9" descr="Logo&#10;&#10;Description automatically generated">
            <a:extLst>
              <a:ext uri="{FF2B5EF4-FFF2-40B4-BE49-F238E27FC236}">
                <a16:creationId xmlns:a16="http://schemas.microsoft.com/office/drawing/2014/main" id="{8FB2DE05-444A-414F-911C-B25AE29DBF7C}"/>
              </a:ext>
            </a:extLst>
          </p:cNvPr>
          <p:cNvPicPr>
            <a:picLocks noChangeAspect="1"/>
          </p:cNvPicPr>
          <p:nvPr/>
        </p:nvPicPr>
        <p:blipFill>
          <a:blip r:embed="rId5">
            <a:duotone>
              <a:prstClr val="black"/>
              <a:schemeClr val="tx2">
                <a:tint val="45000"/>
                <a:satMod val="400000"/>
              </a:schemeClr>
            </a:duotone>
          </a:blip>
          <a:stretch>
            <a:fillRect/>
          </a:stretch>
        </p:blipFill>
        <p:spPr>
          <a:xfrm>
            <a:off x="2653650" y="2123084"/>
            <a:ext cx="8017268" cy="2903307"/>
          </a:xfrm>
          <a:prstGeom prst="rect">
            <a:avLst/>
          </a:prstGeom>
        </p:spPr>
      </p:pic>
    </p:spTree>
    <p:extLst>
      <p:ext uri="{BB962C8B-B14F-4D97-AF65-F5344CB8AC3E}">
        <p14:creationId xmlns:p14="http://schemas.microsoft.com/office/powerpoint/2010/main" val="2031853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0D2DB80-308D-4955-A5D5-AF6F2694A1DD}"/>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2" name="TextBox 11">
            <a:extLst>
              <a:ext uri="{FF2B5EF4-FFF2-40B4-BE49-F238E27FC236}">
                <a16:creationId xmlns:a16="http://schemas.microsoft.com/office/drawing/2014/main" id="{13923824-EE25-4B0B-AAA1-07CE0104E086}"/>
              </a:ext>
            </a:extLst>
          </p:cNvPr>
          <p:cNvSpPr txBox="1"/>
          <p:nvPr/>
        </p:nvSpPr>
        <p:spPr>
          <a:xfrm>
            <a:off x="622571" y="165057"/>
            <a:ext cx="10797702"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 hôm sau, sáng Chủ nhật, mẹ bảo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Cô-li-a này! Hôm nay con giặt áo sơ mi và quần áo lót đi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tròn xoe mắt. Nhưng rồi tôi vui vẻ nhận lời, vì đó là việc làm mà tôi đã nói trong bài tập làm văn.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Pi-vô-va-rô-ra)</a:t>
            </a:r>
          </a:p>
        </p:txBody>
      </p:sp>
      <p:pic>
        <p:nvPicPr>
          <p:cNvPr id="6" name="Picture 5">
            <a:extLst>
              <a:ext uri="{FF2B5EF4-FFF2-40B4-BE49-F238E27FC236}">
                <a16:creationId xmlns:a16="http://schemas.microsoft.com/office/drawing/2014/main" id="{1DB24986-4416-6B23-61B6-8649A40D56EF}"/>
              </a:ext>
            </a:extLst>
          </p:cNvPr>
          <p:cNvPicPr>
            <a:picLocks noChangeAspect="1"/>
          </p:cNvPicPr>
          <p:nvPr/>
        </p:nvPicPr>
        <p:blipFill rotWithShape="1">
          <a:blip r:embed="rId2"/>
          <a:srcRect t="26956" b="27971"/>
          <a:stretch/>
        </p:blipFill>
        <p:spPr>
          <a:xfrm>
            <a:off x="2735935" y="1925695"/>
            <a:ext cx="6570974" cy="2505876"/>
          </a:xfrm>
          <a:prstGeom prst="rect">
            <a:avLst/>
          </a:prstGeom>
        </p:spPr>
      </p:pic>
    </p:spTree>
    <p:extLst>
      <p:ext uri="{BB962C8B-B14F-4D97-AF65-F5344CB8AC3E}">
        <p14:creationId xmlns:p14="http://schemas.microsoft.com/office/powerpoint/2010/main" val="3902827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0D2DB80-308D-4955-A5D5-AF6F2694A1DD}"/>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2" name="TextBox 11">
            <a:extLst>
              <a:ext uri="{FF2B5EF4-FFF2-40B4-BE49-F238E27FC236}">
                <a16:creationId xmlns:a16="http://schemas.microsoft.com/office/drawing/2014/main" id="{13923824-EE25-4B0B-AAA1-07CE0104E086}"/>
              </a:ext>
            </a:extLst>
          </p:cNvPr>
          <p:cNvSpPr txBox="1"/>
          <p:nvPr/>
        </p:nvSpPr>
        <p:spPr>
          <a:xfrm>
            <a:off x="622571" y="165057"/>
            <a:ext cx="10797702"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chẳng lẽ lại nộp một bài văn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 ngủn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này? Tôi nhìn xung quanh, mọi người vẫn viết. Lạ thật, các bạn viết gì mà nhiều thế? 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 nghĩ</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viết tiếp: “Em giặt cả áo lót, áo sơ mi và quần.” Cuối cùng, tôi kết thúc bài văn của mình: “Em muốn giúp mẹ nhiều việc hơn, để mẹ đỡ vất vả”</a:t>
            </a: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 hôm sau, sáng Chủ nhật, mẹ bảo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Cô-li-a này! Hôm nay con giặt áo sơ mi và quần áo lót đi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mắt</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rồi 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 vẻ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lời, vì đó là việc làm mà tôi đã nói trong bài tập làm văn.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Pi-vô-va-rô-ra)</a:t>
            </a:r>
          </a:p>
        </p:txBody>
      </p:sp>
      <p:pic>
        <p:nvPicPr>
          <p:cNvPr id="6" name="Picture 5">
            <a:extLst>
              <a:ext uri="{FF2B5EF4-FFF2-40B4-BE49-F238E27FC236}">
                <a16:creationId xmlns:a16="http://schemas.microsoft.com/office/drawing/2014/main" id="{1DB24986-4416-6B23-61B6-8649A40D56EF}"/>
              </a:ext>
            </a:extLst>
          </p:cNvPr>
          <p:cNvPicPr>
            <a:picLocks noChangeAspect="1"/>
          </p:cNvPicPr>
          <p:nvPr/>
        </p:nvPicPr>
        <p:blipFill rotWithShape="1">
          <a:blip r:embed="rId2"/>
          <a:srcRect t="26956" b="27971"/>
          <a:stretch/>
        </p:blipFill>
        <p:spPr>
          <a:xfrm>
            <a:off x="2735935" y="1925695"/>
            <a:ext cx="6570974" cy="2505876"/>
          </a:xfrm>
          <a:prstGeom prst="rect">
            <a:avLst/>
          </a:prstGeom>
        </p:spPr>
      </p:pic>
    </p:spTree>
    <p:extLst>
      <p:ext uri="{BB962C8B-B14F-4D97-AF65-F5344CB8AC3E}">
        <p14:creationId xmlns:p14="http://schemas.microsoft.com/office/powerpoint/2010/main" val="31421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lại</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sp>
        <p:nvSpPr>
          <p:cNvPr id="42" name="Rectangle 41">
            <a:extLst>
              <a:ext uri="{FF2B5EF4-FFF2-40B4-BE49-F238E27FC236}">
                <a16:creationId xmlns:a16="http://schemas.microsoft.com/office/drawing/2014/main" id="{1AC988DD-87C8-4E91-A0EC-0A9BAD1C6C71}"/>
              </a:ext>
            </a:extLst>
          </p:cNvPr>
          <p:cNvSpPr/>
          <p:nvPr/>
        </p:nvSpPr>
        <p:spPr>
          <a:xfrm>
            <a:off x="4294718" y="1778151"/>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nhận</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xét</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5" name="Rounded Rectangle 102">
            <a:extLst>
              <a:ext uri="{FF2B5EF4-FFF2-40B4-BE49-F238E27FC236}">
                <a16:creationId xmlns:a16="http://schemas.microsoft.com/office/drawing/2014/main" id="{599FA475-C27C-A0EE-44CC-77D771ECB53E}"/>
              </a:ext>
            </a:extLst>
          </p:cNvPr>
          <p:cNvSpPr/>
          <p:nvPr/>
        </p:nvSpPr>
        <p:spPr>
          <a:xfrm>
            <a:off x="1125036" y="296092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7" name="Rectangle 36">
            <a:extLst>
              <a:ext uri="{FF2B5EF4-FFF2-40B4-BE49-F238E27FC236}">
                <a16:creationId xmlns:a16="http://schemas.microsoft.com/office/drawing/2014/main" id="{F09A8387-97D5-77E9-7DDE-EFC5873010C1}"/>
              </a:ext>
            </a:extLst>
          </p:cNvPr>
          <p:cNvSpPr/>
          <p:nvPr/>
        </p:nvSpPr>
        <p:spPr>
          <a:xfrm>
            <a:off x="1859102" y="2892534"/>
            <a:ext cx="1776448" cy="584775"/>
          </a:xfrm>
          <a:prstGeom prst="rect">
            <a:avLst/>
          </a:prstGeom>
        </p:spPr>
        <p:txBody>
          <a:bodyPr wrap="none">
            <a:spAutoFit/>
          </a:bodyPr>
          <a:lstStyle/>
          <a:p>
            <a:pPr>
              <a:buClr>
                <a:srgbClr val="000000"/>
              </a:buClr>
              <a:buFont typeface="Arial"/>
              <a:buNone/>
              <a:defRPr/>
            </a:pPr>
            <a:r>
              <a:rPr lang="en-US" altLang="zh-CN" sz="3200" dirty="0" err="1">
                <a:solidFill>
                  <a:srgbClr val="000000"/>
                </a:solidFill>
                <a:latin typeface="Calibri"/>
                <a:cs typeface="Calibri" panose="020F0502020204030204" pitchFamily="34" charset="0"/>
                <a:sym typeface="Arial"/>
              </a:rPr>
              <a:t>Đọc</a:t>
            </a:r>
            <a:r>
              <a:rPr lang="zh-CN" altLang="en-US" sz="3200" dirty="0">
                <a:solidFill>
                  <a:srgbClr val="000000"/>
                </a:solidFill>
                <a:latin typeface="Calibri"/>
                <a:cs typeface="Calibri" panose="020F0502020204030204" pitchFamily="34" charset="0"/>
                <a:sym typeface="Arial"/>
              </a:rPr>
              <a:t> </a:t>
            </a:r>
            <a:r>
              <a:rPr lang="en-US" altLang="zh-CN" sz="3200" dirty="0" err="1">
                <a:solidFill>
                  <a:srgbClr val="000000"/>
                </a:solidFill>
                <a:latin typeface="Calibri"/>
                <a:cs typeface="Calibri" panose="020F0502020204030204" pitchFamily="34" charset="0"/>
                <a:sym typeface="Arial"/>
              </a:rPr>
              <a:t>đúng</a:t>
            </a:r>
            <a:endParaRPr lang="zh-CN" altLang="en-US" sz="3200" dirty="0">
              <a:solidFill>
                <a:srgbClr val="000000"/>
              </a:solidFill>
              <a:latin typeface="Calibri"/>
              <a:cs typeface="Calibri" panose="020F0502020204030204" pitchFamily="34" charset="0"/>
              <a:sym typeface="Arial"/>
            </a:endParaRPr>
          </a:p>
        </p:txBody>
      </p:sp>
      <p:sp>
        <p:nvSpPr>
          <p:cNvPr id="38" name="Oval 37">
            <a:extLst>
              <a:ext uri="{FF2B5EF4-FFF2-40B4-BE49-F238E27FC236}">
                <a16:creationId xmlns:a16="http://schemas.microsoft.com/office/drawing/2014/main" id="{D216D09B-F0B6-F065-89AA-D4505EDE6711}"/>
              </a:ext>
            </a:extLst>
          </p:cNvPr>
          <p:cNvSpPr/>
          <p:nvPr/>
        </p:nvSpPr>
        <p:spPr>
          <a:xfrm>
            <a:off x="1217349" y="300671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9" name="Group 38">
            <a:extLst>
              <a:ext uri="{FF2B5EF4-FFF2-40B4-BE49-F238E27FC236}">
                <a16:creationId xmlns:a16="http://schemas.microsoft.com/office/drawing/2014/main" id="{A690BD9A-F552-479C-C113-C60F929AD480}"/>
              </a:ext>
            </a:extLst>
          </p:cNvPr>
          <p:cNvGrpSpPr/>
          <p:nvPr/>
        </p:nvGrpSpPr>
        <p:grpSpPr>
          <a:xfrm>
            <a:off x="1125036" y="3581718"/>
            <a:ext cx="3645680" cy="643894"/>
            <a:chOff x="1717199" y="4363552"/>
            <a:chExt cx="3645680" cy="643894"/>
          </a:xfrm>
        </p:grpSpPr>
        <p:sp>
          <p:nvSpPr>
            <p:cNvPr id="40" name="Rounded Rectangle 112">
              <a:extLst>
                <a:ext uri="{FF2B5EF4-FFF2-40B4-BE49-F238E27FC236}">
                  <a16:creationId xmlns:a16="http://schemas.microsoft.com/office/drawing/2014/main" id="{96CBBC67-8A41-50EB-3863-7C3A8BDE43A8}"/>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1" name="Rectangle 40">
              <a:extLst>
                <a:ext uri="{FF2B5EF4-FFF2-40B4-BE49-F238E27FC236}">
                  <a16:creationId xmlns:a16="http://schemas.microsoft.com/office/drawing/2014/main" id="{52D609BC-05D5-9F4A-8590-43D34BF16868}"/>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id="{B5C864EE-70FF-CE7B-A45E-0071F29A750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6F68CC79-57B7-E086-FFCF-018792E62F53}"/>
              </a:ext>
            </a:extLst>
          </p:cNvPr>
          <p:cNvGrpSpPr/>
          <p:nvPr/>
        </p:nvGrpSpPr>
        <p:grpSpPr>
          <a:xfrm>
            <a:off x="1125036" y="4320186"/>
            <a:ext cx="5119273" cy="643894"/>
            <a:chOff x="1717199" y="5199333"/>
            <a:chExt cx="5119273" cy="643894"/>
          </a:xfrm>
        </p:grpSpPr>
        <p:sp>
          <p:nvSpPr>
            <p:cNvPr id="58" name="Rounded Rectangle 116">
              <a:extLst>
                <a:ext uri="{FF2B5EF4-FFF2-40B4-BE49-F238E27FC236}">
                  <a16:creationId xmlns:a16="http://schemas.microsoft.com/office/drawing/2014/main" id="{507F8FD0-A055-3B23-03B2-8A58CE181CE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9" name="Rectangle 58">
              <a:extLst>
                <a:ext uri="{FF2B5EF4-FFF2-40B4-BE49-F238E27FC236}">
                  <a16:creationId xmlns:a16="http://schemas.microsoft.com/office/drawing/2014/main" id="{C61A4747-2F8A-CCE4-3C07-2CB1CD5A773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60" name="Oval 59">
              <a:extLst>
                <a:ext uri="{FF2B5EF4-FFF2-40B4-BE49-F238E27FC236}">
                  <a16:creationId xmlns:a16="http://schemas.microsoft.com/office/drawing/2014/main" id="{4C31C580-42C7-007C-2B80-705BF0F145A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61" name="Picture 2" descr="Star Cartoon Images, Stock Photos &amp;amp; Vectors | Shutterstock">
            <a:extLst>
              <a:ext uri="{FF2B5EF4-FFF2-40B4-BE49-F238E27FC236}">
                <a16:creationId xmlns:a16="http://schemas.microsoft.com/office/drawing/2014/main" id="{300BF205-A08E-7612-B0CB-63C0865B4BB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63029" y="296092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Star Cartoon Images, Stock Photos &amp;amp; Vectors | Shutterstock">
            <a:extLst>
              <a:ext uri="{FF2B5EF4-FFF2-40B4-BE49-F238E27FC236}">
                <a16:creationId xmlns:a16="http://schemas.microsoft.com/office/drawing/2014/main" id="{39619B91-D1DE-F085-8EBE-46B3F2057BA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16290" y="36098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Star Cartoon Images, Stock Photos &amp;amp; Vectors | Shutterstock">
            <a:extLst>
              <a:ext uri="{FF2B5EF4-FFF2-40B4-BE49-F238E27FC236}">
                <a16:creationId xmlns:a16="http://schemas.microsoft.com/office/drawing/2014/main" id="{D21C9629-09E6-F12F-9D13-F66AF19CE53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244309" y="435717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FF2B5EF4-FFF2-40B4-BE49-F238E27FC236}">
                <a16:creationId xmlns:a16="http://schemas.microsoft.com/office/drawing/2014/main" id="{9A0D526C-40FD-D6B0-C8C5-E04757290567}"/>
              </a:ext>
            </a:extLst>
          </p:cNvPr>
          <p:cNvGrpSpPr/>
          <p:nvPr/>
        </p:nvGrpSpPr>
        <p:grpSpPr>
          <a:xfrm>
            <a:off x="1125036" y="5007958"/>
            <a:ext cx="8097635" cy="643894"/>
            <a:chOff x="1717199" y="5199333"/>
            <a:chExt cx="8097635" cy="643894"/>
          </a:xfrm>
        </p:grpSpPr>
        <p:sp>
          <p:nvSpPr>
            <p:cNvPr id="65" name="Rounded Rectangle 123">
              <a:extLst>
                <a:ext uri="{FF2B5EF4-FFF2-40B4-BE49-F238E27FC236}">
                  <a16:creationId xmlns:a16="http://schemas.microsoft.com/office/drawing/2014/main" id="{A5C59F4B-2B1A-369C-16AC-E4940885AEEB}"/>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66" name="Rectangle 65">
              <a:extLst>
                <a:ext uri="{FF2B5EF4-FFF2-40B4-BE49-F238E27FC236}">
                  <a16:creationId xmlns:a16="http://schemas.microsoft.com/office/drawing/2014/main" id="{E03B2CF5-826F-4E9C-39C7-40E4C757E410}"/>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67" name="Oval 66">
              <a:extLst>
                <a:ext uri="{FF2B5EF4-FFF2-40B4-BE49-F238E27FC236}">
                  <a16:creationId xmlns:a16="http://schemas.microsoft.com/office/drawing/2014/main" id="{78802071-BE12-2957-BFC2-84F0DFA8FAF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68" name="Picture 2" descr="Star Cartoon Images, Stock Photos &amp;amp; Vectors | Shutterstock">
            <a:extLst>
              <a:ext uri="{FF2B5EF4-FFF2-40B4-BE49-F238E27FC236}">
                <a16:creationId xmlns:a16="http://schemas.microsoft.com/office/drawing/2014/main" id="{E814FFB2-3D87-6988-FA92-0311BAC2780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365436" y="504495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AB052554-14A0-DF80-ABB3-122DE91DDDF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8719436" y="2823420"/>
            <a:ext cx="1634551" cy="1728490"/>
          </a:xfrm>
          <a:prstGeom prst="rect">
            <a:avLst/>
          </a:prstGeom>
        </p:spPr>
      </p:pic>
    </p:spTree>
    <p:extLst>
      <p:ext uri="{BB962C8B-B14F-4D97-AF65-F5344CB8AC3E}">
        <p14:creationId xmlns:p14="http://schemas.microsoft.com/office/powerpoint/2010/main" val="3299898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2"/>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3"/>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3"/>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2"/>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4"/>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3"/>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TOÀN BÀI</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629998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l="34040" t="830" r="26" b="19244"/>
          <a:stretch>
            <a:fillRect/>
          </a:stretch>
        </p:blipFill>
        <p:spPr>
          <a:xfrm>
            <a:off x="-9525" y="-13970"/>
            <a:ext cx="12239625" cy="6874510"/>
          </a:xfrm>
          <a:prstGeom prst="rect">
            <a:avLst/>
          </a:prstGeom>
        </p:spPr>
      </p:pic>
      <p:grpSp>
        <p:nvGrpSpPr>
          <p:cNvPr id="38" name="组合 85">
            <a:extLst>
              <a:ext uri="{FF2B5EF4-FFF2-40B4-BE49-F238E27FC236}">
                <a16:creationId xmlns:a16="http://schemas.microsoft.com/office/drawing/2014/main" id="{197C4F4D-8203-4028-8316-8AD491C31A5B}"/>
              </a:ext>
            </a:extLst>
          </p:cNvPr>
          <p:cNvGrpSpPr/>
          <p:nvPr/>
        </p:nvGrpSpPr>
        <p:grpSpPr>
          <a:xfrm flipH="1">
            <a:off x="0" y="1513115"/>
            <a:ext cx="6576242" cy="2260157"/>
            <a:chOff x="594424" y="1153191"/>
            <a:chExt cx="2605976" cy="1634460"/>
          </a:xfrm>
        </p:grpSpPr>
        <p:sp>
          <p:nvSpPr>
            <p:cNvPr id="39" name="任意多边形 86">
              <a:extLst>
                <a:ext uri="{FF2B5EF4-FFF2-40B4-BE49-F238E27FC236}">
                  <a16:creationId xmlns:a16="http://schemas.microsoft.com/office/drawing/2014/main" id="{AAA46300-F0E3-4EF7-A529-BFCC18A545DF}"/>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0" name="任意多边形 87">
              <a:extLst>
                <a:ext uri="{FF2B5EF4-FFF2-40B4-BE49-F238E27FC236}">
                  <a16:creationId xmlns:a16="http://schemas.microsoft.com/office/drawing/2014/main" id="{F8828925-7454-45C8-9A78-D70915565DA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0" name="Group 29">
            <a:extLst>
              <a:ext uri="{FF2B5EF4-FFF2-40B4-BE49-F238E27FC236}">
                <a16:creationId xmlns:a16="http://schemas.microsoft.com/office/drawing/2014/main" id="{B8ACFB82-23AE-46BA-BA9A-E960A3B43F71}"/>
              </a:ext>
            </a:extLst>
          </p:cNvPr>
          <p:cNvGrpSpPr/>
          <p:nvPr/>
        </p:nvGrpSpPr>
        <p:grpSpPr>
          <a:xfrm>
            <a:off x="259873" y="1336286"/>
            <a:ext cx="6576242" cy="2559244"/>
            <a:chOff x="5379162" y="617221"/>
            <a:chExt cx="6576242" cy="2559244"/>
          </a:xfrm>
        </p:grpSpPr>
        <p:pic>
          <p:nvPicPr>
            <p:cNvPr id="31" name="Picture 30" descr="Text&#10;&#10;Description automatically generated">
              <a:extLst>
                <a:ext uri="{FF2B5EF4-FFF2-40B4-BE49-F238E27FC236}">
                  <a16:creationId xmlns:a16="http://schemas.microsoft.com/office/drawing/2014/main" id="{FF75C308-5B23-4224-9AD2-F380C622EB0D}"/>
                </a:ext>
              </a:extLst>
            </p:cNvPr>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t="54499"/>
            <a:stretch/>
          </p:blipFill>
          <p:spPr>
            <a:xfrm>
              <a:off x="5379162" y="1657978"/>
              <a:ext cx="6576242" cy="1518487"/>
            </a:xfrm>
            <a:prstGeom prst="rect">
              <a:avLst/>
            </a:prstGeom>
          </p:spPr>
        </p:pic>
        <p:pic>
          <p:nvPicPr>
            <p:cNvPr id="32" name="Picture 31" descr="Logo&#10;&#10;Description automatically generated">
              <a:extLst>
                <a:ext uri="{FF2B5EF4-FFF2-40B4-BE49-F238E27FC236}">
                  <a16:creationId xmlns:a16="http://schemas.microsoft.com/office/drawing/2014/main" id="{30FBFFFF-F1A8-4BC7-85ED-451F62D70128}"/>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80625"/>
            <a:stretch/>
          </p:blipFill>
          <p:spPr>
            <a:xfrm>
              <a:off x="7927758" y="617221"/>
              <a:ext cx="1479049" cy="1765086"/>
            </a:xfrm>
            <a:prstGeom prst="rect">
              <a:avLst/>
            </a:prstGeom>
          </p:spPr>
        </p:pic>
      </p:grpSp>
      <p:grpSp>
        <p:nvGrpSpPr>
          <p:cNvPr id="41" name="组合 85">
            <a:extLst>
              <a:ext uri="{FF2B5EF4-FFF2-40B4-BE49-F238E27FC236}">
                <a16:creationId xmlns:a16="http://schemas.microsoft.com/office/drawing/2014/main" id="{C60C53D0-FC97-4246-985F-AF8123FC90A5}"/>
              </a:ext>
            </a:extLst>
          </p:cNvPr>
          <p:cNvGrpSpPr/>
          <p:nvPr/>
        </p:nvGrpSpPr>
        <p:grpSpPr>
          <a:xfrm flipH="1">
            <a:off x="7587343" y="446315"/>
            <a:ext cx="3341914" cy="738014"/>
            <a:chOff x="594424" y="1153191"/>
            <a:chExt cx="2605976" cy="1634460"/>
          </a:xfrm>
        </p:grpSpPr>
        <p:sp>
          <p:nvSpPr>
            <p:cNvPr id="42" name="任意多边形 86">
              <a:extLst>
                <a:ext uri="{FF2B5EF4-FFF2-40B4-BE49-F238E27FC236}">
                  <a16:creationId xmlns:a16="http://schemas.microsoft.com/office/drawing/2014/main" id="{60AD82BA-9E56-4467-8440-349AFEDAB2C3}"/>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3" name="任意多边形 87">
              <a:extLst>
                <a:ext uri="{FF2B5EF4-FFF2-40B4-BE49-F238E27FC236}">
                  <a16:creationId xmlns:a16="http://schemas.microsoft.com/office/drawing/2014/main" id="{60DA96EE-468F-48BC-8697-E5F8D6C403B0}"/>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Tree>
    <p:extLst>
      <p:ext uri="{BB962C8B-B14F-4D97-AF65-F5344CB8AC3E}">
        <p14:creationId xmlns:p14="http://schemas.microsoft.com/office/powerpoint/2010/main" val="16965024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52000">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14:bounceEnd="52000">
                                          <p:cBhvr additive="base">
                                            <p:cTn id="12" dur="1500" fill="hold"/>
                                            <p:tgtEl>
                                              <p:spTgt spid="38"/>
                                            </p:tgtEl>
                                            <p:attrNameLst>
                                              <p:attrName>ppt_x</p:attrName>
                                            </p:attrNameLst>
                                          </p:cBhvr>
                                          <p:tavLst>
                                            <p:tav tm="0">
                                              <p:val>
                                                <p:strVal val="#ppt_x"/>
                                              </p:val>
                                            </p:tav>
                                            <p:tav tm="100000">
                                              <p:val>
                                                <p:strVal val="#ppt_x"/>
                                              </p:val>
                                            </p:tav>
                                          </p:tavLst>
                                        </p:anim>
                                        <p:anim calcmode="lin" valueType="num" p14:bounceEnd="52000">
                                          <p:cBhvr additive="base">
                                            <p:cTn id="13" dur="1500" fill="hold"/>
                                            <p:tgtEl>
                                              <p:spTgt spid="3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52000">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14:bounceEnd="52000">
                                          <p:cBhvr additive="base">
                                            <p:cTn id="16" dur="1500" fill="hold"/>
                                            <p:tgtEl>
                                              <p:spTgt spid="41"/>
                                            </p:tgtEl>
                                            <p:attrNameLst>
                                              <p:attrName>ppt_x</p:attrName>
                                            </p:attrNameLst>
                                          </p:cBhvr>
                                          <p:tavLst>
                                            <p:tav tm="0">
                                              <p:val>
                                                <p:strVal val="#ppt_x"/>
                                              </p:val>
                                            </p:tav>
                                            <p:tav tm="100000">
                                              <p:val>
                                                <p:strVal val="#ppt_x"/>
                                              </p:val>
                                            </p:tav>
                                          </p:tavLst>
                                        </p:anim>
                                        <p:anim calcmode="lin" valueType="num" p14:bounceEnd="52000">
                                          <p:cBhvr additive="base">
                                            <p:cTn id="17"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1500" fill="hold"/>
                                            <p:tgtEl>
                                              <p:spTgt spid="38"/>
                                            </p:tgtEl>
                                            <p:attrNameLst>
                                              <p:attrName>ppt_x</p:attrName>
                                            </p:attrNameLst>
                                          </p:cBhvr>
                                          <p:tavLst>
                                            <p:tav tm="0">
                                              <p:val>
                                                <p:strVal val="#ppt_x"/>
                                              </p:val>
                                            </p:tav>
                                            <p:tav tm="100000">
                                              <p:val>
                                                <p:strVal val="#ppt_x"/>
                                              </p:val>
                                            </p:tav>
                                          </p:tavLst>
                                        </p:anim>
                                        <p:anim calcmode="lin" valueType="num">
                                          <p:cBhvr additive="base">
                                            <p:cTn id="13" dur="1500" fill="hold"/>
                                            <p:tgtEl>
                                              <p:spTgt spid="3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1500" fill="hold"/>
                                            <p:tgtEl>
                                              <p:spTgt spid="41"/>
                                            </p:tgtEl>
                                            <p:attrNameLst>
                                              <p:attrName>ppt_x</p:attrName>
                                            </p:attrNameLst>
                                          </p:cBhvr>
                                          <p:tavLst>
                                            <p:tav tm="0">
                                              <p:val>
                                                <p:strVal val="#ppt_x"/>
                                              </p:val>
                                            </p:tav>
                                            <p:tav tm="100000">
                                              <p:val>
                                                <p:strVal val="#ppt_x"/>
                                              </p:val>
                                            </p:tav>
                                          </p:tavLst>
                                        </p:anim>
                                        <p:anim calcmode="lin" valueType="num">
                                          <p:cBhvr additive="base">
                                            <p:cTn id="17"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5" name="Picture 4">
            <a:extLst>
              <a:ext uri="{FF2B5EF4-FFF2-40B4-BE49-F238E27FC236}">
                <a16:creationId xmlns:a16="http://schemas.microsoft.com/office/drawing/2014/main" id="{D8F399E3-6F43-4224-B679-CB52996F1065}"/>
              </a:ext>
            </a:extLst>
          </p:cNvPr>
          <p:cNvPicPr>
            <a:picLocks noChangeAspect="1"/>
          </p:cNvPicPr>
          <p:nvPr/>
        </p:nvPicPr>
        <p:blipFill>
          <a:blip r:embed="rId4"/>
          <a:stretch>
            <a:fillRect/>
          </a:stretch>
        </p:blipFill>
        <p:spPr>
          <a:xfrm>
            <a:off x="759956" y="1399032"/>
            <a:ext cx="10967462" cy="2999232"/>
          </a:xfrm>
          <a:prstGeom prst="rect">
            <a:avLst/>
          </a:prstGeom>
        </p:spPr>
      </p:pic>
    </p:spTree>
    <p:extLst>
      <p:ext uri="{BB962C8B-B14F-4D97-AF65-F5344CB8AC3E}">
        <p14:creationId xmlns:p14="http://schemas.microsoft.com/office/powerpoint/2010/main" val="5013452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5B660B-A825-CB5C-2FD4-C3EA18BD9E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rcRect l="2386" t="56699" r="9167" b="15443"/>
          <a:stretch/>
        </p:blipFill>
        <p:spPr>
          <a:xfrm rot="10800000">
            <a:off x="646146" y="1536448"/>
            <a:ext cx="10893799" cy="5048112"/>
          </a:xfrm>
          <a:prstGeom prst="rect">
            <a:avLst/>
          </a:prstGeom>
        </p:spPr>
      </p:pic>
      <p:grpSp>
        <p:nvGrpSpPr>
          <p:cNvPr id="32" name="Group 31">
            <a:extLst>
              <a:ext uri="{FF2B5EF4-FFF2-40B4-BE49-F238E27FC236}">
                <a16:creationId xmlns:a16="http://schemas.microsoft.com/office/drawing/2014/main" id="{11FCEEBA-DEEF-4E8D-B6B6-3EE2D9A30870}"/>
              </a:ext>
            </a:extLst>
          </p:cNvPr>
          <p:cNvGrpSpPr/>
          <p:nvPr/>
        </p:nvGrpSpPr>
        <p:grpSpPr>
          <a:xfrm>
            <a:off x="887790" y="273439"/>
            <a:ext cx="10410512" cy="1053111"/>
            <a:chOff x="2873170" y="270495"/>
            <a:chExt cx="8532550" cy="1471338"/>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8532550" cy="1471337"/>
            </a:xfrm>
            <a:prstGeom prst="roundRect">
              <a:avLst>
                <a:gd name="adj" fmla="val 50000"/>
              </a:avLst>
            </a:prstGeom>
            <a:solidFill>
              <a:srgbClr val="FFFFCC"/>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8255017" cy="145769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en-US" dirty="0">
                  <a:solidFill>
                    <a:srgbClr val="FF0000"/>
                  </a:solidFill>
                  <a:latin typeface="+mn-lt"/>
                  <a:cs typeface="Calibri" panose="020F0502020204030204" pitchFamily="34" charset="0"/>
                </a:rPr>
                <a:t>1. </a:t>
              </a:r>
              <a:r>
                <a:rPr lang="en-US" b="0" dirty="0" err="1">
                  <a:solidFill>
                    <a:srgbClr val="002060"/>
                  </a:solidFill>
                  <a:latin typeface="+mn-lt"/>
                  <a:cs typeface="Calibri" panose="020F0502020204030204" pitchFamily="34" charset="0"/>
                </a:rPr>
                <a:t>Đọc</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câu</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chuyện</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bài</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văn</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bài</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thơ</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về</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nhà</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trường</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và</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viết</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vào</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phiếu</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đọc</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sách</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theo</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mẫu</a:t>
              </a:r>
              <a:r>
                <a:rPr lang="en-US" b="0" dirty="0">
                  <a:solidFill>
                    <a:srgbClr val="002060"/>
                  </a:solidFill>
                  <a:latin typeface="+mn-lt"/>
                  <a:cs typeface="Calibri" panose="020F0502020204030204" pitchFamily="34" charset="0"/>
                </a:rPr>
                <a:t>. </a:t>
              </a:r>
              <a:endParaRPr kumimoji="0" lang="en-US" b="0" i="0" u="none" strike="noStrike" kern="1200" cap="none" spc="0" normalizeH="0" baseline="0" noProof="0" dirty="0">
                <a:ln>
                  <a:noFill/>
                </a:ln>
                <a:solidFill>
                  <a:srgbClr val="002060"/>
                </a:solidFill>
                <a:effectLst/>
                <a:uLnTx/>
                <a:uFillTx/>
                <a:latin typeface="+mn-lt"/>
                <a:cs typeface="Calibri" panose="020F0502020204030204" pitchFamily="34" charset="0"/>
                <a:sym typeface="Gloria Hallelujah"/>
              </a:endParaRPr>
            </a:p>
          </p:txBody>
        </p:sp>
      </p:grpSp>
    </p:spTree>
    <p:extLst>
      <p:ext uri="{BB962C8B-B14F-4D97-AF65-F5344CB8AC3E}">
        <p14:creationId xmlns:p14="http://schemas.microsoft.com/office/powerpoint/2010/main" val="444026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987721-EB23-45A8-A2CC-2744F2CDDBD6}"/>
              </a:ext>
            </a:extLst>
          </p:cNvPr>
          <p:cNvGrpSpPr/>
          <p:nvPr/>
        </p:nvGrpSpPr>
        <p:grpSpPr>
          <a:xfrm>
            <a:off x="8921061" y="3121054"/>
            <a:ext cx="3270939" cy="3736946"/>
            <a:chOff x="4244105" y="1655576"/>
            <a:chExt cx="3270939" cy="3736946"/>
          </a:xfrm>
        </p:grpSpPr>
        <p:sp>
          <p:nvSpPr>
            <p:cNvPr id="4" name="Freeform 5"/>
            <p:cNvSpPr/>
            <p:nvPr/>
          </p:nvSpPr>
          <p:spPr bwMode="auto">
            <a:xfrm>
              <a:off x="4460553" y="2125178"/>
              <a:ext cx="2847124" cy="3267344"/>
            </a:xfrm>
            <a:custGeom>
              <a:avLst/>
              <a:gdLst>
                <a:gd name="T0" fmla="*/ 621 w 1045"/>
                <a:gd name="T1" fmla="*/ 1278 h 1279"/>
                <a:gd name="T2" fmla="*/ 493 w 1045"/>
                <a:gd name="T3" fmla="*/ 1279 h 1279"/>
                <a:gd name="T4" fmla="*/ 491 w 1045"/>
                <a:gd name="T5" fmla="*/ 1068 h 1279"/>
                <a:gd name="T6" fmla="*/ 362 w 1045"/>
                <a:gd name="T7" fmla="*/ 961 h 1279"/>
                <a:gd name="T8" fmla="*/ 239 w 1045"/>
                <a:gd name="T9" fmla="*/ 952 h 1279"/>
                <a:gd name="T10" fmla="*/ 0 w 1045"/>
                <a:gd name="T11" fmla="*/ 832 h 1279"/>
                <a:gd name="T12" fmla="*/ 322 w 1045"/>
                <a:gd name="T13" fmla="*/ 928 h 1279"/>
                <a:gd name="T14" fmla="*/ 117 w 1045"/>
                <a:gd name="T15" fmla="*/ 696 h 1279"/>
                <a:gd name="T16" fmla="*/ 430 w 1045"/>
                <a:gd name="T17" fmla="*/ 953 h 1279"/>
                <a:gd name="T18" fmla="*/ 494 w 1045"/>
                <a:gd name="T19" fmla="*/ 997 h 1279"/>
                <a:gd name="T20" fmla="*/ 494 w 1045"/>
                <a:gd name="T21" fmla="*/ 993 h 1279"/>
                <a:gd name="T22" fmla="*/ 469 w 1045"/>
                <a:gd name="T23" fmla="*/ 687 h 1279"/>
                <a:gd name="T24" fmla="*/ 248 w 1045"/>
                <a:gd name="T25" fmla="*/ 580 h 1279"/>
                <a:gd name="T26" fmla="*/ 11 w 1045"/>
                <a:gd name="T27" fmla="*/ 217 h 1279"/>
                <a:gd name="T28" fmla="*/ 275 w 1045"/>
                <a:gd name="T29" fmla="*/ 548 h 1279"/>
                <a:gd name="T30" fmla="*/ 320 w 1045"/>
                <a:gd name="T31" fmla="*/ 398 h 1279"/>
                <a:gd name="T32" fmla="*/ 316 w 1045"/>
                <a:gd name="T33" fmla="*/ 246 h 1279"/>
                <a:gd name="T34" fmla="*/ 349 w 1045"/>
                <a:gd name="T35" fmla="*/ 460 h 1279"/>
                <a:gd name="T36" fmla="*/ 328 w 1045"/>
                <a:gd name="T37" fmla="*/ 580 h 1279"/>
                <a:gd name="T38" fmla="*/ 471 w 1045"/>
                <a:gd name="T39" fmla="*/ 633 h 1279"/>
                <a:gd name="T40" fmla="*/ 547 w 1045"/>
                <a:gd name="T41" fmla="*/ 0 h 1279"/>
                <a:gd name="T42" fmla="*/ 529 w 1045"/>
                <a:gd name="T43" fmla="*/ 678 h 1279"/>
                <a:gd name="T44" fmla="*/ 576 w 1045"/>
                <a:gd name="T45" fmla="*/ 875 h 1279"/>
                <a:gd name="T46" fmla="*/ 741 w 1045"/>
                <a:gd name="T47" fmla="*/ 730 h 1279"/>
                <a:gd name="T48" fmla="*/ 809 w 1045"/>
                <a:gd name="T49" fmla="*/ 374 h 1279"/>
                <a:gd name="T50" fmla="*/ 791 w 1045"/>
                <a:gd name="T51" fmla="*/ 687 h 1279"/>
                <a:gd name="T52" fmla="*/ 903 w 1045"/>
                <a:gd name="T53" fmla="*/ 571 h 1279"/>
                <a:gd name="T54" fmla="*/ 1045 w 1045"/>
                <a:gd name="T55" fmla="*/ 321 h 1279"/>
                <a:gd name="T56" fmla="*/ 958 w 1045"/>
                <a:gd name="T57" fmla="*/ 545 h 1279"/>
                <a:gd name="T58" fmla="*/ 616 w 1045"/>
                <a:gd name="T59" fmla="*/ 966 h 1279"/>
                <a:gd name="T60" fmla="*/ 610 w 1045"/>
                <a:gd name="T61" fmla="*/ 1095 h 1279"/>
                <a:gd name="T62" fmla="*/ 939 w 1045"/>
                <a:gd name="T63" fmla="*/ 888 h 1279"/>
                <a:gd name="T64" fmla="*/ 610 w 1045"/>
                <a:gd name="T65" fmla="*/ 1140 h 1279"/>
                <a:gd name="T66" fmla="*/ 621 w 1045"/>
                <a:gd name="T67" fmla="*/ 1278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chemeClr val="accent3"/>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a:ea typeface="Microsoft YaHei"/>
                <a:cs typeface="+mn-ea"/>
                <a:sym typeface="+mn-lt"/>
              </a:endParaRPr>
            </a:p>
          </p:txBody>
        </p:sp>
        <p:sp>
          <p:nvSpPr>
            <p:cNvPr id="5" name="Freeform 7"/>
            <p:cNvSpPr/>
            <p:nvPr/>
          </p:nvSpPr>
          <p:spPr bwMode="auto">
            <a:xfrm>
              <a:off x="5733510" y="1655576"/>
              <a:ext cx="392028" cy="424202"/>
            </a:xfrm>
            <a:custGeom>
              <a:avLst/>
              <a:gdLst>
                <a:gd name="T0" fmla="*/ 129 w 259"/>
                <a:gd name="T1" fmla="*/ 0 h 299"/>
                <a:gd name="T2" fmla="*/ 194 w 259"/>
                <a:gd name="T3" fmla="*/ 38 h 299"/>
                <a:gd name="T4" fmla="*/ 259 w 259"/>
                <a:gd name="T5" fmla="*/ 74 h 299"/>
                <a:gd name="T6" fmla="*/ 259 w 259"/>
                <a:gd name="T7" fmla="*/ 149 h 299"/>
                <a:gd name="T8" fmla="*/ 259 w 259"/>
                <a:gd name="T9" fmla="*/ 223 h 299"/>
                <a:gd name="T10" fmla="*/ 194 w 259"/>
                <a:gd name="T11" fmla="*/ 261 h 299"/>
                <a:gd name="T12" fmla="*/ 129 w 259"/>
                <a:gd name="T13" fmla="*/ 299 h 299"/>
                <a:gd name="T14" fmla="*/ 64 w 259"/>
                <a:gd name="T15" fmla="*/ 261 h 299"/>
                <a:gd name="T16" fmla="*/ 0 w 259"/>
                <a:gd name="T17" fmla="*/ 223 h 299"/>
                <a:gd name="T18" fmla="*/ 0 w 259"/>
                <a:gd name="T19" fmla="*/ 149 h 299"/>
                <a:gd name="T20" fmla="*/ 0 w 259"/>
                <a:gd name="T21" fmla="*/ 74 h 299"/>
                <a:gd name="T22" fmla="*/ 64 w 259"/>
                <a:gd name="T23" fmla="*/ 38 h 299"/>
                <a:gd name="T24" fmla="*/ 129 w 259"/>
                <a:gd name="T25" fmla="*/ 0 h 299"/>
                <a:gd name="T26" fmla="*/ 129 w 259"/>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9">
                  <a:moveTo>
                    <a:pt x="129" y="0"/>
                  </a:moveTo>
                  <a:lnTo>
                    <a:pt x="194" y="38"/>
                  </a:lnTo>
                  <a:lnTo>
                    <a:pt x="259" y="74"/>
                  </a:lnTo>
                  <a:lnTo>
                    <a:pt x="259" y="149"/>
                  </a:lnTo>
                  <a:lnTo>
                    <a:pt x="259" y="223"/>
                  </a:lnTo>
                  <a:lnTo>
                    <a:pt x="194" y="261"/>
                  </a:lnTo>
                  <a:lnTo>
                    <a:pt x="129" y="299"/>
                  </a:lnTo>
                  <a:lnTo>
                    <a:pt x="64" y="261"/>
                  </a:lnTo>
                  <a:lnTo>
                    <a:pt x="0" y="223"/>
                  </a:lnTo>
                  <a:lnTo>
                    <a:pt x="0" y="149"/>
                  </a:lnTo>
                  <a:lnTo>
                    <a:pt x="0" y="74"/>
                  </a:lnTo>
                  <a:lnTo>
                    <a:pt x="64" y="38"/>
                  </a:lnTo>
                  <a:lnTo>
                    <a:pt x="129" y="0"/>
                  </a:lnTo>
                  <a:lnTo>
                    <a:pt x="129" y="0"/>
                  </a:lnTo>
                  <a:close/>
                </a:path>
              </a:pathLst>
            </a:custGeom>
            <a:solidFill>
              <a:srgbClr val="92D05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6" name="Freeform 8"/>
            <p:cNvSpPr/>
            <p:nvPr/>
          </p:nvSpPr>
          <p:spPr bwMode="auto">
            <a:xfrm>
              <a:off x="7126043" y="2467093"/>
              <a:ext cx="389001" cy="421364"/>
            </a:xfrm>
            <a:custGeom>
              <a:avLst/>
              <a:gdLst>
                <a:gd name="T0" fmla="*/ 128 w 257"/>
                <a:gd name="T1" fmla="*/ 0 h 297"/>
                <a:gd name="T2" fmla="*/ 192 w 257"/>
                <a:gd name="T3" fmla="*/ 36 h 297"/>
                <a:gd name="T4" fmla="*/ 257 w 257"/>
                <a:gd name="T5" fmla="*/ 74 h 297"/>
                <a:gd name="T6" fmla="*/ 257 w 257"/>
                <a:gd name="T7" fmla="*/ 148 h 297"/>
                <a:gd name="T8" fmla="*/ 257 w 257"/>
                <a:gd name="T9" fmla="*/ 224 h 297"/>
                <a:gd name="T10" fmla="*/ 192 w 257"/>
                <a:gd name="T11" fmla="*/ 261 h 297"/>
                <a:gd name="T12" fmla="*/ 128 w 257"/>
                <a:gd name="T13" fmla="*/ 297 h 297"/>
                <a:gd name="T14" fmla="*/ 63 w 257"/>
                <a:gd name="T15" fmla="*/ 261 h 297"/>
                <a:gd name="T16" fmla="*/ 0 w 257"/>
                <a:gd name="T17" fmla="*/ 224 h 297"/>
                <a:gd name="T18" fmla="*/ 0 w 257"/>
                <a:gd name="T19" fmla="*/ 148 h 297"/>
                <a:gd name="T20" fmla="*/ 0 w 257"/>
                <a:gd name="T21" fmla="*/ 74 h 297"/>
                <a:gd name="T22" fmla="*/ 63 w 257"/>
                <a:gd name="T23" fmla="*/ 36 h 297"/>
                <a:gd name="T24" fmla="*/ 128 w 257"/>
                <a:gd name="T25" fmla="*/ 0 h 297"/>
                <a:gd name="T26" fmla="*/ 128 w 257"/>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7">
                  <a:moveTo>
                    <a:pt x="128" y="0"/>
                  </a:moveTo>
                  <a:lnTo>
                    <a:pt x="192" y="36"/>
                  </a:lnTo>
                  <a:lnTo>
                    <a:pt x="257" y="74"/>
                  </a:lnTo>
                  <a:lnTo>
                    <a:pt x="257" y="148"/>
                  </a:lnTo>
                  <a:lnTo>
                    <a:pt x="257" y="224"/>
                  </a:lnTo>
                  <a:lnTo>
                    <a:pt x="192" y="261"/>
                  </a:lnTo>
                  <a:lnTo>
                    <a:pt x="128" y="297"/>
                  </a:lnTo>
                  <a:lnTo>
                    <a:pt x="63" y="261"/>
                  </a:lnTo>
                  <a:lnTo>
                    <a:pt x="0" y="224"/>
                  </a:lnTo>
                  <a:lnTo>
                    <a:pt x="0" y="148"/>
                  </a:lnTo>
                  <a:lnTo>
                    <a:pt x="0" y="74"/>
                  </a:lnTo>
                  <a:lnTo>
                    <a:pt x="63" y="36"/>
                  </a:lnTo>
                  <a:lnTo>
                    <a:pt x="128" y="0"/>
                  </a:lnTo>
                  <a:lnTo>
                    <a:pt x="128" y="0"/>
                  </a:lnTo>
                  <a:close/>
                </a:path>
              </a:pathLst>
            </a:custGeom>
            <a:solidFill>
              <a:schemeClr val="bg1">
                <a:lumMod val="6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7" name="Freeform 9"/>
            <p:cNvSpPr/>
            <p:nvPr/>
          </p:nvSpPr>
          <p:spPr bwMode="auto">
            <a:xfrm>
              <a:off x="6882349" y="3915619"/>
              <a:ext cx="393542" cy="424202"/>
            </a:xfrm>
            <a:custGeom>
              <a:avLst/>
              <a:gdLst>
                <a:gd name="T0" fmla="*/ 130 w 260"/>
                <a:gd name="T1" fmla="*/ 0 h 299"/>
                <a:gd name="T2" fmla="*/ 195 w 260"/>
                <a:gd name="T3" fmla="*/ 38 h 299"/>
                <a:gd name="T4" fmla="*/ 260 w 260"/>
                <a:gd name="T5" fmla="*/ 76 h 299"/>
                <a:gd name="T6" fmla="*/ 260 w 260"/>
                <a:gd name="T7" fmla="*/ 150 h 299"/>
                <a:gd name="T8" fmla="*/ 260 w 260"/>
                <a:gd name="T9" fmla="*/ 224 h 299"/>
                <a:gd name="T10" fmla="*/ 195 w 260"/>
                <a:gd name="T11" fmla="*/ 261 h 299"/>
                <a:gd name="T12" fmla="*/ 130 w 260"/>
                <a:gd name="T13" fmla="*/ 299 h 299"/>
                <a:gd name="T14" fmla="*/ 65 w 260"/>
                <a:gd name="T15" fmla="*/ 261 h 299"/>
                <a:gd name="T16" fmla="*/ 0 w 260"/>
                <a:gd name="T17" fmla="*/ 224 h 299"/>
                <a:gd name="T18" fmla="*/ 0 w 260"/>
                <a:gd name="T19" fmla="*/ 150 h 299"/>
                <a:gd name="T20" fmla="*/ 0 w 260"/>
                <a:gd name="T21" fmla="*/ 76 h 299"/>
                <a:gd name="T22" fmla="*/ 65 w 260"/>
                <a:gd name="T23" fmla="*/ 38 h 299"/>
                <a:gd name="T24" fmla="*/ 130 w 260"/>
                <a:gd name="T25" fmla="*/ 0 h 299"/>
                <a:gd name="T26" fmla="*/ 130 w 260"/>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99">
                  <a:moveTo>
                    <a:pt x="130" y="0"/>
                  </a:moveTo>
                  <a:lnTo>
                    <a:pt x="195" y="38"/>
                  </a:lnTo>
                  <a:lnTo>
                    <a:pt x="260" y="76"/>
                  </a:lnTo>
                  <a:lnTo>
                    <a:pt x="260" y="150"/>
                  </a:lnTo>
                  <a:lnTo>
                    <a:pt x="260" y="224"/>
                  </a:lnTo>
                  <a:lnTo>
                    <a:pt x="195" y="261"/>
                  </a:lnTo>
                  <a:lnTo>
                    <a:pt x="130" y="299"/>
                  </a:lnTo>
                  <a:lnTo>
                    <a:pt x="65" y="261"/>
                  </a:lnTo>
                  <a:lnTo>
                    <a:pt x="0" y="224"/>
                  </a:lnTo>
                  <a:lnTo>
                    <a:pt x="0" y="150"/>
                  </a:lnTo>
                  <a:lnTo>
                    <a:pt x="0" y="76"/>
                  </a:lnTo>
                  <a:lnTo>
                    <a:pt x="65" y="38"/>
                  </a:lnTo>
                  <a:lnTo>
                    <a:pt x="130" y="0"/>
                  </a:lnTo>
                  <a:lnTo>
                    <a:pt x="130" y="0"/>
                  </a:lnTo>
                  <a:close/>
                </a:path>
              </a:pathLst>
            </a:custGeom>
            <a:solidFill>
              <a:schemeClr val="bg1">
                <a:lumMod val="6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8" name="Freeform 10"/>
            <p:cNvSpPr/>
            <p:nvPr/>
          </p:nvSpPr>
          <p:spPr bwMode="auto">
            <a:xfrm>
              <a:off x="5108383" y="2316706"/>
              <a:ext cx="390515" cy="424202"/>
            </a:xfrm>
            <a:custGeom>
              <a:avLst/>
              <a:gdLst>
                <a:gd name="T0" fmla="*/ 128 w 258"/>
                <a:gd name="T1" fmla="*/ 0 h 299"/>
                <a:gd name="T2" fmla="*/ 193 w 258"/>
                <a:gd name="T3" fmla="*/ 38 h 299"/>
                <a:gd name="T4" fmla="*/ 258 w 258"/>
                <a:gd name="T5" fmla="*/ 76 h 299"/>
                <a:gd name="T6" fmla="*/ 258 w 258"/>
                <a:gd name="T7" fmla="*/ 150 h 299"/>
                <a:gd name="T8" fmla="*/ 258 w 258"/>
                <a:gd name="T9" fmla="*/ 223 h 299"/>
                <a:gd name="T10" fmla="*/ 193 w 258"/>
                <a:gd name="T11" fmla="*/ 261 h 299"/>
                <a:gd name="T12" fmla="*/ 128 w 258"/>
                <a:gd name="T13" fmla="*/ 299 h 299"/>
                <a:gd name="T14" fmla="*/ 63 w 258"/>
                <a:gd name="T15" fmla="*/ 261 h 299"/>
                <a:gd name="T16" fmla="*/ 0 w 258"/>
                <a:gd name="T17" fmla="*/ 223 h 299"/>
                <a:gd name="T18" fmla="*/ 0 w 258"/>
                <a:gd name="T19" fmla="*/ 150 h 299"/>
                <a:gd name="T20" fmla="*/ 0 w 258"/>
                <a:gd name="T21" fmla="*/ 76 h 299"/>
                <a:gd name="T22" fmla="*/ 63 w 258"/>
                <a:gd name="T23" fmla="*/ 38 h 299"/>
                <a:gd name="T24" fmla="*/ 128 w 258"/>
                <a:gd name="T25" fmla="*/ 0 h 299"/>
                <a:gd name="T26" fmla="*/ 128 w 258"/>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9">
                  <a:moveTo>
                    <a:pt x="128" y="0"/>
                  </a:moveTo>
                  <a:lnTo>
                    <a:pt x="193" y="38"/>
                  </a:lnTo>
                  <a:lnTo>
                    <a:pt x="258" y="76"/>
                  </a:lnTo>
                  <a:lnTo>
                    <a:pt x="258" y="150"/>
                  </a:lnTo>
                  <a:lnTo>
                    <a:pt x="258" y="223"/>
                  </a:lnTo>
                  <a:lnTo>
                    <a:pt x="193" y="261"/>
                  </a:lnTo>
                  <a:lnTo>
                    <a:pt x="128" y="299"/>
                  </a:lnTo>
                  <a:lnTo>
                    <a:pt x="63" y="261"/>
                  </a:lnTo>
                  <a:lnTo>
                    <a:pt x="0" y="223"/>
                  </a:lnTo>
                  <a:lnTo>
                    <a:pt x="0" y="150"/>
                  </a:lnTo>
                  <a:lnTo>
                    <a:pt x="0" y="76"/>
                  </a:lnTo>
                  <a:lnTo>
                    <a:pt x="63" y="38"/>
                  </a:lnTo>
                  <a:lnTo>
                    <a:pt x="128" y="0"/>
                  </a:lnTo>
                  <a:lnTo>
                    <a:pt x="128"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9" name="Freeform 11"/>
            <p:cNvSpPr/>
            <p:nvPr/>
          </p:nvSpPr>
          <p:spPr bwMode="auto">
            <a:xfrm>
              <a:off x="4244105" y="3803540"/>
              <a:ext cx="390515" cy="421364"/>
            </a:xfrm>
            <a:custGeom>
              <a:avLst/>
              <a:gdLst>
                <a:gd name="T0" fmla="*/ 130 w 258"/>
                <a:gd name="T1" fmla="*/ 0 h 297"/>
                <a:gd name="T2" fmla="*/ 193 w 258"/>
                <a:gd name="T3" fmla="*/ 36 h 297"/>
                <a:gd name="T4" fmla="*/ 258 w 258"/>
                <a:gd name="T5" fmla="*/ 74 h 297"/>
                <a:gd name="T6" fmla="*/ 258 w 258"/>
                <a:gd name="T7" fmla="*/ 148 h 297"/>
                <a:gd name="T8" fmla="*/ 258 w 258"/>
                <a:gd name="T9" fmla="*/ 223 h 297"/>
                <a:gd name="T10" fmla="*/ 193 w 258"/>
                <a:gd name="T11" fmla="*/ 261 h 297"/>
                <a:gd name="T12" fmla="*/ 130 w 258"/>
                <a:gd name="T13" fmla="*/ 297 h 297"/>
                <a:gd name="T14" fmla="*/ 65 w 258"/>
                <a:gd name="T15" fmla="*/ 261 h 297"/>
                <a:gd name="T16" fmla="*/ 0 w 258"/>
                <a:gd name="T17" fmla="*/ 223 h 297"/>
                <a:gd name="T18" fmla="*/ 0 w 258"/>
                <a:gd name="T19" fmla="*/ 148 h 297"/>
                <a:gd name="T20" fmla="*/ 0 w 258"/>
                <a:gd name="T21" fmla="*/ 74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3" y="36"/>
                  </a:lnTo>
                  <a:lnTo>
                    <a:pt x="258" y="74"/>
                  </a:lnTo>
                  <a:lnTo>
                    <a:pt x="258" y="148"/>
                  </a:lnTo>
                  <a:lnTo>
                    <a:pt x="258" y="223"/>
                  </a:lnTo>
                  <a:lnTo>
                    <a:pt x="193" y="261"/>
                  </a:lnTo>
                  <a:lnTo>
                    <a:pt x="130" y="297"/>
                  </a:lnTo>
                  <a:lnTo>
                    <a:pt x="65" y="261"/>
                  </a:lnTo>
                  <a:lnTo>
                    <a:pt x="0" y="223"/>
                  </a:lnTo>
                  <a:lnTo>
                    <a:pt x="0" y="148"/>
                  </a:lnTo>
                  <a:lnTo>
                    <a:pt x="0" y="74"/>
                  </a:lnTo>
                  <a:lnTo>
                    <a:pt x="65" y="36"/>
                  </a:lnTo>
                  <a:lnTo>
                    <a:pt x="130" y="0"/>
                  </a:lnTo>
                  <a:lnTo>
                    <a:pt x="130"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0" name="Freeform 13"/>
            <p:cNvSpPr/>
            <p:nvPr/>
          </p:nvSpPr>
          <p:spPr bwMode="auto">
            <a:xfrm>
              <a:off x="6367718" y="4480276"/>
              <a:ext cx="217962" cy="235510"/>
            </a:xfrm>
            <a:custGeom>
              <a:avLst/>
              <a:gdLst>
                <a:gd name="T0" fmla="*/ 72 w 144"/>
                <a:gd name="T1" fmla="*/ 0 h 166"/>
                <a:gd name="T2" fmla="*/ 108 w 144"/>
                <a:gd name="T3" fmla="*/ 22 h 166"/>
                <a:gd name="T4" fmla="*/ 144 w 144"/>
                <a:gd name="T5" fmla="*/ 42 h 166"/>
                <a:gd name="T6" fmla="*/ 144 w 144"/>
                <a:gd name="T7" fmla="*/ 83 h 166"/>
                <a:gd name="T8" fmla="*/ 144 w 144"/>
                <a:gd name="T9" fmla="*/ 124 h 166"/>
                <a:gd name="T10" fmla="*/ 108 w 144"/>
                <a:gd name="T11" fmla="*/ 144 h 166"/>
                <a:gd name="T12" fmla="*/ 72 w 144"/>
                <a:gd name="T13" fmla="*/ 166 h 166"/>
                <a:gd name="T14" fmla="*/ 36 w 144"/>
                <a:gd name="T15" fmla="*/ 144 h 166"/>
                <a:gd name="T16" fmla="*/ 0 w 144"/>
                <a:gd name="T17" fmla="*/ 124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4"/>
                  </a:lnTo>
                  <a:lnTo>
                    <a:pt x="108" y="144"/>
                  </a:lnTo>
                  <a:lnTo>
                    <a:pt x="72" y="166"/>
                  </a:lnTo>
                  <a:lnTo>
                    <a:pt x="36" y="144"/>
                  </a:lnTo>
                  <a:lnTo>
                    <a:pt x="0" y="124"/>
                  </a:lnTo>
                  <a:lnTo>
                    <a:pt x="0" y="83"/>
                  </a:lnTo>
                  <a:lnTo>
                    <a:pt x="0" y="42"/>
                  </a:lnTo>
                  <a:lnTo>
                    <a:pt x="36" y="22"/>
                  </a:lnTo>
                  <a:lnTo>
                    <a:pt x="72" y="0"/>
                  </a:lnTo>
                  <a:lnTo>
                    <a:pt x="72" y="0"/>
                  </a:ln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a:ea typeface="Microsoft YaHei"/>
                <a:cs typeface="+mn-ea"/>
                <a:sym typeface="+mn-lt"/>
              </a:endParaRPr>
            </a:p>
          </p:txBody>
        </p:sp>
        <p:sp>
          <p:nvSpPr>
            <p:cNvPr id="11" name="Freeform 14"/>
            <p:cNvSpPr/>
            <p:nvPr/>
          </p:nvSpPr>
          <p:spPr bwMode="auto">
            <a:xfrm>
              <a:off x="4896477" y="3054448"/>
              <a:ext cx="214934" cy="235510"/>
            </a:xfrm>
            <a:custGeom>
              <a:avLst/>
              <a:gdLst>
                <a:gd name="T0" fmla="*/ 70 w 142"/>
                <a:gd name="T1" fmla="*/ 0 h 166"/>
                <a:gd name="T2" fmla="*/ 106 w 142"/>
                <a:gd name="T3" fmla="*/ 22 h 166"/>
                <a:gd name="T4" fmla="*/ 142 w 142"/>
                <a:gd name="T5" fmla="*/ 42 h 166"/>
                <a:gd name="T6" fmla="*/ 142 w 142"/>
                <a:gd name="T7" fmla="*/ 83 h 166"/>
                <a:gd name="T8" fmla="*/ 142 w 142"/>
                <a:gd name="T9" fmla="*/ 125 h 166"/>
                <a:gd name="T10" fmla="*/ 106 w 142"/>
                <a:gd name="T11" fmla="*/ 144 h 166"/>
                <a:gd name="T12" fmla="*/ 70 w 142"/>
                <a:gd name="T13" fmla="*/ 166 h 166"/>
                <a:gd name="T14" fmla="*/ 34 w 142"/>
                <a:gd name="T15" fmla="*/ 144 h 166"/>
                <a:gd name="T16" fmla="*/ 0 w 142"/>
                <a:gd name="T17" fmla="*/ 125 h 166"/>
                <a:gd name="T18" fmla="*/ 0 w 142"/>
                <a:gd name="T19" fmla="*/ 83 h 166"/>
                <a:gd name="T20" fmla="*/ 0 w 142"/>
                <a:gd name="T21" fmla="*/ 42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2"/>
                  </a:lnTo>
                  <a:lnTo>
                    <a:pt x="142" y="83"/>
                  </a:lnTo>
                  <a:lnTo>
                    <a:pt x="142" y="125"/>
                  </a:lnTo>
                  <a:lnTo>
                    <a:pt x="106" y="144"/>
                  </a:lnTo>
                  <a:lnTo>
                    <a:pt x="70" y="166"/>
                  </a:lnTo>
                  <a:lnTo>
                    <a:pt x="34" y="144"/>
                  </a:lnTo>
                  <a:lnTo>
                    <a:pt x="0" y="125"/>
                  </a:lnTo>
                  <a:lnTo>
                    <a:pt x="0" y="83"/>
                  </a:lnTo>
                  <a:lnTo>
                    <a:pt x="0" y="42"/>
                  </a:lnTo>
                  <a:lnTo>
                    <a:pt x="34" y="22"/>
                  </a:lnTo>
                  <a:lnTo>
                    <a:pt x="70" y="0"/>
                  </a:lnTo>
                  <a:lnTo>
                    <a:pt x="70" y="0"/>
                  </a:lnTo>
                  <a:close/>
                </a:path>
              </a:pathLst>
            </a:custGeom>
            <a:solidFill>
              <a:srgbClr val="6AE6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2" name="Freeform 15"/>
            <p:cNvSpPr/>
            <p:nvPr/>
          </p:nvSpPr>
          <p:spPr bwMode="auto">
            <a:xfrm>
              <a:off x="5629070" y="2696927"/>
              <a:ext cx="214934" cy="232673"/>
            </a:xfrm>
            <a:custGeom>
              <a:avLst/>
              <a:gdLst>
                <a:gd name="T0" fmla="*/ 70 w 142"/>
                <a:gd name="T1" fmla="*/ 0 h 164"/>
                <a:gd name="T2" fmla="*/ 106 w 142"/>
                <a:gd name="T3" fmla="*/ 20 h 164"/>
                <a:gd name="T4" fmla="*/ 142 w 142"/>
                <a:gd name="T5" fmla="*/ 40 h 164"/>
                <a:gd name="T6" fmla="*/ 142 w 142"/>
                <a:gd name="T7" fmla="*/ 81 h 164"/>
                <a:gd name="T8" fmla="*/ 142 w 142"/>
                <a:gd name="T9" fmla="*/ 123 h 164"/>
                <a:gd name="T10" fmla="*/ 106 w 142"/>
                <a:gd name="T11" fmla="*/ 143 h 164"/>
                <a:gd name="T12" fmla="*/ 70 w 142"/>
                <a:gd name="T13" fmla="*/ 164 h 164"/>
                <a:gd name="T14" fmla="*/ 36 w 142"/>
                <a:gd name="T15" fmla="*/ 143 h 164"/>
                <a:gd name="T16" fmla="*/ 0 w 142"/>
                <a:gd name="T17" fmla="*/ 123 h 164"/>
                <a:gd name="T18" fmla="*/ 0 w 142"/>
                <a:gd name="T19" fmla="*/ 81 h 164"/>
                <a:gd name="T20" fmla="*/ 0 w 142"/>
                <a:gd name="T21" fmla="*/ 40 h 164"/>
                <a:gd name="T22" fmla="*/ 36 w 142"/>
                <a:gd name="T23" fmla="*/ 20 h 164"/>
                <a:gd name="T24" fmla="*/ 70 w 142"/>
                <a:gd name="T25" fmla="*/ 0 h 164"/>
                <a:gd name="T26" fmla="*/ 70 w 142"/>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4">
                  <a:moveTo>
                    <a:pt x="70" y="0"/>
                  </a:moveTo>
                  <a:lnTo>
                    <a:pt x="106" y="20"/>
                  </a:lnTo>
                  <a:lnTo>
                    <a:pt x="142" y="40"/>
                  </a:lnTo>
                  <a:lnTo>
                    <a:pt x="142" y="81"/>
                  </a:lnTo>
                  <a:lnTo>
                    <a:pt x="142" y="123"/>
                  </a:lnTo>
                  <a:lnTo>
                    <a:pt x="106" y="143"/>
                  </a:lnTo>
                  <a:lnTo>
                    <a:pt x="70" y="164"/>
                  </a:lnTo>
                  <a:lnTo>
                    <a:pt x="36" y="143"/>
                  </a:lnTo>
                  <a:lnTo>
                    <a:pt x="0" y="123"/>
                  </a:lnTo>
                  <a:lnTo>
                    <a:pt x="0" y="81"/>
                  </a:lnTo>
                  <a:lnTo>
                    <a:pt x="0" y="40"/>
                  </a:lnTo>
                  <a:lnTo>
                    <a:pt x="36" y="20"/>
                  </a:lnTo>
                  <a:lnTo>
                    <a:pt x="70" y="0"/>
                  </a:lnTo>
                  <a:lnTo>
                    <a:pt x="70" y="0"/>
                  </a:lnTo>
                  <a:close/>
                </a:path>
              </a:pathLst>
            </a:custGeom>
            <a:solidFill>
              <a:srgbClr val="7E7E7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3" name="Freeform 16"/>
            <p:cNvSpPr/>
            <p:nvPr/>
          </p:nvSpPr>
          <p:spPr bwMode="auto">
            <a:xfrm>
              <a:off x="6061966" y="3908526"/>
              <a:ext cx="216448" cy="232673"/>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lnTo>
                    <a:pt x="72" y="0"/>
                  </a:lnTo>
                  <a:close/>
                </a:path>
              </a:pathLst>
            </a:custGeom>
            <a:solidFill>
              <a:srgbClr val="7E7E7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4" name="Freeform 17"/>
            <p:cNvSpPr/>
            <p:nvPr/>
          </p:nvSpPr>
          <p:spPr bwMode="auto">
            <a:xfrm>
              <a:off x="4778415" y="3688623"/>
              <a:ext cx="214934" cy="235510"/>
            </a:xfrm>
            <a:custGeom>
              <a:avLst/>
              <a:gdLst>
                <a:gd name="T0" fmla="*/ 70 w 142"/>
                <a:gd name="T1" fmla="*/ 0 h 166"/>
                <a:gd name="T2" fmla="*/ 106 w 142"/>
                <a:gd name="T3" fmla="*/ 22 h 166"/>
                <a:gd name="T4" fmla="*/ 142 w 142"/>
                <a:gd name="T5" fmla="*/ 41 h 166"/>
                <a:gd name="T6" fmla="*/ 142 w 142"/>
                <a:gd name="T7" fmla="*/ 83 h 166"/>
                <a:gd name="T8" fmla="*/ 142 w 142"/>
                <a:gd name="T9" fmla="*/ 124 h 166"/>
                <a:gd name="T10" fmla="*/ 106 w 142"/>
                <a:gd name="T11" fmla="*/ 144 h 166"/>
                <a:gd name="T12" fmla="*/ 70 w 142"/>
                <a:gd name="T13" fmla="*/ 166 h 166"/>
                <a:gd name="T14" fmla="*/ 34 w 142"/>
                <a:gd name="T15" fmla="*/ 144 h 166"/>
                <a:gd name="T16" fmla="*/ 0 w 142"/>
                <a:gd name="T17" fmla="*/ 124 h 166"/>
                <a:gd name="T18" fmla="*/ 0 w 142"/>
                <a:gd name="T19" fmla="*/ 83 h 166"/>
                <a:gd name="T20" fmla="*/ 0 w 142"/>
                <a:gd name="T21" fmla="*/ 41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1"/>
                  </a:lnTo>
                  <a:lnTo>
                    <a:pt x="142" y="83"/>
                  </a:lnTo>
                  <a:lnTo>
                    <a:pt x="142" y="124"/>
                  </a:lnTo>
                  <a:lnTo>
                    <a:pt x="106" y="144"/>
                  </a:lnTo>
                  <a:lnTo>
                    <a:pt x="70" y="166"/>
                  </a:lnTo>
                  <a:lnTo>
                    <a:pt x="34" y="144"/>
                  </a:lnTo>
                  <a:lnTo>
                    <a:pt x="0" y="124"/>
                  </a:lnTo>
                  <a:lnTo>
                    <a:pt x="0" y="83"/>
                  </a:lnTo>
                  <a:lnTo>
                    <a:pt x="0" y="41"/>
                  </a:lnTo>
                  <a:lnTo>
                    <a:pt x="34" y="22"/>
                  </a:lnTo>
                  <a:lnTo>
                    <a:pt x="70" y="0"/>
                  </a:lnTo>
                  <a:lnTo>
                    <a:pt x="70" y="0"/>
                  </a:lnTo>
                  <a:close/>
                </a:path>
              </a:pathLst>
            </a:custGeom>
            <a:solidFill>
              <a:schemeClr val="bg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5" name="Freeform 18"/>
            <p:cNvSpPr/>
            <p:nvPr/>
          </p:nvSpPr>
          <p:spPr bwMode="auto">
            <a:xfrm>
              <a:off x="6826346" y="3146666"/>
              <a:ext cx="217962" cy="235510"/>
            </a:xfrm>
            <a:custGeom>
              <a:avLst/>
              <a:gdLst>
                <a:gd name="T0" fmla="*/ 72 w 144"/>
                <a:gd name="T1" fmla="*/ 0 h 166"/>
                <a:gd name="T2" fmla="*/ 108 w 144"/>
                <a:gd name="T3" fmla="*/ 22 h 166"/>
                <a:gd name="T4" fmla="*/ 144 w 144"/>
                <a:gd name="T5" fmla="*/ 42 h 166"/>
                <a:gd name="T6" fmla="*/ 144 w 144"/>
                <a:gd name="T7" fmla="*/ 83 h 166"/>
                <a:gd name="T8" fmla="*/ 144 w 144"/>
                <a:gd name="T9" fmla="*/ 125 h 166"/>
                <a:gd name="T10" fmla="*/ 108 w 144"/>
                <a:gd name="T11" fmla="*/ 144 h 166"/>
                <a:gd name="T12" fmla="*/ 72 w 144"/>
                <a:gd name="T13" fmla="*/ 166 h 166"/>
                <a:gd name="T14" fmla="*/ 36 w 144"/>
                <a:gd name="T15" fmla="*/ 144 h 166"/>
                <a:gd name="T16" fmla="*/ 0 w 144"/>
                <a:gd name="T17" fmla="*/ 125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5"/>
                  </a:lnTo>
                  <a:lnTo>
                    <a:pt x="108" y="144"/>
                  </a:lnTo>
                  <a:lnTo>
                    <a:pt x="72" y="166"/>
                  </a:lnTo>
                  <a:lnTo>
                    <a:pt x="36" y="144"/>
                  </a:lnTo>
                  <a:lnTo>
                    <a:pt x="0" y="125"/>
                  </a:lnTo>
                  <a:lnTo>
                    <a:pt x="0" y="83"/>
                  </a:lnTo>
                  <a:lnTo>
                    <a:pt x="0" y="42"/>
                  </a:lnTo>
                  <a:lnTo>
                    <a:pt x="36" y="22"/>
                  </a:lnTo>
                  <a:lnTo>
                    <a:pt x="72" y="0"/>
                  </a:lnTo>
                  <a:lnTo>
                    <a:pt x="72" y="0"/>
                  </a:lnTo>
                  <a:close/>
                </a:path>
              </a:pathLst>
            </a:custGeom>
            <a:solidFill>
              <a:srgbClr val="6AE6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6" name="Freeform 19"/>
            <p:cNvSpPr/>
            <p:nvPr/>
          </p:nvSpPr>
          <p:spPr bwMode="auto">
            <a:xfrm>
              <a:off x="5346023" y="4142617"/>
              <a:ext cx="214934" cy="235510"/>
            </a:xfrm>
            <a:custGeom>
              <a:avLst/>
              <a:gdLst>
                <a:gd name="T0" fmla="*/ 72 w 142"/>
                <a:gd name="T1" fmla="*/ 0 h 166"/>
                <a:gd name="T2" fmla="*/ 108 w 142"/>
                <a:gd name="T3" fmla="*/ 22 h 166"/>
                <a:gd name="T4" fmla="*/ 142 w 142"/>
                <a:gd name="T5" fmla="*/ 42 h 166"/>
                <a:gd name="T6" fmla="*/ 142 w 142"/>
                <a:gd name="T7" fmla="*/ 83 h 166"/>
                <a:gd name="T8" fmla="*/ 142 w 142"/>
                <a:gd name="T9" fmla="*/ 125 h 166"/>
                <a:gd name="T10" fmla="*/ 108 w 142"/>
                <a:gd name="T11" fmla="*/ 145 h 166"/>
                <a:gd name="T12" fmla="*/ 72 w 142"/>
                <a:gd name="T13" fmla="*/ 166 h 166"/>
                <a:gd name="T14" fmla="*/ 36 w 142"/>
                <a:gd name="T15" fmla="*/ 145 h 166"/>
                <a:gd name="T16" fmla="*/ 0 w 142"/>
                <a:gd name="T17" fmla="*/ 125 h 166"/>
                <a:gd name="T18" fmla="*/ 0 w 142"/>
                <a:gd name="T19" fmla="*/ 83 h 166"/>
                <a:gd name="T20" fmla="*/ 0 w 142"/>
                <a:gd name="T21" fmla="*/ 42 h 166"/>
                <a:gd name="T22" fmla="*/ 36 w 142"/>
                <a:gd name="T23" fmla="*/ 22 h 166"/>
                <a:gd name="T24" fmla="*/ 72 w 142"/>
                <a:gd name="T25" fmla="*/ 0 h 166"/>
                <a:gd name="T26" fmla="*/ 72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2" y="0"/>
                  </a:moveTo>
                  <a:lnTo>
                    <a:pt x="108" y="22"/>
                  </a:lnTo>
                  <a:lnTo>
                    <a:pt x="142" y="42"/>
                  </a:lnTo>
                  <a:lnTo>
                    <a:pt x="142" y="83"/>
                  </a:lnTo>
                  <a:lnTo>
                    <a:pt x="142" y="125"/>
                  </a:lnTo>
                  <a:lnTo>
                    <a:pt x="108" y="145"/>
                  </a:lnTo>
                  <a:lnTo>
                    <a:pt x="72" y="166"/>
                  </a:lnTo>
                  <a:lnTo>
                    <a:pt x="36" y="145"/>
                  </a:lnTo>
                  <a:lnTo>
                    <a:pt x="0" y="125"/>
                  </a:lnTo>
                  <a:lnTo>
                    <a:pt x="0" y="83"/>
                  </a:lnTo>
                  <a:lnTo>
                    <a:pt x="0" y="42"/>
                  </a:lnTo>
                  <a:lnTo>
                    <a:pt x="36" y="22"/>
                  </a:lnTo>
                  <a:lnTo>
                    <a:pt x="72" y="0"/>
                  </a:lnTo>
                  <a:lnTo>
                    <a:pt x="72" y="0"/>
                  </a:lnTo>
                  <a:close/>
                </a:path>
              </a:pathLst>
            </a:custGeom>
            <a:solidFill>
              <a:srgbClr val="92D05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7" name="Freeform 20"/>
            <p:cNvSpPr/>
            <p:nvPr/>
          </p:nvSpPr>
          <p:spPr bwMode="auto">
            <a:xfrm>
              <a:off x="5965095" y="3206253"/>
              <a:ext cx="214934" cy="234091"/>
            </a:xfrm>
            <a:custGeom>
              <a:avLst/>
              <a:gdLst>
                <a:gd name="T0" fmla="*/ 72 w 142"/>
                <a:gd name="T1" fmla="*/ 0 h 165"/>
                <a:gd name="T2" fmla="*/ 108 w 142"/>
                <a:gd name="T3" fmla="*/ 21 h 165"/>
                <a:gd name="T4" fmla="*/ 142 w 142"/>
                <a:gd name="T5" fmla="*/ 41 h 165"/>
                <a:gd name="T6" fmla="*/ 142 w 142"/>
                <a:gd name="T7" fmla="*/ 83 h 165"/>
                <a:gd name="T8" fmla="*/ 142 w 142"/>
                <a:gd name="T9" fmla="*/ 124 h 165"/>
                <a:gd name="T10" fmla="*/ 108 w 142"/>
                <a:gd name="T11" fmla="*/ 144 h 165"/>
                <a:gd name="T12" fmla="*/ 72 w 142"/>
                <a:gd name="T13" fmla="*/ 165 h 165"/>
                <a:gd name="T14" fmla="*/ 36 w 142"/>
                <a:gd name="T15" fmla="*/ 144 h 165"/>
                <a:gd name="T16" fmla="*/ 0 w 142"/>
                <a:gd name="T17" fmla="*/ 124 h 165"/>
                <a:gd name="T18" fmla="*/ 0 w 142"/>
                <a:gd name="T19" fmla="*/ 83 h 165"/>
                <a:gd name="T20" fmla="*/ 0 w 142"/>
                <a:gd name="T21" fmla="*/ 41 h 165"/>
                <a:gd name="T22" fmla="*/ 36 w 142"/>
                <a:gd name="T23" fmla="*/ 21 h 165"/>
                <a:gd name="T24" fmla="*/ 72 w 142"/>
                <a:gd name="T25" fmla="*/ 0 h 165"/>
                <a:gd name="T26" fmla="*/ 72 w 142"/>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5">
                  <a:moveTo>
                    <a:pt x="72" y="0"/>
                  </a:moveTo>
                  <a:lnTo>
                    <a:pt x="108" y="21"/>
                  </a:lnTo>
                  <a:lnTo>
                    <a:pt x="142" y="41"/>
                  </a:lnTo>
                  <a:lnTo>
                    <a:pt x="142" y="83"/>
                  </a:lnTo>
                  <a:lnTo>
                    <a:pt x="142" y="124"/>
                  </a:lnTo>
                  <a:lnTo>
                    <a:pt x="108" y="144"/>
                  </a:lnTo>
                  <a:lnTo>
                    <a:pt x="72" y="165"/>
                  </a:lnTo>
                  <a:lnTo>
                    <a:pt x="36" y="144"/>
                  </a:lnTo>
                  <a:lnTo>
                    <a:pt x="0" y="124"/>
                  </a:lnTo>
                  <a:lnTo>
                    <a:pt x="0" y="83"/>
                  </a:lnTo>
                  <a:lnTo>
                    <a:pt x="0" y="41"/>
                  </a:lnTo>
                  <a:lnTo>
                    <a:pt x="36" y="21"/>
                  </a:lnTo>
                  <a:lnTo>
                    <a:pt x="72" y="0"/>
                  </a:lnTo>
                  <a:lnTo>
                    <a:pt x="72" y="0"/>
                  </a:lnTo>
                  <a:close/>
                </a:path>
              </a:pathLst>
            </a:custGeom>
            <a:solidFill>
              <a:srgbClr val="EBAC0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8" name="Freeform 6"/>
            <p:cNvSpPr/>
            <p:nvPr/>
          </p:nvSpPr>
          <p:spPr bwMode="auto">
            <a:xfrm>
              <a:off x="5079625" y="1716582"/>
              <a:ext cx="389001" cy="424202"/>
            </a:xfrm>
            <a:custGeom>
              <a:avLst/>
              <a:gdLst>
                <a:gd name="T0" fmla="*/ 128 w 257"/>
                <a:gd name="T1" fmla="*/ 0 h 299"/>
                <a:gd name="T2" fmla="*/ 192 w 257"/>
                <a:gd name="T3" fmla="*/ 38 h 299"/>
                <a:gd name="T4" fmla="*/ 257 w 257"/>
                <a:gd name="T5" fmla="*/ 76 h 299"/>
                <a:gd name="T6" fmla="*/ 257 w 257"/>
                <a:gd name="T7" fmla="*/ 150 h 299"/>
                <a:gd name="T8" fmla="*/ 257 w 257"/>
                <a:gd name="T9" fmla="*/ 224 h 299"/>
                <a:gd name="T10" fmla="*/ 192 w 257"/>
                <a:gd name="T11" fmla="*/ 261 h 299"/>
                <a:gd name="T12" fmla="*/ 128 w 257"/>
                <a:gd name="T13" fmla="*/ 299 h 299"/>
                <a:gd name="T14" fmla="*/ 63 w 257"/>
                <a:gd name="T15" fmla="*/ 261 h 299"/>
                <a:gd name="T16" fmla="*/ 0 w 257"/>
                <a:gd name="T17" fmla="*/ 224 h 299"/>
                <a:gd name="T18" fmla="*/ 0 w 257"/>
                <a:gd name="T19" fmla="*/ 150 h 299"/>
                <a:gd name="T20" fmla="*/ 0 w 257"/>
                <a:gd name="T21" fmla="*/ 76 h 299"/>
                <a:gd name="T22" fmla="*/ 63 w 257"/>
                <a:gd name="T23" fmla="*/ 38 h 299"/>
                <a:gd name="T24" fmla="*/ 128 w 257"/>
                <a:gd name="T25" fmla="*/ 0 h 299"/>
                <a:gd name="T26" fmla="*/ 128 w 257"/>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9">
                  <a:moveTo>
                    <a:pt x="128" y="0"/>
                  </a:moveTo>
                  <a:lnTo>
                    <a:pt x="192" y="38"/>
                  </a:lnTo>
                  <a:lnTo>
                    <a:pt x="257" y="76"/>
                  </a:lnTo>
                  <a:lnTo>
                    <a:pt x="257" y="150"/>
                  </a:lnTo>
                  <a:lnTo>
                    <a:pt x="257" y="224"/>
                  </a:lnTo>
                  <a:lnTo>
                    <a:pt x="192" y="261"/>
                  </a:lnTo>
                  <a:lnTo>
                    <a:pt x="128" y="299"/>
                  </a:lnTo>
                  <a:lnTo>
                    <a:pt x="63" y="261"/>
                  </a:lnTo>
                  <a:lnTo>
                    <a:pt x="0" y="224"/>
                  </a:lnTo>
                  <a:lnTo>
                    <a:pt x="0" y="150"/>
                  </a:lnTo>
                  <a:lnTo>
                    <a:pt x="0" y="76"/>
                  </a:lnTo>
                  <a:lnTo>
                    <a:pt x="63" y="38"/>
                  </a:lnTo>
                  <a:lnTo>
                    <a:pt x="128" y="0"/>
                  </a:lnTo>
                  <a:lnTo>
                    <a:pt x="128" y="0"/>
                  </a:lnTo>
                  <a:close/>
                </a:path>
              </a:pathLst>
            </a:custGeom>
            <a:solidFill>
              <a:srgbClr val="1CBB9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9" name="Freeform 12"/>
            <p:cNvSpPr/>
            <p:nvPr/>
          </p:nvSpPr>
          <p:spPr bwMode="auto">
            <a:xfrm>
              <a:off x="6449453" y="2631666"/>
              <a:ext cx="390515" cy="421364"/>
            </a:xfrm>
            <a:custGeom>
              <a:avLst/>
              <a:gdLst>
                <a:gd name="T0" fmla="*/ 130 w 258"/>
                <a:gd name="T1" fmla="*/ 0 h 297"/>
                <a:gd name="T2" fmla="*/ 195 w 258"/>
                <a:gd name="T3" fmla="*/ 36 h 297"/>
                <a:gd name="T4" fmla="*/ 258 w 258"/>
                <a:gd name="T5" fmla="*/ 73 h 297"/>
                <a:gd name="T6" fmla="*/ 258 w 258"/>
                <a:gd name="T7" fmla="*/ 147 h 297"/>
                <a:gd name="T8" fmla="*/ 258 w 258"/>
                <a:gd name="T9" fmla="*/ 223 h 297"/>
                <a:gd name="T10" fmla="*/ 195 w 258"/>
                <a:gd name="T11" fmla="*/ 259 h 297"/>
                <a:gd name="T12" fmla="*/ 130 w 258"/>
                <a:gd name="T13" fmla="*/ 297 h 297"/>
                <a:gd name="T14" fmla="*/ 65 w 258"/>
                <a:gd name="T15" fmla="*/ 259 h 297"/>
                <a:gd name="T16" fmla="*/ 0 w 258"/>
                <a:gd name="T17" fmla="*/ 223 h 297"/>
                <a:gd name="T18" fmla="*/ 0 w 258"/>
                <a:gd name="T19" fmla="*/ 147 h 297"/>
                <a:gd name="T20" fmla="*/ 0 w 258"/>
                <a:gd name="T21" fmla="*/ 73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5" y="36"/>
                  </a:lnTo>
                  <a:lnTo>
                    <a:pt x="258" y="73"/>
                  </a:lnTo>
                  <a:lnTo>
                    <a:pt x="258" y="147"/>
                  </a:lnTo>
                  <a:lnTo>
                    <a:pt x="258" y="223"/>
                  </a:lnTo>
                  <a:lnTo>
                    <a:pt x="195" y="259"/>
                  </a:lnTo>
                  <a:lnTo>
                    <a:pt x="130" y="297"/>
                  </a:lnTo>
                  <a:lnTo>
                    <a:pt x="65" y="259"/>
                  </a:lnTo>
                  <a:lnTo>
                    <a:pt x="0" y="223"/>
                  </a:lnTo>
                  <a:lnTo>
                    <a:pt x="0" y="147"/>
                  </a:lnTo>
                  <a:lnTo>
                    <a:pt x="0" y="73"/>
                  </a:lnTo>
                  <a:lnTo>
                    <a:pt x="65" y="36"/>
                  </a:lnTo>
                  <a:lnTo>
                    <a:pt x="130" y="0"/>
                  </a:lnTo>
                  <a:lnTo>
                    <a:pt x="130"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grpSp>
      <p:grpSp>
        <p:nvGrpSpPr>
          <p:cNvPr id="20" name="Group 19">
            <a:extLst>
              <a:ext uri="{FF2B5EF4-FFF2-40B4-BE49-F238E27FC236}">
                <a16:creationId xmlns:a16="http://schemas.microsoft.com/office/drawing/2014/main" id="{4FF108C2-97B0-156B-08FA-A3203644E5C7}"/>
              </a:ext>
            </a:extLst>
          </p:cNvPr>
          <p:cNvGrpSpPr/>
          <p:nvPr/>
        </p:nvGrpSpPr>
        <p:grpSpPr>
          <a:xfrm>
            <a:off x="475489" y="172839"/>
            <a:ext cx="11477358" cy="1053111"/>
            <a:chOff x="2873170" y="270495"/>
            <a:chExt cx="8532550" cy="1471338"/>
          </a:xfrm>
        </p:grpSpPr>
        <p:sp>
          <p:nvSpPr>
            <p:cNvPr id="23" name="îṥḷíďê">
              <a:extLst>
                <a:ext uri="{FF2B5EF4-FFF2-40B4-BE49-F238E27FC236}">
                  <a16:creationId xmlns:a16="http://schemas.microsoft.com/office/drawing/2014/main" id="{A554F24F-BDEB-1C3E-2D73-576EB17234A3}"/>
                </a:ext>
              </a:extLst>
            </p:cNvPr>
            <p:cNvSpPr/>
            <p:nvPr/>
          </p:nvSpPr>
          <p:spPr bwMode="auto">
            <a:xfrm>
              <a:off x="2873170" y="270496"/>
              <a:ext cx="8532550" cy="1471337"/>
            </a:xfrm>
            <a:prstGeom prst="roundRect">
              <a:avLst>
                <a:gd name="adj" fmla="val 50000"/>
              </a:avLst>
            </a:prstGeom>
            <a:solidFill>
              <a:srgbClr val="FFFFCC"/>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5" name="Google Shape;5317;p41">
              <a:extLst>
                <a:ext uri="{FF2B5EF4-FFF2-40B4-BE49-F238E27FC236}">
                  <a16:creationId xmlns:a16="http://schemas.microsoft.com/office/drawing/2014/main" id="{9B5F6A68-D6C7-E3F8-6AE5-FD1CF212E40D}"/>
                </a:ext>
              </a:extLst>
            </p:cNvPr>
            <p:cNvSpPr txBox="1">
              <a:spLocks/>
            </p:cNvSpPr>
            <p:nvPr/>
          </p:nvSpPr>
          <p:spPr>
            <a:xfrm>
              <a:off x="3150702" y="270495"/>
              <a:ext cx="8095065" cy="145769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en-US" dirty="0">
                  <a:solidFill>
                    <a:srgbClr val="FF0000"/>
                  </a:solidFill>
                  <a:latin typeface="+mn-lt"/>
                  <a:cs typeface="Calibri" panose="020F0502020204030204" pitchFamily="34" charset="0"/>
                </a:rPr>
                <a:t>2. </a:t>
              </a:r>
              <a:r>
                <a:rPr lang="en-US" b="0" dirty="0">
                  <a:solidFill>
                    <a:srgbClr val="002060"/>
                  </a:solidFill>
                  <a:latin typeface="+mn-lt"/>
                  <a:cs typeface="Calibri" panose="020F0502020204030204" pitchFamily="34" charset="0"/>
                </a:rPr>
                <a:t>Trao </a:t>
              </a:r>
              <a:r>
                <a:rPr lang="en-US" b="0" dirty="0" err="1">
                  <a:solidFill>
                    <a:srgbClr val="002060"/>
                  </a:solidFill>
                  <a:latin typeface="+mn-lt"/>
                  <a:cs typeface="Calibri" panose="020F0502020204030204" pitchFamily="34" charset="0"/>
                </a:rPr>
                <a:t>đổi</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với</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các</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bạn</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về</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bài</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em</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đã</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đọc</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và</a:t>
              </a:r>
              <a:r>
                <a:rPr lang="en-US" b="0" dirty="0">
                  <a:solidFill>
                    <a:srgbClr val="002060"/>
                  </a:solidFill>
                  <a:latin typeface="+mn-lt"/>
                  <a:cs typeface="Calibri" panose="020F0502020204030204" pitchFamily="34" charset="0"/>
                </a:rPr>
                <a:t> chia </a:t>
              </a:r>
              <a:r>
                <a:rPr lang="en-US" b="0" dirty="0" err="1">
                  <a:solidFill>
                    <a:srgbClr val="002060"/>
                  </a:solidFill>
                  <a:latin typeface="+mn-lt"/>
                  <a:cs typeface="Calibri" panose="020F0502020204030204" pitchFamily="34" charset="0"/>
                </a:rPr>
                <a:t>sẻ</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với</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các</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bạn</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cách</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em</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đã</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làm</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để</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tìm</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được</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câu</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chuyện</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bài</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văn</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bài</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thơ</a:t>
              </a:r>
              <a:r>
                <a:rPr lang="en-US" b="0" dirty="0">
                  <a:solidFill>
                    <a:srgbClr val="002060"/>
                  </a:solidFill>
                  <a:latin typeface="+mn-lt"/>
                  <a:cs typeface="Calibri" panose="020F0502020204030204" pitchFamily="34" charset="0"/>
                </a:rPr>
                <a:t> </a:t>
              </a:r>
              <a:r>
                <a:rPr lang="en-US" b="0" dirty="0" err="1">
                  <a:solidFill>
                    <a:srgbClr val="002060"/>
                  </a:solidFill>
                  <a:latin typeface="+mn-lt"/>
                  <a:cs typeface="Calibri" panose="020F0502020204030204" pitchFamily="34" charset="0"/>
                </a:rPr>
                <a:t>đó</a:t>
              </a:r>
              <a:endParaRPr kumimoji="0" lang="en-US" b="0" i="0" u="none" strike="noStrike" kern="1200" cap="none" spc="0" normalizeH="0" baseline="0" noProof="0" dirty="0">
                <a:ln>
                  <a:noFill/>
                </a:ln>
                <a:solidFill>
                  <a:srgbClr val="002060"/>
                </a:solidFill>
                <a:effectLst/>
                <a:uLnTx/>
                <a:uFillTx/>
                <a:latin typeface="+mn-lt"/>
                <a:cs typeface="Calibri" panose="020F0502020204030204" pitchFamily="34" charset="0"/>
                <a:sym typeface="Gloria Hallelujah"/>
              </a:endParaRPr>
            </a:p>
          </p:txBody>
        </p:sp>
      </p:grpSp>
      <p:pic>
        <p:nvPicPr>
          <p:cNvPr id="26" name="Picture 25">
            <a:extLst>
              <a:ext uri="{FF2B5EF4-FFF2-40B4-BE49-F238E27FC236}">
                <a16:creationId xmlns:a16="http://schemas.microsoft.com/office/drawing/2014/main" id="{2300984C-771D-6C26-8098-72F25A4B2C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rcRect l="2386" t="5417" r="8709" b="49964"/>
          <a:stretch/>
        </p:blipFill>
        <p:spPr>
          <a:xfrm rot="10800000">
            <a:off x="2656412" y="1409019"/>
            <a:ext cx="7219746" cy="5330952"/>
          </a:xfrm>
          <a:prstGeom prst="rect">
            <a:avLst/>
          </a:prstGeom>
        </p:spPr>
      </p:pic>
    </p:spTree>
    <p:extLst>
      <p:ext uri="{BB962C8B-B14F-4D97-AF65-F5344CB8AC3E}">
        <p14:creationId xmlns:p14="http://schemas.microsoft.com/office/powerpoint/2010/main" val="3675857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CF977-C688-DC52-A282-86D8DD73FE15}"/>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8F68BC64-EF3B-06EE-C07D-EB1C92E6C88D}"/>
              </a:ext>
            </a:extLst>
          </p:cNvPr>
          <p:cNvPicPr>
            <a:picLocks noChangeAspect="1"/>
          </p:cNvPicPr>
          <p:nvPr/>
        </p:nvPicPr>
        <p:blipFill>
          <a:blip r:embed="rId3"/>
          <a:stretch>
            <a:fillRect/>
          </a:stretch>
        </p:blipFill>
        <p:spPr>
          <a:xfrm>
            <a:off x="3673756" y="348296"/>
            <a:ext cx="5210248" cy="701377"/>
          </a:xfrm>
          <a:prstGeom prst="rect">
            <a:avLst/>
          </a:prstGeom>
        </p:spPr>
      </p:pic>
      <p:pic>
        <p:nvPicPr>
          <p:cNvPr id="11" name="Picture 10" descr="Logo&#10;&#10;Description automatically generated">
            <a:extLst>
              <a:ext uri="{FF2B5EF4-FFF2-40B4-BE49-F238E27FC236}">
                <a16:creationId xmlns:a16="http://schemas.microsoft.com/office/drawing/2014/main" id="{D46F0826-327C-15F2-DED1-F2C8ECE42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0253" y="0"/>
            <a:ext cx="1361747" cy="1361747"/>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F737B876-B4C4-DCB5-AF86-DDA372A59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8677" y="5144852"/>
            <a:ext cx="2623152" cy="1717591"/>
          </a:xfrm>
          <a:prstGeom prst="rect">
            <a:avLst/>
          </a:prstGeom>
        </p:spPr>
      </p:pic>
      <p:pic>
        <p:nvPicPr>
          <p:cNvPr id="15" name="Picture 14" descr="A picture containing toy, vector graphics, doll&#10;&#10;Description automatically generated">
            <a:extLst>
              <a:ext uri="{FF2B5EF4-FFF2-40B4-BE49-F238E27FC236}">
                <a16:creationId xmlns:a16="http://schemas.microsoft.com/office/drawing/2014/main" id="{6115FAD6-E466-CACD-D744-E4CEF1CF3B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926" y="0"/>
            <a:ext cx="1998116" cy="1998116"/>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B3AE0211-4FC6-B795-EE76-FF44EA3C46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8264" y="1361747"/>
            <a:ext cx="3758999" cy="5215739"/>
          </a:xfrm>
          <a:prstGeom prst="rect">
            <a:avLst/>
          </a:prstGeom>
        </p:spPr>
      </p:pic>
    </p:spTree>
    <p:extLst>
      <p:ext uri="{BB962C8B-B14F-4D97-AF65-F5344CB8AC3E}">
        <p14:creationId xmlns:p14="http://schemas.microsoft.com/office/powerpoint/2010/main" val="40188933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B240-9F37-E42D-E208-3736C812537B}"/>
              </a:ext>
            </a:extLst>
          </p:cNvPr>
          <p:cNvPicPr>
            <a:picLocks noChangeAspect="1"/>
          </p:cNvPicPr>
          <p:nvPr/>
        </p:nvPicPr>
        <p:blipFill rotWithShape="1">
          <a:blip r:embed="rId2"/>
          <a:srcRect l="11647" t="8406" b="43188"/>
          <a:stretch/>
        </p:blipFill>
        <p:spPr>
          <a:xfrm>
            <a:off x="2280870" y="907516"/>
            <a:ext cx="8908044" cy="4999507"/>
          </a:xfrm>
          <a:prstGeom prst="rect">
            <a:avLst/>
          </a:prstGeom>
        </p:spPr>
      </p:pic>
    </p:spTree>
    <p:extLst>
      <p:ext uri="{BB962C8B-B14F-4D97-AF65-F5344CB8AC3E}">
        <p14:creationId xmlns:p14="http://schemas.microsoft.com/office/powerpoint/2010/main" val="1312147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11" name="Picture 10">
            <a:extLst>
              <a:ext uri="{FF2B5EF4-FFF2-40B4-BE49-F238E27FC236}">
                <a16:creationId xmlns:a16="http://schemas.microsoft.com/office/drawing/2014/main" id="{A3E2095F-DB43-415F-BA80-DAD1C0CAC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6900" y="945521"/>
            <a:ext cx="8412999" cy="2262105"/>
          </a:xfrm>
          <a:prstGeom prst="rect">
            <a:avLst/>
          </a:prstGeom>
        </p:spPr>
      </p:pic>
    </p:spTree>
    <p:extLst>
      <p:ext uri="{BB962C8B-B14F-4D97-AF65-F5344CB8AC3E}">
        <p14:creationId xmlns:p14="http://schemas.microsoft.com/office/powerpoint/2010/main" val="2500345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B24986-4416-6B23-61B6-8649A40D56EF}"/>
              </a:ext>
            </a:extLst>
          </p:cNvPr>
          <p:cNvPicPr>
            <a:picLocks noChangeAspect="1"/>
          </p:cNvPicPr>
          <p:nvPr/>
        </p:nvPicPr>
        <p:blipFill rotWithShape="1">
          <a:blip r:embed="rId3"/>
          <a:srcRect t="26956" b="27971"/>
          <a:stretch/>
        </p:blipFill>
        <p:spPr>
          <a:xfrm>
            <a:off x="231902" y="1192695"/>
            <a:ext cx="11728195" cy="4472610"/>
          </a:xfrm>
          <a:prstGeom prst="rect">
            <a:avLst/>
          </a:prstGeom>
        </p:spPr>
      </p:pic>
    </p:spTree>
    <p:extLst>
      <p:ext uri="{BB962C8B-B14F-4D97-AF65-F5344CB8AC3E}">
        <p14:creationId xmlns:p14="http://schemas.microsoft.com/office/powerpoint/2010/main" val="4258289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l="34040" t="830" r="26" b="19244"/>
          <a:stretch>
            <a:fillRect/>
          </a:stretch>
        </p:blipFill>
        <p:spPr>
          <a:xfrm>
            <a:off x="-9525" y="-13970"/>
            <a:ext cx="12239625" cy="6874510"/>
          </a:xfrm>
          <a:prstGeom prst="rect">
            <a:avLst/>
          </a:prstGeom>
        </p:spPr>
      </p:pic>
      <p:grpSp>
        <p:nvGrpSpPr>
          <p:cNvPr id="38" name="组合 85">
            <a:extLst>
              <a:ext uri="{FF2B5EF4-FFF2-40B4-BE49-F238E27FC236}">
                <a16:creationId xmlns:a16="http://schemas.microsoft.com/office/drawing/2014/main" id="{197C4F4D-8203-4028-8316-8AD491C31A5B}"/>
              </a:ext>
            </a:extLst>
          </p:cNvPr>
          <p:cNvGrpSpPr/>
          <p:nvPr/>
        </p:nvGrpSpPr>
        <p:grpSpPr>
          <a:xfrm flipH="1">
            <a:off x="0" y="1513115"/>
            <a:ext cx="6576242" cy="2260157"/>
            <a:chOff x="594424" y="1153191"/>
            <a:chExt cx="2605976" cy="1634460"/>
          </a:xfrm>
        </p:grpSpPr>
        <p:sp>
          <p:nvSpPr>
            <p:cNvPr id="39" name="任意多边形 86">
              <a:extLst>
                <a:ext uri="{FF2B5EF4-FFF2-40B4-BE49-F238E27FC236}">
                  <a16:creationId xmlns:a16="http://schemas.microsoft.com/office/drawing/2014/main" id="{AAA46300-F0E3-4EF7-A529-BFCC18A545DF}"/>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0" name="任意多边形 87">
              <a:extLst>
                <a:ext uri="{FF2B5EF4-FFF2-40B4-BE49-F238E27FC236}">
                  <a16:creationId xmlns:a16="http://schemas.microsoft.com/office/drawing/2014/main" id="{F8828925-7454-45C8-9A78-D70915565DA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41" name="组合 85">
            <a:extLst>
              <a:ext uri="{FF2B5EF4-FFF2-40B4-BE49-F238E27FC236}">
                <a16:creationId xmlns:a16="http://schemas.microsoft.com/office/drawing/2014/main" id="{C60C53D0-FC97-4246-985F-AF8123FC90A5}"/>
              </a:ext>
            </a:extLst>
          </p:cNvPr>
          <p:cNvGrpSpPr/>
          <p:nvPr/>
        </p:nvGrpSpPr>
        <p:grpSpPr>
          <a:xfrm flipH="1">
            <a:off x="7587343" y="446315"/>
            <a:ext cx="3341914" cy="738014"/>
            <a:chOff x="594424" y="1153191"/>
            <a:chExt cx="2605976" cy="1634460"/>
          </a:xfrm>
        </p:grpSpPr>
        <p:sp>
          <p:nvSpPr>
            <p:cNvPr id="42" name="任意多边形 86">
              <a:extLst>
                <a:ext uri="{FF2B5EF4-FFF2-40B4-BE49-F238E27FC236}">
                  <a16:creationId xmlns:a16="http://schemas.microsoft.com/office/drawing/2014/main" id="{60AD82BA-9E56-4467-8440-349AFEDAB2C3}"/>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3" name="任意多边形 87">
              <a:extLst>
                <a:ext uri="{FF2B5EF4-FFF2-40B4-BE49-F238E27FC236}">
                  <a16:creationId xmlns:a16="http://schemas.microsoft.com/office/drawing/2014/main" id="{60DA96EE-468F-48BC-8697-E5F8D6C403B0}"/>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pic>
        <p:nvPicPr>
          <p:cNvPr id="5" name="Picture 4" descr="Graphical user interface, text&#10;&#10;Description automatically generated">
            <a:extLst>
              <a:ext uri="{FF2B5EF4-FFF2-40B4-BE49-F238E27FC236}">
                <a16:creationId xmlns:a16="http://schemas.microsoft.com/office/drawing/2014/main" id="{DFC7D058-AFB1-4586-9F44-3F889C8E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3" y="1620758"/>
            <a:ext cx="6766626" cy="2014470"/>
          </a:xfrm>
          <a:prstGeom prst="rect">
            <a:avLst/>
          </a:prstGeom>
        </p:spPr>
      </p:pic>
    </p:spTree>
    <p:extLst>
      <p:ext uri="{BB962C8B-B14F-4D97-AF65-F5344CB8AC3E}">
        <p14:creationId xmlns:p14="http://schemas.microsoft.com/office/powerpoint/2010/main" val="12109024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2000">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14:bounceEnd="52000">
                                          <p:cBhvr additive="base">
                                            <p:cTn id="7" dur="750" fill="hold"/>
                                            <p:tgtEl>
                                              <p:spTgt spid="38"/>
                                            </p:tgtEl>
                                            <p:attrNameLst>
                                              <p:attrName>ppt_x</p:attrName>
                                            </p:attrNameLst>
                                          </p:cBhvr>
                                          <p:tavLst>
                                            <p:tav tm="0">
                                              <p:val>
                                                <p:strVal val="#ppt_x"/>
                                              </p:val>
                                            </p:tav>
                                            <p:tav tm="100000">
                                              <p:val>
                                                <p:strVal val="#ppt_x"/>
                                              </p:val>
                                            </p:tav>
                                          </p:tavLst>
                                        </p:anim>
                                        <p:anim calcmode="lin" valueType="num" p14:bounceEnd="52000">
                                          <p:cBhvr additive="base">
                                            <p:cTn id="8" dur="75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20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52000">
                                          <p:cBhvr additive="base">
                                            <p:cTn id="11" dur="750" fill="hold"/>
                                            <p:tgtEl>
                                              <p:spTgt spid="41"/>
                                            </p:tgtEl>
                                            <p:attrNameLst>
                                              <p:attrName>ppt_x</p:attrName>
                                            </p:attrNameLst>
                                          </p:cBhvr>
                                          <p:tavLst>
                                            <p:tav tm="0">
                                              <p:val>
                                                <p:strVal val="#ppt_x"/>
                                              </p:val>
                                            </p:tav>
                                            <p:tav tm="100000">
                                              <p:val>
                                                <p:strVal val="#ppt_x"/>
                                              </p:val>
                                            </p:tav>
                                          </p:tavLst>
                                        </p:anim>
                                        <p:anim calcmode="lin" valueType="num" p14:bounceEnd="52000">
                                          <p:cBhvr additive="base">
                                            <p:cTn id="12" dur="75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750" fill="hold"/>
                                            <p:tgtEl>
                                              <p:spTgt spid="38"/>
                                            </p:tgtEl>
                                            <p:attrNameLst>
                                              <p:attrName>ppt_x</p:attrName>
                                            </p:attrNameLst>
                                          </p:cBhvr>
                                          <p:tavLst>
                                            <p:tav tm="0">
                                              <p:val>
                                                <p:strVal val="#ppt_x"/>
                                              </p:val>
                                            </p:tav>
                                            <p:tav tm="100000">
                                              <p:val>
                                                <p:strVal val="#ppt_x"/>
                                              </p:val>
                                            </p:tav>
                                          </p:tavLst>
                                        </p:anim>
                                        <p:anim calcmode="lin" valueType="num">
                                          <p:cBhvr additive="base">
                                            <p:cTn id="8" dur="75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750" fill="hold"/>
                                            <p:tgtEl>
                                              <p:spTgt spid="41"/>
                                            </p:tgtEl>
                                            <p:attrNameLst>
                                              <p:attrName>ppt_x</p:attrName>
                                            </p:attrNameLst>
                                          </p:cBhvr>
                                          <p:tavLst>
                                            <p:tav tm="0">
                                              <p:val>
                                                <p:strVal val="#ppt_x"/>
                                              </p:val>
                                            </p:tav>
                                            <p:tav tm="100000">
                                              <p:val>
                                                <p:strVal val="#ppt_x"/>
                                              </p:val>
                                            </p:tav>
                                          </p:tavLst>
                                        </p:anim>
                                        <p:anim calcmode="lin" valueType="num">
                                          <p:cBhvr additive="base">
                                            <p:cTn id="12" dur="75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41" y="3500333"/>
            <a:ext cx="12192000" cy="3426765"/>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93" y="-39239"/>
            <a:ext cx="11093804" cy="2165120"/>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3224" y="1"/>
            <a:ext cx="2038776" cy="6378743"/>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784" y="4689701"/>
            <a:ext cx="2235141" cy="1894607"/>
          </a:xfrm>
          <a:prstGeom prst="rect">
            <a:avLst/>
          </a:prstGeom>
        </p:spPr>
      </p:pic>
      <p:pic>
        <p:nvPicPr>
          <p:cNvPr id="15" name="Picture 14" descr="Logo&#10;&#10;Description automatically generated">
            <a:extLst>
              <a:ext uri="{FF2B5EF4-FFF2-40B4-BE49-F238E27FC236}">
                <a16:creationId xmlns:a16="http://schemas.microsoft.com/office/drawing/2014/main" id="{C0DF8721-B290-4A7A-9929-71138FAA97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8714" y="1100707"/>
            <a:ext cx="3684477" cy="1439322"/>
          </a:xfrm>
          <a:prstGeom prst="rect">
            <a:avLst/>
          </a:prstGeom>
        </p:spPr>
      </p:pic>
      <p:pic>
        <p:nvPicPr>
          <p:cNvPr id="7" name="Picture 6">
            <a:extLst>
              <a:ext uri="{FF2B5EF4-FFF2-40B4-BE49-F238E27FC236}">
                <a16:creationId xmlns:a16="http://schemas.microsoft.com/office/drawing/2014/main" id="{9B952912-0077-4C21-A2CA-C1E480950F9A}"/>
              </a:ext>
            </a:extLst>
          </p:cNvPr>
          <p:cNvPicPr>
            <a:picLocks noChangeAspect="1"/>
          </p:cNvPicPr>
          <p:nvPr/>
        </p:nvPicPr>
        <p:blipFill>
          <a:blip r:embed="rId9"/>
          <a:stretch>
            <a:fillRect/>
          </a:stretch>
        </p:blipFill>
        <p:spPr>
          <a:xfrm>
            <a:off x="1506288" y="2226120"/>
            <a:ext cx="7449614" cy="212079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2E37887-1BE5-4603-A6BD-2C9753B71D3E}"/>
              </a:ext>
            </a:extLst>
          </p:cNvPr>
          <p:cNvPicPr>
            <a:picLocks noChangeAspect="1"/>
          </p:cNvPicPr>
          <p:nvPr/>
        </p:nvPicPr>
        <p:blipFill>
          <a:blip r:embed="rId3"/>
          <a:stretch>
            <a:fillRect/>
          </a:stretch>
        </p:blipFill>
        <p:spPr>
          <a:xfrm>
            <a:off x="3673756" y="348296"/>
            <a:ext cx="5210248" cy="701377"/>
          </a:xfrm>
          <a:prstGeom prst="rect">
            <a:avLst/>
          </a:prstGeom>
        </p:spPr>
      </p:pic>
      <p:pic>
        <p:nvPicPr>
          <p:cNvPr id="3" name="Picture 2" descr="Calendar&#10;&#10;Description automatically generated">
            <a:extLst>
              <a:ext uri="{FF2B5EF4-FFF2-40B4-BE49-F238E27FC236}">
                <a16:creationId xmlns:a16="http://schemas.microsoft.com/office/drawing/2014/main" id="{F331321D-846E-49EF-8F07-1533BE38E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699" y="3894245"/>
            <a:ext cx="3655451"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75C1AF5-CABB-40A5-889A-198EF44F1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949" y="2523451"/>
            <a:ext cx="3659406"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Calendar&#10;&#10;Description automatically generated">
            <a:extLst>
              <a:ext uri="{FF2B5EF4-FFF2-40B4-BE49-F238E27FC236}">
                <a16:creationId xmlns:a16="http://schemas.microsoft.com/office/drawing/2014/main" id="{1853B4A8-6B4E-40ED-8103-CA8358E51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645" y="2403264"/>
            <a:ext cx="3668110"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Logo&#10;&#10;Description automatically generated">
            <a:extLst>
              <a:ext uri="{FF2B5EF4-FFF2-40B4-BE49-F238E27FC236}">
                <a16:creationId xmlns:a16="http://schemas.microsoft.com/office/drawing/2014/main" id="{3367E3F6-1A7B-407F-9C4B-96F4A8372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0253" y="0"/>
            <a:ext cx="1361747" cy="1361747"/>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1ABFF1D5-E216-4114-9765-FF6F20563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8677" y="5144852"/>
            <a:ext cx="2623152" cy="1717591"/>
          </a:xfrm>
          <a:prstGeom prst="rect">
            <a:avLst/>
          </a:prstGeom>
        </p:spPr>
      </p:pic>
      <p:pic>
        <p:nvPicPr>
          <p:cNvPr id="15" name="Picture 14" descr="A picture containing toy, vector graphics, doll&#10;&#10;Description automatically generated">
            <a:extLst>
              <a:ext uri="{FF2B5EF4-FFF2-40B4-BE49-F238E27FC236}">
                <a16:creationId xmlns:a16="http://schemas.microsoft.com/office/drawing/2014/main" id="{6573F9C6-F2F2-4A11-AFD3-8C5C2788BB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6942" y="1964697"/>
            <a:ext cx="1998116" cy="1998116"/>
          </a:xfrm>
          <a:prstGeom prst="rect">
            <a:avLst/>
          </a:prstGeom>
        </p:spPr>
      </p:pic>
    </p:spTree>
    <p:extLst>
      <p:ext uri="{BB962C8B-B14F-4D97-AF65-F5344CB8AC3E}">
        <p14:creationId xmlns:p14="http://schemas.microsoft.com/office/powerpoint/2010/main" val="10248134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80">
                                          <p:stCondLst>
                                            <p:cond delay="0"/>
                                          </p:stCondLst>
                                        </p:cTn>
                                        <p:tgtEl>
                                          <p:spTgt spid="3"/>
                                        </p:tgtEl>
                                      </p:cBhvr>
                                    </p:animEffect>
                                    <p:anim calcmode="lin" valueType="num">
                                      <p:cBhvr>
                                        <p:cTn id="3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gtEl>
                                      </p:cBhvr>
                                      <p:to x="100000" y="60000"/>
                                    </p:animScale>
                                    <p:animScale>
                                      <p:cBhvr>
                                        <p:cTn id="36" dur="166" decel="50000">
                                          <p:stCondLst>
                                            <p:cond delay="676"/>
                                          </p:stCondLst>
                                        </p:cTn>
                                        <p:tgtEl>
                                          <p:spTgt spid="3"/>
                                        </p:tgtEl>
                                      </p:cBhvr>
                                      <p:to x="100000" y="100000"/>
                                    </p:animScale>
                                    <p:animScale>
                                      <p:cBhvr>
                                        <p:cTn id="37" dur="26">
                                          <p:stCondLst>
                                            <p:cond delay="1312"/>
                                          </p:stCondLst>
                                        </p:cTn>
                                        <p:tgtEl>
                                          <p:spTgt spid="3"/>
                                        </p:tgtEl>
                                      </p:cBhvr>
                                      <p:to x="100000" y="80000"/>
                                    </p:animScale>
                                    <p:animScale>
                                      <p:cBhvr>
                                        <p:cTn id="38" dur="166" decel="50000">
                                          <p:stCondLst>
                                            <p:cond delay="1338"/>
                                          </p:stCondLst>
                                        </p:cTn>
                                        <p:tgtEl>
                                          <p:spTgt spid="3"/>
                                        </p:tgtEl>
                                      </p:cBhvr>
                                      <p:to x="100000" y="100000"/>
                                    </p:animScale>
                                    <p:animScale>
                                      <p:cBhvr>
                                        <p:cTn id="39" dur="26">
                                          <p:stCondLst>
                                            <p:cond delay="1642"/>
                                          </p:stCondLst>
                                        </p:cTn>
                                        <p:tgtEl>
                                          <p:spTgt spid="3"/>
                                        </p:tgtEl>
                                      </p:cBhvr>
                                      <p:to x="100000" y="90000"/>
                                    </p:animScale>
                                    <p:animScale>
                                      <p:cBhvr>
                                        <p:cTn id="40" dur="166" decel="50000">
                                          <p:stCondLst>
                                            <p:cond delay="1668"/>
                                          </p:stCondLst>
                                        </p:cTn>
                                        <p:tgtEl>
                                          <p:spTgt spid="3"/>
                                        </p:tgtEl>
                                      </p:cBhvr>
                                      <p:to x="100000" y="100000"/>
                                    </p:animScale>
                                    <p:animScale>
                                      <p:cBhvr>
                                        <p:cTn id="41" dur="26">
                                          <p:stCondLst>
                                            <p:cond delay="1808"/>
                                          </p:stCondLst>
                                        </p:cTn>
                                        <p:tgtEl>
                                          <p:spTgt spid="3"/>
                                        </p:tgtEl>
                                      </p:cBhvr>
                                      <p:to x="100000" y="95000"/>
                                    </p:animScale>
                                    <p:animScale>
                                      <p:cBhvr>
                                        <p:cTn id="42" dur="166" decel="50000">
                                          <p:stCondLst>
                                            <p:cond delay="1834"/>
                                          </p:stCondLst>
                                        </p:cTn>
                                        <p:tgtEl>
                                          <p:spTgt spid="3"/>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80">
                                          <p:stCondLst>
                                            <p:cond delay="0"/>
                                          </p:stCondLst>
                                        </p:cTn>
                                        <p:tgtEl>
                                          <p:spTgt spid="7"/>
                                        </p:tgtEl>
                                      </p:cBhvr>
                                    </p:animEffect>
                                    <p:anim calcmode="lin" valueType="num">
                                      <p:cBhvr>
                                        <p:cTn id="4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1" dur="26">
                                          <p:stCondLst>
                                            <p:cond delay="650"/>
                                          </p:stCondLst>
                                        </p:cTn>
                                        <p:tgtEl>
                                          <p:spTgt spid="7"/>
                                        </p:tgtEl>
                                      </p:cBhvr>
                                      <p:to x="100000" y="60000"/>
                                    </p:animScale>
                                    <p:animScale>
                                      <p:cBhvr>
                                        <p:cTn id="52" dur="166" decel="50000">
                                          <p:stCondLst>
                                            <p:cond delay="676"/>
                                          </p:stCondLst>
                                        </p:cTn>
                                        <p:tgtEl>
                                          <p:spTgt spid="7"/>
                                        </p:tgtEl>
                                      </p:cBhvr>
                                      <p:to x="100000" y="100000"/>
                                    </p:animScale>
                                    <p:animScale>
                                      <p:cBhvr>
                                        <p:cTn id="53" dur="26">
                                          <p:stCondLst>
                                            <p:cond delay="1312"/>
                                          </p:stCondLst>
                                        </p:cTn>
                                        <p:tgtEl>
                                          <p:spTgt spid="7"/>
                                        </p:tgtEl>
                                      </p:cBhvr>
                                      <p:to x="100000" y="80000"/>
                                    </p:animScale>
                                    <p:animScale>
                                      <p:cBhvr>
                                        <p:cTn id="54" dur="166" decel="50000">
                                          <p:stCondLst>
                                            <p:cond delay="1338"/>
                                          </p:stCondLst>
                                        </p:cTn>
                                        <p:tgtEl>
                                          <p:spTgt spid="7"/>
                                        </p:tgtEl>
                                      </p:cBhvr>
                                      <p:to x="100000" y="100000"/>
                                    </p:animScale>
                                    <p:animScale>
                                      <p:cBhvr>
                                        <p:cTn id="55" dur="26">
                                          <p:stCondLst>
                                            <p:cond delay="1642"/>
                                          </p:stCondLst>
                                        </p:cTn>
                                        <p:tgtEl>
                                          <p:spTgt spid="7"/>
                                        </p:tgtEl>
                                      </p:cBhvr>
                                      <p:to x="100000" y="90000"/>
                                    </p:animScale>
                                    <p:animScale>
                                      <p:cBhvr>
                                        <p:cTn id="56" dur="166" decel="50000">
                                          <p:stCondLst>
                                            <p:cond delay="1668"/>
                                          </p:stCondLst>
                                        </p:cTn>
                                        <p:tgtEl>
                                          <p:spTgt spid="7"/>
                                        </p:tgtEl>
                                      </p:cBhvr>
                                      <p:to x="100000" y="100000"/>
                                    </p:animScale>
                                    <p:animScale>
                                      <p:cBhvr>
                                        <p:cTn id="57" dur="26">
                                          <p:stCondLst>
                                            <p:cond delay="1808"/>
                                          </p:stCondLst>
                                        </p:cTn>
                                        <p:tgtEl>
                                          <p:spTgt spid="7"/>
                                        </p:tgtEl>
                                      </p:cBhvr>
                                      <p:to x="100000" y="95000"/>
                                    </p:animScale>
                                    <p:animScale>
                                      <p:cBhvr>
                                        <p:cTn id="58" dur="166" decel="50000">
                                          <p:stCondLst>
                                            <p:cond delay="1834"/>
                                          </p:stCondLst>
                                        </p:cTn>
                                        <p:tgtEl>
                                          <p:spTgt spid="7"/>
                                        </p:tgtEl>
                                      </p:cBhvr>
                                      <p:to x="100000" y="100000"/>
                                    </p:animScale>
                                  </p:childTnLst>
                                </p:cTn>
                              </p:par>
                              <p:par>
                                <p:cTn id="59" presetID="22" presetClass="entr" presetSubtype="4"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par>
                                <p:cTn id="62" presetID="22" presetClass="entr" presetSubtype="4"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73A3E-64EC-36FB-89A4-CC4D4F7A74F7}"/>
              </a:ext>
            </a:extLst>
          </p:cNvPr>
          <p:cNvPicPr>
            <a:picLocks noChangeAspect="1"/>
          </p:cNvPicPr>
          <p:nvPr/>
        </p:nvPicPr>
        <p:blipFill>
          <a:blip r:embed="rId2"/>
          <a:stretch>
            <a:fillRect/>
          </a:stretch>
        </p:blipFill>
        <p:spPr>
          <a:xfrm>
            <a:off x="478390" y="344372"/>
            <a:ext cx="5617610" cy="5754679"/>
          </a:xfrm>
          <a:prstGeom prst="rect">
            <a:avLst/>
          </a:prstGeom>
        </p:spPr>
      </p:pic>
      <p:pic>
        <p:nvPicPr>
          <p:cNvPr id="5" name="Picture 4">
            <a:extLst>
              <a:ext uri="{FF2B5EF4-FFF2-40B4-BE49-F238E27FC236}">
                <a16:creationId xmlns:a16="http://schemas.microsoft.com/office/drawing/2014/main" id="{E3CEBA03-CAD2-02DB-5324-3FAF950F5484}"/>
              </a:ext>
            </a:extLst>
          </p:cNvPr>
          <p:cNvPicPr>
            <a:picLocks noChangeAspect="1"/>
          </p:cNvPicPr>
          <p:nvPr/>
        </p:nvPicPr>
        <p:blipFill rotWithShape="1">
          <a:blip r:embed="rId3"/>
          <a:srcRect t="27479"/>
          <a:stretch/>
        </p:blipFill>
        <p:spPr>
          <a:xfrm>
            <a:off x="6096000" y="2187164"/>
            <a:ext cx="5617610" cy="3446955"/>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3689" y="669894"/>
            <a:ext cx="5422232" cy="1372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65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2998308" y="1369963"/>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5"/>
          <a:srcRect l="6094" t="9293" r="8047" b="14811"/>
          <a:stretch/>
        </p:blipFill>
        <p:spPr>
          <a:xfrm>
            <a:off x="3349181" y="2589936"/>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597458" y="831047"/>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3"/>
          <a:srcRect t="26956" b="27971"/>
          <a:stretch/>
        </p:blipFill>
        <p:spPr>
          <a:xfrm>
            <a:off x="73861" y="4070903"/>
            <a:ext cx="3583803" cy="1366703"/>
          </a:xfrm>
          <a:prstGeom prst="rect">
            <a:avLst/>
          </a:prstGeom>
        </p:spPr>
      </p:pic>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4"/>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657664" y="160266"/>
            <a:ext cx="8078586" cy="6608282"/>
            <a:chOff x="2056707" y="160266"/>
            <a:chExt cx="8078586"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4"/>
            <a:srcRect l="2969" t="57561" r="463" b="356"/>
            <a:stretch/>
          </p:blipFill>
          <p:spPr>
            <a:xfrm>
              <a:off x="2589647" y="500653"/>
              <a:ext cx="6853678"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3"/>
            <a:srcRect t="73188"/>
            <a:stretch/>
          </p:blipFill>
          <p:spPr>
            <a:xfrm>
              <a:off x="2056707" y="4953945"/>
              <a:ext cx="7686929"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5"/>
            <a:srcRect t="6708"/>
            <a:stretch/>
          </p:blipFill>
          <p:spPr>
            <a:xfrm>
              <a:off x="2460941" y="3552274"/>
              <a:ext cx="6982384"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078586"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4"/>
          <a:srcRect l="11647" t="8406" b="43188"/>
          <a:stretch/>
        </p:blipFill>
        <p:spPr>
          <a:xfrm>
            <a:off x="98437" y="1576084"/>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227607"/>
            <a:ext cx="3357104" cy="790112"/>
            <a:chOff x="195721" y="227607"/>
            <a:chExt cx="3357104" cy="790112"/>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4"/>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1074738" y="279064"/>
              <a:ext cx="2478087" cy="646449"/>
              <a:chOff x="1074738" y="279064"/>
              <a:chExt cx="2478087" cy="646449"/>
            </a:xfrm>
          </p:grpSpPr>
          <p:sp>
            <p:nvSpPr>
              <p:cNvPr id="17" name="Cloud 16">
                <a:extLst>
                  <a:ext uri="{FF2B5EF4-FFF2-40B4-BE49-F238E27FC236}">
                    <a16:creationId xmlns:a16="http://schemas.microsoft.com/office/drawing/2014/main" id="{DB54785F-1220-60D9-ABF5-CEC2311282EF}"/>
                  </a:ext>
                </a:extLst>
              </p:cNvPr>
              <p:cNvSpPr/>
              <p:nvPr/>
            </p:nvSpPr>
            <p:spPr>
              <a:xfrm>
                <a:off x="1074738" y="339725"/>
                <a:ext cx="2478087" cy="585788"/>
              </a:xfrm>
              <a:prstGeom prst="cloud">
                <a:avLst/>
              </a:prstGeom>
              <a:solidFill>
                <a:srgbClr val="017F0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237994" y="279064"/>
                <a:ext cx="2090688" cy="64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vi-VN" altLang="en-US" sz="2400" b="1" dirty="0">
                    <a:solidFill>
                      <a:schemeClr val="bg1"/>
                    </a:solidFill>
                    <a:latin typeface="Arial" panose="020B0604020202020204" pitchFamily="34" charset="0"/>
                    <a:cs typeface="Arial" panose="020B0604020202020204" pitchFamily="34" charset="0"/>
                  </a:rPr>
                  <a:t>ĐỌC</a:t>
                </a:r>
                <a:r>
                  <a:rPr lang="en-US" altLang="en-US" sz="2400" b="1" dirty="0">
                    <a:solidFill>
                      <a:schemeClr val="bg1"/>
                    </a:solidFill>
                    <a:latin typeface="Arial" panose="020B0604020202020204" pitchFamily="34" charset="0"/>
                    <a:cs typeface="Arial" panose="020B0604020202020204" pitchFamily="34" charset="0"/>
                  </a:rPr>
                  <a:t> MẪU</a:t>
                </a:r>
              </a:p>
            </p:txBody>
          </p:sp>
        </p:grpSp>
      </p:grpSp>
    </p:spTree>
    <p:extLst>
      <p:ext uri="{BB962C8B-B14F-4D97-AF65-F5344CB8AC3E}">
        <p14:creationId xmlns:p14="http://schemas.microsoft.com/office/powerpoint/2010/main" val="1748407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3248549" y="2374663"/>
            <a:ext cx="6379819" cy="2281476"/>
          </a:xfrm>
          <a:prstGeom prst="roundRect">
            <a:avLst/>
          </a:prstGeom>
          <a:noFill/>
          <a:ln w="57150">
            <a:noFill/>
            <a:miter lim="800000"/>
          </a:ln>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=&gt; </a:t>
            </a:r>
            <a:r>
              <a:rPr kumimoji="0" lang="en-US" sz="32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Giọng</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chuyện</a:t>
            </a:r>
            <a:endParaRPr kumimoji="0" lang="vi-VN"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=&gt; </a:t>
            </a:r>
            <a:r>
              <a:rPr kumimoji="0" lang="en-US" sz="32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Thay</a:t>
            </a:r>
            <a:r>
              <a:rPr kumimoji="0" lang="en-US"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đổi</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ngữ</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điệu</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trích</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dẫn</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văn</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trực</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tiếp</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của</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nhân</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vật</a:t>
            </a:r>
            <a:r>
              <a:rPr kumimoji="0" lang="en-US" sz="32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9D156DFC-69E6-46F4-B51E-7C1DB6509EF3}"/>
              </a:ext>
            </a:extLst>
          </p:cNvPr>
          <p:cNvSpPr txBox="1"/>
          <p:nvPr/>
        </p:nvSpPr>
        <p:spPr>
          <a:xfrm>
            <a:off x="4719354" y="1161927"/>
            <a:ext cx="339723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50901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750"/>
                            </p:stCondLst>
                            <p:childTnLst>
                              <p:par>
                                <p:cTn id="38" presetID="6"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ircle(in)">
                                      <p:cBhvr>
                                        <p:cTn id="4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2"/>
          <a:srcRect t="26956" b="27971"/>
          <a:stretch/>
        </p:blipFill>
        <p:spPr>
          <a:xfrm>
            <a:off x="84936" y="4199779"/>
            <a:ext cx="3583803" cy="1366703"/>
          </a:xfrm>
          <a:prstGeom prst="rect">
            <a:avLst/>
          </a:prstGeom>
        </p:spPr>
      </p:pic>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3"/>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657664" y="160266"/>
            <a:ext cx="8078586" cy="6608282"/>
            <a:chOff x="2056707" y="160266"/>
            <a:chExt cx="8078586"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3"/>
            <a:srcRect l="2969" t="57561" r="463" b="356"/>
            <a:stretch/>
          </p:blipFill>
          <p:spPr>
            <a:xfrm>
              <a:off x="2589647" y="500653"/>
              <a:ext cx="6853678"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2"/>
            <a:srcRect t="73188"/>
            <a:stretch/>
          </p:blipFill>
          <p:spPr>
            <a:xfrm>
              <a:off x="2056707" y="4953945"/>
              <a:ext cx="7462589"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4"/>
            <a:srcRect t="6708"/>
            <a:stretch/>
          </p:blipFill>
          <p:spPr>
            <a:xfrm>
              <a:off x="2460941" y="3552274"/>
              <a:ext cx="6982384"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078586"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3"/>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227607"/>
            <a:ext cx="3420675" cy="824315"/>
            <a:chOff x="195721" y="227607"/>
            <a:chExt cx="3420675"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1058045" y="326611"/>
              <a:ext cx="2558351" cy="725311"/>
              <a:chOff x="1058045" y="326611"/>
              <a:chExt cx="2558351" cy="725311"/>
            </a:xfrm>
          </p:grpSpPr>
          <p:sp>
            <p:nvSpPr>
              <p:cNvPr id="17" name="Cloud 16">
                <a:extLst>
                  <a:ext uri="{FF2B5EF4-FFF2-40B4-BE49-F238E27FC236}">
                    <a16:creationId xmlns:a16="http://schemas.microsoft.com/office/drawing/2014/main" id="{DB54785F-1220-60D9-ABF5-CEC2311282EF}"/>
                  </a:ext>
                </a:extLst>
              </p:cNvPr>
              <p:cNvSpPr/>
              <p:nvPr/>
            </p:nvSpPr>
            <p:spPr>
              <a:xfrm>
                <a:off x="1058045" y="326611"/>
                <a:ext cx="2558351" cy="725311"/>
              </a:xfrm>
              <a:prstGeom prst="cloud">
                <a:avLst/>
              </a:prstGeom>
              <a:solidFill>
                <a:srgbClr val="017F0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237993" y="352551"/>
                <a:ext cx="20906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2400" b="1" dirty="0">
                    <a:solidFill>
                      <a:schemeClr val="bg1"/>
                    </a:solidFill>
                    <a:latin typeface="Arial" panose="020B0604020202020204" pitchFamily="34" charset="0"/>
                    <a:cs typeface="Arial" panose="020B0604020202020204" pitchFamily="34" charset="0"/>
                  </a:rPr>
                  <a:t>CHIA ĐOẠN</a:t>
                </a:r>
              </a:p>
            </p:txBody>
          </p:sp>
        </p:grpSp>
      </p:grpSp>
      <p:sp>
        <p:nvSpPr>
          <p:cNvPr id="21" name="Rounded Rectangle 15">
            <a:extLst>
              <a:ext uri="{FF2B5EF4-FFF2-40B4-BE49-F238E27FC236}">
                <a16:creationId xmlns:a16="http://schemas.microsoft.com/office/drawing/2014/main" id="{B92368CC-9D7F-1957-4366-D041F8E0910B}"/>
              </a:ext>
            </a:extLst>
          </p:cNvPr>
          <p:cNvSpPr/>
          <p:nvPr/>
        </p:nvSpPr>
        <p:spPr>
          <a:xfrm>
            <a:off x="4149520" y="474743"/>
            <a:ext cx="6919338" cy="1397716"/>
          </a:xfrm>
          <a:prstGeom prst="roundRect">
            <a:avLst/>
          </a:prstGeom>
          <a:noFill/>
          <a:ln w="28575">
            <a:solidFill>
              <a:srgbClr val="FF0000"/>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5" name="Rounded Rectangle 15">
            <a:extLst>
              <a:ext uri="{FF2B5EF4-FFF2-40B4-BE49-F238E27FC236}">
                <a16:creationId xmlns:a16="http://schemas.microsoft.com/office/drawing/2014/main" id="{4B47FCEE-9F2C-60D7-7BB4-99E3E83B5E1D}"/>
              </a:ext>
            </a:extLst>
          </p:cNvPr>
          <p:cNvSpPr/>
          <p:nvPr/>
        </p:nvSpPr>
        <p:spPr>
          <a:xfrm>
            <a:off x="4061899" y="1934482"/>
            <a:ext cx="7006960" cy="1539992"/>
          </a:xfrm>
          <a:prstGeom prst="roundRect">
            <a:avLst/>
          </a:prstGeom>
          <a:noFill/>
          <a:ln w="28575">
            <a:solidFill>
              <a:srgbClr val="FF0000"/>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6" name="Rounded Rectangle 15">
            <a:extLst>
              <a:ext uri="{FF2B5EF4-FFF2-40B4-BE49-F238E27FC236}">
                <a16:creationId xmlns:a16="http://schemas.microsoft.com/office/drawing/2014/main" id="{0E777A8D-0294-402F-D960-0650BC03AB1F}"/>
              </a:ext>
            </a:extLst>
          </p:cNvPr>
          <p:cNvSpPr/>
          <p:nvPr/>
        </p:nvSpPr>
        <p:spPr>
          <a:xfrm>
            <a:off x="4113292" y="3580316"/>
            <a:ext cx="7006961" cy="1373629"/>
          </a:xfrm>
          <a:prstGeom prst="roundRect">
            <a:avLst/>
          </a:prstGeom>
          <a:noFill/>
          <a:ln w="28575">
            <a:solidFill>
              <a:srgbClr val="FF0000"/>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7" name="Rounded Rectangle 15">
            <a:extLst>
              <a:ext uri="{FF2B5EF4-FFF2-40B4-BE49-F238E27FC236}">
                <a16:creationId xmlns:a16="http://schemas.microsoft.com/office/drawing/2014/main" id="{5AD08FA8-7C8C-E7C3-1990-8E7D5843B8AD}"/>
              </a:ext>
            </a:extLst>
          </p:cNvPr>
          <p:cNvSpPr/>
          <p:nvPr/>
        </p:nvSpPr>
        <p:spPr>
          <a:xfrm>
            <a:off x="4113291" y="5009635"/>
            <a:ext cx="7167327" cy="1465645"/>
          </a:xfrm>
          <a:prstGeom prst="roundRect">
            <a:avLst/>
          </a:prstGeom>
          <a:noFill/>
          <a:ln w="28575">
            <a:solidFill>
              <a:srgbClr val="FF0000"/>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8" name="Teardrop 27">
            <a:extLst>
              <a:ext uri="{FF2B5EF4-FFF2-40B4-BE49-F238E27FC236}">
                <a16:creationId xmlns:a16="http://schemas.microsoft.com/office/drawing/2014/main" id="{688025F1-4768-6D3E-3EA0-F8054B2F2E71}"/>
              </a:ext>
            </a:extLst>
          </p:cNvPr>
          <p:cNvSpPr/>
          <p:nvPr/>
        </p:nvSpPr>
        <p:spPr>
          <a:xfrm>
            <a:off x="4208940" y="48400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061898" y="193112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3999859" y="3578021"/>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001002" y="501878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grpSp>
        <p:nvGrpSpPr>
          <p:cNvPr id="32" name="Group 31">
            <a:extLst>
              <a:ext uri="{FF2B5EF4-FFF2-40B4-BE49-F238E27FC236}">
                <a16:creationId xmlns:a16="http://schemas.microsoft.com/office/drawing/2014/main" id="{859A9368-30C7-2C3A-5FF9-7559B4CA432F}"/>
              </a:ext>
            </a:extLst>
          </p:cNvPr>
          <p:cNvGrpSpPr/>
          <p:nvPr/>
        </p:nvGrpSpPr>
        <p:grpSpPr>
          <a:xfrm>
            <a:off x="195721" y="197789"/>
            <a:ext cx="3601027" cy="824315"/>
            <a:chOff x="195721" y="227607"/>
            <a:chExt cx="3601027" cy="824315"/>
          </a:xfrm>
        </p:grpSpPr>
        <p:pic>
          <p:nvPicPr>
            <p:cNvPr id="33" name="Picture 32">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34" name="Group 33">
              <a:extLst>
                <a:ext uri="{FF2B5EF4-FFF2-40B4-BE49-F238E27FC236}">
                  <a16:creationId xmlns:a16="http://schemas.microsoft.com/office/drawing/2014/main" id="{35B2BF7D-EDBA-D9D9-5D36-DC023048221A}"/>
                </a:ext>
              </a:extLst>
            </p:cNvPr>
            <p:cNvGrpSpPr/>
            <p:nvPr/>
          </p:nvGrpSpPr>
          <p:grpSpPr>
            <a:xfrm>
              <a:off x="954157" y="326611"/>
              <a:ext cx="2842591" cy="725311"/>
              <a:chOff x="954157" y="326611"/>
              <a:chExt cx="2842591" cy="725311"/>
            </a:xfrm>
          </p:grpSpPr>
          <p:sp>
            <p:nvSpPr>
              <p:cNvPr id="35" name="Cloud 34">
                <a:extLst>
                  <a:ext uri="{FF2B5EF4-FFF2-40B4-BE49-F238E27FC236}">
                    <a16:creationId xmlns:a16="http://schemas.microsoft.com/office/drawing/2014/main" id="{DB54785F-1220-60D9-ABF5-CEC2311282EF}"/>
                  </a:ext>
                </a:extLst>
              </p:cNvPr>
              <p:cNvSpPr/>
              <p:nvPr/>
            </p:nvSpPr>
            <p:spPr>
              <a:xfrm>
                <a:off x="954157" y="326611"/>
                <a:ext cx="2842591"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36"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970203" y="384221"/>
                <a:ext cx="2687460"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chemeClr val="bg1"/>
                    </a:solidFill>
                    <a:latin typeface="Arial" panose="020B0604020202020204" pitchFamily="34" charset="0"/>
                    <a:cs typeface="Arial" panose="020B0604020202020204" pitchFamily="34" charset="0"/>
                  </a:rPr>
                  <a:t>ĐỌC NỐI TIẾP ĐOẠN</a:t>
                </a:r>
              </a:p>
            </p:txBody>
          </p:sp>
        </p:grpSp>
      </p:grpSp>
    </p:spTree>
    <p:extLst>
      <p:ext uri="{BB962C8B-B14F-4D97-AF65-F5344CB8AC3E}">
        <p14:creationId xmlns:p14="http://schemas.microsoft.com/office/powerpoint/2010/main" val="351135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anim calcmode="lin" valueType="num">
                                      <p:cBhvr>
                                        <p:cTn id="10" dur="500" fill="hold"/>
                                        <p:tgtEl>
                                          <p:spTgt spid="28"/>
                                        </p:tgtEl>
                                        <p:attrNameLst>
                                          <p:attrName>ppt_x</p:attrName>
                                        </p:attrNameLst>
                                      </p:cBhvr>
                                      <p:tavLst>
                                        <p:tav tm="0">
                                          <p:val>
                                            <p:fltVal val="0.5"/>
                                          </p:val>
                                        </p:tav>
                                        <p:tav tm="100000">
                                          <p:val>
                                            <p:strVal val="#ppt_x"/>
                                          </p:val>
                                        </p:tav>
                                      </p:tavLst>
                                    </p:anim>
                                    <p:anim calcmode="lin" valueType="num">
                                      <p:cBhvr>
                                        <p:cTn id="11" dur="500" fill="hold"/>
                                        <p:tgtEl>
                                          <p:spTgt spid="28"/>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anim calcmode="lin" valueType="num">
                                      <p:cBhvr>
                                        <p:cTn id="22" dur="500" fill="hold"/>
                                        <p:tgtEl>
                                          <p:spTgt spid="29"/>
                                        </p:tgtEl>
                                        <p:attrNameLst>
                                          <p:attrName>ppt_x</p:attrName>
                                        </p:attrNameLst>
                                      </p:cBhvr>
                                      <p:tavLst>
                                        <p:tav tm="0">
                                          <p:val>
                                            <p:fltVal val="0.5"/>
                                          </p:val>
                                        </p:tav>
                                        <p:tav tm="100000">
                                          <p:val>
                                            <p:strVal val="#ppt_x"/>
                                          </p:val>
                                        </p:tav>
                                      </p:tavLst>
                                    </p:anim>
                                    <p:anim calcmode="lin" valueType="num">
                                      <p:cBhvr>
                                        <p:cTn id="23" dur="500" fill="hold"/>
                                        <p:tgtEl>
                                          <p:spTgt spid="29"/>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anim calcmode="lin" valueType="num">
                                      <p:cBhvr>
                                        <p:cTn id="34" dur="500" fill="hold"/>
                                        <p:tgtEl>
                                          <p:spTgt spid="30"/>
                                        </p:tgtEl>
                                        <p:attrNameLst>
                                          <p:attrName>ppt_x</p:attrName>
                                        </p:attrNameLst>
                                      </p:cBhvr>
                                      <p:tavLst>
                                        <p:tav tm="0">
                                          <p:val>
                                            <p:fltVal val="0.5"/>
                                          </p:val>
                                        </p:tav>
                                        <p:tav tm="100000">
                                          <p:val>
                                            <p:strVal val="#ppt_x"/>
                                          </p:val>
                                        </p:tav>
                                      </p:tavLst>
                                    </p:anim>
                                    <p:anim calcmode="lin" valueType="num">
                                      <p:cBhvr>
                                        <p:cTn id="35" dur="500" fill="hold"/>
                                        <p:tgtEl>
                                          <p:spTgt spid="30"/>
                                        </p:tgtEl>
                                        <p:attrNameLst>
                                          <p:attrName>ppt_y</p:attrName>
                                        </p:attrNameLst>
                                      </p:cBhvr>
                                      <p:tavLst>
                                        <p:tav tm="0">
                                          <p:val>
                                            <p:fltVal val="0.5"/>
                                          </p:val>
                                        </p:tav>
                                        <p:tav tm="100000">
                                          <p:val>
                                            <p:strVal val="#ppt_y"/>
                                          </p:val>
                                        </p:tav>
                                      </p:tavLst>
                                    </p:anim>
                                  </p:childTnLst>
                                </p:cTn>
                              </p:par>
                              <p:par>
                                <p:cTn id="36" presetID="22" presetClass="entr" presetSubtype="8"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anim calcmode="lin" valueType="num">
                                      <p:cBhvr>
                                        <p:cTn id="46" dur="500" fill="hold"/>
                                        <p:tgtEl>
                                          <p:spTgt spid="31"/>
                                        </p:tgtEl>
                                        <p:attrNameLst>
                                          <p:attrName>ppt_x</p:attrName>
                                        </p:attrNameLst>
                                      </p:cBhvr>
                                      <p:tavLst>
                                        <p:tav tm="0">
                                          <p:val>
                                            <p:fltVal val="0.5"/>
                                          </p:val>
                                        </p:tav>
                                        <p:tav tm="100000">
                                          <p:val>
                                            <p:strVal val="#ppt_x"/>
                                          </p:val>
                                        </p:tav>
                                      </p:tavLst>
                                    </p:anim>
                                    <p:anim calcmode="lin" valueType="num">
                                      <p:cBhvr>
                                        <p:cTn id="47" dur="500" fill="hold"/>
                                        <p:tgtEl>
                                          <p:spTgt spid="31"/>
                                        </p:tgtEl>
                                        <p:attrNameLst>
                                          <p:attrName>ppt_y</p:attrName>
                                        </p:attrNameLst>
                                      </p:cBhvr>
                                      <p:tavLst>
                                        <p:tav tm="0">
                                          <p:val>
                                            <p:fltVal val="0.5"/>
                                          </p:val>
                                        </p:tav>
                                        <p:tav tm="100000">
                                          <p:val>
                                            <p:strVal val="#ppt_y"/>
                                          </p:val>
                                        </p:tav>
                                      </p:tavLst>
                                    </p:anim>
                                  </p:childTnLst>
                                </p:cTn>
                              </p:par>
                              <p:par>
                                <p:cTn id="48" presetID="22" presetClass="entr" presetSubtype="8"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1" nodeType="clickEffect">
                                  <p:stCondLst>
                                    <p:cond delay="0"/>
                                  </p:stCondLst>
                                  <p:childTnLst>
                                    <p:animEffect transition="out" filter="wipe(down)">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22" presetClass="exit" presetSubtype="4" fill="hold" grpId="1" nodeType="withEffect">
                                  <p:stCondLst>
                                    <p:cond delay="0"/>
                                  </p:stCondLst>
                                  <p:childTnLst>
                                    <p:animEffect transition="out" filter="wipe(down)">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22" presetClass="exit" presetSubtype="4" fill="hold" grpId="1" nodeType="withEffect">
                                  <p:stCondLst>
                                    <p:cond delay="0"/>
                                  </p:stCondLst>
                                  <p:childTnLst>
                                    <p:animEffect transition="out" filter="wipe(down)">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22" presetClass="exit" presetSubtype="4" fill="hold" grpId="1" nodeType="withEffect">
                                  <p:stCondLst>
                                    <p:cond delay="0"/>
                                  </p:stCondLst>
                                  <p:childTnLst>
                                    <p:animEffect transition="out" filter="wipe(down)">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5" grpId="0" animBg="1"/>
      <p:bldP spid="25" grpId="1" animBg="1"/>
      <p:bldP spid="26" grpId="0" animBg="1"/>
      <p:bldP spid="26" grpId="1" animBg="1"/>
      <p:bldP spid="27" grpId="0" animBg="1"/>
      <p:bldP spid="27" grpId="1" animBg="1"/>
      <p:bldP spid="28" grpId="0" animBg="1"/>
      <p:bldP spid="29" grpId="0" animBg="1"/>
      <p:bldP spid="30"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3"/>
</p:tagLst>
</file>

<file path=ppt/tags/tag2.xml><?xml version="1.0" encoding="utf-8"?>
<p:tagLst xmlns:a="http://schemas.openxmlformats.org/drawingml/2006/main" xmlns:r="http://schemas.openxmlformats.org/officeDocument/2006/relationships" xmlns:p="http://schemas.openxmlformats.org/presentationml/2006/main">
  <p:tag name="TIMING" val="|0.6|1.3"/>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主题​​">
  <a:themeElements>
    <a:clrScheme name="自定义 83">
      <a:dk1>
        <a:srgbClr val="86C58D"/>
      </a:dk1>
      <a:lt1>
        <a:srgbClr val="C08FBB"/>
      </a:lt1>
      <a:dk2>
        <a:srgbClr val="F4D466"/>
      </a:dk2>
      <a:lt2>
        <a:srgbClr val="C00000"/>
      </a:lt2>
      <a:accent1>
        <a:srgbClr val="080808"/>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themeOverride>
</file>

<file path=ppt/theme/themeOverride2.xml><?xml version="1.0" encoding="utf-8"?>
<a:themeOverride xmlns:a="http://schemas.openxmlformats.org/drawingml/2006/main">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1128</TotalTime>
  <Words>1117</Words>
  <Application>Microsoft Office PowerPoint</Application>
  <PresentationFormat>Widescreen</PresentationFormat>
  <Paragraphs>130</Paragraphs>
  <Slides>44</Slides>
  <Notes>18</Notes>
  <HiddenSlides>0</HiddenSlides>
  <MMClips>1</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44</vt:i4>
      </vt:variant>
    </vt:vector>
  </HeadingPairs>
  <TitlesOfParts>
    <vt:vector size="66" baseType="lpstr">
      <vt:lpstr>等线</vt:lpstr>
      <vt:lpstr>等线 Light</vt:lpstr>
      <vt:lpstr>微软雅黑</vt:lpstr>
      <vt:lpstr>微软雅黑 Light</vt:lpstr>
      <vt:lpstr>#9Slide03 AmpleSoft Bold</vt:lpstr>
      <vt:lpstr>#9Slide03 Sofia Pro Soft Bold</vt:lpstr>
      <vt:lpstr>Arial</vt:lpstr>
      <vt:lpstr>Arial Narrow</vt:lpstr>
      <vt:lpstr>Arial-Rounded</vt:lpstr>
      <vt:lpstr>Calibri</vt:lpstr>
      <vt:lpstr>Coiny</vt:lpstr>
      <vt:lpstr>Gloria Hallelujah</vt:lpstr>
      <vt:lpstr>Nunito Black</vt:lpstr>
      <vt:lpstr>Verdana</vt:lpstr>
      <vt:lpstr>2_Default Design</vt:lpstr>
      <vt:lpstr>1_Office 主题​​</vt:lpstr>
      <vt:lpstr>3_Default Design</vt:lpstr>
      <vt:lpstr>2_Office 主题​​</vt:lpstr>
      <vt:lpstr>6_Default Design</vt:lpstr>
      <vt:lpstr>3_Office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Khăn mùi soa: loại khăn nhỏ và mỏng, thường bỏ túi  dùng để lau mặt, lau tay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MINH NGOC 1</cp:lastModifiedBy>
  <cp:revision>49</cp:revision>
  <dcterms:created xsi:type="dcterms:W3CDTF">2022-06-25T06:18:34Z</dcterms:created>
  <dcterms:modified xsi:type="dcterms:W3CDTF">2024-10-13T10:56:16Z</dcterms:modified>
</cp:coreProperties>
</file>