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8" r:id="rId2"/>
    <p:sldId id="259"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3" r:id="rId26"/>
    <p:sldId id="284" r:id="rId27"/>
    <p:sldId id="285" r:id="rId28"/>
    <p:sldId id="286" r:id="rId29"/>
    <p:sldId id="287" r:id="rId30"/>
    <p:sldId id="288" r:id="rId31"/>
    <p:sldId id="289" r:id="rId32"/>
    <p:sldId id="290" r:id="rId33"/>
    <p:sldId id="291" r:id="rId34"/>
    <p:sldId id="299" r:id="rId35"/>
    <p:sldId id="292" r:id="rId36"/>
    <p:sldId id="293" r:id="rId37"/>
    <p:sldId id="294" r:id="rId38"/>
    <p:sldId id="295" r:id="rId39"/>
    <p:sldId id="296" r:id="rId40"/>
    <p:sldId id="297" r:id="rId41"/>
    <p:sldId id="298" r:id="rId42"/>
    <p:sldId id="260" r:id="rId43"/>
  </p:sldIdLst>
  <p:sldSz cx="12192000" cy="6858000"/>
  <p:notesSz cx="6858000" cy="9144000"/>
  <p:embeddedFontLst>
    <p:embeddedFont>
      <p:font typeface="Nunito Black" panose="020B0604020202020204" charset="0"/>
      <p:bold r:id="rId45"/>
      <p:boldItalic r:id="rId46"/>
    </p:embeddedFont>
    <p:embeddedFont>
      <p:font typeface="Coiny" panose="020B0604020202020204" charset="0"/>
      <p:regular r:id="rId47"/>
    </p:embeddedFont>
    <p:embeddedFont>
      <p:font typeface="Calibri" panose="020F0502020204030204" pitchFamily="34"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2" roundtripDataSignature="AMtx7mgMaiD/WkgJRcNVRsjYkPAMA0M8Z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86" autoAdjust="0"/>
    <p:restoredTop sz="94660"/>
  </p:normalViewPr>
  <p:slideViewPr>
    <p:cSldViewPr snapToGrid="0">
      <p:cViewPr varScale="1">
        <p:scale>
          <a:sx n="82" d="100"/>
          <a:sy n="82" d="100"/>
        </p:scale>
        <p:origin x="73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5" name="Google Shape;2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2" name="Google Shape;3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5" name="Google Shape;38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 name="Google Shape;41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 name="Google Shape;42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4" name="Google Shape;444;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3" name="Google Shape;45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4" name="Google Shape;454;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8" name="Google Shape;46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7" name="Google Shape;47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29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6" name="Google Shape;486;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7" name="Google Shape;487;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2" name="Google Shape;502;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3" name="Google Shape;503;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32</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5" name="Google Shape;53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33</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1" name="Google Shape;55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35</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1" name="Google Shape;56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36</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0" name="Google Shape;570;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1" name="Google Shape;571;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37</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38</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2" name="Google Shape;592;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39</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4" name="Google Shape;60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40</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3" name="Google Shape;613;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41</a:t>
            </a:fld>
            <a:endParaRPr sz="12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16"/>
        <p:cNvGrpSpPr/>
        <p:nvPr/>
      </p:nvGrpSpPr>
      <p:grpSpPr>
        <a:xfrm>
          <a:off x="0" y="0"/>
          <a:ext cx="0" cy="0"/>
          <a:chOff x="0" y="0"/>
          <a:chExt cx="0" cy="0"/>
        </a:xfrm>
      </p:grpSpPr>
      <p:sp>
        <p:nvSpPr>
          <p:cNvPr id="17" name="Google Shape;17;p4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4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pic>
        <p:nvPicPr>
          <p:cNvPr id="20" name="Google Shape;20;p45"/>
          <p:cNvPicPr preferRelativeResize="0"/>
          <p:nvPr/>
        </p:nvPicPr>
        <p:blipFill rotWithShape="1">
          <a:blip r:embed="rId2">
            <a:alphaModFix/>
          </a:blip>
          <a:srcRect/>
          <a:stretch/>
        </p:blipFill>
        <p:spPr>
          <a:xfrm>
            <a:off x="646" y="0"/>
            <a:ext cx="12190710" cy="6858000"/>
          </a:xfrm>
          <a:prstGeom prst="rect">
            <a:avLst/>
          </a:prstGeom>
          <a:noFill/>
          <a:ln>
            <a:noFill/>
          </a:ln>
        </p:spPr>
      </p:pic>
      <p:pic>
        <p:nvPicPr>
          <p:cNvPr id="21" name="Google Shape;21;p45"/>
          <p:cNvPicPr preferRelativeResize="0"/>
          <p:nvPr/>
        </p:nvPicPr>
        <p:blipFill rotWithShape="1">
          <a:blip r:embed="rId3">
            <a:alphaModFix/>
          </a:blip>
          <a:srcRect/>
          <a:stretch/>
        </p:blipFill>
        <p:spPr>
          <a:xfrm>
            <a:off x="646" y="0"/>
            <a:ext cx="12190710" cy="6858000"/>
          </a:xfrm>
          <a:prstGeom prst="rect">
            <a:avLst/>
          </a:prstGeom>
          <a:noFill/>
          <a:ln>
            <a:noFill/>
          </a:ln>
        </p:spPr>
      </p:pic>
      <p:sp>
        <p:nvSpPr>
          <p:cNvPr id="22" name="Google Shape;22;p45"/>
          <p:cNvSpPr/>
          <p:nvPr/>
        </p:nvSpPr>
        <p:spPr>
          <a:xfrm>
            <a:off x="643031" y="646179"/>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3" name="Google Shape;23;p45"/>
          <p:cNvPicPr preferRelativeResize="0"/>
          <p:nvPr/>
        </p:nvPicPr>
        <p:blipFill rotWithShape="1">
          <a:blip r:embed="rId4">
            <a:alphaModFix/>
          </a:blip>
          <a:srcRect/>
          <a:stretch/>
        </p:blipFill>
        <p:spPr>
          <a:xfrm rot="10800000" flipH="1">
            <a:off x="0" y="16630"/>
            <a:ext cx="1349184" cy="1518246"/>
          </a:xfrm>
          <a:custGeom>
            <a:avLst/>
            <a:gdLst/>
            <a:ahLst/>
            <a:cxnLst/>
            <a:rect l="l" t="t" r="r" b="b"/>
            <a:pathLst>
              <a:path w="2801257" h="3152274" extrusionOk="0">
                <a:moveTo>
                  <a:pt x="1386037" y="0"/>
                </a:moveTo>
                <a:lnTo>
                  <a:pt x="2801257" y="190351"/>
                </a:lnTo>
                <a:lnTo>
                  <a:pt x="2801257" y="3152274"/>
                </a:lnTo>
                <a:lnTo>
                  <a:pt x="0" y="3152274"/>
                </a:lnTo>
                <a:lnTo>
                  <a:pt x="0" y="924025"/>
                </a:lnTo>
                <a:lnTo>
                  <a:pt x="529388" y="404261"/>
                </a:lnTo>
                <a:lnTo>
                  <a:pt x="1386037" y="0"/>
                </a:lnTo>
                <a:close/>
              </a:path>
            </a:pathLst>
          </a:custGeom>
          <a:noFill/>
          <a:ln>
            <a:noFill/>
          </a:ln>
        </p:spPr>
      </p:pic>
      <p:pic>
        <p:nvPicPr>
          <p:cNvPr id="24" name="Google Shape;24;p45"/>
          <p:cNvPicPr preferRelativeResize="0"/>
          <p:nvPr/>
        </p:nvPicPr>
        <p:blipFill rotWithShape="1">
          <a:blip r:embed="rId5">
            <a:alphaModFix/>
          </a:blip>
          <a:srcRect/>
          <a:stretch/>
        </p:blipFill>
        <p:spPr>
          <a:xfrm rot="10800000" flipH="1">
            <a:off x="10304480" y="16630"/>
            <a:ext cx="1886875" cy="2228248"/>
          </a:xfrm>
          <a:custGeom>
            <a:avLst/>
            <a:gdLst/>
            <a:ahLst/>
            <a:cxnLst/>
            <a:rect l="l" t="t" r="r" b="b"/>
            <a:pathLst>
              <a:path w="2274541" h="2686050" extrusionOk="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76"/>
        <p:cNvGrpSpPr/>
        <p:nvPr/>
      </p:nvGrpSpPr>
      <p:grpSpPr>
        <a:xfrm>
          <a:off x="0" y="0"/>
          <a:ext cx="0" cy="0"/>
          <a:chOff x="0" y="0"/>
          <a:chExt cx="0" cy="0"/>
        </a:xfrm>
      </p:grpSpPr>
      <p:sp>
        <p:nvSpPr>
          <p:cNvPr id="77" name="Google Shape;77;p54"/>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54"/>
          <p:cNvSpPr>
            <a:spLocks noGrp="1"/>
          </p:cNvSpPr>
          <p:nvPr>
            <p:ph type="pic" idx="2"/>
          </p:nvPr>
        </p:nvSpPr>
        <p:spPr>
          <a:xfrm>
            <a:off x="5183189" y="987428"/>
            <a:ext cx="6172201" cy="4873625"/>
          </a:xfrm>
          <a:prstGeom prst="rect">
            <a:avLst/>
          </a:prstGeom>
          <a:noFill/>
          <a:ln>
            <a:noFill/>
          </a:ln>
        </p:spPr>
      </p:sp>
      <p:sp>
        <p:nvSpPr>
          <p:cNvPr id="79" name="Google Shape;79;p54"/>
          <p:cNvSpPr txBox="1">
            <a:spLocks noGrp="1"/>
          </p:cNvSpPr>
          <p:nvPr>
            <p:ph type="body" idx="1"/>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0" name="Google Shape;80;p5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5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4"/>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83"/>
        <p:cNvGrpSpPr/>
        <p:nvPr/>
      </p:nvGrpSpPr>
      <p:grpSpPr>
        <a:xfrm>
          <a:off x="0" y="0"/>
          <a:ext cx="0" cy="0"/>
          <a:chOff x="0" y="0"/>
          <a:chExt cx="0" cy="0"/>
        </a:xfrm>
      </p:grpSpPr>
      <p:sp>
        <p:nvSpPr>
          <p:cNvPr id="84" name="Google Shape;84;p55"/>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55"/>
          <p:cNvSpPr txBox="1">
            <a:spLocks noGrp="1"/>
          </p:cNvSpPr>
          <p:nvPr>
            <p:ph type="body" idx="1"/>
          </p:nvPr>
        </p:nvSpPr>
        <p:spPr>
          <a:xfrm rot="5400000">
            <a:off x="3920332"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55"/>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55"/>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55"/>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竖排标题与文本" type="vertTitleAndTx">
  <p:cSld name="VERTICAL_TITLE_AND_VERTICAL_TEXT">
    <p:spTree>
      <p:nvGrpSpPr>
        <p:cNvPr id="1" name="Shape 89"/>
        <p:cNvGrpSpPr/>
        <p:nvPr/>
      </p:nvGrpSpPr>
      <p:grpSpPr>
        <a:xfrm>
          <a:off x="0" y="0"/>
          <a:ext cx="0" cy="0"/>
          <a:chOff x="0" y="0"/>
          <a:chExt cx="0" cy="0"/>
        </a:xfrm>
      </p:grpSpPr>
      <p:sp>
        <p:nvSpPr>
          <p:cNvPr id="90" name="Google Shape;90;p5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5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5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6"/>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5"/>
        <p:cNvGrpSpPr/>
        <p:nvPr/>
      </p:nvGrpSpPr>
      <p:grpSpPr>
        <a:xfrm>
          <a:off x="0" y="0"/>
          <a:ext cx="0" cy="0"/>
          <a:chOff x="0" y="0"/>
          <a:chExt cx="0" cy="0"/>
        </a:xfrm>
      </p:grpSpPr>
      <p:sp>
        <p:nvSpPr>
          <p:cNvPr id="26" name="Google Shape;26;p46"/>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6"/>
          <p:cNvSpPr txBox="1">
            <a:spLocks noGrp="1"/>
          </p:cNvSpPr>
          <p:nvPr>
            <p:ph type="subTitle" idx="1"/>
          </p:nvPr>
        </p:nvSpPr>
        <p:spPr>
          <a:xfrm>
            <a:off x="1524001"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8" name="Google Shape;28;p46"/>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标题幻灯片">
  <p:cSld name="1_标题幻灯片">
    <p:spTree>
      <p:nvGrpSpPr>
        <p:cNvPr id="1" name="Shape 31"/>
        <p:cNvGrpSpPr/>
        <p:nvPr/>
      </p:nvGrpSpPr>
      <p:grpSpPr>
        <a:xfrm>
          <a:off x="0" y="0"/>
          <a:ext cx="0" cy="0"/>
          <a:chOff x="0" y="0"/>
          <a:chExt cx="0" cy="0"/>
        </a:xfrm>
      </p:grpSpPr>
      <p:pic>
        <p:nvPicPr>
          <p:cNvPr id="32" name="Google Shape;32;p47" descr="图片包含 气球&#10;&#10;描述已自动生成"/>
          <p:cNvPicPr preferRelativeResize="0"/>
          <p:nvPr/>
        </p:nvPicPr>
        <p:blipFill rotWithShape="1">
          <a:blip r:embed="rId2">
            <a:alphaModFix/>
          </a:blip>
          <a:srcRect t="21942" b="35871"/>
          <a:stretch/>
        </p:blipFill>
        <p:spPr>
          <a:xfrm>
            <a:off x="0" y="0"/>
            <a:ext cx="12192000" cy="6858000"/>
          </a:xfrm>
          <a:prstGeom prst="rect">
            <a:avLst/>
          </a:prstGeom>
          <a:noFill/>
          <a:ln>
            <a:noFill/>
          </a:ln>
        </p:spPr>
      </p:pic>
      <p:grpSp>
        <p:nvGrpSpPr>
          <p:cNvPr id="33" name="Google Shape;33;p47"/>
          <p:cNvGrpSpPr/>
          <p:nvPr/>
        </p:nvGrpSpPr>
        <p:grpSpPr>
          <a:xfrm>
            <a:off x="425003" y="502276"/>
            <a:ext cx="11294772" cy="6078828"/>
            <a:chOff x="6308273" y="1073150"/>
            <a:chExt cx="4800600" cy="4711700"/>
          </a:xfrm>
        </p:grpSpPr>
        <p:sp>
          <p:nvSpPr>
            <p:cNvPr id="34" name="Google Shape;34;p47"/>
            <p:cNvSpPr/>
            <p:nvPr/>
          </p:nvSpPr>
          <p:spPr>
            <a:xfrm>
              <a:off x="6308273" y="1073150"/>
              <a:ext cx="4800600" cy="4711700"/>
            </a:xfrm>
            <a:prstGeom prst="roundRect">
              <a:avLst>
                <a:gd name="adj" fmla="val 8846"/>
              </a:avLst>
            </a:prstGeom>
            <a:solidFill>
              <a:schemeClr val="lt1"/>
            </a:solidFill>
            <a:ln w="101600" cap="flat" cmpd="sng">
              <a:solidFill>
                <a:srgbClr val="54813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5;p47"/>
            <p:cNvSpPr/>
            <p:nvPr/>
          </p:nvSpPr>
          <p:spPr>
            <a:xfrm>
              <a:off x="6421495" y="1184275"/>
              <a:ext cx="4574157" cy="4489450"/>
            </a:xfrm>
            <a:prstGeom prst="roundRect">
              <a:avLst>
                <a:gd name="adj" fmla="val 8846"/>
              </a:avLst>
            </a:prstGeom>
            <a:solidFill>
              <a:schemeClr val="lt1"/>
            </a:solidFill>
            <a:ln w="38100" cap="flat" cmpd="sng">
              <a:solidFill>
                <a:srgbClr val="466A4C"/>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8"/>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831852" y="1709741"/>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9"/>
          <p:cNvSpPr txBox="1">
            <a:spLocks noGrp="1"/>
          </p:cNvSpPr>
          <p:nvPr>
            <p:ph type="body" idx="1"/>
          </p:nvPr>
        </p:nvSpPr>
        <p:spPr>
          <a:xfrm>
            <a:off x="831852" y="4589466"/>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49"/>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0" name="Google Shape;50;p50"/>
          <p:cNvSpPr txBox="1">
            <a:spLocks noGrp="1"/>
          </p:cNvSpPr>
          <p:nvPr>
            <p:ph type="body" idx="1"/>
          </p:nvPr>
        </p:nvSpPr>
        <p:spPr>
          <a:xfrm>
            <a:off x="838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50"/>
          <p:cNvSpPr txBox="1">
            <a:spLocks noGrp="1"/>
          </p:cNvSpPr>
          <p:nvPr>
            <p:ph type="body" idx="2"/>
          </p:nvPr>
        </p:nvSpPr>
        <p:spPr>
          <a:xfrm>
            <a:off x="6172201"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83979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839790" y="1681164"/>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51"/>
          <p:cNvSpPr txBox="1">
            <a:spLocks noGrp="1"/>
          </p:cNvSpPr>
          <p:nvPr>
            <p:ph type="body" idx="2"/>
          </p:nvPr>
        </p:nvSpPr>
        <p:spPr>
          <a:xfrm>
            <a:off x="839790"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51"/>
          <p:cNvSpPr txBox="1">
            <a:spLocks noGrp="1"/>
          </p:cNvSpPr>
          <p:nvPr>
            <p:ph type="body" idx="3"/>
          </p:nvPr>
        </p:nvSpPr>
        <p:spPr>
          <a:xfrm>
            <a:off x="6172200" y="1681164"/>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5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51"/>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1"/>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1"/>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64"/>
        <p:cNvGrpSpPr/>
        <p:nvPr/>
      </p:nvGrpSpPr>
      <p:grpSpPr>
        <a:xfrm>
          <a:off x="0" y="0"/>
          <a:ext cx="0" cy="0"/>
          <a:chOff x="0" y="0"/>
          <a:chExt cx="0" cy="0"/>
        </a:xfrm>
      </p:grpSpPr>
      <p:sp>
        <p:nvSpPr>
          <p:cNvPr id="65" name="Google Shape;65;p52"/>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2"/>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52"/>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52"/>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69"/>
        <p:cNvGrpSpPr/>
        <p:nvPr/>
      </p:nvGrpSpPr>
      <p:grpSpPr>
        <a:xfrm>
          <a:off x="0" y="0"/>
          <a:ext cx="0" cy="0"/>
          <a:chOff x="0" y="0"/>
          <a:chExt cx="0" cy="0"/>
        </a:xfrm>
      </p:grpSpPr>
      <p:sp>
        <p:nvSpPr>
          <p:cNvPr id="70" name="Google Shape;70;p53"/>
          <p:cNvSpPr txBox="1">
            <a:spLocks noGrp="1"/>
          </p:cNvSpPr>
          <p:nvPr>
            <p:ph type="title"/>
          </p:nvPr>
        </p:nvSpPr>
        <p:spPr>
          <a:xfrm>
            <a:off x="839789" y="457200"/>
            <a:ext cx="393223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53"/>
          <p:cNvSpPr txBox="1">
            <a:spLocks noGrp="1"/>
          </p:cNvSpPr>
          <p:nvPr>
            <p:ph type="body" idx="1"/>
          </p:nvPr>
        </p:nvSpPr>
        <p:spPr>
          <a:xfrm>
            <a:off x="5183189" y="987428"/>
            <a:ext cx="6172201"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72" name="Google Shape;72;p53"/>
          <p:cNvSpPr txBox="1">
            <a:spLocks noGrp="1"/>
          </p:cNvSpPr>
          <p:nvPr>
            <p:ph type="body" idx="2"/>
          </p:nvPr>
        </p:nvSpPr>
        <p:spPr>
          <a:xfrm>
            <a:off x="839789" y="2057400"/>
            <a:ext cx="393223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53"/>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53"/>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53"/>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solidFill>
                  <a:srgbClr val="888888"/>
                </a:solidFill>
              </a:defRPr>
            </a:lvl1pPr>
            <a:lvl2pPr marL="0" lvl="1" indent="0" algn="r">
              <a:spcBef>
                <a:spcPts val="0"/>
              </a:spcBef>
              <a:buNone/>
              <a:defRPr>
                <a:solidFill>
                  <a:srgbClr val="888888"/>
                </a:solidFill>
              </a:defRPr>
            </a:lvl2pPr>
            <a:lvl3pPr marL="0" lvl="2" indent="0" algn="r">
              <a:spcBef>
                <a:spcPts val="0"/>
              </a:spcBef>
              <a:buNone/>
              <a:defRPr>
                <a:solidFill>
                  <a:srgbClr val="888888"/>
                </a:solidFill>
              </a:defRPr>
            </a:lvl3pPr>
            <a:lvl4pPr marL="0" lvl="3" indent="0" algn="r">
              <a:spcBef>
                <a:spcPts val="0"/>
              </a:spcBef>
              <a:buNone/>
              <a:defRPr>
                <a:solidFill>
                  <a:srgbClr val="888888"/>
                </a:solidFill>
              </a:defRPr>
            </a:lvl4pPr>
            <a:lvl5pPr marL="0" lvl="4" indent="0" algn="r">
              <a:spcBef>
                <a:spcPts val="0"/>
              </a:spcBef>
              <a:buNone/>
              <a:defRPr>
                <a:solidFill>
                  <a:srgbClr val="888888"/>
                </a:solidFill>
              </a:defRPr>
            </a:lvl5pPr>
            <a:lvl6pPr marL="0" lvl="5" indent="0" algn="r">
              <a:spcBef>
                <a:spcPts val="0"/>
              </a:spcBef>
              <a:buNone/>
              <a:defRPr>
                <a:solidFill>
                  <a:srgbClr val="888888"/>
                </a:solidFill>
              </a:defRPr>
            </a:lvl6pPr>
            <a:lvl7pPr marL="0" lvl="6" indent="0" algn="r">
              <a:spcBef>
                <a:spcPts val="0"/>
              </a:spcBef>
              <a:buNone/>
              <a:defRPr>
                <a:solidFill>
                  <a:srgbClr val="888888"/>
                </a:solidFill>
              </a:defRPr>
            </a:lvl7pPr>
            <a:lvl8pPr marL="0" lvl="7" indent="0" algn="r">
              <a:spcBef>
                <a:spcPts val="0"/>
              </a:spcBef>
              <a:buNone/>
              <a:defRPr>
                <a:solidFill>
                  <a:srgbClr val="888888"/>
                </a:solidFill>
              </a:defRPr>
            </a:lvl8pPr>
            <a:lvl9pPr marL="0" lvl="8" indent="0" algn="r">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838201"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838201"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44"/>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44"/>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44"/>
          <p:cNvSpPr txBox="1">
            <a:spLocks noGrp="1"/>
          </p:cNvSpPr>
          <p:nvPr>
            <p:ph type="sldNum" idx="12"/>
          </p:nvPr>
        </p:nvSpPr>
        <p:spPr>
          <a:xfrm>
            <a:off x="8610602" y="6356353"/>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Arial"/>
                <a:ea typeface="Arial"/>
                <a:cs typeface="Arial"/>
                <a:sym typeface="Arial"/>
              </a:defRPr>
            </a:lvl1pPr>
            <a:lvl2pPr marL="0" marR="0" lvl="1" indent="0" algn="r" rtl="0">
              <a:spcBef>
                <a:spcPts val="0"/>
              </a:spcBef>
              <a:buNone/>
              <a:defRPr sz="1200" b="0" i="0" u="none" strike="noStrike" cap="none">
                <a:solidFill>
                  <a:srgbClr val="888888"/>
                </a:solidFill>
                <a:latin typeface="Arial"/>
                <a:ea typeface="Arial"/>
                <a:cs typeface="Arial"/>
                <a:sym typeface="Arial"/>
              </a:defRPr>
            </a:lvl2pPr>
            <a:lvl3pPr marL="0" marR="0" lvl="2" indent="0" algn="r" rtl="0">
              <a:spcBef>
                <a:spcPts val="0"/>
              </a:spcBef>
              <a:buNone/>
              <a:defRPr sz="1200" b="0" i="0" u="none" strike="noStrike" cap="none">
                <a:solidFill>
                  <a:srgbClr val="888888"/>
                </a:solidFill>
                <a:latin typeface="Arial"/>
                <a:ea typeface="Arial"/>
                <a:cs typeface="Arial"/>
                <a:sym typeface="Arial"/>
              </a:defRPr>
            </a:lvl3pPr>
            <a:lvl4pPr marL="0" marR="0" lvl="3" indent="0" algn="r" rtl="0">
              <a:spcBef>
                <a:spcPts val="0"/>
              </a:spcBef>
              <a:buNone/>
              <a:defRPr sz="1200" b="0" i="0" u="none" strike="noStrike" cap="none">
                <a:solidFill>
                  <a:srgbClr val="888888"/>
                </a:solidFill>
                <a:latin typeface="Arial"/>
                <a:ea typeface="Arial"/>
                <a:cs typeface="Arial"/>
                <a:sym typeface="Arial"/>
              </a:defRPr>
            </a:lvl4pPr>
            <a:lvl5pPr marL="0" marR="0" lvl="4" indent="0" algn="r" rtl="0">
              <a:spcBef>
                <a:spcPts val="0"/>
              </a:spcBef>
              <a:buNone/>
              <a:defRPr sz="1200" b="0" i="0" u="none" strike="noStrike" cap="none">
                <a:solidFill>
                  <a:srgbClr val="888888"/>
                </a:solidFill>
                <a:latin typeface="Arial"/>
                <a:ea typeface="Arial"/>
                <a:cs typeface="Arial"/>
                <a:sym typeface="Arial"/>
              </a:defRPr>
            </a:lvl5pPr>
            <a:lvl6pPr marL="0" marR="0" lvl="5" indent="0" algn="r" rtl="0">
              <a:spcBef>
                <a:spcPts val="0"/>
              </a:spcBef>
              <a:buNone/>
              <a:defRPr sz="1200" b="0" i="0" u="none" strike="noStrike" cap="none">
                <a:solidFill>
                  <a:srgbClr val="888888"/>
                </a:solidFill>
                <a:latin typeface="Arial"/>
                <a:ea typeface="Arial"/>
                <a:cs typeface="Arial"/>
                <a:sym typeface="Arial"/>
              </a:defRPr>
            </a:lvl6pPr>
            <a:lvl7pPr marL="0" marR="0" lvl="6" indent="0" algn="r" rtl="0">
              <a:spcBef>
                <a:spcPts val="0"/>
              </a:spcBef>
              <a:buNone/>
              <a:defRPr sz="1200" b="0" i="0" u="none" strike="noStrike" cap="none">
                <a:solidFill>
                  <a:srgbClr val="888888"/>
                </a:solidFill>
                <a:latin typeface="Arial"/>
                <a:ea typeface="Arial"/>
                <a:cs typeface="Arial"/>
                <a:sym typeface="Arial"/>
              </a:defRPr>
            </a:lvl7pPr>
            <a:lvl8pPr marL="0" marR="0" lvl="7" indent="0" algn="r" rtl="0">
              <a:spcBef>
                <a:spcPts val="0"/>
              </a:spcBef>
              <a:buNone/>
              <a:defRPr sz="1200" b="0" i="0" u="none" strike="noStrike" cap="none">
                <a:solidFill>
                  <a:srgbClr val="888888"/>
                </a:solidFill>
                <a:latin typeface="Arial"/>
                <a:ea typeface="Arial"/>
                <a:cs typeface="Arial"/>
                <a:sym typeface="Arial"/>
              </a:defRPr>
            </a:lvl8pPr>
            <a:lvl9pPr marL="0" marR="0" lvl="8" indent="0" algn="r" rtl="0">
              <a:spcBef>
                <a:spcPts val="0"/>
              </a:spcBef>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44"/>
          <p:cNvSpPr/>
          <p:nvPr/>
        </p:nvSpPr>
        <p:spPr>
          <a:xfrm>
            <a:off x="643031" y="646179"/>
            <a:ext cx="10905940" cy="5308283"/>
          </a:xfrm>
          <a:prstGeom prst="rect">
            <a:avLst/>
          </a:prstGeom>
          <a:solidFill>
            <a:schemeClr val="lt1"/>
          </a:solidFill>
          <a:ln>
            <a:noFill/>
          </a:ln>
          <a:effectLst>
            <a:outerShdw blurRad="63500" sx="102000" sy="102000" algn="ctr" rotWithShape="0">
              <a:srgbClr val="000000">
                <a:alpha val="1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43.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grpSp>
        <p:nvGrpSpPr>
          <p:cNvPr id="125" name="Google Shape;125;p3"/>
          <p:cNvGrpSpPr/>
          <p:nvPr/>
        </p:nvGrpSpPr>
        <p:grpSpPr>
          <a:xfrm>
            <a:off x="623726" y="1917020"/>
            <a:ext cx="8656321" cy="4043576"/>
            <a:chOff x="609584" y="2133703"/>
            <a:chExt cx="7161964" cy="3608931"/>
          </a:xfrm>
        </p:grpSpPr>
        <p:sp>
          <p:nvSpPr>
            <p:cNvPr id="126" name="Google Shape;126;p3"/>
            <p:cNvSpPr/>
            <p:nvPr/>
          </p:nvSpPr>
          <p:spPr>
            <a:xfrm>
              <a:off x="1098019" y="2344049"/>
              <a:ext cx="6404664" cy="3087469"/>
            </a:xfrm>
            <a:custGeom>
              <a:avLst/>
              <a:gdLst/>
              <a:ahLst/>
              <a:cxnLst/>
              <a:rect l="l" t="t" r="r" b="b"/>
              <a:pathLst>
                <a:path w="6404664" h="3087469" extrusionOk="0">
                  <a:moveTo>
                    <a:pt x="3760" y="1205168"/>
                  </a:moveTo>
                  <a:cubicBezTo>
                    <a:pt x="36677" y="315602"/>
                    <a:pt x="408774" y="249750"/>
                    <a:pt x="680539" y="215111"/>
                  </a:cubicBezTo>
                  <a:cubicBezTo>
                    <a:pt x="1686754" y="86834"/>
                    <a:pt x="1841334" y="90260"/>
                    <a:pt x="3069280" y="45725"/>
                  </a:cubicBezTo>
                  <a:cubicBezTo>
                    <a:pt x="3748956" y="20983"/>
                    <a:pt x="5647362" y="-105391"/>
                    <a:pt x="6131114" y="210924"/>
                  </a:cubicBezTo>
                  <a:cubicBezTo>
                    <a:pt x="6495311" y="449208"/>
                    <a:pt x="6413939" y="1346006"/>
                    <a:pt x="6345734" y="2288482"/>
                  </a:cubicBezTo>
                  <a:cubicBezTo>
                    <a:pt x="6315187" y="2710617"/>
                    <a:pt x="5991281" y="3037971"/>
                    <a:pt x="5621818" y="3041778"/>
                  </a:cubicBezTo>
                  <a:cubicBezTo>
                    <a:pt x="4393608" y="3054720"/>
                    <a:pt x="3429527" y="3067662"/>
                    <a:pt x="2267942" y="3047868"/>
                  </a:cubicBezTo>
                  <a:cubicBezTo>
                    <a:pt x="1356265" y="3031881"/>
                    <a:pt x="-83142" y="3557932"/>
                    <a:pt x="3760" y="1205168"/>
                  </a:cubicBezTo>
                </a:path>
              </a:pathLst>
            </a:custGeom>
            <a:solidFill>
              <a:srgbClr val="EF8476">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nvGrpSpPr>
            <p:cNvPr id="127" name="Google Shape;127;p3"/>
            <p:cNvGrpSpPr/>
            <p:nvPr/>
          </p:nvGrpSpPr>
          <p:grpSpPr>
            <a:xfrm>
              <a:off x="609584" y="2133703"/>
              <a:ext cx="7161964" cy="3608931"/>
              <a:chOff x="609584" y="2133703"/>
              <a:chExt cx="7161964" cy="3608931"/>
            </a:xfrm>
          </p:grpSpPr>
          <p:grpSp>
            <p:nvGrpSpPr>
              <p:cNvPr id="128" name="Google Shape;128;p3"/>
              <p:cNvGrpSpPr/>
              <p:nvPr/>
            </p:nvGrpSpPr>
            <p:grpSpPr>
              <a:xfrm>
                <a:off x="776118" y="2133703"/>
                <a:ext cx="6995430" cy="3608931"/>
                <a:chOff x="776118" y="2133703"/>
                <a:chExt cx="6995430" cy="3608931"/>
              </a:xfrm>
            </p:grpSpPr>
            <p:sp>
              <p:nvSpPr>
                <p:cNvPr id="129" name="Google Shape;129;p3"/>
                <p:cNvSpPr/>
                <p:nvPr/>
              </p:nvSpPr>
              <p:spPr>
                <a:xfrm>
                  <a:off x="1977905" y="2133703"/>
                  <a:ext cx="5793643" cy="2422745"/>
                </a:xfrm>
                <a:custGeom>
                  <a:avLst/>
                  <a:gdLst/>
                  <a:ahLst/>
                  <a:cxnLst/>
                  <a:rect l="l" t="t" r="r" b="b"/>
                  <a:pathLst>
                    <a:path w="5793643" h="2422745" extrusionOk="0">
                      <a:moveTo>
                        <a:pt x="21858" y="231329"/>
                      </a:moveTo>
                      <a:cubicBezTo>
                        <a:pt x="507453" y="181845"/>
                        <a:pt x="993312" y="140735"/>
                        <a:pt x="1479435" y="103051"/>
                      </a:cubicBezTo>
                      <a:cubicBezTo>
                        <a:pt x="1967400" y="65368"/>
                        <a:pt x="2323961" y="35677"/>
                        <a:pt x="2812453" y="17787"/>
                      </a:cubicBezTo>
                      <a:cubicBezTo>
                        <a:pt x="3298839" y="-103"/>
                        <a:pt x="3785224" y="-5813"/>
                        <a:pt x="4271610" y="6748"/>
                      </a:cubicBezTo>
                      <a:cubicBezTo>
                        <a:pt x="4506508" y="12839"/>
                        <a:pt x="4743512" y="12839"/>
                        <a:pt x="4976830" y="56232"/>
                      </a:cubicBezTo>
                      <a:cubicBezTo>
                        <a:pt x="5177494" y="93535"/>
                        <a:pt x="5404755" y="157103"/>
                        <a:pt x="5562231" y="355038"/>
                      </a:cubicBezTo>
                      <a:cubicBezTo>
                        <a:pt x="5718127" y="550689"/>
                        <a:pt x="5750781" y="863960"/>
                        <a:pt x="5773429" y="1144495"/>
                      </a:cubicBezTo>
                      <a:cubicBezTo>
                        <a:pt x="5800815" y="1481746"/>
                        <a:pt x="5800289" y="1823565"/>
                        <a:pt x="5772375" y="2160816"/>
                      </a:cubicBezTo>
                      <a:cubicBezTo>
                        <a:pt x="5765528" y="2241512"/>
                        <a:pt x="5757364" y="2321828"/>
                        <a:pt x="5747885" y="2401764"/>
                      </a:cubicBezTo>
                      <a:cubicBezTo>
                        <a:pt x="5743408" y="2438686"/>
                        <a:pt x="5704960" y="2422699"/>
                        <a:pt x="5709174" y="2386157"/>
                      </a:cubicBezTo>
                      <a:cubicBezTo>
                        <a:pt x="5747357" y="2053855"/>
                        <a:pt x="5758944" y="1715081"/>
                        <a:pt x="5743671" y="1378972"/>
                      </a:cubicBezTo>
                      <a:cubicBezTo>
                        <a:pt x="5736298" y="1217959"/>
                        <a:pt x="5724184" y="1056185"/>
                        <a:pt x="5702063" y="897837"/>
                      </a:cubicBezTo>
                      <a:cubicBezTo>
                        <a:pt x="5682840" y="759283"/>
                        <a:pt x="5653609" y="619586"/>
                        <a:pt x="5594885" y="504251"/>
                      </a:cubicBezTo>
                      <a:cubicBezTo>
                        <a:pt x="5470590" y="260258"/>
                        <a:pt x="5233322" y="182987"/>
                        <a:pt x="5038188" y="137690"/>
                      </a:cubicBezTo>
                      <a:cubicBezTo>
                        <a:pt x="4811190" y="85161"/>
                        <a:pt x="4579189" y="84780"/>
                        <a:pt x="4349822" y="79071"/>
                      </a:cubicBezTo>
                      <a:cubicBezTo>
                        <a:pt x="3873443" y="67651"/>
                        <a:pt x="3397064" y="71458"/>
                        <a:pt x="2920685" y="87064"/>
                      </a:cubicBezTo>
                      <a:cubicBezTo>
                        <a:pt x="2444306" y="102290"/>
                        <a:pt x="2099596" y="129697"/>
                        <a:pt x="1623744" y="163574"/>
                      </a:cubicBezTo>
                      <a:cubicBezTo>
                        <a:pt x="1149735" y="197451"/>
                        <a:pt x="675726" y="236658"/>
                        <a:pt x="202244" y="281193"/>
                      </a:cubicBezTo>
                      <a:cubicBezTo>
                        <a:pt x="141940" y="286903"/>
                        <a:pt x="81899" y="291851"/>
                        <a:pt x="21594" y="296800"/>
                      </a:cubicBezTo>
                      <a:cubicBezTo>
                        <a:pt x="-7373" y="299464"/>
                        <a:pt x="-7110" y="234374"/>
                        <a:pt x="21858" y="231329"/>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0" name="Google Shape;130;p3"/>
                <p:cNvSpPr/>
                <p:nvPr/>
              </p:nvSpPr>
              <p:spPr>
                <a:xfrm>
                  <a:off x="776118" y="3563760"/>
                  <a:ext cx="5984075" cy="2178874"/>
                </a:xfrm>
                <a:custGeom>
                  <a:avLst/>
                  <a:gdLst/>
                  <a:ahLst/>
                  <a:cxnLst/>
                  <a:rect l="l" t="t" r="r" b="b"/>
                  <a:pathLst>
                    <a:path w="5984075" h="2178874" extrusionOk="0">
                      <a:moveTo>
                        <a:pt x="28089" y="25805"/>
                      </a:moveTo>
                      <a:cubicBezTo>
                        <a:pt x="62586" y="609714"/>
                        <a:pt x="160548" y="1171926"/>
                        <a:pt x="358052" y="1535061"/>
                      </a:cubicBezTo>
                      <a:cubicBezTo>
                        <a:pt x="555555" y="1898576"/>
                        <a:pt x="803093" y="2029137"/>
                        <a:pt x="1045365" y="2067583"/>
                      </a:cubicBezTo>
                      <a:cubicBezTo>
                        <a:pt x="1184671" y="2089660"/>
                        <a:pt x="1324240" y="2083570"/>
                        <a:pt x="1463809" y="2080144"/>
                      </a:cubicBezTo>
                      <a:cubicBezTo>
                        <a:pt x="1606802" y="2076718"/>
                        <a:pt x="1749794" y="2073292"/>
                        <a:pt x="1892524" y="2070247"/>
                      </a:cubicBezTo>
                      <a:cubicBezTo>
                        <a:pt x="2175349" y="2063776"/>
                        <a:pt x="2457911" y="2058447"/>
                        <a:pt x="2740736" y="2052737"/>
                      </a:cubicBezTo>
                      <a:cubicBezTo>
                        <a:pt x="3061219" y="2046267"/>
                        <a:pt x="5647201" y="1975847"/>
                        <a:pt x="5967683" y="1975847"/>
                      </a:cubicBezTo>
                      <a:cubicBezTo>
                        <a:pt x="5989540" y="1975847"/>
                        <a:pt x="5989540" y="2057305"/>
                        <a:pt x="5967683" y="2058447"/>
                      </a:cubicBezTo>
                      <a:cubicBezTo>
                        <a:pt x="5386759" y="2083950"/>
                        <a:pt x="2539546" y="2153989"/>
                        <a:pt x="1958621" y="2166170"/>
                      </a:cubicBezTo>
                      <a:cubicBezTo>
                        <a:pt x="1814049" y="2169215"/>
                        <a:pt x="1669740" y="2172260"/>
                        <a:pt x="1525167" y="2174924"/>
                      </a:cubicBezTo>
                      <a:cubicBezTo>
                        <a:pt x="1380594" y="2177589"/>
                        <a:pt x="1235758" y="2185202"/>
                        <a:pt x="1091185" y="2167692"/>
                      </a:cubicBezTo>
                      <a:cubicBezTo>
                        <a:pt x="845227" y="2137621"/>
                        <a:pt x="591633" y="2022286"/>
                        <a:pt x="383332" y="1683132"/>
                      </a:cubicBezTo>
                      <a:cubicBezTo>
                        <a:pt x="274047" y="1505371"/>
                        <a:pt x="184248" y="1268990"/>
                        <a:pt x="121311" y="987313"/>
                      </a:cubicBezTo>
                      <a:cubicBezTo>
                        <a:pt x="56266" y="696120"/>
                        <a:pt x="18872" y="372192"/>
                        <a:pt x="175" y="44837"/>
                      </a:cubicBezTo>
                      <a:cubicBezTo>
                        <a:pt x="-2458" y="-79"/>
                        <a:pt x="25455" y="-19491"/>
                        <a:pt x="28089" y="25805"/>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1" name="Google Shape;131;p3"/>
              <p:cNvGrpSpPr/>
              <p:nvPr/>
            </p:nvGrpSpPr>
            <p:grpSpPr>
              <a:xfrm>
                <a:off x="1174197" y="2197548"/>
                <a:ext cx="6469430" cy="3477568"/>
                <a:chOff x="1174197" y="2197548"/>
                <a:chExt cx="6469430" cy="3477568"/>
              </a:xfrm>
            </p:grpSpPr>
            <p:sp>
              <p:nvSpPr>
                <p:cNvPr id="132" name="Google Shape;132;p3"/>
                <p:cNvSpPr/>
                <p:nvPr/>
              </p:nvSpPr>
              <p:spPr>
                <a:xfrm>
                  <a:off x="1174197" y="2197548"/>
                  <a:ext cx="625691" cy="703431"/>
                </a:xfrm>
                <a:custGeom>
                  <a:avLst/>
                  <a:gdLst/>
                  <a:ahLst/>
                  <a:cxnLst/>
                  <a:rect l="l" t="t" r="r" b="b"/>
                  <a:pathLst>
                    <a:path w="625691" h="703431" extrusionOk="0">
                      <a:moveTo>
                        <a:pt x="521673" y="361993"/>
                      </a:moveTo>
                      <a:lnTo>
                        <a:pt x="593564" y="703431"/>
                      </a:lnTo>
                      <a:lnTo>
                        <a:pt x="481909" y="703431"/>
                      </a:lnTo>
                      <a:lnTo>
                        <a:pt x="362617" y="324309"/>
                      </a:lnTo>
                      <a:lnTo>
                        <a:pt x="362617" y="0"/>
                      </a:lnTo>
                      <a:lnTo>
                        <a:pt x="625692" y="0"/>
                      </a:lnTo>
                      <a:lnTo>
                        <a:pt x="625692" y="361993"/>
                      </a:lnTo>
                      <a:lnTo>
                        <a:pt x="521673" y="361993"/>
                      </a:lnTo>
                      <a:close/>
                      <a:moveTo>
                        <a:pt x="159056" y="361993"/>
                      </a:moveTo>
                      <a:lnTo>
                        <a:pt x="230948" y="703431"/>
                      </a:lnTo>
                      <a:lnTo>
                        <a:pt x="119292" y="703431"/>
                      </a:lnTo>
                      <a:lnTo>
                        <a:pt x="0" y="324309"/>
                      </a:lnTo>
                      <a:lnTo>
                        <a:pt x="0" y="0"/>
                      </a:lnTo>
                      <a:lnTo>
                        <a:pt x="263338" y="0"/>
                      </a:lnTo>
                      <a:lnTo>
                        <a:pt x="263338" y="361993"/>
                      </a:lnTo>
                      <a:lnTo>
                        <a:pt x="159056" y="361993"/>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3" name="Google Shape;133;p3"/>
                <p:cNvSpPr/>
                <p:nvPr/>
              </p:nvSpPr>
              <p:spPr>
                <a:xfrm>
                  <a:off x="7017936" y="4971685"/>
                  <a:ext cx="625691" cy="703431"/>
                </a:xfrm>
                <a:custGeom>
                  <a:avLst/>
                  <a:gdLst/>
                  <a:ahLst/>
                  <a:cxnLst/>
                  <a:rect l="l" t="t" r="r" b="b"/>
                  <a:pathLst>
                    <a:path w="625691" h="703431" extrusionOk="0">
                      <a:moveTo>
                        <a:pt x="104019" y="341438"/>
                      </a:moveTo>
                      <a:lnTo>
                        <a:pt x="32127" y="0"/>
                      </a:lnTo>
                      <a:lnTo>
                        <a:pt x="143782" y="0"/>
                      </a:lnTo>
                      <a:lnTo>
                        <a:pt x="263075" y="379122"/>
                      </a:lnTo>
                      <a:lnTo>
                        <a:pt x="263075" y="703431"/>
                      </a:lnTo>
                      <a:lnTo>
                        <a:pt x="0" y="703431"/>
                      </a:lnTo>
                      <a:lnTo>
                        <a:pt x="0" y="341438"/>
                      </a:lnTo>
                      <a:lnTo>
                        <a:pt x="104019" y="341438"/>
                      </a:lnTo>
                      <a:close/>
                      <a:moveTo>
                        <a:pt x="466635" y="341438"/>
                      </a:moveTo>
                      <a:lnTo>
                        <a:pt x="394744" y="0"/>
                      </a:lnTo>
                      <a:lnTo>
                        <a:pt x="506399" y="0"/>
                      </a:lnTo>
                      <a:lnTo>
                        <a:pt x="625691" y="379122"/>
                      </a:lnTo>
                      <a:lnTo>
                        <a:pt x="625691" y="703431"/>
                      </a:lnTo>
                      <a:lnTo>
                        <a:pt x="362616" y="703431"/>
                      </a:lnTo>
                      <a:lnTo>
                        <a:pt x="362616" y="341438"/>
                      </a:lnTo>
                      <a:lnTo>
                        <a:pt x="466635" y="341438"/>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nvGrpSpPr>
              <p:cNvPr id="134" name="Google Shape;134;p3"/>
              <p:cNvGrpSpPr/>
              <p:nvPr/>
            </p:nvGrpSpPr>
            <p:grpSpPr>
              <a:xfrm>
                <a:off x="609584" y="2392211"/>
                <a:ext cx="440366" cy="1012028"/>
                <a:chOff x="609584" y="2392211"/>
                <a:chExt cx="440366" cy="1012028"/>
              </a:xfrm>
            </p:grpSpPr>
            <p:sp>
              <p:nvSpPr>
                <p:cNvPr id="135" name="Google Shape;135;p3"/>
                <p:cNvSpPr/>
                <p:nvPr/>
              </p:nvSpPr>
              <p:spPr>
                <a:xfrm>
                  <a:off x="708713" y="2392211"/>
                  <a:ext cx="341237" cy="312398"/>
                </a:xfrm>
                <a:custGeom>
                  <a:avLst/>
                  <a:gdLst/>
                  <a:ahLst/>
                  <a:cxnLst/>
                  <a:rect l="l" t="t" r="r" b="b"/>
                  <a:pathLst>
                    <a:path w="341237" h="312398" extrusionOk="0">
                      <a:moveTo>
                        <a:pt x="3589" y="27252"/>
                      </a:moveTo>
                      <a:cubicBezTo>
                        <a:pt x="11226" y="5175"/>
                        <a:pt x="33083" y="-8148"/>
                        <a:pt x="48883" y="5555"/>
                      </a:cubicBezTo>
                      <a:cubicBezTo>
                        <a:pt x="95494" y="45904"/>
                        <a:pt x="142631" y="85110"/>
                        <a:pt x="190032" y="122794"/>
                      </a:cubicBezTo>
                      <a:cubicBezTo>
                        <a:pt x="237960" y="161239"/>
                        <a:pt x="286941" y="197400"/>
                        <a:pt x="331972" y="242697"/>
                      </a:cubicBezTo>
                      <a:cubicBezTo>
                        <a:pt x="343295" y="254116"/>
                        <a:pt x="343558" y="280761"/>
                        <a:pt x="336448" y="295226"/>
                      </a:cubicBezTo>
                      <a:cubicBezTo>
                        <a:pt x="327758" y="313116"/>
                        <a:pt x="314591" y="315781"/>
                        <a:pt x="300898" y="308929"/>
                      </a:cubicBezTo>
                      <a:cubicBezTo>
                        <a:pt x="250600" y="283045"/>
                        <a:pt x="203726" y="245361"/>
                        <a:pt x="157115" y="208058"/>
                      </a:cubicBezTo>
                      <a:cubicBezTo>
                        <a:pt x="110504" y="170755"/>
                        <a:pt x="64157" y="132310"/>
                        <a:pt x="18599" y="92723"/>
                      </a:cubicBezTo>
                      <a:cubicBezTo>
                        <a:pt x="2799" y="79400"/>
                        <a:pt x="-5101" y="51994"/>
                        <a:pt x="3589" y="27252"/>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6" name="Google Shape;136;p3"/>
                <p:cNvSpPr/>
                <p:nvPr/>
              </p:nvSpPr>
              <p:spPr>
                <a:xfrm>
                  <a:off x="664722" y="2712455"/>
                  <a:ext cx="363560" cy="229777"/>
                </a:xfrm>
                <a:custGeom>
                  <a:avLst/>
                  <a:gdLst/>
                  <a:ahLst/>
                  <a:cxnLst/>
                  <a:rect l="l" t="t" r="r" b="b"/>
                  <a:pathLst>
                    <a:path w="363560" h="229777" extrusionOk="0">
                      <a:moveTo>
                        <a:pt x="40469" y="1627"/>
                      </a:moveTo>
                      <a:lnTo>
                        <a:pt x="194259" y="72807"/>
                      </a:lnTo>
                      <a:cubicBezTo>
                        <a:pt x="245873" y="96788"/>
                        <a:pt x="299857" y="116962"/>
                        <a:pt x="348311" y="152743"/>
                      </a:cubicBezTo>
                      <a:cubicBezTo>
                        <a:pt x="377279" y="174059"/>
                        <a:pt x="361478" y="236104"/>
                        <a:pt x="330141" y="229252"/>
                      </a:cubicBezTo>
                      <a:cubicBezTo>
                        <a:pt x="278263" y="218214"/>
                        <a:pt x="228229" y="190427"/>
                        <a:pt x="178195" y="167207"/>
                      </a:cubicBezTo>
                      <a:cubicBezTo>
                        <a:pt x="127897" y="143988"/>
                        <a:pt x="77600" y="120388"/>
                        <a:pt x="27302" y="97169"/>
                      </a:cubicBezTo>
                      <a:cubicBezTo>
                        <a:pt x="9922" y="89556"/>
                        <a:pt x="-3245" y="68240"/>
                        <a:pt x="705" y="40072"/>
                      </a:cubicBezTo>
                      <a:cubicBezTo>
                        <a:pt x="3865" y="16472"/>
                        <a:pt x="22825" y="-6367"/>
                        <a:pt x="40469" y="1627"/>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7" name="Google Shape;137;p3"/>
                <p:cNvSpPr/>
                <p:nvPr/>
              </p:nvSpPr>
              <p:spPr>
                <a:xfrm>
                  <a:off x="641665" y="3034376"/>
                  <a:ext cx="301925" cy="134576"/>
                </a:xfrm>
                <a:custGeom>
                  <a:avLst/>
                  <a:gdLst/>
                  <a:ahLst/>
                  <a:cxnLst/>
                  <a:rect l="l" t="t" r="r" b="b"/>
                  <a:pathLst>
                    <a:path w="301925" h="134576" extrusionOk="0">
                      <a:moveTo>
                        <a:pt x="40353" y="589"/>
                      </a:moveTo>
                      <a:cubicBezTo>
                        <a:pt x="120144" y="15815"/>
                        <a:pt x="202043" y="25712"/>
                        <a:pt x="279991" y="55783"/>
                      </a:cubicBezTo>
                      <a:cubicBezTo>
                        <a:pt x="293158" y="60731"/>
                        <a:pt x="302901" y="76718"/>
                        <a:pt x="301848" y="97273"/>
                      </a:cubicBezTo>
                      <a:cubicBezTo>
                        <a:pt x="300794" y="115544"/>
                        <a:pt x="290524" y="134576"/>
                        <a:pt x="276567" y="134576"/>
                      </a:cubicBezTo>
                      <a:cubicBezTo>
                        <a:pt x="193089" y="134196"/>
                        <a:pt x="109611" y="112118"/>
                        <a:pt x="27186" y="96512"/>
                      </a:cubicBezTo>
                      <a:cubicBezTo>
                        <a:pt x="9016" y="93086"/>
                        <a:pt x="-2835" y="63776"/>
                        <a:pt x="589" y="39034"/>
                      </a:cubicBezTo>
                      <a:cubicBezTo>
                        <a:pt x="4539" y="11628"/>
                        <a:pt x="22182" y="-3217"/>
                        <a:pt x="40353" y="589"/>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38" name="Google Shape;138;p3"/>
                <p:cNvSpPr/>
                <p:nvPr/>
              </p:nvSpPr>
              <p:spPr>
                <a:xfrm>
                  <a:off x="609584" y="3298412"/>
                  <a:ext cx="259448" cy="105827"/>
                </a:xfrm>
                <a:custGeom>
                  <a:avLst/>
                  <a:gdLst/>
                  <a:ahLst/>
                  <a:cxnLst/>
                  <a:rect l="l" t="t" r="r" b="b"/>
                  <a:pathLst>
                    <a:path w="259448" h="105827" extrusionOk="0">
                      <a:moveTo>
                        <a:pt x="31353" y="8334"/>
                      </a:moveTo>
                      <a:cubicBezTo>
                        <a:pt x="99294" y="4147"/>
                        <a:pt x="168025" y="-4608"/>
                        <a:pt x="235967" y="3005"/>
                      </a:cubicBezTo>
                      <a:cubicBezTo>
                        <a:pt x="250450" y="4528"/>
                        <a:pt x="260194" y="28508"/>
                        <a:pt x="259404" y="47541"/>
                      </a:cubicBezTo>
                      <a:cubicBezTo>
                        <a:pt x="258350" y="69999"/>
                        <a:pt x="247027" y="84083"/>
                        <a:pt x="232280" y="87508"/>
                      </a:cubicBezTo>
                      <a:cubicBezTo>
                        <a:pt x="199889" y="95502"/>
                        <a:pt x="167235" y="97025"/>
                        <a:pt x="134318" y="99308"/>
                      </a:cubicBezTo>
                      <a:cubicBezTo>
                        <a:pt x="101664" y="101592"/>
                        <a:pt x="69010" y="103876"/>
                        <a:pt x="36093" y="105779"/>
                      </a:cubicBezTo>
                      <a:cubicBezTo>
                        <a:pt x="18713" y="106921"/>
                        <a:pt x="542" y="87508"/>
                        <a:pt x="16" y="60483"/>
                      </a:cubicBezTo>
                      <a:cubicBezTo>
                        <a:pt x="-511" y="34599"/>
                        <a:pt x="12392" y="9476"/>
                        <a:pt x="31353" y="8334"/>
                      </a:cubicBezTo>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Arial"/>
                    <a:ea typeface="Arial"/>
                    <a:cs typeface="Arial"/>
                    <a:sym typeface="Arial"/>
                  </a:endParaRPr>
                </a:p>
              </p:txBody>
            </p:sp>
          </p:grpSp>
        </p:grpSp>
      </p:grpSp>
      <p:sp>
        <p:nvSpPr>
          <p:cNvPr id="139" name="Google Shape;139;p3"/>
          <p:cNvSpPr txBox="1"/>
          <p:nvPr/>
        </p:nvSpPr>
        <p:spPr>
          <a:xfrm>
            <a:off x="1554805" y="2228062"/>
            <a:ext cx="7256202" cy="323165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smtClean="0">
                <a:solidFill>
                  <a:srgbClr val="002060"/>
                </a:solidFill>
                <a:latin typeface="Arial Rounded"/>
                <a:ea typeface="Arial Rounded"/>
                <a:cs typeface="Arial Rounded"/>
                <a:sym typeface="Arial Rounded"/>
              </a:rPr>
              <a:t>Vừa</a:t>
            </a: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gà</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vừa</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smtClean="0">
                <a:solidFill>
                  <a:srgbClr val="002060"/>
                </a:solidFill>
                <a:latin typeface="Arial Rounded"/>
                <a:ea typeface="Arial Rounded"/>
                <a:cs typeface="Arial Rounded"/>
                <a:sym typeface="Arial Rounded"/>
              </a:rPr>
              <a:t>chó</a:t>
            </a:r>
            <a:endParaRPr lang="en-US" sz="4200" b="1" dirty="0" smtClean="0">
              <a:solidFill>
                <a:srgbClr val="002060"/>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dirty="0" err="1" smtClean="0">
                <a:solidFill>
                  <a:srgbClr val="002060"/>
                </a:solidFill>
                <a:latin typeface="Arial Rounded"/>
                <a:ea typeface="Arial Rounded"/>
                <a:cs typeface="Arial Rounded"/>
                <a:sym typeface="Arial Rounded"/>
              </a:rPr>
              <a:t>Tất</a:t>
            </a: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smtClean="0">
                <a:solidFill>
                  <a:srgbClr val="002060"/>
                </a:solidFill>
                <a:latin typeface="Arial Rounded"/>
                <a:ea typeface="Arial Rounded"/>
                <a:cs typeface="Arial Rounded"/>
                <a:sym typeface="Arial Rounded"/>
              </a:rPr>
              <a:t>cả</a:t>
            </a:r>
            <a:r>
              <a:rPr lang="en-US" sz="4200" b="1" i="0" u="none" strike="noStrike" cap="none" dirty="0" smtClean="0">
                <a:solidFill>
                  <a:srgbClr val="002060"/>
                </a:solidFill>
                <a:latin typeface="Arial Rounded"/>
                <a:ea typeface="Arial Rounded"/>
                <a:cs typeface="Arial Rounded"/>
                <a:sym typeface="Arial Rounded"/>
              </a:rPr>
              <a:t> 4 con</a:t>
            </a:r>
            <a:endParaRPr dirty="0" smtClean="0"/>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smtClean="0">
                <a:solidFill>
                  <a:srgbClr val="002060"/>
                </a:solidFill>
                <a:latin typeface="Arial Rounded"/>
                <a:ea typeface="Arial Rounded"/>
                <a:cs typeface="Arial Rounded"/>
                <a:sym typeface="Arial Rounded"/>
              </a:rPr>
              <a:t>Bó</a:t>
            </a: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lại</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cho</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tròn</a:t>
            </a:r>
            <a:endParaRPr sz="4200" b="1" i="0" u="none" strike="noStrike" cap="none" dirty="0">
              <a:solidFill>
                <a:srgbClr val="002060"/>
              </a:solidFill>
              <a:latin typeface="Arial Rounded"/>
              <a:ea typeface="Arial Rounded"/>
              <a:cs typeface="Arial Rounded"/>
              <a:sym typeface="Arial Rounded"/>
            </a:endParaRPr>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dirty="0" smtClean="0">
                <a:solidFill>
                  <a:srgbClr val="002060"/>
                </a:solidFill>
                <a:latin typeface="Arial Rounded"/>
                <a:ea typeface="Arial Rounded"/>
                <a:cs typeface="Arial Rounded"/>
                <a:sym typeface="Arial Rounded"/>
              </a:rPr>
              <a:t>       10 </a:t>
            </a:r>
            <a:r>
              <a:rPr lang="en-US" sz="4200" b="1" i="0" u="none" strike="noStrike" cap="none" dirty="0" err="1">
                <a:solidFill>
                  <a:srgbClr val="002060"/>
                </a:solidFill>
                <a:latin typeface="Arial Rounded"/>
                <a:ea typeface="Arial Rounded"/>
                <a:cs typeface="Arial Rounded"/>
                <a:sym typeface="Arial Rounded"/>
              </a:rPr>
              <a:t>chân</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vừa</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đủ</a:t>
            </a:r>
            <a:r>
              <a:rPr lang="en-US" sz="4200" b="1" i="0" u="none" strike="noStrike" cap="none" dirty="0">
                <a:solidFill>
                  <a:srgbClr val="002060"/>
                </a:solidFill>
                <a:latin typeface="Arial Rounded"/>
                <a:ea typeface="Arial Rounded"/>
                <a:cs typeface="Arial Rounded"/>
                <a:sym typeface="Arial Rounded"/>
              </a:rPr>
              <a:t>.</a:t>
            </a:r>
            <a:endParaRPr dirty="0"/>
          </a:p>
          <a:p>
            <a:pPr marL="0" marR="0" lvl="0" indent="0" algn="ctr" rtl="0">
              <a:lnSpc>
                <a:spcPct val="100000"/>
              </a:lnSpc>
              <a:spcBef>
                <a:spcPts val="0"/>
              </a:spcBef>
              <a:spcAft>
                <a:spcPts val="0"/>
              </a:spcAft>
              <a:buClr>
                <a:srgbClr val="002060"/>
              </a:buClr>
              <a:buSzPts val="4200"/>
              <a:buFont typeface="Arial Rounded"/>
              <a:buNone/>
            </a:pPr>
            <a:r>
              <a:rPr lang="en-US" sz="4200" b="1" i="0" u="none" strike="noStrike" cap="none" dirty="0" err="1" smtClean="0">
                <a:solidFill>
                  <a:srgbClr val="002060"/>
                </a:solidFill>
                <a:latin typeface="Arial Rounded"/>
                <a:ea typeface="Arial Rounded"/>
                <a:cs typeface="Arial Rounded"/>
                <a:sym typeface="Arial Rounded"/>
              </a:rPr>
              <a:t>Hỏi</a:t>
            </a:r>
            <a:r>
              <a:rPr lang="en-US" sz="4200" b="1" i="0" u="none" strike="noStrike" cap="none" dirty="0" smtClean="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mỗi</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loại</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có</a:t>
            </a:r>
            <a:r>
              <a:rPr lang="en-US" sz="4200" b="1" i="0" u="none" strike="noStrike" cap="none" dirty="0">
                <a:solidFill>
                  <a:srgbClr val="002060"/>
                </a:solidFill>
                <a:latin typeface="Arial Rounded"/>
                <a:ea typeface="Arial Rounded"/>
                <a:cs typeface="Arial Rounded"/>
                <a:sym typeface="Arial Rounded"/>
              </a:rPr>
              <a:t> </a:t>
            </a:r>
            <a:r>
              <a:rPr lang="en-US" sz="4200" b="1" i="0" u="none" strike="noStrike" cap="none" dirty="0" err="1">
                <a:solidFill>
                  <a:srgbClr val="002060"/>
                </a:solidFill>
                <a:latin typeface="Arial Rounded"/>
                <a:ea typeface="Arial Rounded"/>
                <a:cs typeface="Arial Rounded"/>
                <a:sym typeface="Arial Rounded"/>
              </a:rPr>
              <a:t>mấy</a:t>
            </a:r>
            <a:r>
              <a:rPr lang="en-US" sz="4200" b="1" i="0" u="none" strike="noStrike" cap="none" dirty="0">
                <a:solidFill>
                  <a:srgbClr val="002060"/>
                </a:solidFill>
                <a:latin typeface="Arial Rounded"/>
                <a:ea typeface="Arial Rounded"/>
                <a:cs typeface="Arial Rounded"/>
                <a:sym typeface="Arial Rounded"/>
              </a:rPr>
              <a:t> con?</a:t>
            </a:r>
            <a:endParaRPr sz="4200" b="1" i="0" u="none" strike="noStrike" cap="none" dirty="0">
              <a:solidFill>
                <a:srgbClr val="002060"/>
              </a:solidFill>
              <a:latin typeface="Arial Rounded"/>
              <a:ea typeface="Arial Rounded"/>
              <a:cs typeface="Arial Rounded"/>
              <a:sym typeface="Arial Rounded"/>
            </a:endParaRPr>
          </a:p>
        </p:txBody>
      </p:sp>
      <p:pic>
        <p:nvPicPr>
          <p:cNvPr id="140" name="Google Shape;140;p3" descr="A picture containing toy, doll, vector graphics&#10;&#10;Description automatically generated"/>
          <p:cNvPicPr preferRelativeResize="0"/>
          <p:nvPr/>
        </p:nvPicPr>
        <p:blipFill rotWithShape="1">
          <a:blip r:embed="rId3">
            <a:alphaModFix/>
          </a:blip>
          <a:srcRect/>
          <a:stretch/>
        </p:blipFill>
        <p:spPr>
          <a:xfrm>
            <a:off x="9280046" y="2702069"/>
            <a:ext cx="2526062" cy="3258526"/>
          </a:xfrm>
          <a:prstGeom prst="rect">
            <a:avLst/>
          </a:prstGeom>
          <a:noFill/>
          <a:ln>
            <a:noFill/>
          </a:ln>
        </p:spPr>
      </p:pic>
      <p:sp>
        <p:nvSpPr>
          <p:cNvPr id="141" name="Google Shape;141;p3"/>
          <p:cNvSpPr txBox="1"/>
          <p:nvPr/>
        </p:nvSpPr>
        <p:spPr>
          <a:xfrm>
            <a:off x="229116" y="1042032"/>
            <a:ext cx="10560804" cy="553998"/>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FF0000"/>
              </a:buClr>
              <a:buSzPts val="3600"/>
              <a:buFont typeface="Arial Rounded"/>
              <a:buNone/>
            </a:pPr>
            <a:r>
              <a:rPr lang="en-US" sz="3600" b="1" i="0" u="none" strike="noStrike" cap="none">
                <a:solidFill>
                  <a:srgbClr val="FF0000"/>
                </a:solidFill>
                <a:latin typeface="Arial Rounded"/>
                <a:ea typeface="Arial Rounded"/>
                <a:cs typeface="Arial Rounded"/>
                <a:sym typeface="Arial Rounded"/>
              </a:rPr>
              <a:t>Em thấy bài toán dưới đây có gì đặc biệt?</a:t>
            </a:r>
            <a:endParaRPr sz="3600" b="1" i="0" u="none" strike="noStrike" cap="none">
              <a:solidFill>
                <a:srgbClr val="FF0000"/>
              </a:solidFill>
              <a:latin typeface="Arial Rounded"/>
              <a:ea typeface="Arial Rounded"/>
              <a:cs typeface="Arial Rounded"/>
              <a:sym typeface="Arial Round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 calcmode="lin" valueType="num">
                                      <p:cBhvr additive="base">
                                        <p:cTn id="7" dur="500"/>
                                        <p:tgtEl>
                                          <p:spTgt spid="139"/>
                                        </p:tgtEl>
                                        <p:attrNameLst>
                                          <p:attrName>ppt_y</p:attrName>
                                        </p:attrNameLst>
                                      </p:cBhvr>
                                      <p:tavLst>
                                        <p:tav tm="0">
                                          <p:val>
                                            <p:strVal val="#ppt_y-1"/>
                                          </p:val>
                                        </p:tav>
                                        <p:tav tm="100000">
                                          <p:val>
                                            <p:strVal val="#ppt_y"/>
                                          </p:val>
                                        </p:tav>
                                      </p:tavLst>
                                    </p:anim>
                                  </p:childTnLst>
                                </p:cTn>
                              </p:par>
                              <p:par>
                                <p:cTn id="8" presetID="2" presetClass="entr" presetSubtype="1" fill="hold" nodeType="withEffect">
                                  <p:stCondLst>
                                    <p:cond delay="0"/>
                                  </p:stCondLst>
                                  <p:childTnLst>
                                    <p:set>
                                      <p:cBhvr>
                                        <p:cTn id="9" dur="1" fill="hold">
                                          <p:stCondLst>
                                            <p:cond delay="0"/>
                                          </p:stCondLst>
                                        </p:cTn>
                                        <p:tgtEl>
                                          <p:spTgt spid="125"/>
                                        </p:tgtEl>
                                        <p:attrNameLst>
                                          <p:attrName>style.visibility</p:attrName>
                                        </p:attrNameLst>
                                      </p:cBhvr>
                                      <p:to>
                                        <p:strVal val="visible"/>
                                      </p:to>
                                    </p:set>
                                    <p:anim calcmode="lin" valueType="num">
                                      <p:cBhvr additive="base">
                                        <p:cTn id="10" dur="500"/>
                                        <p:tgtEl>
                                          <p:spTgt spid="125"/>
                                        </p:tgtEl>
                                        <p:attrNameLst>
                                          <p:attrName>ppt_y</p:attrName>
                                        </p:attrNameLst>
                                      </p:cBhvr>
                                      <p:tavLst>
                                        <p:tav tm="0">
                                          <p:val>
                                            <p:strVal val="#ppt_y-1"/>
                                          </p:val>
                                        </p:tav>
                                        <p:tav tm="100000">
                                          <p:val>
                                            <p:strVal val="#ppt_y"/>
                                          </p:val>
                                        </p:tav>
                                      </p:tavLst>
                                    </p:anim>
                                  </p:childTnLst>
                                </p:cTn>
                              </p:par>
                              <p:par>
                                <p:cTn id="11" presetID="10" presetClass="entr" presetSubtype="0" fill="hold" nodeType="withEffect">
                                  <p:stCondLst>
                                    <p:cond delay="0"/>
                                  </p:stCondLst>
                                  <p:childTnLst>
                                    <p:set>
                                      <p:cBhvr>
                                        <p:cTn id="12" dur="1" fill="hold">
                                          <p:stCondLst>
                                            <p:cond delay="0"/>
                                          </p:stCondLst>
                                        </p:cTn>
                                        <p:tgtEl>
                                          <p:spTgt spid="140"/>
                                        </p:tgtEl>
                                        <p:attrNameLst>
                                          <p:attrName>style.visibility</p:attrName>
                                        </p:attrNameLst>
                                      </p:cBhvr>
                                      <p:to>
                                        <p:strVal val="visible"/>
                                      </p:to>
                                    </p:set>
                                    <p:animEffect transition="in" filter="fade">
                                      <p:cBhvr>
                                        <p:cTn id="13" dur="750"/>
                                        <p:tgtEl>
                                          <p:spTgt spid="140"/>
                                        </p:tgtEl>
                                      </p:cBhvr>
                                    </p:animEffect>
                                  </p:childTnLst>
                                </p:cTn>
                              </p:par>
                            </p:childTnLst>
                          </p:cTn>
                        </p:par>
                        <p:par>
                          <p:cTn id="14" fill="hold">
                            <p:stCondLst>
                              <p:cond delay="750"/>
                            </p:stCondLst>
                            <p:childTnLst>
                              <p:par>
                                <p:cTn id="15" presetID="2" presetClass="entr" presetSubtype="1" fill="hold" nodeType="afterEffect">
                                  <p:stCondLst>
                                    <p:cond delay="0"/>
                                  </p:stCondLst>
                                  <p:childTnLst>
                                    <p:set>
                                      <p:cBhvr>
                                        <p:cTn id="16" dur="1" fill="hold">
                                          <p:stCondLst>
                                            <p:cond delay="0"/>
                                          </p:stCondLst>
                                        </p:cTn>
                                        <p:tgtEl>
                                          <p:spTgt spid="141"/>
                                        </p:tgtEl>
                                        <p:attrNameLst>
                                          <p:attrName>style.visibility</p:attrName>
                                        </p:attrNameLst>
                                      </p:cBhvr>
                                      <p:to>
                                        <p:strVal val="visible"/>
                                      </p:to>
                                    </p:set>
                                    <p:anim calcmode="lin" valueType="num">
                                      <p:cBhvr additive="base">
                                        <p:cTn id="17" dur="500"/>
                                        <p:tgtEl>
                                          <p:spTgt spid="1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3"/>
          <p:cNvSpPr/>
          <p:nvPr/>
        </p:nvSpPr>
        <p:spPr>
          <a:xfrm>
            <a:off x="1122804" y="885448"/>
            <a:ext cx="9946392" cy="282630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 Lời giải bài toán được viết bằng thơ! À, ra thế!</a:t>
            </a:r>
            <a:endParaRPr sz="3000">
              <a:solidFill>
                <a:srgbClr val="1F3864"/>
              </a:solidFill>
              <a:latin typeface="Arial Rounded"/>
              <a:ea typeface="Arial Rounded"/>
              <a:cs typeface="Arial Rounded"/>
              <a:sym typeface="Arial Rounded"/>
            </a:endParaRPr>
          </a:p>
        </p:txBody>
      </p:sp>
      <p:grpSp>
        <p:nvGrpSpPr>
          <p:cNvPr id="269" name="Google Shape;269;p13"/>
          <p:cNvGrpSpPr/>
          <p:nvPr/>
        </p:nvGrpSpPr>
        <p:grpSpPr>
          <a:xfrm>
            <a:off x="804283" y="573125"/>
            <a:ext cx="1013914" cy="647642"/>
            <a:chOff x="104615" y="807451"/>
            <a:chExt cx="851094" cy="584333"/>
          </a:xfrm>
        </p:grpSpPr>
        <p:pic>
          <p:nvPicPr>
            <p:cNvPr id="270" name="Google Shape;270;p13"/>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71" name="Google Shape;271;p13"/>
            <p:cNvSpPr txBox="1"/>
            <p:nvPr/>
          </p:nvSpPr>
          <p:spPr>
            <a:xfrm>
              <a:off x="397437" y="853301"/>
              <a:ext cx="319172" cy="4998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3</a:t>
              </a:r>
              <a:endParaRPr/>
            </a:p>
          </p:txBody>
        </p:sp>
      </p:grpSp>
      <p:pic>
        <p:nvPicPr>
          <p:cNvPr id="272" name="Google Shape;272;p13"/>
          <p:cNvPicPr preferRelativeResize="0"/>
          <p:nvPr/>
        </p:nvPicPr>
        <p:blipFill rotWithShape="1">
          <a:blip r:embed="rId4">
            <a:alphaModFix/>
          </a:blip>
          <a:srcRect l="32513" r="-79" b="37513"/>
          <a:stretch/>
        </p:blipFill>
        <p:spPr>
          <a:xfrm>
            <a:off x="3656601" y="3711754"/>
            <a:ext cx="4436678" cy="2260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8"/>
                                        </p:tgtEl>
                                        <p:attrNameLst>
                                          <p:attrName>style.visibility</p:attrName>
                                        </p:attrNameLst>
                                      </p:cBhvr>
                                      <p:to>
                                        <p:strVal val="visible"/>
                                      </p:to>
                                    </p:set>
                                    <p:animEffect transition="in" filter="fade">
                                      <p:cBhvr>
                                        <p:cTn id="7" dur="1000"/>
                                        <p:tgtEl>
                                          <p:spTgt spid="268"/>
                                        </p:tgtEl>
                                      </p:cBhvr>
                                    </p:animEffect>
                                  </p:childTnLst>
                                </p:cTn>
                              </p:par>
                              <p:par>
                                <p:cTn id="8" presetID="10" presetClass="entr" presetSubtype="0" fill="hold" nodeType="withEffect">
                                  <p:stCondLst>
                                    <p:cond delay="0"/>
                                  </p:stCondLst>
                                  <p:childTnLst>
                                    <p:set>
                                      <p:cBhvr>
                                        <p:cTn id="9" dur="1" fill="hold">
                                          <p:stCondLst>
                                            <p:cond delay="0"/>
                                          </p:stCondLst>
                                        </p:cTn>
                                        <p:tgtEl>
                                          <p:spTgt spid="269"/>
                                        </p:tgtEl>
                                        <p:attrNameLst>
                                          <p:attrName>style.visibility</p:attrName>
                                        </p:attrNameLst>
                                      </p:cBhvr>
                                      <p:to>
                                        <p:strVal val="visible"/>
                                      </p:to>
                                    </p:set>
                                    <p:animEffect transition="in" filter="fade">
                                      <p:cBhvr>
                                        <p:cTn id="10" dur="1000"/>
                                        <p:tgtEl>
                                          <p:spTgt spid="269"/>
                                        </p:tgtEl>
                                      </p:cBhvr>
                                    </p:animEffect>
                                  </p:childTnLst>
                                </p:cTn>
                              </p:par>
                              <p:par>
                                <p:cTn id="11" presetID="10" presetClass="entr" presetSubtype="0" fill="hold" nodeType="withEffect">
                                  <p:stCondLst>
                                    <p:cond delay="0"/>
                                  </p:stCondLst>
                                  <p:childTnLst>
                                    <p:set>
                                      <p:cBhvr>
                                        <p:cTn id="12" dur="1" fill="hold">
                                          <p:stCondLst>
                                            <p:cond delay="0"/>
                                          </p:stCondLst>
                                        </p:cTn>
                                        <p:tgtEl>
                                          <p:spTgt spid="272"/>
                                        </p:tgtEl>
                                        <p:attrNameLst>
                                          <p:attrName>style.visibility</p:attrName>
                                        </p:attrNameLst>
                                      </p:cBhvr>
                                      <p:to>
                                        <p:strVal val="visible"/>
                                      </p:to>
                                    </p:set>
                                    <p:animEffect transition="in" filter="fade">
                                      <p:cBhvr>
                                        <p:cTn id="13" dur="1000"/>
                                        <p:tgtEl>
                                          <p:spTgt spid="2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14"/>
          <p:cNvSpPr txBox="1"/>
          <p:nvPr/>
        </p:nvSpPr>
        <p:spPr>
          <a:xfrm>
            <a:off x="1742705" y="1873582"/>
            <a:ext cx="9080269" cy="249696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n-US" sz="3600">
                <a:solidFill>
                  <a:srgbClr val="1F3864"/>
                </a:solidFill>
                <a:latin typeface="Arial Rounded"/>
                <a:ea typeface="Arial Rounded"/>
                <a:cs typeface="Arial Rounded"/>
                <a:sym typeface="Arial Rounded"/>
              </a:rPr>
              <a:t>    Huy-gô mải miết viết và may thay, khi tiếng trống báo hết giờ vang lên thì cậu cũng viết xong đáp số và mang bài lên nộp.</a:t>
            </a:r>
            <a:endParaRPr sz="3600">
              <a:solidFill>
                <a:schemeClr val="dk1"/>
              </a:solidFill>
              <a:latin typeface="Arial"/>
              <a:ea typeface="Arial"/>
              <a:cs typeface="Arial"/>
              <a:sym typeface="Arial"/>
            </a:endParaRPr>
          </a:p>
        </p:txBody>
      </p:sp>
      <p:grpSp>
        <p:nvGrpSpPr>
          <p:cNvPr id="278" name="Google Shape;278;p14"/>
          <p:cNvGrpSpPr/>
          <p:nvPr/>
        </p:nvGrpSpPr>
        <p:grpSpPr>
          <a:xfrm>
            <a:off x="1189696" y="1186595"/>
            <a:ext cx="9876889" cy="4065343"/>
            <a:chOff x="217756" y="65357"/>
            <a:chExt cx="11838777" cy="6473286"/>
          </a:xfrm>
        </p:grpSpPr>
        <p:sp>
          <p:nvSpPr>
            <p:cNvPr id="279" name="Google Shape;279;p14"/>
            <p:cNvSpPr/>
            <p:nvPr/>
          </p:nvSpPr>
          <p:spPr>
            <a:xfrm>
              <a:off x="254000" y="220134"/>
              <a:ext cx="11565467" cy="6163734"/>
            </a:xfrm>
            <a:custGeom>
              <a:avLst/>
              <a:gdLst/>
              <a:ahLst/>
              <a:cxnLst/>
              <a:rect l="l" t="t" r="r" b="b"/>
              <a:pathLst>
                <a:path w="11565467" h="6163734" fill="none" extrusionOk="0">
                  <a:moveTo>
                    <a:pt x="0" y="1027310"/>
                  </a:moveTo>
                  <a:cubicBezTo>
                    <a:pt x="74804" y="461661"/>
                    <a:pt x="395065" y="66048"/>
                    <a:pt x="1027310" y="0"/>
                  </a:cubicBezTo>
                  <a:cubicBezTo>
                    <a:pt x="2456108" y="-149292"/>
                    <a:pt x="6172460" y="-15801"/>
                    <a:pt x="10538157" y="0"/>
                  </a:cubicBezTo>
                  <a:cubicBezTo>
                    <a:pt x="11095306" y="43553"/>
                    <a:pt x="11647388" y="457479"/>
                    <a:pt x="11565467" y="1027310"/>
                  </a:cubicBezTo>
                  <a:cubicBezTo>
                    <a:pt x="11492778" y="1764727"/>
                    <a:pt x="11657431" y="3092001"/>
                    <a:pt x="11565467" y="5136424"/>
                  </a:cubicBezTo>
                  <a:cubicBezTo>
                    <a:pt x="11530227" y="5706754"/>
                    <a:pt x="11094885" y="6170046"/>
                    <a:pt x="10538157" y="6163734"/>
                  </a:cubicBezTo>
                  <a:cubicBezTo>
                    <a:pt x="7860975" y="6133955"/>
                    <a:pt x="5539234" y="6071973"/>
                    <a:pt x="1027310" y="6163734"/>
                  </a:cubicBezTo>
                  <a:cubicBezTo>
                    <a:pt x="469192" y="6148488"/>
                    <a:pt x="-45324" y="5718171"/>
                    <a:pt x="0" y="5136424"/>
                  </a:cubicBezTo>
                  <a:cubicBezTo>
                    <a:pt x="-30974" y="4677568"/>
                    <a:pt x="-62159" y="3054072"/>
                    <a:pt x="0" y="1027310"/>
                  </a:cubicBezTo>
                  <a:close/>
                </a:path>
                <a:path w="11565467" h="6163734" extrusionOk="0">
                  <a:moveTo>
                    <a:pt x="0" y="1027310"/>
                  </a:moveTo>
                  <a:cubicBezTo>
                    <a:pt x="-32305" y="467790"/>
                    <a:pt x="535297" y="-74531"/>
                    <a:pt x="1027310" y="0"/>
                  </a:cubicBezTo>
                  <a:cubicBezTo>
                    <a:pt x="2353106" y="28352"/>
                    <a:pt x="8346839" y="106290"/>
                    <a:pt x="10538157" y="0"/>
                  </a:cubicBezTo>
                  <a:cubicBezTo>
                    <a:pt x="11176174" y="-66416"/>
                    <a:pt x="11544666" y="418924"/>
                    <a:pt x="11565467" y="1027310"/>
                  </a:cubicBezTo>
                  <a:cubicBezTo>
                    <a:pt x="11445870" y="2267528"/>
                    <a:pt x="11404459" y="4307684"/>
                    <a:pt x="11565467" y="5136424"/>
                  </a:cubicBezTo>
                  <a:cubicBezTo>
                    <a:pt x="11615829" y="5648271"/>
                    <a:pt x="11051185" y="6130587"/>
                    <a:pt x="10538157" y="6163734"/>
                  </a:cubicBezTo>
                  <a:cubicBezTo>
                    <a:pt x="6770783" y="6046505"/>
                    <a:pt x="2057539" y="6131497"/>
                    <a:pt x="1027310" y="6163734"/>
                  </a:cubicBezTo>
                  <a:cubicBezTo>
                    <a:pt x="475657" y="6078151"/>
                    <a:pt x="-41870" y="5752482"/>
                    <a:pt x="0" y="5136424"/>
                  </a:cubicBezTo>
                  <a:cubicBezTo>
                    <a:pt x="-57225" y="4632224"/>
                    <a:pt x="130478" y="2856224"/>
                    <a:pt x="0" y="1027310"/>
                  </a:cubicBezTo>
                  <a:close/>
                </a:path>
              </a:pathLst>
            </a:custGeom>
            <a:noFill/>
            <a:ln w="571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0" name="Google Shape;280;p14"/>
            <p:cNvSpPr/>
            <p:nvPr/>
          </p:nvSpPr>
          <p:spPr>
            <a:xfrm>
              <a:off x="372533" y="220134"/>
              <a:ext cx="11684000" cy="6163734"/>
            </a:xfrm>
            <a:custGeom>
              <a:avLst/>
              <a:gdLst/>
              <a:ahLst/>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noFill/>
            <a:ln w="5715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1" name="Google Shape;281;p14"/>
            <p:cNvSpPr/>
            <p:nvPr/>
          </p:nvSpPr>
          <p:spPr>
            <a:xfrm>
              <a:off x="11284753" y="6074315"/>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2" name="Google Shape;282;p14"/>
            <p:cNvSpPr/>
            <p:nvPr/>
          </p:nvSpPr>
          <p:spPr>
            <a:xfrm>
              <a:off x="11609756" y="1276460"/>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3" name="Google Shape;283;p14"/>
            <p:cNvSpPr/>
            <p:nvPr/>
          </p:nvSpPr>
          <p:spPr>
            <a:xfrm>
              <a:off x="217756" y="966907"/>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4" name="Google Shape;284;p14"/>
            <p:cNvSpPr/>
            <p:nvPr/>
          </p:nvSpPr>
          <p:spPr>
            <a:xfrm>
              <a:off x="802603" y="6074314"/>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5" name="Google Shape;285;p14"/>
            <p:cNvSpPr/>
            <p:nvPr/>
          </p:nvSpPr>
          <p:spPr>
            <a:xfrm>
              <a:off x="4184438" y="65357"/>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6" name="Google Shape;286;p14"/>
            <p:cNvSpPr/>
            <p:nvPr/>
          </p:nvSpPr>
          <p:spPr>
            <a:xfrm>
              <a:off x="7980920" y="6229090"/>
              <a:ext cx="309553" cy="309553"/>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sp>
          <p:nvSpPr>
            <p:cNvPr id="287" name="Google Shape;287;p14"/>
            <p:cNvSpPr/>
            <p:nvPr/>
          </p:nvSpPr>
          <p:spPr>
            <a:xfrm>
              <a:off x="267677" y="860323"/>
              <a:ext cx="204457" cy="204457"/>
            </a:xfrm>
            <a:prstGeom prst="ellipse">
              <a:avLst/>
            </a:prstGeom>
            <a:noFill/>
            <a:ln w="12700" cap="flat" cmpd="sng">
              <a:solidFill>
                <a:srgbClr val="BFBFB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400"/>
                <a:buFont typeface="Arial"/>
                <a:buNone/>
              </a:pPr>
              <a:endParaRPr sz="2400" b="0" i="0" u="none" strike="noStrike" cap="none">
                <a:solidFill>
                  <a:srgbClr val="C08FBB"/>
                </a:solidFill>
                <a:latin typeface="Calibri"/>
                <a:ea typeface="Calibri"/>
                <a:cs typeface="Calibri"/>
                <a:sym typeface="Calibri"/>
              </a:endParaRPr>
            </a:p>
          </p:txBody>
        </p:sp>
      </p:grpSp>
      <p:sp>
        <p:nvSpPr>
          <p:cNvPr id="288" name="Google Shape;288;p14"/>
          <p:cNvSpPr/>
          <p:nvPr/>
        </p:nvSpPr>
        <p:spPr>
          <a:xfrm>
            <a:off x="3786969" y="1010286"/>
            <a:ext cx="4735489" cy="547021"/>
          </a:xfrm>
          <a:prstGeom prst="roundRect">
            <a:avLst>
              <a:gd name="adj" fmla="val 16667"/>
            </a:avLst>
          </a:prstGeom>
          <a:solidFill>
            <a:srgbClr val="FFC000"/>
          </a:solidFill>
          <a:ln>
            <a:noFill/>
          </a:ln>
          <a:effectLst>
            <a:outerShdw blurRad="44450" dist="27940" dir="5400000" algn="ctr">
              <a:srgbClr val="000000">
                <a:alpha val="31764"/>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Luyện đọc câu dài</a:t>
            </a:r>
            <a:endParaRPr sz="4400" b="0" i="0" u="none" strike="noStrike" cap="none">
              <a:solidFill>
                <a:srgbClr val="000000"/>
              </a:solidFill>
              <a:latin typeface="Calibri"/>
              <a:ea typeface="Calibri"/>
              <a:cs typeface="Calibri"/>
              <a:sym typeface="Calibri"/>
            </a:endParaRPr>
          </a:p>
        </p:txBody>
      </p:sp>
      <p:cxnSp>
        <p:nvCxnSpPr>
          <p:cNvPr id="289" name="Google Shape;289;p14"/>
          <p:cNvCxnSpPr/>
          <p:nvPr/>
        </p:nvCxnSpPr>
        <p:spPr>
          <a:xfrm flipH="1">
            <a:off x="9007624" y="2843898"/>
            <a:ext cx="190466" cy="556333"/>
          </a:xfrm>
          <a:prstGeom prst="straightConnector1">
            <a:avLst/>
          </a:prstGeom>
          <a:noFill/>
          <a:ln w="38100" cap="flat" cmpd="sng">
            <a:solidFill>
              <a:srgbClr val="FF0000"/>
            </a:solidFill>
            <a:prstDash val="solid"/>
            <a:miter lim="800000"/>
            <a:headEnd type="none" w="sm" len="sm"/>
            <a:tailEnd type="none" w="sm" len="sm"/>
          </a:ln>
        </p:spPr>
      </p:cxnSp>
      <p:grpSp>
        <p:nvGrpSpPr>
          <p:cNvPr id="290" name="Google Shape;290;p14"/>
          <p:cNvGrpSpPr/>
          <p:nvPr/>
        </p:nvGrpSpPr>
        <p:grpSpPr>
          <a:xfrm>
            <a:off x="10655925" y="3769926"/>
            <a:ext cx="285083" cy="597009"/>
            <a:chOff x="8450520" y="2615893"/>
            <a:chExt cx="278585" cy="820844"/>
          </a:xfrm>
        </p:grpSpPr>
        <p:cxnSp>
          <p:nvCxnSpPr>
            <p:cNvPr id="291" name="Google Shape;291;p14"/>
            <p:cNvCxnSpPr/>
            <p:nvPr/>
          </p:nvCxnSpPr>
          <p:spPr>
            <a:xfrm flipH="1">
              <a:off x="8450520" y="2615893"/>
              <a:ext cx="190467" cy="799015"/>
            </a:xfrm>
            <a:prstGeom prst="straightConnector1">
              <a:avLst/>
            </a:prstGeom>
            <a:noFill/>
            <a:ln w="38100" cap="flat" cmpd="sng">
              <a:solidFill>
                <a:srgbClr val="FF0000"/>
              </a:solidFill>
              <a:prstDash val="solid"/>
              <a:miter lim="800000"/>
              <a:headEnd type="none" w="sm" len="sm"/>
              <a:tailEnd type="none" w="sm" len="sm"/>
            </a:ln>
          </p:spPr>
        </p:cxnSp>
        <p:cxnSp>
          <p:nvCxnSpPr>
            <p:cNvPr id="292" name="Google Shape;292;p14"/>
            <p:cNvCxnSpPr/>
            <p:nvPr/>
          </p:nvCxnSpPr>
          <p:spPr>
            <a:xfrm flipH="1">
              <a:off x="8538638" y="2637722"/>
              <a:ext cx="190467" cy="799015"/>
            </a:xfrm>
            <a:prstGeom prst="straightConnector1">
              <a:avLst/>
            </a:prstGeom>
            <a:noFill/>
            <a:ln w="38100" cap="flat" cmpd="sng">
              <a:solidFill>
                <a:srgbClr val="FF0000"/>
              </a:solidFill>
              <a:prstDash val="solid"/>
              <a:miter lim="800000"/>
              <a:headEnd type="none" w="sm" len="sm"/>
              <a:tailEnd type="none" w="sm" len="sm"/>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additive="base">
                                        <p:cTn id="7" dur="500"/>
                                        <p:tgtEl>
                                          <p:spTgt spid="288"/>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277"/>
                                        </p:tgtEl>
                                        <p:attrNameLst>
                                          <p:attrName>style.visibility</p:attrName>
                                        </p:attrNameLst>
                                      </p:cBhvr>
                                      <p:to>
                                        <p:strVal val="visible"/>
                                      </p:to>
                                    </p:set>
                                    <p:animEffect transition="in" filter="fade">
                                      <p:cBhvr>
                                        <p:cTn id="10" dur="1000"/>
                                        <p:tgtEl>
                                          <p:spTgt spid="277"/>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90"/>
                                        </p:tgtEl>
                                        <p:attrNameLst>
                                          <p:attrName>style.visibility</p:attrName>
                                        </p:attrNameLst>
                                      </p:cBhvr>
                                      <p:to>
                                        <p:strVal val="visible"/>
                                      </p:to>
                                    </p:set>
                                    <p:animEffect transition="in" filter="fade">
                                      <p:cBhvr>
                                        <p:cTn id="19" dur="500"/>
                                        <p:tgtEl>
                                          <p:spTgt spid="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5"/>
          <p:cNvSpPr/>
          <p:nvPr/>
        </p:nvSpPr>
        <p:spPr>
          <a:xfrm>
            <a:off x="1241225" y="1190249"/>
            <a:ext cx="9496190" cy="119181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dirty="0" err="1">
                <a:solidFill>
                  <a:schemeClr val="dk1"/>
                </a:solidFill>
                <a:latin typeface="Arial Rounded"/>
                <a:ea typeface="Arial Rounded"/>
                <a:cs typeface="Arial Rounded"/>
                <a:sym typeface="Arial Rounded"/>
              </a:rPr>
              <a:t>Sau</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này</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Vích</a:t>
            </a:r>
            <a:r>
              <a:rPr lang="en-US" sz="3200" dirty="0">
                <a:solidFill>
                  <a:schemeClr val="dk1"/>
                </a:solidFill>
                <a:latin typeface="Arial Rounded"/>
                <a:ea typeface="Arial Rounded"/>
                <a:cs typeface="Arial Rounded"/>
                <a:sym typeface="Arial Rounded"/>
              </a:rPr>
              <a:t>-to </a:t>
            </a:r>
            <a:r>
              <a:rPr lang="en-US" sz="3200" dirty="0" err="1">
                <a:solidFill>
                  <a:schemeClr val="dk1"/>
                </a:solidFill>
                <a:latin typeface="Arial Rounded"/>
                <a:ea typeface="Arial Rounded"/>
                <a:cs typeface="Arial Rounded"/>
                <a:sym typeface="Arial Rounded"/>
              </a:rPr>
              <a:t>Huy-gô</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đã</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trở</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thành</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nhà</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văn</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nhà</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thơ</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nhà</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viết</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kịch</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nổi</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tiếng</a:t>
            </a:r>
            <a:r>
              <a:rPr lang="en-US" sz="3200" dirty="0">
                <a:solidFill>
                  <a:schemeClr val="dk1"/>
                </a:solidFill>
                <a:latin typeface="Arial Rounded"/>
                <a:ea typeface="Arial Rounded"/>
                <a:cs typeface="Arial Rounded"/>
                <a:sym typeface="Arial Rounded"/>
              </a:rPr>
              <a:t> </a:t>
            </a:r>
            <a:r>
              <a:rPr lang="en-US" sz="3200" dirty="0" err="1">
                <a:solidFill>
                  <a:schemeClr val="dk1"/>
                </a:solidFill>
                <a:latin typeface="Arial Rounded"/>
                <a:ea typeface="Arial Rounded"/>
                <a:cs typeface="Arial Rounded"/>
                <a:sym typeface="Arial Rounded"/>
              </a:rPr>
              <a:t>thế</a:t>
            </a:r>
            <a:r>
              <a:rPr lang="en-US" sz="3200" dirty="0">
                <a:solidFill>
                  <a:schemeClr val="dk1"/>
                </a:solidFill>
                <a:latin typeface="Arial Rounded"/>
                <a:ea typeface="Arial Rounded"/>
                <a:cs typeface="Arial Rounded"/>
                <a:sym typeface="Arial Rounded"/>
              </a:rPr>
              <a:t> </a:t>
            </a:r>
            <a:r>
              <a:rPr lang="en-US" sz="3200" dirty="0" err="1" smtClean="0">
                <a:solidFill>
                  <a:schemeClr val="dk1"/>
                </a:solidFill>
                <a:latin typeface="Arial Rounded"/>
                <a:ea typeface="Arial Rounded"/>
                <a:cs typeface="Arial Rounded"/>
                <a:sym typeface="Arial Rounded"/>
              </a:rPr>
              <a:t>giới</a:t>
            </a:r>
            <a:r>
              <a:rPr lang="en-US" sz="3200" dirty="0" smtClean="0">
                <a:solidFill>
                  <a:schemeClr val="dk1"/>
                </a:solidFill>
                <a:latin typeface="Arial Rounded"/>
                <a:ea typeface="Arial Rounded"/>
                <a:cs typeface="Arial Rounded"/>
                <a:sym typeface="Arial Rounded"/>
              </a:rPr>
              <a:t>.</a:t>
            </a:r>
            <a:endParaRPr sz="3200" dirty="0">
              <a:solidFill>
                <a:schemeClr val="dk1"/>
              </a:solidFill>
              <a:latin typeface="Arial Rounded"/>
              <a:ea typeface="Arial Rounded"/>
              <a:cs typeface="Arial Rounded"/>
              <a:sym typeface="Arial Rounded"/>
            </a:endParaRPr>
          </a:p>
        </p:txBody>
      </p:sp>
      <p:grpSp>
        <p:nvGrpSpPr>
          <p:cNvPr id="298" name="Google Shape;298;p15"/>
          <p:cNvGrpSpPr/>
          <p:nvPr/>
        </p:nvGrpSpPr>
        <p:grpSpPr>
          <a:xfrm>
            <a:off x="734268" y="654189"/>
            <a:ext cx="1013914" cy="647642"/>
            <a:chOff x="104615" y="807451"/>
            <a:chExt cx="851094" cy="584333"/>
          </a:xfrm>
        </p:grpSpPr>
        <p:pic>
          <p:nvPicPr>
            <p:cNvPr id="299" name="Google Shape;299;p15"/>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300" name="Google Shape;300;p15"/>
            <p:cNvSpPr txBox="1"/>
            <p:nvPr/>
          </p:nvSpPr>
          <p:spPr>
            <a:xfrm>
              <a:off x="397437" y="853301"/>
              <a:ext cx="319172" cy="4998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4</a:t>
              </a:r>
              <a:endParaRPr/>
            </a:p>
          </p:txBody>
        </p:sp>
      </p:grpSp>
      <p:pic>
        <p:nvPicPr>
          <p:cNvPr id="301" name="Google Shape;301;p15" descr="Tiết lộ 'đêm tân hôn tàn bạo', Victor Hugo từng 'mây mưa' 9 lần | TTVH  Online"/>
          <p:cNvPicPr preferRelativeResize="0"/>
          <p:nvPr/>
        </p:nvPicPr>
        <p:blipFill rotWithShape="1">
          <a:blip r:embed="rId4">
            <a:alphaModFix/>
          </a:blip>
          <a:srcRect/>
          <a:stretch/>
        </p:blipFill>
        <p:spPr>
          <a:xfrm>
            <a:off x="6720840" y="2481491"/>
            <a:ext cx="2377440" cy="3186260"/>
          </a:xfrm>
          <a:prstGeom prst="rect">
            <a:avLst/>
          </a:prstGeom>
          <a:noFill/>
          <a:ln>
            <a:noFill/>
          </a:ln>
        </p:spPr>
      </p:pic>
      <p:pic>
        <p:nvPicPr>
          <p:cNvPr id="302" name="Google Shape;302;p15" descr="Những Người Khốn Khổ (Bộ 3 Tập)"/>
          <p:cNvPicPr preferRelativeResize="0"/>
          <p:nvPr/>
        </p:nvPicPr>
        <p:blipFill rotWithShape="1">
          <a:blip r:embed="rId5">
            <a:alphaModFix/>
          </a:blip>
          <a:srcRect/>
          <a:stretch/>
        </p:blipFill>
        <p:spPr>
          <a:xfrm>
            <a:off x="2682241" y="2663652"/>
            <a:ext cx="2560320" cy="311565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1000"/>
                                        <p:tgtEl>
                                          <p:spTgt spid="297"/>
                                        </p:tgtEl>
                                      </p:cBhvr>
                                    </p:animEffect>
                                  </p:childTnLst>
                                </p:cTn>
                              </p:par>
                              <p:par>
                                <p:cTn id="8" presetID="10" presetClass="entr" presetSubtype="0" fill="hold" nodeType="withEffect">
                                  <p:stCondLst>
                                    <p:cond delay="0"/>
                                  </p:stCondLst>
                                  <p:childTnLst>
                                    <p:set>
                                      <p:cBhvr>
                                        <p:cTn id="9" dur="1" fill="hold">
                                          <p:stCondLst>
                                            <p:cond delay="0"/>
                                          </p:stCondLst>
                                        </p:cTn>
                                        <p:tgtEl>
                                          <p:spTgt spid="298"/>
                                        </p:tgtEl>
                                        <p:attrNameLst>
                                          <p:attrName>style.visibility</p:attrName>
                                        </p:attrNameLst>
                                      </p:cBhvr>
                                      <p:to>
                                        <p:strVal val="visible"/>
                                      </p:to>
                                    </p:set>
                                    <p:animEffect transition="in" filter="fade">
                                      <p:cBhvr>
                                        <p:cTn id="10" dur="1000"/>
                                        <p:tgtEl>
                                          <p:spTgt spid="2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2"/>
                                        </p:tgtEl>
                                        <p:attrNameLst>
                                          <p:attrName>style.visibility</p:attrName>
                                        </p:attrNameLst>
                                      </p:cBhvr>
                                      <p:to>
                                        <p:strVal val="visible"/>
                                      </p:to>
                                    </p:set>
                                    <p:animEffect transition="in" filter="fade">
                                      <p:cBhvr>
                                        <p:cTn id="15" dur="500"/>
                                        <p:tgtEl>
                                          <p:spTgt spid="302"/>
                                        </p:tgtEl>
                                      </p:cBhvr>
                                    </p:animEffect>
                                  </p:childTnLst>
                                </p:cTn>
                              </p:par>
                              <p:par>
                                <p:cTn id="16" presetID="10" presetClass="entr" presetSubtype="0" fill="hold" nodeType="withEffect">
                                  <p:stCondLst>
                                    <p:cond delay="0"/>
                                  </p:stCondLst>
                                  <p:childTnLst>
                                    <p:set>
                                      <p:cBhvr>
                                        <p:cTn id="17" dur="1" fill="hold">
                                          <p:stCondLst>
                                            <p:cond delay="0"/>
                                          </p:stCondLst>
                                        </p:cTn>
                                        <p:tgtEl>
                                          <p:spTgt spid="301"/>
                                        </p:tgtEl>
                                        <p:attrNameLst>
                                          <p:attrName>style.visibility</p:attrName>
                                        </p:attrNameLst>
                                      </p:cBhvr>
                                      <p:to>
                                        <p:strVal val="visible"/>
                                      </p:to>
                                    </p:set>
                                    <p:animEffect transition="in" filter="fade">
                                      <p:cBhvr>
                                        <p:cTn id="18" dur="500"/>
                                        <p:tgtEl>
                                          <p:spTgt spid="3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16"/>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08" name="Google Shape;308;p16"/>
          <p:cNvPicPr preferRelativeResize="0"/>
          <p:nvPr/>
        </p:nvPicPr>
        <p:blipFill rotWithShape="1">
          <a:blip r:embed="rId3">
            <a:alphaModFix/>
          </a:blip>
          <a:srcRect l="1" t="71353" r="70067" b="10954"/>
          <a:stretch/>
        </p:blipFill>
        <p:spPr>
          <a:xfrm>
            <a:off x="-461442" y="1473575"/>
            <a:ext cx="1733550" cy="1536906"/>
          </a:xfrm>
          <a:prstGeom prst="rect">
            <a:avLst/>
          </a:prstGeom>
          <a:noFill/>
          <a:ln>
            <a:noFill/>
          </a:ln>
        </p:spPr>
      </p:pic>
      <p:sp>
        <p:nvSpPr>
          <p:cNvPr id="309" name="Google Shape;309;p16"/>
          <p:cNvSpPr/>
          <p:nvPr/>
        </p:nvSpPr>
        <p:spPr>
          <a:xfrm>
            <a:off x="949856" y="602565"/>
            <a:ext cx="452991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70C0"/>
              </a:buClr>
              <a:buSzPts val="3600"/>
              <a:buFont typeface="Arial Rounded"/>
              <a:buNone/>
            </a:pPr>
            <a:r>
              <a:rPr lang="en-US" sz="3600" b="1">
                <a:solidFill>
                  <a:srgbClr val="0070C0"/>
                </a:solidFill>
                <a:latin typeface="Arial Rounded"/>
                <a:ea typeface="Arial Rounded"/>
                <a:cs typeface="Arial Rounded"/>
                <a:sym typeface="Arial Rounded"/>
              </a:rPr>
              <a:t>Luyện đọc nhóm</a:t>
            </a:r>
            <a:endParaRPr sz="3600" b="1">
              <a:solidFill>
                <a:srgbClr val="0070C0"/>
              </a:solidFill>
              <a:latin typeface="Arial Rounded"/>
              <a:ea typeface="Arial Rounded"/>
              <a:cs typeface="Arial Rounded"/>
              <a:sym typeface="Arial Rounded"/>
            </a:endParaRPr>
          </a:p>
        </p:txBody>
      </p:sp>
      <p:pic>
        <p:nvPicPr>
          <p:cNvPr id="310" name="Google Shape;310;p16"/>
          <p:cNvPicPr preferRelativeResize="0"/>
          <p:nvPr/>
        </p:nvPicPr>
        <p:blipFill rotWithShape="1">
          <a:blip r:embed="rId4">
            <a:alphaModFix/>
          </a:blip>
          <a:srcRect/>
          <a:stretch/>
        </p:blipFill>
        <p:spPr>
          <a:xfrm rot="-5400000">
            <a:off x="900224" y="659422"/>
            <a:ext cx="511318" cy="511318"/>
          </a:xfrm>
          <a:prstGeom prst="rect">
            <a:avLst/>
          </a:prstGeom>
          <a:noFill/>
          <a:ln>
            <a:noFill/>
          </a:ln>
        </p:spPr>
      </p:pic>
      <p:pic>
        <p:nvPicPr>
          <p:cNvPr id="311" name="Google Shape;311;p16"/>
          <p:cNvPicPr preferRelativeResize="0"/>
          <p:nvPr/>
        </p:nvPicPr>
        <p:blipFill rotWithShape="1">
          <a:blip r:embed="rId5">
            <a:alphaModFix/>
          </a:blip>
          <a:srcRect/>
          <a:stretch/>
        </p:blipFill>
        <p:spPr>
          <a:xfrm>
            <a:off x="4984835" y="4719415"/>
            <a:ext cx="3629742" cy="1842094"/>
          </a:xfrm>
          <a:prstGeom prst="rect">
            <a:avLst/>
          </a:prstGeom>
          <a:noFill/>
          <a:ln>
            <a:noFill/>
          </a:ln>
        </p:spPr>
      </p:pic>
      <p:pic>
        <p:nvPicPr>
          <p:cNvPr id="312" name="Google Shape;312;p16"/>
          <p:cNvPicPr preferRelativeResize="0"/>
          <p:nvPr/>
        </p:nvPicPr>
        <p:blipFill rotWithShape="1">
          <a:blip r:embed="rId6">
            <a:alphaModFix/>
          </a:blip>
          <a:srcRect/>
          <a:stretch/>
        </p:blipFill>
        <p:spPr>
          <a:xfrm>
            <a:off x="2397085" y="1622861"/>
            <a:ext cx="7883706" cy="309655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1250"/>
                                        <p:tgtEl>
                                          <p:spTgt spid="308"/>
                                        </p:tgtEl>
                                      </p:cBhvr>
                                    </p:animEffect>
                                  </p:childTnLst>
                                </p:cTn>
                              </p:par>
                            </p:childTnLst>
                          </p:cTn>
                        </p:par>
                        <p:par>
                          <p:cTn id="8" fill="hold">
                            <p:stCondLst>
                              <p:cond delay="1250"/>
                            </p:stCondLst>
                            <p:childTnLst>
                              <p:par>
                                <p:cTn id="9" presetID="10" presetClass="entr" presetSubtype="0" fill="hold" nodeType="afterEffect">
                                  <p:stCondLst>
                                    <p:cond delay="0"/>
                                  </p:stCondLst>
                                  <p:childTnLst>
                                    <p:set>
                                      <p:cBhvr>
                                        <p:cTn id="10" dur="1" fill="hold">
                                          <p:stCondLst>
                                            <p:cond delay="0"/>
                                          </p:stCondLst>
                                        </p:cTn>
                                        <p:tgtEl>
                                          <p:spTgt spid="312"/>
                                        </p:tgtEl>
                                        <p:attrNameLst>
                                          <p:attrName>style.visibility</p:attrName>
                                        </p:attrNameLst>
                                      </p:cBhvr>
                                      <p:to>
                                        <p:strVal val="visible"/>
                                      </p:to>
                                    </p:set>
                                    <p:animEffect transition="in" filter="fade">
                                      <p:cBhvr>
                                        <p:cTn id="11" dur="500"/>
                                        <p:tgtEl>
                                          <p:spTgt spid="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18" name="Google Shape;318;p17"/>
          <p:cNvSpPr txBox="1"/>
          <p:nvPr/>
        </p:nvSpPr>
        <p:spPr>
          <a:xfrm>
            <a:off x="457200" y="197346"/>
            <a:ext cx="11296650" cy="646330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dirty="0" err="1">
                <a:solidFill>
                  <a:srgbClr val="FF0000"/>
                </a:solidFill>
                <a:latin typeface="Arial Rounded"/>
                <a:ea typeface="Arial Rounded"/>
                <a:cs typeface="Arial Rounded"/>
                <a:sym typeface="Arial Rounded"/>
              </a:rPr>
              <a:t>Lời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giải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toán</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đặc</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biệt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Vích</a:t>
            </a:r>
            <a:r>
              <a:rPr lang="en-US" sz="2400" b="0" i="0" u="none" strike="noStrike" cap="none" dirty="0">
                <a:solidFill>
                  <a:srgbClr val="000000"/>
                </a:solidFill>
                <a:latin typeface="Arial Rounded"/>
                <a:ea typeface="Arial Rounded"/>
                <a:cs typeface="Arial Rounded"/>
                <a:sym typeface="Arial Rounded"/>
              </a:rPr>
              <a:t>-to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bộc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lộ</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thơ</a:t>
            </a:r>
            <a:r>
              <a:rPr lang="en-US" sz="2400" b="0" i="0" u="none" strike="noStrike" cap="none" dirty="0">
                <a:solidFill>
                  <a:srgbClr val="000000"/>
                </a:solidFill>
                <a:latin typeface="Arial Rounded"/>
                <a:ea typeface="Arial Rounded"/>
                <a:cs typeface="Arial Rounded"/>
                <a:sym typeface="Arial Rounded"/>
              </a:rPr>
              <a:t> ca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rất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sớm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sinh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thông</a:t>
            </a:r>
            <a:r>
              <a:rPr lang="en-US" sz="2400" b="0" i="0" u="none" strike="noStrike" cap="none" dirty="0">
                <a:solidFill>
                  <a:srgbClr val="000000"/>
                </a:solidFill>
                <a:latin typeface="Arial Rounded"/>
                <a:ea typeface="Arial Rounded"/>
                <a:cs typeface="Arial Rounded"/>
                <a:sym typeface="Arial Rounded"/>
              </a:rPr>
              <a:t> minh, </a:t>
            </a:r>
            <a:r>
              <a:rPr lang="en-US" sz="2400" b="0" i="0" u="none" strike="noStrike" cap="none" dirty="0" err="1">
                <a:solidFill>
                  <a:srgbClr val="000000"/>
                </a:solidFill>
                <a:latin typeface="Arial Rounded"/>
                <a:ea typeface="Arial Rounded"/>
                <a:cs typeface="Arial Rounded"/>
                <a:sym typeface="Arial Rounded"/>
              </a:rPr>
              <a:t>giỏi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đều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môn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Một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lần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kiểm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Toán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cuối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sao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cắn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ruột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trò</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mươi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nữa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xung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quanh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vẫn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cắn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tai </a:t>
            </a:r>
            <a:r>
              <a:rPr lang="en-US" sz="2400" b="0" i="0" u="none" strike="noStrike" cap="none" dirty="0" err="1">
                <a:solidFill>
                  <a:srgbClr val="000000"/>
                </a:solidFill>
                <a:latin typeface="Arial Rounded"/>
                <a:ea typeface="Arial Rounded"/>
                <a:cs typeface="Arial Rounded"/>
                <a:sym typeface="Arial Rounded"/>
              </a:rPr>
              <a:t>đỏ</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giơ</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đồng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xem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nữa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Lúc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này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bắt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đặt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thở</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Nhưng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liệu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kịp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Ông</a:t>
            </a:r>
            <a:r>
              <a:rPr lang="en-US" sz="2400" b="0" i="0" u="none" strike="noStrike" cap="none" dirty="0">
                <a:solidFill>
                  <a:srgbClr val="000000"/>
                </a:solidFill>
                <a:latin typeface="Arial Rounded"/>
                <a:ea typeface="Arial Rounded"/>
                <a:cs typeface="Arial Rounded"/>
                <a:sym typeface="Arial Rounded"/>
              </a:rPr>
              <a:t> lo </a:t>
            </a:r>
            <a:r>
              <a:rPr lang="en-US" sz="2400" b="0" i="0" u="none" strike="noStrike" cap="none" dirty="0" err="1">
                <a:solidFill>
                  <a:srgbClr val="000000"/>
                </a:solidFill>
                <a:latin typeface="Arial Rounded"/>
                <a:ea typeface="Arial Rounded"/>
                <a:cs typeface="Arial Rounded"/>
                <a:sym typeface="Arial Rounded"/>
              </a:rPr>
              <a:t>lắng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may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tiếng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trống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đáp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liếc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Đáp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đúng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Chợt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reo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Lời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toán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được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bằng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thơ</a:t>
            </a:r>
            <a:r>
              <a:rPr lang="en-US" sz="2400" b="0" i="0" u="none" strike="noStrike" cap="none" dirty="0">
                <a:solidFill>
                  <a:srgbClr val="000000"/>
                </a:solidFill>
                <a:latin typeface="Arial Rounded"/>
                <a:ea typeface="Arial Rounded"/>
                <a:cs typeface="Arial Rounded"/>
                <a:sym typeface="Arial Rounded"/>
              </a:rPr>
              <a:t>! À,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400" b="0" i="0" u="none" strike="noStrike" cap="none" dirty="0">
                <a:solidFill>
                  <a:srgbClr val="000000"/>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Sau</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này</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Vích</a:t>
            </a:r>
            <a:r>
              <a:rPr lang="en-US" sz="2400" dirty="0">
                <a:solidFill>
                  <a:schemeClr val="dk1"/>
                </a:solidFill>
                <a:latin typeface="Arial Rounded"/>
                <a:ea typeface="Arial Rounded"/>
                <a:cs typeface="Arial Rounded"/>
                <a:sym typeface="Arial Rounded"/>
              </a:rPr>
              <a:t>-to </a:t>
            </a:r>
            <a:r>
              <a:rPr lang="en-US" sz="2400" dirty="0" err="1">
                <a:solidFill>
                  <a:schemeClr val="dk1"/>
                </a:solidFill>
                <a:latin typeface="Arial Rounded"/>
                <a:ea typeface="Arial Rounded"/>
                <a:cs typeface="Arial Rounded"/>
                <a:sym typeface="Arial Rounded"/>
              </a:rPr>
              <a:t>Huy-gô</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đã</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trở</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thành</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văn</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thơ</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viết</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kịch</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nổi</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tiếng</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thế</a:t>
            </a:r>
            <a:r>
              <a:rPr lang="en-US" sz="2400" dirty="0">
                <a:solidFill>
                  <a:schemeClr val="dk1"/>
                </a:solidFill>
                <a:latin typeface="Arial Rounded"/>
                <a:ea typeface="Arial Rounded"/>
                <a:cs typeface="Arial Rounded"/>
                <a:sym typeface="Arial Rounded"/>
              </a:rPr>
              <a:t> </a:t>
            </a:r>
            <a:r>
              <a:rPr lang="en-US" sz="2400" dirty="0" err="1" smtClean="0">
                <a:solidFill>
                  <a:schemeClr val="dk1"/>
                </a:solidFill>
                <a:latin typeface="Arial Rounded"/>
                <a:ea typeface="Arial Rounded"/>
                <a:cs typeface="Arial Rounded"/>
                <a:sym typeface="Arial Rounded"/>
              </a:rPr>
              <a:t>giới</a:t>
            </a:r>
            <a:r>
              <a:rPr lang="en-US" sz="2400" dirty="0" smtClean="0">
                <a:solidFill>
                  <a:schemeClr val="dk1"/>
                </a:solidFill>
                <a:latin typeface="Arial Rounded"/>
                <a:ea typeface="Arial Rounded"/>
                <a:cs typeface="Arial Rounded"/>
                <a:sym typeface="Arial Rounded"/>
              </a:rPr>
              <a:t>.</a:t>
            </a:r>
            <a:endParaRPr sz="2400" dirty="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dirty="0">
                <a:solidFill>
                  <a:schemeClr val="dk1"/>
                </a:solidFill>
                <a:latin typeface="Arial Rounded"/>
                <a:ea typeface="Arial Rounded"/>
                <a:cs typeface="Arial Rounded"/>
                <a:sym typeface="Arial Rounded"/>
              </a:rPr>
              <a:t> 			  			(Theo </a:t>
            </a:r>
            <a:r>
              <a:rPr lang="en-US" sz="2400" dirty="0" err="1">
                <a:solidFill>
                  <a:schemeClr val="dk1"/>
                </a:solidFill>
                <a:latin typeface="Arial Rounded"/>
                <a:ea typeface="Arial Rounded"/>
                <a:cs typeface="Arial Rounded"/>
                <a:sym typeface="Arial Rounded"/>
              </a:rPr>
              <a:t>Kể</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chuyện</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danh</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nhân</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thế</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giới</a:t>
            </a:r>
            <a:r>
              <a:rPr lang="en-US" sz="2400" dirty="0">
                <a:solidFill>
                  <a:schemeClr val="dk1"/>
                </a:solidFill>
                <a:latin typeface="Arial Rounded"/>
                <a:ea typeface="Arial Rounded"/>
                <a:cs typeface="Arial Rounded"/>
                <a:sym typeface="Arial Rounded"/>
              </a:rPr>
              <a:t>)</a:t>
            </a:r>
            <a:endParaRPr dirty="0"/>
          </a:p>
        </p:txBody>
      </p:sp>
      <p:sp>
        <p:nvSpPr>
          <p:cNvPr id="319" name="Google Shape;319;p17"/>
          <p:cNvSpPr/>
          <p:nvPr/>
        </p:nvSpPr>
        <p:spPr>
          <a:xfrm>
            <a:off x="332400" y="695297"/>
            <a:ext cx="469229" cy="445491"/>
          </a:xfrm>
          <a:prstGeom prst="teardrop">
            <a:avLst>
              <a:gd name="adj" fmla="val 100000"/>
            </a:avLst>
          </a:prstGeom>
          <a:solidFill>
            <a:srgbClr val="F7943D"/>
          </a:solidFill>
          <a:ln w="12700" cap="flat" cmpd="sng">
            <a:solidFill>
              <a:srgbClr val="F7943D"/>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1</a:t>
            </a:r>
            <a:endParaRPr/>
          </a:p>
        </p:txBody>
      </p:sp>
      <p:sp>
        <p:nvSpPr>
          <p:cNvPr id="320" name="Google Shape;320;p17"/>
          <p:cNvSpPr/>
          <p:nvPr/>
        </p:nvSpPr>
        <p:spPr>
          <a:xfrm>
            <a:off x="207234" y="1471633"/>
            <a:ext cx="460679" cy="432000"/>
          </a:xfrm>
          <a:prstGeom prst="teardrop">
            <a:avLst>
              <a:gd name="adj" fmla="val 10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2</a:t>
            </a:r>
            <a:endParaRPr/>
          </a:p>
        </p:txBody>
      </p:sp>
      <p:sp>
        <p:nvSpPr>
          <p:cNvPr id="321" name="Google Shape;321;p17"/>
          <p:cNvSpPr/>
          <p:nvPr/>
        </p:nvSpPr>
        <p:spPr>
          <a:xfrm>
            <a:off x="208702" y="4002653"/>
            <a:ext cx="468000" cy="432000"/>
          </a:xfrm>
          <a:prstGeom prst="teardrop">
            <a:avLst>
              <a:gd name="adj" fmla="val 100000"/>
            </a:avLst>
          </a:prstGeom>
          <a:solidFill>
            <a:srgbClr val="00B0F0"/>
          </a:solidFill>
          <a:ln w="12700" cap="flat" cmpd="sng">
            <a:solidFill>
              <a:srgbClr val="00B0F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3</a:t>
            </a:r>
            <a:endParaRPr/>
          </a:p>
        </p:txBody>
      </p:sp>
      <p:sp>
        <p:nvSpPr>
          <p:cNvPr id="322" name="Google Shape;322;p17"/>
          <p:cNvSpPr/>
          <p:nvPr/>
        </p:nvSpPr>
        <p:spPr>
          <a:xfrm>
            <a:off x="300153" y="5451680"/>
            <a:ext cx="469229" cy="445491"/>
          </a:xfrm>
          <a:prstGeom prst="teardrop">
            <a:avLst>
              <a:gd name="adj" fmla="val 100000"/>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Coiny"/>
              <a:buNone/>
            </a:pPr>
            <a:r>
              <a:rPr lang="en-US" sz="2800" b="0" i="0" u="none" strike="noStrike" cap="none">
                <a:solidFill>
                  <a:srgbClr val="000000"/>
                </a:solidFill>
                <a:latin typeface="Coiny"/>
                <a:ea typeface="Coiny"/>
                <a:cs typeface="Coiny"/>
                <a:sym typeface="Coiny"/>
              </a:rPr>
              <a:t>4</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8"/>
          <p:cNvSpPr/>
          <p:nvPr/>
        </p:nvSpPr>
        <p:spPr>
          <a:xfrm>
            <a:off x="289560" y="316469"/>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328" name="Google Shape;328;p18"/>
          <p:cNvPicPr preferRelativeResize="0"/>
          <p:nvPr/>
        </p:nvPicPr>
        <p:blipFill rotWithShape="1">
          <a:blip r:embed="rId3">
            <a:alphaModFix/>
          </a:blip>
          <a:srcRect/>
          <a:stretch/>
        </p:blipFill>
        <p:spPr>
          <a:xfrm>
            <a:off x="6924674" y="4295135"/>
            <a:ext cx="5267325" cy="2562865"/>
          </a:xfrm>
          <a:prstGeom prst="roundRect">
            <a:avLst>
              <a:gd name="adj" fmla="val 8594"/>
            </a:avLst>
          </a:prstGeom>
          <a:solidFill>
            <a:srgbClr val="ECECEC"/>
          </a:solidFill>
          <a:ln>
            <a:noFill/>
          </a:ln>
          <a:effectLst>
            <a:reflection stA="38000" endPos="28000" dist="5000" dir="5400000" sy="-100000" algn="bl" rotWithShape="0"/>
          </a:effectLst>
        </p:spPr>
      </p:pic>
      <p:sp>
        <p:nvSpPr>
          <p:cNvPr id="329" name="Google Shape;329;p18"/>
          <p:cNvSpPr txBox="1"/>
          <p:nvPr/>
        </p:nvSpPr>
        <p:spPr>
          <a:xfrm>
            <a:off x="480990" y="351890"/>
            <a:ext cx="11296800" cy="646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dirty="0" err="1">
                <a:solidFill>
                  <a:srgbClr val="FF0000"/>
                </a:solidFill>
                <a:latin typeface="Arial Rounded"/>
                <a:ea typeface="Arial Rounded"/>
                <a:cs typeface="Arial Rounded"/>
                <a:sym typeface="Arial Rounded"/>
              </a:rPr>
              <a:t>Lời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giải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toán</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đặc</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biệt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Vích</a:t>
            </a:r>
            <a:r>
              <a:rPr lang="en-US" sz="2400" b="0" i="0" u="none" strike="noStrike" cap="none" dirty="0">
                <a:solidFill>
                  <a:srgbClr val="000000"/>
                </a:solidFill>
                <a:latin typeface="Arial Rounded"/>
                <a:ea typeface="Arial Rounded"/>
                <a:cs typeface="Arial Rounded"/>
                <a:sym typeface="Arial Rounded"/>
              </a:rPr>
              <a:t>-to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bộc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lộ</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thơ</a:t>
            </a:r>
            <a:r>
              <a:rPr lang="en-US" sz="2400" b="0" i="0" u="none" strike="noStrike" cap="none" dirty="0">
                <a:solidFill>
                  <a:srgbClr val="000000"/>
                </a:solidFill>
                <a:latin typeface="Arial Rounded"/>
                <a:ea typeface="Arial Rounded"/>
                <a:cs typeface="Arial Rounded"/>
                <a:sym typeface="Arial Rounded"/>
              </a:rPr>
              <a:t> ca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rất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sớm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sinh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thông</a:t>
            </a:r>
            <a:r>
              <a:rPr lang="en-US" sz="2400" b="0" i="0" u="none" strike="noStrike" cap="none" dirty="0">
                <a:solidFill>
                  <a:srgbClr val="000000"/>
                </a:solidFill>
                <a:latin typeface="Arial Rounded"/>
                <a:ea typeface="Arial Rounded"/>
                <a:cs typeface="Arial Rounded"/>
                <a:sym typeface="Arial Rounded"/>
              </a:rPr>
              <a:t> minh, </a:t>
            </a:r>
            <a:r>
              <a:rPr lang="en-US" sz="2400" b="0" i="0" u="none" strike="noStrike" cap="none" dirty="0" err="1">
                <a:solidFill>
                  <a:srgbClr val="000000"/>
                </a:solidFill>
                <a:latin typeface="Arial Rounded"/>
                <a:ea typeface="Arial Rounded"/>
                <a:cs typeface="Arial Rounded"/>
                <a:sym typeface="Arial Rounded"/>
              </a:rPr>
              <a:t>giỏi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đều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môn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Một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lần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kiểm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Toán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cuối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sao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cắn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ruột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trò</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mươi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nữa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xung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quanh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vẫn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cắn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tai </a:t>
            </a:r>
            <a:r>
              <a:rPr lang="en-US" sz="2400" b="0" i="0" u="none" strike="noStrike" cap="none" dirty="0" err="1">
                <a:solidFill>
                  <a:srgbClr val="000000"/>
                </a:solidFill>
                <a:latin typeface="Arial Rounded"/>
                <a:ea typeface="Arial Rounded"/>
                <a:cs typeface="Arial Rounded"/>
                <a:sym typeface="Arial Rounded"/>
              </a:rPr>
              <a:t>đỏ</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giơ</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đồng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xem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nữa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Lúc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này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bắt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đặt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thở</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Nhưng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liệu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kịp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Ông</a:t>
            </a:r>
            <a:r>
              <a:rPr lang="en-US" sz="2400" b="0" i="0" u="none" strike="noStrike" cap="none" dirty="0">
                <a:solidFill>
                  <a:srgbClr val="000000"/>
                </a:solidFill>
                <a:latin typeface="Arial Rounded"/>
                <a:ea typeface="Arial Rounded"/>
                <a:cs typeface="Arial Rounded"/>
                <a:sym typeface="Arial Rounded"/>
              </a:rPr>
              <a:t> lo </a:t>
            </a:r>
            <a:r>
              <a:rPr lang="en-US" sz="2400" b="0" i="0" u="none" strike="noStrike" cap="none" dirty="0" err="1">
                <a:solidFill>
                  <a:srgbClr val="000000"/>
                </a:solidFill>
                <a:latin typeface="Arial Rounded"/>
                <a:ea typeface="Arial Rounded"/>
                <a:cs typeface="Arial Rounded"/>
                <a:sym typeface="Arial Rounded"/>
              </a:rPr>
              <a:t>lắng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may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tiếng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trống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đáp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liếc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Đáp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đúng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Chợt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reo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000000"/>
                </a:solidFill>
                <a:latin typeface="Arial Rounded"/>
                <a:ea typeface="Arial Rounded"/>
                <a:cs typeface="Arial Rounded"/>
                <a:sym typeface="Arial Rounded"/>
              </a:rPr>
              <a:t>Lời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toán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được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bằng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thơ</a:t>
            </a:r>
            <a:r>
              <a:rPr lang="en-US" sz="2400" b="0" i="0" u="none" strike="noStrike" cap="none" dirty="0">
                <a:solidFill>
                  <a:srgbClr val="000000"/>
                </a:solidFill>
                <a:latin typeface="Arial Rounded"/>
                <a:ea typeface="Arial Rounded"/>
                <a:cs typeface="Arial Rounded"/>
                <a:sym typeface="Arial Rounded"/>
              </a:rPr>
              <a:t>! À,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Sau</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này</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Vích</a:t>
            </a:r>
            <a:r>
              <a:rPr lang="en-US" sz="2400" dirty="0">
                <a:solidFill>
                  <a:schemeClr val="dk1"/>
                </a:solidFill>
                <a:latin typeface="Arial Rounded"/>
                <a:ea typeface="Arial Rounded"/>
                <a:cs typeface="Arial Rounded"/>
                <a:sym typeface="Arial Rounded"/>
              </a:rPr>
              <a:t>-to </a:t>
            </a:r>
            <a:r>
              <a:rPr lang="en-US" sz="2400" dirty="0" err="1">
                <a:solidFill>
                  <a:schemeClr val="dk1"/>
                </a:solidFill>
                <a:latin typeface="Arial Rounded"/>
                <a:ea typeface="Arial Rounded"/>
                <a:cs typeface="Arial Rounded"/>
                <a:sym typeface="Arial Rounded"/>
              </a:rPr>
              <a:t>Huy-gô</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đã</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trở</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thành</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văn</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thơ</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nhà</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viết</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kịch</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nổi</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tiếng</a:t>
            </a:r>
            <a:r>
              <a:rPr lang="en-US" sz="2400" dirty="0">
                <a:solidFill>
                  <a:schemeClr val="dk1"/>
                </a:solidFill>
                <a:latin typeface="Arial Rounded"/>
                <a:ea typeface="Arial Rounded"/>
                <a:cs typeface="Arial Rounded"/>
                <a:sym typeface="Arial Rounded"/>
              </a:rPr>
              <a:t> </a:t>
            </a:r>
            <a:r>
              <a:rPr lang="en-US" sz="2400" dirty="0" err="1">
                <a:solidFill>
                  <a:schemeClr val="dk1"/>
                </a:solidFill>
                <a:latin typeface="Arial Rounded"/>
                <a:ea typeface="Arial Rounded"/>
                <a:cs typeface="Arial Rounded"/>
                <a:sym typeface="Arial Rounded"/>
              </a:rPr>
              <a:t>thế</a:t>
            </a:r>
            <a:r>
              <a:rPr lang="en-US" sz="2400" dirty="0">
                <a:solidFill>
                  <a:schemeClr val="dk1"/>
                </a:solidFill>
                <a:latin typeface="Arial Rounded"/>
                <a:ea typeface="Arial Rounded"/>
                <a:cs typeface="Arial Rounded"/>
                <a:sym typeface="Arial Rounded"/>
              </a:rPr>
              <a:t> </a:t>
            </a:r>
            <a:r>
              <a:rPr lang="en-US" sz="2400" dirty="0" err="1" smtClean="0">
                <a:solidFill>
                  <a:schemeClr val="dk1"/>
                </a:solidFill>
                <a:latin typeface="Arial Rounded"/>
                <a:ea typeface="Arial Rounded"/>
                <a:cs typeface="Arial Rounded"/>
                <a:sym typeface="Arial Rounded"/>
              </a:rPr>
              <a:t>giới</a:t>
            </a:r>
            <a:r>
              <a:rPr lang="en-US" sz="2400" dirty="0" smtClean="0">
                <a:solidFill>
                  <a:schemeClr val="dk1"/>
                </a:solidFill>
                <a:latin typeface="Arial Rounded"/>
                <a:ea typeface="Arial Rounded"/>
                <a:cs typeface="Arial Rounded"/>
                <a:sym typeface="Arial Rounded"/>
              </a:rPr>
              <a:t>.</a:t>
            </a:r>
            <a:endParaRPr dirty="0"/>
          </a:p>
          <a:p>
            <a:pPr marL="0" marR="0" lvl="0" indent="0" algn="r"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(Theo </a:t>
            </a:r>
            <a:r>
              <a:rPr lang="en-US" sz="2400" b="0" i="0" u="none" strike="noStrike" cap="none" dirty="0" err="1">
                <a:solidFill>
                  <a:srgbClr val="000000"/>
                </a:solidFill>
                <a:latin typeface="Arial Rounded"/>
                <a:ea typeface="Arial Rounded"/>
                <a:cs typeface="Arial Rounded"/>
                <a:sym typeface="Arial Rounded"/>
              </a:rPr>
              <a:t>Kể</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chuyện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danh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nhân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giới</a:t>
            </a:r>
            <a:r>
              <a:rPr lang="en-US" sz="2400" b="0" i="0" u="none" strike="noStrike" cap="none" dirty="0">
                <a:solidFill>
                  <a:srgbClr val="000000"/>
                </a:solidFill>
                <a:latin typeface="Arial Rounded"/>
                <a:ea typeface="Arial Rounded"/>
                <a:cs typeface="Arial Rounded"/>
                <a:sym typeface="Arial Rounded"/>
              </a:rPr>
              <a:t>)</a:t>
            </a:r>
            <a:endParaRPr dirty="0"/>
          </a:p>
        </p:txBody>
      </p:sp>
      <p:grpSp>
        <p:nvGrpSpPr>
          <p:cNvPr id="330" name="Google Shape;330;p18"/>
          <p:cNvGrpSpPr/>
          <p:nvPr/>
        </p:nvGrpSpPr>
        <p:grpSpPr>
          <a:xfrm>
            <a:off x="0" y="71654"/>
            <a:ext cx="2917131" cy="824315"/>
            <a:chOff x="195721" y="227607"/>
            <a:chExt cx="2917131" cy="824315"/>
          </a:xfrm>
        </p:grpSpPr>
        <p:pic>
          <p:nvPicPr>
            <p:cNvPr id="331" name="Google Shape;331;p18"/>
            <p:cNvPicPr preferRelativeResize="0"/>
            <p:nvPr/>
          </p:nvPicPr>
          <p:blipFill rotWithShape="1">
            <a:blip r:embed="rId4">
              <a:alphaModFix/>
            </a:blip>
            <a:srcRect l="532" t="1024" r="88630" b="89826"/>
            <a:stretch/>
          </p:blipFill>
          <p:spPr>
            <a:xfrm>
              <a:off x="195721" y="227607"/>
              <a:ext cx="913567" cy="790112"/>
            </a:xfrm>
            <a:prstGeom prst="rect">
              <a:avLst/>
            </a:prstGeom>
            <a:noFill/>
            <a:ln>
              <a:noFill/>
            </a:ln>
          </p:spPr>
        </p:pic>
        <p:grpSp>
          <p:nvGrpSpPr>
            <p:cNvPr id="332" name="Google Shape;332;p18"/>
            <p:cNvGrpSpPr/>
            <p:nvPr/>
          </p:nvGrpSpPr>
          <p:grpSpPr>
            <a:xfrm>
              <a:off x="954158" y="326611"/>
              <a:ext cx="2158694" cy="725311"/>
              <a:chOff x="954158" y="326611"/>
              <a:chExt cx="2158694" cy="725311"/>
            </a:xfrm>
          </p:grpSpPr>
          <p:sp>
            <p:nvSpPr>
              <p:cNvPr id="333" name="Google Shape;333;p18"/>
              <p:cNvSpPr/>
              <p:nvPr/>
            </p:nvSpPr>
            <p:spPr>
              <a:xfrm>
                <a:off x="954158" y="326611"/>
                <a:ext cx="2158694" cy="725311"/>
              </a:xfrm>
              <a:prstGeom prst="cloud">
                <a:avLst/>
              </a:prstGeom>
              <a:solidFill>
                <a:srgbClr val="F794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34" name="Google Shape;334;p18"/>
              <p:cNvSpPr txBox="1"/>
              <p:nvPr/>
            </p:nvSpPr>
            <p:spPr>
              <a:xfrm>
                <a:off x="1067478" y="384221"/>
                <a:ext cx="204537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2060"/>
                  </a:buClr>
                  <a:buSzPts val="1800"/>
                  <a:buFont typeface="Arial"/>
                  <a:buNone/>
                </a:pPr>
                <a:r>
                  <a:rPr lang="en-US" sz="1800" b="1">
                    <a:solidFill>
                      <a:srgbClr val="002060"/>
                    </a:solidFill>
                    <a:latin typeface="Arial"/>
                    <a:ea typeface="Arial"/>
                    <a:cs typeface="Arial"/>
                    <a:sym typeface="Arial"/>
                  </a:rPr>
                  <a:t>ĐỌC TOÀN BÀI</a:t>
                </a:r>
                <a:endParaRPr/>
              </a:p>
            </p:txBody>
          </p:sp>
        </p:gr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9"/>
          <p:cNvPicPr preferRelativeResize="0"/>
          <p:nvPr/>
        </p:nvPicPr>
        <p:blipFill rotWithShape="1">
          <a:blip r:embed="rId3">
            <a:alphaModFix/>
          </a:blip>
          <a:srcRect/>
          <a:stretch/>
        </p:blipFill>
        <p:spPr>
          <a:xfrm rot="1747041" flipH="1">
            <a:off x="9774427" y="29334"/>
            <a:ext cx="2731607" cy="896634"/>
          </a:xfrm>
          <a:prstGeom prst="rect">
            <a:avLst/>
          </a:prstGeom>
          <a:noFill/>
          <a:ln>
            <a:noFill/>
          </a:ln>
        </p:spPr>
      </p:pic>
      <p:pic>
        <p:nvPicPr>
          <p:cNvPr id="340" name="Google Shape;340;p19"/>
          <p:cNvPicPr preferRelativeResize="0"/>
          <p:nvPr/>
        </p:nvPicPr>
        <p:blipFill rotWithShape="1">
          <a:blip r:embed="rId3">
            <a:alphaModFix/>
          </a:blip>
          <a:srcRect/>
          <a:stretch/>
        </p:blipFill>
        <p:spPr>
          <a:xfrm rot="893582" flipH="1">
            <a:off x="9138654" y="-239109"/>
            <a:ext cx="3241356" cy="1057285"/>
          </a:xfrm>
          <a:prstGeom prst="rect">
            <a:avLst/>
          </a:prstGeom>
          <a:noFill/>
          <a:ln>
            <a:noFill/>
          </a:ln>
        </p:spPr>
      </p:pic>
      <p:pic>
        <p:nvPicPr>
          <p:cNvPr id="341" name="Google Shape;341;p19"/>
          <p:cNvPicPr preferRelativeResize="0"/>
          <p:nvPr/>
        </p:nvPicPr>
        <p:blipFill rotWithShape="1">
          <a:blip r:embed="rId4">
            <a:alphaModFix/>
          </a:blip>
          <a:srcRect/>
          <a:stretch/>
        </p:blipFill>
        <p:spPr>
          <a:xfrm>
            <a:off x="4992772" y="666389"/>
            <a:ext cx="1680072" cy="1409713"/>
          </a:xfrm>
          <a:prstGeom prst="rect">
            <a:avLst/>
          </a:prstGeom>
          <a:noFill/>
          <a:ln>
            <a:noFill/>
          </a:ln>
        </p:spPr>
      </p:pic>
      <p:sp>
        <p:nvSpPr>
          <p:cNvPr id="342" name="Google Shape;342;p19"/>
          <p:cNvSpPr/>
          <p:nvPr/>
        </p:nvSpPr>
        <p:spPr>
          <a:xfrm>
            <a:off x="2283553" y="2054337"/>
            <a:ext cx="7698413" cy="2745526"/>
          </a:xfrm>
          <a:prstGeom prst="roundRect">
            <a:avLst>
              <a:gd name="adj" fmla="val 16667"/>
            </a:avLst>
          </a:prstGeom>
          <a:solidFill>
            <a:schemeClr val="lt2"/>
          </a:solidFill>
          <a:ln w="9525"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000000"/>
              </a:solidFill>
              <a:latin typeface="Calibri"/>
              <a:ea typeface="Calibri"/>
              <a:cs typeface="Calibri"/>
              <a:sym typeface="Calibri"/>
            </a:endParaRPr>
          </a:p>
        </p:txBody>
      </p:sp>
      <p:grpSp>
        <p:nvGrpSpPr>
          <p:cNvPr id="343" name="Google Shape;343;p19"/>
          <p:cNvGrpSpPr/>
          <p:nvPr/>
        </p:nvGrpSpPr>
        <p:grpSpPr>
          <a:xfrm>
            <a:off x="2210034" y="2036373"/>
            <a:ext cx="2783500" cy="2785254"/>
            <a:chOff x="1344367" y="1424018"/>
            <a:chExt cx="2176108" cy="2177479"/>
          </a:xfrm>
        </p:grpSpPr>
        <p:sp>
          <p:nvSpPr>
            <p:cNvPr id="344" name="Google Shape;344;p19"/>
            <p:cNvSpPr/>
            <p:nvPr/>
          </p:nvSpPr>
          <p:spPr>
            <a:xfrm rot="3738964">
              <a:off x="1625457" y="1707423"/>
              <a:ext cx="1613928" cy="1610670"/>
            </a:xfrm>
            <a:custGeom>
              <a:avLst/>
              <a:gdLst/>
              <a:ahLst/>
              <a:cxnLst/>
              <a:rect l="l" t="t" r="r" b="b"/>
              <a:pathLst>
                <a:path w="1800200" h="1800200" extrusionOk="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rgbClr val="FBE4D4"/>
            </a:solidFill>
            <a:ln w="9525"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345" name="Google Shape;345;p19"/>
            <p:cNvSpPr/>
            <p:nvPr/>
          </p:nvSpPr>
          <p:spPr>
            <a:xfrm>
              <a:off x="1850445" y="1929603"/>
              <a:ext cx="1163953" cy="1166311"/>
            </a:xfrm>
            <a:prstGeom prst="ellipse">
              <a:avLst/>
            </a:prstGeom>
            <a:solidFill>
              <a:srgbClr val="FF5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a:solidFill>
                  <a:srgbClr val="FFFFFF"/>
                </a:solidFill>
                <a:latin typeface="Arial"/>
                <a:ea typeface="Arial"/>
                <a:cs typeface="Arial"/>
                <a:sym typeface="Arial"/>
              </a:endParaRPr>
            </a:p>
          </p:txBody>
        </p:sp>
        <p:sp>
          <p:nvSpPr>
            <p:cNvPr id="346" name="Google Shape;346;p19"/>
            <p:cNvSpPr txBox="1"/>
            <p:nvPr/>
          </p:nvSpPr>
          <p:spPr>
            <a:xfrm>
              <a:off x="1952325" y="2061150"/>
              <a:ext cx="898323" cy="900247"/>
            </a:xfrm>
            <a:prstGeom prst="rect">
              <a:avLst/>
            </a:prstGeom>
            <a:noFill/>
            <a:ln>
              <a:noFill/>
            </a:ln>
          </p:spPr>
          <p:txBody>
            <a:bodyPr spcFirstLastPara="1" wrap="square" lIns="91425" tIns="45700" rIns="91425" bIns="45700" anchor="t" anchorCtr="0">
              <a:spAutoFit/>
            </a:bodyPr>
            <a:lstStyle/>
            <a:p>
              <a:pPr marL="0" marR="0" lvl="1" indent="0" algn="l" rtl="0">
                <a:spcBef>
                  <a:spcPts val="0"/>
                </a:spcBef>
                <a:spcAft>
                  <a:spcPts val="0"/>
                </a:spcAft>
                <a:buNone/>
              </a:pPr>
              <a:r>
                <a:rPr lang="en-US" sz="7200" b="0" i="0" u="none" strike="noStrike" cap="none">
                  <a:solidFill>
                    <a:srgbClr val="FFFFFF"/>
                  </a:solidFill>
                  <a:latin typeface="Calibri"/>
                  <a:ea typeface="Calibri"/>
                  <a:cs typeface="Calibri"/>
                  <a:sym typeface="Calibri"/>
                </a:rPr>
                <a:t>02</a:t>
              </a:r>
              <a:endParaRPr sz="7200" b="0" i="0" u="none" strike="noStrike" cap="none">
                <a:solidFill>
                  <a:srgbClr val="FFFFFF"/>
                </a:solidFill>
                <a:latin typeface="Calibri"/>
                <a:ea typeface="Calibri"/>
                <a:cs typeface="Calibri"/>
                <a:sym typeface="Calibri"/>
              </a:endParaRPr>
            </a:p>
          </p:txBody>
        </p:sp>
      </p:grpSp>
      <p:sp>
        <p:nvSpPr>
          <p:cNvPr id="347" name="Google Shape;347;p19"/>
          <p:cNvSpPr txBox="1"/>
          <p:nvPr/>
        </p:nvSpPr>
        <p:spPr>
          <a:xfrm>
            <a:off x="4833304" y="2894866"/>
            <a:ext cx="5926028"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rgbClr val="5B1F21"/>
                </a:solidFill>
                <a:latin typeface="Sofia"/>
                <a:ea typeface="Sofia"/>
                <a:cs typeface="Sofia"/>
                <a:sym typeface="Sofia"/>
              </a:rPr>
              <a:t>TÌM HIỂU BÀI</a:t>
            </a:r>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0"/>
                                        </p:tgtEl>
                                        <p:attrNameLst>
                                          <p:attrName>style.visibility</p:attrName>
                                        </p:attrNameLst>
                                      </p:cBhvr>
                                      <p:to>
                                        <p:strVal val="visible"/>
                                      </p:to>
                                    </p:set>
                                    <p:animEffect transition="in" filter="fade">
                                      <p:cBhvr>
                                        <p:cTn id="7" dur="1000"/>
                                        <p:tgtEl>
                                          <p:spTgt spid="340"/>
                                        </p:tgtEl>
                                      </p:cBhvr>
                                    </p:animEffect>
                                  </p:childTnLst>
                                </p:cTn>
                              </p:par>
                              <p:par>
                                <p:cTn id="8" presetID="10" presetClass="entr" presetSubtype="0" fill="hold" nodeType="withEffect">
                                  <p:stCondLst>
                                    <p:cond delay="0"/>
                                  </p:stCondLst>
                                  <p:childTnLst>
                                    <p:set>
                                      <p:cBhvr>
                                        <p:cTn id="9" dur="1" fill="hold">
                                          <p:stCondLst>
                                            <p:cond delay="0"/>
                                          </p:stCondLst>
                                        </p:cTn>
                                        <p:tgtEl>
                                          <p:spTgt spid="339"/>
                                        </p:tgtEl>
                                        <p:attrNameLst>
                                          <p:attrName>style.visibility</p:attrName>
                                        </p:attrNameLst>
                                      </p:cBhvr>
                                      <p:to>
                                        <p:strVal val="visible"/>
                                      </p:to>
                                    </p:set>
                                    <p:animEffect transition="in" filter="fade">
                                      <p:cBhvr>
                                        <p:cTn id="10" dur="1000"/>
                                        <p:tgtEl>
                                          <p:spTgt spid="339"/>
                                        </p:tgtEl>
                                      </p:cBhvr>
                                    </p:animEffect>
                                  </p:childTnLst>
                                </p:cTn>
                              </p:par>
                              <p:par>
                                <p:cTn id="11" presetID="10" presetClass="entr" presetSubtype="0" fill="hold" nodeType="withEffect">
                                  <p:stCondLst>
                                    <p:cond delay="0"/>
                                  </p:stCondLst>
                                  <p:childTnLst>
                                    <p:set>
                                      <p:cBhvr>
                                        <p:cTn id="12" dur="1" fill="hold">
                                          <p:stCondLst>
                                            <p:cond delay="0"/>
                                          </p:stCondLst>
                                        </p:cTn>
                                        <p:tgtEl>
                                          <p:spTgt spid="341"/>
                                        </p:tgtEl>
                                        <p:attrNameLst>
                                          <p:attrName>style.visibility</p:attrName>
                                        </p:attrNameLst>
                                      </p:cBhvr>
                                      <p:to>
                                        <p:strVal val="visible"/>
                                      </p:to>
                                    </p:set>
                                    <p:animEffect transition="in" filter="fade">
                                      <p:cBhvr>
                                        <p:cTn id="13" dur="750"/>
                                        <p:tgtEl>
                                          <p:spTgt spid="341"/>
                                        </p:tgtEl>
                                      </p:cBhvr>
                                    </p:animEffect>
                                  </p:childTnLst>
                                </p:cTn>
                              </p:par>
                              <p:par>
                                <p:cTn id="14" presetID="10" presetClass="entr" presetSubtype="0" fill="hold" nodeType="withEffect">
                                  <p:stCondLst>
                                    <p:cond delay="0"/>
                                  </p:stCondLst>
                                  <p:childTnLst>
                                    <p:set>
                                      <p:cBhvr>
                                        <p:cTn id="15" dur="1" fill="hold">
                                          <p:stCondLst>
                                            <p:cond delay="0"/>
                                          </p:stCondLst>
                                        </p:cTn>
                                        <p:tgtEl>
                                          <p:spTgt spid="342"/>
                                        </p:tgtEl>
                                        <p:attrNameLst>
                                          <p:attrName>style.visibility</p:attrName>
                                        </p:attrNameLst>
                                      </p:cBhvr>
                                      <p:to>
                                        <p:strVal val="visible"/>
                                      </p:to>
                                    </p:set>
                                    <p:animEffect transition="in" filter="fade">
                                      <p:cBhvr>
                                        <p:cTn id="16" dur="750"/>
                                        <p:tgtEl>
                                          <p:spTgt spid="342"/>
                                        </p:tgtEl>
                                      </p:cBhvr>
                                    </p:animEffect>
                                  </p:childTnLst>
                                </p:cTn>
                              </p:par>
                              <p:par>
                                <p:cTn id="17" presetID="23" presetClass="entr" presetSubtype="16" fill="hold" nodeType="withEffect">
                                  <p:stCondLst>
                                    <p:cond delay="0"/>
                                  </p:stCondLst>
                                  <p:childTnLst>
                                    <p:set>
                                      <p:cBhvr>
                                        <p:cTn id="18" dur="1" fill="hold">
                                          <p:stCondLst>
                                            <p:cond delay="0"/>
                                          </p:stCondLst>
                                        </p:cTn>
                                        <p:tgtEl>
                                          <p:spTgt spid="343"/>
                                        </p:tgtEl>
                                        <p:attrNameLst>
                                          <p:attrName>style.visibility</p:attrName>
                                        </p:attrNameLst>
                                      </p:cBhvr>
                                      <p:to>
                                        <p:strVal val="visible"/>
                                      </p:to>
                                    </p:set>
                                    <p:anim calcmode="lin" valueType="num">
                                      <p:cBhvr additive="base">
                                        <p:cTn id="19" dur="500"/>
                                        <p:tgtEl>
                                          <p:spTgt spid="343"/>
                                        </p:tgtEl>
                                        <p:attrNameLst>
                                          <p:attrName>ppt_w</p:attrName>
                                        </p:attrNameLst>
                                      </p:cBhvr>
                                      <p:tavLst>
                                        <p:tav tm="0">
                                          <p:val>
                                            <p:strVal val="0"/>
                                          </p:val>
                                        </p:tav>
                                        <p:tav tm="100000">
                                          <p:val>
                                            <p:strVal val="#ppt_w"/>
                                          </p:val>
                                        </p:tav>
                                      </p:tavLst>
                                    </p:anim>
                                    <p:anim calcmode="lin" valueType="num">
                                      <p:cBhvr additive="base">
                                        <p:cTn id="20" dur="500"/>
                                        <p:tgtEl>
                                          <p:spTgt spid="34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0"/>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53" name="Google Shape;353;p20"/>
          <p:cNvPicPr preferRelativeResize="0"/>
          <p:nvPr/>
        </p:nvPicPr>
        <p:blipFill rotWithShape="1">
          <a:blip r:embed="rId3">
            <a:alphaModFix/>
          </a:blip>
          <a:srcRect l="47872"/>
          <a:stretch/>
        </p:blipFill>
        <p:spPr>
          <a:xfrm>
            <a:off x="7830355" y="1611415"/>
            <a:ext cx="3038525" cy="5828932"/>
          </a:xfrm>
          <a:prstGeom prst="rect">
            <a:avLst/>
          </a:prstGeom>
          <a:noFill/>
          <a:ln>
            <a:noFill/>
          </a:ln>
        </p:spPr>
      </p:pic>
      <p:sp>
        <p:nvSpPr>
          <p:cNvPr id="354" name="Google Shape;354;p20"/>
          <p:cNvSpPr/>
          <p:nvPr/>
        </p:nvSpPr>
        <p:spPr>
          <a:xfrm>
            <a:off x="1048944" y="4247686"/>
            <a:ext cx="6781412" cy="1468864"/>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5" name="Google Shape;355;p20"/>
          <p:cNvSpPr/>
          <p:nvPr/>
        </p:nvSpPr>
        <p:spPr>
          <a:xfrm>
            <a:off x="8976576" y="90151"/>
            <a:ext cx="3215424" cy="1692733"/>
          </a:xfrm>
          <a:prstGeom prst="wedgeRoundRectCallout">
            <a:avLst>
              <a:gd name="adj1" fmla="val -32291"/>
              <a:gd name="adj2" fmla="val 70267"/>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a:solidFill>
                  <a:schemeClr val="dk1"/>
                </a:solidFill>
                <a:latin typeface="Arial Rounded"/>
                <a:ea typeface="Arial Rounded"/>
                <a:cs typeface="Arial Rounded"/>
                <a:sym typeface="Arial Rounded"/>
              </a:rPr>
              <a:t>Em đọc kĩ đoạn văn đầu tiên để trả lời câu hỏi.</a:t>
            </a:r>
            <a:endParaRPr sz="3200" b="0" i="0" u="none" strike="noStrike" cap="none">
              <a:solidFill>
                <a:srgbClr val="C00000"/>
              </a:solidFill>
              <a:latin typeface="Arial Rounded"/>
              <a:ea typeface="Arial Rounded"/>
              <a:cs typeface="Arial Rounded"/>
              <a:sym typeface="Arial Rounded"/>
            </a:endParaRPr>
          </a:p>
        </p:txBody>
      </p:sp>
      <p:grpSp>
        <p:nvGrpSpPr>
          <p:cNvPr id="356" name="Google Shape;356;p20"/>
          <p:cNvGrpSpPr/>
          <p:nvPr/>
        </p:nvGrpSpPr>
        <p:grpSpPr>
          <a:xfrm>
            <a:off x="596304" y="632947"/>
            <a:ext cx="7949254" cy="3653846"/>
            <a:chOff x="929679" y="-624353"/>
            <a:chExt cx="7949254" cy="3653846"/>
          </a:xfrm>
        </p:grpSpPr>
        <p:pic>
          <p:nvPicPr>
            <p:cNvPr id="357" name="Google Shape;357;p20"/>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58" name="Google Shape;358;p20"/>
            <p:cNvSpPr/>
            <p:nvPr/>
          </p:nvSpPr>
          <p:spPr>
            <a:xfrm>
              <a:off x="1982686" y="663961"/>
              <a:ext cx="5843238"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70C0"/>
                  </a:solidFill>
                  <a:latin typeface="Arial Rounded"/>
                  <a:ea typeface="Arial Rounded"/>
                  <a:cs typeface="Arial Rounded"/>
                  <a:sym typeface="Arial Rounded"/>
                </a:rPr>
                <a:t>1. Vích-to Huy-gô đã bộc lộ năng khiếu gì từ rất sớm?</a:t>
              </a:r>
              <a:endParaRPr/>
            </a:p>
          </p:txBody>
        </p:sp>
      </p:grpSp>
      <p:sp>
        <p:nvSpPr>
          <p:cNvPr id="359" name="Google Shape;359;p20"/>
          <p:cNvSpPr/>
          <p:nvPr/>
        </p:nvSpPr>
        <p:spPr>
          <a:xfrm>
            <a:off x="926192" y="4160022"/>
            <a:ext cx="7026916" cy="146886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200">
                <a:solidFill>
                  <a:srgbClr val="FF0000"/>
                </a:solidFill>
                <a:latin typeface="Arial Rounded"/>
                <a:ea typeface="Arial Rounded"/>
                <a:cs typeface="Arial Rounded"/>
                <a:sym typeface="Arial Rounded"/>
              </a:rPr>
              <a:t>Vích-tô Huy-gô đã bộc lộ năng khiếu thơ ca của mình từ rất sớm.</a:t>
            </a:r>
            <a:endParaRPr sz="3200" b="1">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56"/>
                                        </p:tgtEl>
                                        <p:attrNameLst>
                                          <p:attrName>style.visibility</p:attrName>
                                        </p:attrNameLst>
                                      </p:cBhvr>
                                      <p:to>
                                        <p:strVal val="visible"/>
                                      </p:to>
                                    </p:set>
                                    <p:anim calcmode="lin" valueType="num">
                                      <p:cBhvr additive="base">
                                        <p:cTn id="7" dur="500"/>
                                        <p:tgtEl>
                                          <p:spTgt spid="356"/>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53"/>
                                        </p:tgtEl>
                                        <p:attrNameLst>
                                          <p:attrName>style.visibility</p:attrName>
                                        </p:attrNameLst>
                                      </p:cBhvr>
                                      <p:to>
                                        <p:strVal val="visible"/>
                                      </p:to>
                                    </p:set>
                                    <p:animEffect transition="in" filter="fade">
                                      <p:cBhvr>
                                        <p:cTn id="10" dur="500"/>
                                        <p:tgtEl>
                                          <p:spTgt spid="35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5"/>
                                        </p:tgtEl>
                                        <p:attrNameLst>
                                          <p:attrName>style.visibility</p:attrName>
                                        </p:attrNameLst>
                                      </p:cBhvr>
                                      <p:to>
                                        <p:strVal val="visible"/>
                                      </p:to>
                                    </p:set>
                                    <p:animEffect transition="in" filter="fade">
                                      <p:cBhvr>
                                        <p:cTn id="14" dur="500"/>
                                        <p:tgtEl>
                                          <p:spTgt spid="35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53"/>
                                        </p:tgtEl>
                                      </p:cBhvr>
                                    </p:animEffect>
                                    <p:set>
                                      <p:cBhvr>
                                        <p:cTn id="19" dur="1" fill="hold">
                                          <p:stCondLst>
                                            <p:cond delay="500"/>
                                          </p:stCondLst>
                                        </p:cTn>
                                        <p:tgtEl>
                                          <p:spTgt spid="35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55"/>
                                        </p:tgtEl>
                                      </p:cBhvr>
                                    </p:animEffect>
                                    <p:set>
                                      <p:cBhvr>
                                        <p:cTn id="22" dur="1" fill="hold">
                                          <p:stCondLst>
                                            <p:cond delay="500"/>
                                          </p:stCondLst>
                                        </p:cTn>
                                        <p:tgtEl>
                                          <p:spTgt spid="3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59"/>
                                        </p:tgtEl>
                                        <p:attrNameLst>
                                          <p:attrName>style.visibility</p:attrName>
                                        </p:attrNameLst>
                                      </p:cBhvr>
                                      <p:to>
                                        <p:strVal val="visible"/>
                                      </p:to>
                                    </p:set>
                                    <p:anim calcmode="lin" valueType="num">
                                      <p:cBhvr additive="base">
                                        <p:cTn id="27" dur="500"/>
                                        <p:tgtEl>
                                          <p:spTgt spid="359"/>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5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1"/>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65" name="Google Shape;365;p21"/>
          <p:cNvPicPr preferRelativeResize="0"/>
          <p:nvPr/>
        </p:nvPicPr>
        <p:blipFill rotWithShape="1">
          <a:blip r:embed="rId3">
            <a:alphaModFix/>
          </a:blip>
          <a:srcRect l="47872"/>
          <a:stretch/>
        </p:blipFill>
        <p:spPr>
          <a:xfrm>
            <a:off x="9126937" y="1210771"/>
            <a:ext cx="3038525" cy="5828932"/>
          </a:xfrm>
          <a:prstGeom prst="rect">
            <a:avLst/>
          </a:prstGeom>
          <a:noFill/>
          <a:ln>
            <a:noFill/>
          </a:ln>
        </p:spPr>
      </p:pic>
      <p:sp>
        <p:nvSpPr>
          <p:cNvPr id="366" name="Google Shape;366;p21"/>
          <p:cNvSpPr/>
          <p:nvPr/>
        </p:nvSpPr>
        <p:spPr>
          <a:xfrm>
            <a:off x="8976576" y="90151"/>
            <a:ext cx="3215424" cy="1692733"/>
          </a:xfrm>
          <a:prstGeom prst="wedgeRoundRectCallout">
            <a:avLst>
              <a:gd name="adj1" fmla="val -8593"/>
              <a:gd name="adj2" fmla="val 72839"/>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đọc đoạn văn thứ hai để trả lời câu hỏi.</a:t>
            </a:r>
            <a:endParaRPr sz="2800" b="0" i="0" u="none" strike="noStrike" cap="none">
              <a:solidFill>
                <a:srgbClr val="C00000"/>
              </a:solidFill>
              <a:latin typeface="Arial Rounded"/>
              <a:ea typeface="Arial Rounded"/>
              <a:cs typeface="Arial Rounded"/>
              <a:sym typeface="Arial Rounded"/>
            </a:endParaRPr>
          </a:p>
        </p:txBody>
      </p:sp>
      <p:grpSp>
        <p:nvGrpSpPr>
          <p:cNvPr id="367" name="Google Shape;367;p21"/>
          <p:cNvGrpSpPr/>
          <p:nvPr/>
        </p:nvGrpSpPr>
        <p:grpSpPr>
          <a:xfrm>
            <a:off x="468337" y="-181703"/>
            <a:ext cx="7949254" cy="3653846"/>
            <a:chOff x="929679" y="-624353"/>
            <a:chExt cx="7949254" cy="3653846"/>
          </a:xfrm>
        </p:grpSpPr>
        <p:pic>
          <p:nvPicPr>
            <p:cNvPr id="368" name="Google Shape;368;p21"/>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69" name="Google Shape;369;p21"/>
            <p:cNvSpPr/>
            <p:nvPr/>
          </p:nvSpPr>
          <p:spPr>
            <a:xfrm>
              <a:off x="2007142" y="433723"/>
              <a:ext cx="5843238"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70C0"/>
                  </a:solidFill>
                  <a:latin typeface="Arial Rounded"/>
                  <a:ea typeface="Arial Rounded"/>
                  <a:cs typeface="Arial Rounded"/>
                  <a:sym typeface="Arial Rounded"/>
                </a:rPr>
                <a:t>Trong giờ kiểm tra Toán, vì sao thầy giáo lại rất lo lắng cho Vích-to Huy-gô?</a:t>
              </a:r>
              <a:endParaRPr/>
            </a:p>
          </p:txBody>
        </p:sp>
      </p:grpSp>
      <p:sp>
        <p:nvSpPr>
          <p:cNvPr id="370" name="Google Shape;370;p21"/>
          <p:cNvSpPr/>
          <p:nvPr/>
        </p:nvSpPr>
        <p:spPr>
          <a:xfrm>
            <a:off x="641324" y="3691313"/>
            <a:ext cx="8909915" cy="2731258"/>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1" name="Google Shape;371;p21"/>
          <p:cNvSpPr/>
          <p:nvPr/>
        </p:nvSpPr>
        <p:spPr>
          <a:xfrm>
            <a:off x="797999" y="3691313"/>
            <a:ext cx="8909915" cy="2776722"/>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Trong giờ kiểm tra Toán, thầy giáo lo lắng cho </a:t>
            </a:r>
            <a:endParaRPr/>
          </a:p>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Vích-to Huy-gô vì trong khi các bạn mải miết làm bài thì không hiểu sao Huy-gô lại ngồi cắn bút từ đầu giờ.</a:t>
            </a:r>
            <a:endParaRPr sz="3000" b="1"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7"/>
                                        </p:tgtEl>
                                        <p:attrNameLst>
                                          <p:attrName>style.visibility</p:attrName>
                                        </p:attrNameLst>
                                      </p:cBhvr>
                                      <p:to>
                                        <p:strVal val="visible"/>
                                      </p:to>
                                    </p:set>
                                    <p:anim calcmode="lin" valueType="num">
                                      <p:cBhvr additive="base">
                                        <p:cTn id="7" dur="500"/>
                                        <p:tgtEl>
                                          <p:spTgt spid="36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65"/>
                                        </p:tgtEl>
                                        <p:attrNameLst>
                                          <p:attrName>style.visibility</p:attrName>
                                        </p:attrNameLst>
                                      </p:cBhvr>
                                      <p:to>
                                        <p:strVal val="visible"/>
                                      </p:to>
                                    </p:set>
                                    <p:animEffect transition="in" filter="fade">
                                      <p:cBhvr>
                                        <p:cTn id="10" dur="500"/>
                                        <p:tgtEl>
                                          <p:spTgt spid="365"/>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66"/>
                                        </p:tgtEl>
                                        <p:attrNameLst>
                                          <p:attrName>style.visibility</p:attrName>
                                        </p:attrNameLst>
                                      </p:cBhvr>
                                      <p:to>
                                        <p:strVal val="visible"/>
                                      </p:to>
                                    </p:set>
                                    <p:animEffect transition="in" filter="fade">
                                      <p:cBhvr>
                                        <p:cTn id="14" dur="500"/>
                                        <p:tgtEl>
                                          <p:spTgt spid="36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5"/>
                                        </p:tgtEl>
                                      </p:cBhvr>
                                    </p:animEffect>
                                    <p:set>
                                      <p:cBhvr>
                                        <p:cTn id="19" dur="1" fill="hold">
                                          <p:stCondLst>
                                            <p:cond delay="500"/>
                                          </p:stCondLst>
                                        </p:cTn>
                                        <p:tgtEl>
                                          <p:spTgt spid="365"/>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66"/>
                                        </p:tgtEl>
                                      </p:cBhvr>
                                    </p:animEffect>
                                    <p:set>
                                      <p:cBhvr>
                                        <p:cTn id="22" dur="1" fill="hold">
                                          <p:stCondLst>
                                            <p:cond delay="500"/>
                                          </p:stCondLst>
                                        </p:cTn>
                                        <p:tgtEl>
                                          <p:spTgt spid="36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71"/>
                                        </p:tgtEl>
                                        <p:attrNameLst>
                                          <p:attrName>style.visibility</p:attrName>
                                        </p:attrNameLst>
                                      </p:cBhvr>
                                      <p:to>
                                        <p:strVal val="visible"/>
                                      </p:to>
                                    </p:set>
                                    <p:anim calcmode="lin" valueType="num">
                                      <p:cBhvr additive="base">
                                        <p:cTn id="27" dur="500"/>
                                        <p:tgtEl>
                                          <p:spTgt spid="371"/>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22"/>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77" name="Google Shape;377;p22"/>
          <p:cNvPicPr preferRelativeResize="0"/>
          <p:nvPr/>
        </p:nvPicPr>
        <p:blipFill rotWithShape="1">
          <a:blip r:embed="rId3">
            <a:alphaModFix/>
          </a:blip>
          <a:srcRect l="47872"/>
          <a:stretch/>
        </p:blipFill>
        <p:spPr>
          <a:xfrm>
            <a:off x="9153475" y="1246601"/>
            <a:ext cx="3038525" cy="5828932"/>
          </a:xfrm>
          <a:prstGeom prst="rect">
            <a:avLst/>
          </a:prstGeom>
          <a:noFill/>
          <a:ln>
            <a:noFill/>
          </a:ln>
        </p:spPr>
      </p:pic>
      <p:sp>
        <p:nvSpPr>
          <p:cNvPr id="378" name="Google Shape;378;p22"/>
          <p:cNvSpPr/>
          <p:nvPr/>
        </p:nvSpPr>
        <p:spPr>
          <a:xfrm>
            <a:off x="8780881" y="228600"/>
            <a:ext cx="3411120" cy="1692733"/>
          </a:xfrm>
          <a:prstGeom prst="wedgeRoundRectCallout">
            <a:avLst>
              <a:gd name="adj1" fmla="val -7399"/>
              <a:gd name="adj2" fmla="val 68981"/>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đọc kĩ đoạn thứ ba và lựa chọn đáp án đúng.</a:t>
            </a:r>
            <a:endParaRPr sz="2800" b="0" i="0" u="none" strike="noStrike" cap="none">
              <a:solidFill>
                <a:srgbClr val="C00000"/>
              </a:solidFill>
              <a:latin typeface="Arial Rounded"/>
              <a:ea typeface="Arial Rounded"/>
              <a:cs typeface="Arial Rounded"/>
              <a:sym typeface="Arial Rounded"/>
            </a:endParaRPr>
          </a:p>
        </p:txBody>
      </p:sp>
      <p:grpSp>
        <p:nvGrpSpPr>
          <p:cNvPr id="379" name="Google Shape;379;p22"/>
          <p:cNvGrpSpPr/>
          <p:nvPr/>
        </p:nvGrpSpPr>
        <p:grpSpPr>
          <a:xfrm>
            <a:off x="-480655" y="-1205592"/>
            <a:ext cx="9946350" cy="7475764"/>
            <a:chOff x="929679" y="-2724149"/>
            <a:chExt cx="9946350" cy="7475764"/>
          </a:xfrm>
        </p:grpSpPr>
        <p:pic>
          <p:nvPicPr>
            <p:cNvPr id="380" name="Google Shape;380;p22"/>
            <p:cNvPicPr preferRelativeResize="0"/>
            <p:nvPr/>
          </p:nvPicPr>
          <p:blipFill rotWithShape="1">
            <a:blip r:embed="rId4">
              <a:alphaModFix/>
            </a:blip>
            <a:srcRect/>
            <a:stretch/>
          </p:blipFill>
          <p:spPr>
            <a:xfrm>
              <a:off x="929679" y="-2724149"/>
              <a:ext cx="9946350" cy="7475764"/>
            </a:xfrm>
            <a:prstGeom prst="rect">
              <a:avLst/>
            </a:prstGeom>
            <a:noFill/>
            <a:ln>
              <a:noFill/>
            </a:ln>
          </p:spPr>
        </p:pic>
        <p:sp>
          <p:nvSpPr>
            <p:cNvPr id="381" name="Google Shape;381;p22"/>
            <p:cNvSpPr/>
            <p:nvPr/>
          </p:nvSpPr>
          <p:spPr>
            <a:xfrm>
              <a:off x="2496868" y="-465745"/>
              <a:ext cx="7189671"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70C0"/>
                  </a:solidFill>
                  <a:latin typeface="Arial Rounded"/>
                  <a:ea typeface="Arial Rounded"/>
                  <a:cs typeface="Arial Rounded"/>
                  <a:sym typeface="Arial Rounded"/>
                </a:rPr>
                <a:t>3. Vì sao thầy giáo lại reo lên khi xem bài của Vích-to Huy-gô?</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a. Vì Huy-gô nộp bài đúng giờ.</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b. Vì Huy-gô làm đúng đáp số.</a:t>
              </a:r>
              <a:endParaRPr/>
            </a:p>
            <a:p>
              <a:pPr marL="0" marR="0" lvl="0" indent="0" algn="just" rtl="0">
                <a:spcBef>
                  <a:spcPts val="0"/>
                </a:spcBef>
                <a:spcAft>
                  <a:spcPts val="0"/>
                </a:spcAft>
                <a:buNone/>
              </a:pPr>
              <a:r>
                <a:rPr lang="en-US" sz="3200" b="0" i="0">
                  <a:solidFill>
                    <a:srgbClr val="000000"/>
                  </a:solidFill>
                  <a:latin typeface="Arial Rounded"/>
                  <a:ea typeface="Arial Rounded"/>
                  <a:cs typeface="Arial Rounded"/>
                  <a:sym typeface="Arial Rounded"/>
                </a:rPr>
                <a:t>c. Vì lời giải toán được Huy-gô viết bằng thơ.</a:t>
              </a:r>
              <a:endParaRPr/>
            </a:p>
          </p:txBody>
        </p:sp>
      </p:grpSp>
      <p:sp>
        <p:nvSpPr>
          <p:cNvPr id="382" name="Google Shape;382;p22"/>
          <p:cNvSpPr/>
          <p:nvPr/>
        </p:nvSpPr>
        <p:spPr>
          <a:xfrm>
            <a:off x="1086534" y="3060246"/>
            <a:ext cx="400092" cy="438150"/>
          </a:xfrm>
          <a:prstGeom prst="ellipse">
            <a:avLst/>
          </a:prstGeom>
          <a:noFill/>
          <a:ln w="5715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79"/>
                                        </p:tgtEl>
                                        <p:attrNameLst>
                                          <p:attrName>style.visibility</p:attrName>
                                        </p:attrNameLst>
                                      </p:cBhvr>
                                      <p:to>
                                        <p:strVal val="visible"/>
                                      </p:to>
                                    </p:set>
                                    <p:anim calcmode="lin" valueType="num">
                                      <p:cBhvr additive="base">
                                        <p:cTn id="7" dur="500"/>
                                        <p:tgtEl>
                                          <p:spTgt spid="379"/>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77"/>
                                        </p:tgtEl>
                                        <p:attrNameLst>
                                          <p:attrName>style.visibility</p:attrName>
                                        </p:attrNameLst>
                                      </p:cBhvr>
                                      <p:to>
                                        <p:strVal val="visible"/>
                                      </p:to>
                                    </p:set>
                                    <p:animEffect transition="in" filter="fade">
                                      <p:cBhvr>
                                        <p:cTn id="10" dur="500"/>
                                        <p:tgtEl>
                                          <p:spTgt spid="37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78"/>
                                        </p:tgtEl>
                                        <p:attrNameLst>
                                          <p:attrName>style.visibility</p:attrName>
                                        </p:attrNameLst>
                                      </p:cBhvr>
                                      <p:to>
                                        <p:strVal val="visible"/>
                                      </p:to>
                                    </p:set>
                                    <p:animEffect transition="in" filter="fade">
                                      <p:cBhvr>
                                        <p:cTn id="14" dur="500"/>
                                        <p:tgtEl>
                                          <p:spTgt spid="37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77"/>
                                        </p:tgtEl>
                                      </p:cBhvr>
                                    </p:animEffect>
                                    <p:set>
                                      <p:cBhvr>
                                        <p:cTn id="19" dur="1" fill="hold">
                                          <p:stCondLst>
                                            <p:cond delay="500"/>
                                          </p:stCondLst>
                                        </p:cTn>
                                        <p:tgtEl>
                                          <p:spTgt spid="37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78"/>
                                        </p:tgtEl>
                                      </p:cBhvr>
                                    </p:animEffect>
                                    <p:set>
                                      <p:cBhvr>
                                        <p:cTn id="22" dur="1" fill="hold">
                                          <p:stCondLst>
                                            <p:cond delay="500"/>
                                          </p:stCondLst>
                                        </p:cTn>
                                        <p:tgtEl>
                                          <p:spTgt spid="37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82"/>
                                        </p:tgtEl>
                                        <p:attrNameLst>
                                          <p:attrName>style.visibility</p:attrName>
                                        </p:attrNameLst>
                                      </p:cBhvr>
                                      <p:to>
                                        <p:strVal val="visible"/>
                                      </p:to>
                                    </p:set>
                                    <p:animEffect transition="in" filter="fade">
                                      <p:cBhvr>
                                        <p:cTn id="27"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4"/>
          <p:cNvPicPr preferRelativeResize="0"/>
          <p:nvPr/>
        </p:nvPicPr>
        <p:blipFill rotWithShape="1">
          <a:blip r:embed="rId3">
            <a:alphaModFix/>
          </a:blip>
          <a:srcRect/>
          <a:stretch/>
        </p:blipFill>
        <p:spPr>
          <a:xfrm>
            <a:off x="4424362" y="941854"/>
            <a:ext cx="3343275" cy="609600"/>
          </a:xfrm>
          <a:prstGeom prst="rect">
            <a:avLst/>
          </a:prstGeom>
          <a:noFill/>
          <a:ln>
            <a:noFill/>
          </a:ln>
        </p:spPr>
      </p:pic>
      <p:sp>
        <p:nvSpPr>
          <p:cNvPr id="147" name="Google Shape;147;p4"/>
          <p:cNvSpPr txBox="1"/>
          <p:nvPr/>
        </p:nvSpPr>
        <p:spPr>
          <a:xfrm>
            <a:off x="4857898" y="1551454"/>
            <a:ext cx="326446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u="none" strike="noStrike" cap="none">
                <a:solidFill>
                  <a:srgbClr val="FF0000"/>
                </a:solidFill>
                <a:latin typeface="Coiny"/>
                <a:ea typeface="Coiny"/>
                <a:cs typeface="Coiny"/>
                <a:sym typeface="Coiny"/>
              </a:rPr>
              <a:t>Bài 11 – Đọc</a:t>
            </a:r>
            <a:endParaRPr sz="3600" b="1">
              <a:solidFill>
                <a:srgbClr val="FF0000"/>
              </a:solidFill>
              <a:latin typeface="Coiny"/>
              <a:ea typeface="Coiny"/>
              <a:cs typeface="Coiny"/>
              <a:sym typeface="Coiny"/>
            </a:endParaRPr>
          </a:p>
        </p:txBody>
      </p:sp>
      <p:pic>
        <p:nvPicPr>
          <p:cNvPr id="148" name="Google Shape;148;p4"/>
          <p:cNvPicPr preferRelativeResize="0"/>
          <p:nvPr/>
        </p:nvPicPr>
        <p:blipFill rotWithShape="1">
          <a:blip r:embed="rId4">
            <a:alphaModFix/>
          </a:blip>
          <a:srcRect/>
          <a:stretch/>
        </p:blipFill>
        <p:spPr>
          <a:xfrm>
            <a:off x="2983517" y="2045674"/>
            <a:ext cx="6224966" cy="1383326"/>
          </a:xfrm>
          <a:prstGeom prst="rect">
            <a:avLst/>
          </a:prstGeom>
          <a:noFill/>
          <a:ln>
            <a:noFill/>
          </a:ln>
        </p:spPr>
      </p:pic>
      <p:sp>
        <p:nvSpPr>
          <p:cNvPr id="149" name="Google Shape;149;p4"/>
          <p:cNvSpPr/>
          <p:nvPr/>
        </p:nvSpPr>
        <p:spPr>
          <a:xfrm>
            <a:off x="653143" y="5094514"/>
            <a:ext cx="10885714" cy="138332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50" name="Google Shape;150;p4"/>
          <p:cNvPicPr preferRelativeResize="0"/>
          <p:nvPr/>
        </p:nvPicPr>
        <p:blipFill rotWithShape="1">
          <a:blip r:embed="rId5">
            <a:alphaModFix/>
          </a:blip>
          <a:srcRect/>
          <a:stretch/>
        </p:blipFill>
        <p:spPr>
          <a:xfrm rot="-5400000">
            <a:off x="4514433" y="1686052"/>
            <a:ext cx="3181322" cy="624315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fade">
                                      <p:cBhvr>
                                        <p:cTn id="7" dur="500"/>
                                        <p:tgtEl>
                                          <p:spTgt spid="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7"/>
                                        </p:tgtEl>
                                        <p:attrNameLst>
                                          <p:attrName>style.visibility</p:attrName>
                                        </p:attrNameLst>
                                      </p:cBhvr>
                                      <p:to>
                                        <p:strVal val="visible"/>
                                      </p:to>
                                    </p:set>
                                    <p:animEffect transition="in" filter="fade">
                                      <p:cBhvr>
                                        <p:cTn id="12" dur="500"/>
                                        <p:tgtEl>
                                          <p:spTgt spid="147"/>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48"/>
                                        </p:tgtEl>
                                        <p:attrNameLst>
                                          <p:attrName>style.visibility</p:attrName>
                                        </p:attrNameLst>
                                      </p:cBhvr>
                                      <p:to>
                                        <p:strVal val="visible"/>
                                      </p:to>
                                    </p:set>
                                    <p:anim calcmode="lin" valueType="num">
                                      <p:cBhvr additive="base">
                                        <p:cTn id="17" dur="500"/>
                                        <p:tgtEl>
                                          <p:spTgt spid="148"/>
                                        </p:tgtEl>
                                        <p:attrNameLst>
                                          <p:attrName>ppt_w</p:attrName>
                                        </p:attrNameLst>
                                      </p:cBhvr>
                                      <p:tavLst>
                                        <p:tav tm="0">
                                          <p:val>
                                            <p:strVal val="0"/>
                                          </p:val>
                                        </p:tav>
                                        <p:tav tm="100000">
                                          <p:val>
                                            <p:strVal val="#ppt_w"/>
                                          </p:val>
                                        </p:tav>
                                      </p:tavLst>
                                    </p:anim>
                                    <p:anim calcmode="lin" valueType="num">
                                      <p:cBhvr additive="base">
                                        <p:cTn id="18" dur="500"/>
                                        <p:tgtEl>
                                          <p:spTgt spid="148"/>
                                        </p:tgtEl>
                                        <p:attrNameLst>
                                          <p:attrName>ppt_h</p:attrName>
                                        </p:attrNameLst>
                                      </p:cBhvr>
                                      <p:tavLst>
                                        <p:tav tm="0">
                                          <p:val>
                                            <p:strVal val="0"/>
                                          </p:val>
                                        </p:tav>
                                        <p:tav tm="100000">
                                          <p:val>
                                            <p:strVal val="#ppt_h"/>
                                          </p:val>
                                        </p:tav>
                                      </p:tavLst>
                                    </p:anim>
                                  </p:childTnLst>
                                </p:cTn>
                              </p:par>
                              <p:par>
                                <p:cTn id="19" presetID="1" presetClass="entr" presetSubtype="0" fill="hold" nodeType="withEffect">
                                  <p:stCondLst>
                                    <p:cond delay="0"/>
                                  </p:stCondLst>
                                  <p:childTnLst>
                                    <p:set>
                                      <p:cBhvr>
                                        <p:cTn id="20" dur="1" fill="hold">
                                          <p:stCondLst>
                                            <p:cond delay="0"/>
                                          </p:stCondLst>
                                        </p:cTn>
                                        <p:tgtEl>
                                          <p:spTgt spid="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23"/>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Rounded"/>
              <a:ea typeface="Arial Rounded"/>
              <a:cs typeface="Arial Rounded"/>
              <a:sym typeface="Arial Rounded"/>
            </a:endParaRPr>
          </a:p>
        </p:txBody>
      </p:sp>
      <p:pic>
        <p:nvPicPr>
          <p:cNvPr id="388" name="Google Shape;388;p23"/>
          <p:cNvPicPr preferRelativeResize="0"/>
          <p:nvPr/>
        </p:nvPicPr>
        <p:blipFill rotWithShape="1">
          <a:blip r:embed="rId3">
            <a:alphaModFix/>
          </a:blip>
          <a:srcRect l="47872"/>
          <a:stretch/>
        </p:blipFill>
        <p:spPr>
          <a:xfrm>
            <a:off x="9153475" y="1427034"/>
            <a:ext cx="3038525" cy="5828932"/>
          </a:xfrm>
          <a:prstGeom prst="rect">
            <a:avLst/>
          </a:prstGeom>
          <a:noFill/>
          <a:ln>
            <a:noFill/>
          </a:ln>
        </p:spPr>
      </p:pic>
      <p:sp>
        <p:nvSpPr>
          <p:cNvPr id="389" name="Google Shape;389;p23"/>
          <p:cNvSpPr/>
          <p:nvPr/>
        </p:nvSpPr>
        <p:spPr>
          <a:xfrm>
            <a:off x="8310184" y="360867"/>
            <a:ext cx="3646442" cy="1692733"/>
          </a:xfrm>
          <a:prstGeom prst="wedgeRoundRectCallout">
            <a:avLst>
              <a:gd name="adj1" fmla="val -1244"/>
              <a:gd name="adj2" fmla="val 72839"/>
              <a:gd name="adj3" fmla="val 16667"/>
            </a:avLst>
          </a:prstGeom>
          <a:solidFill>
            <a:srgbClr val="FFFFFF"/>
          </a:solidFill>
          <a:ln w="762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a:solidFill>
                  <a:schemeClr val="dk1"/>
                </a:solidFill>
                <a:latin typeface="Arial Rounded"/>
                <a:ea typeface="Arial Rounded"/>
                <a:cs typeface="Arial Rounded"/>
                <a:sym typeface="Arial Rounded"/>
              </a:rPr>
              <a:t>Em suy nghĩ và đưa ra nhận xét của mình về Huy-gô.</a:t>
            </a:r>
            <a:endParaRPr sz="2800" b="0" i="0" u="none" strike="noStrike" cap="none">
              <a:solidFill>
                <a:srgbClr val="C00000"/>
              </a:solidFill>
              <a:latin typeface="Arial Rounded"/>
              <a:ea typeface="Arial Rounded"/>
              <a:cs typeface="Arial Rounded"/>
              <a:sym typeface="Arial Rounded"/>
            </a:endParaRPr>
          </a:p>
        </p:txBody>
      </p:sp>
      <p:grpSp>
        <p:nvGrpSpPr>
          <p:cNvPr id="390" name="Google Shape;390;p23"/>
          <p:cNvGrpSpPr/>
          <p:nvPr/>
        </p:nvGrpSpPr>
        <p:grpSpPr>
          <a:xfrm>
            <a:off x="313350" y="-224846"/>
            <a:ext cx="7949254" cy="3653846"/>
            <a:chOff x="929679" y="-624353"/>
            <a:chExt cx="7949254" cy="3653846"/>
          </a:xfrm>
        </p:grpSpPr>
        <p:pic>
          <p:nvPicPr>
            <p:cNvPr id="391" name="Google Shape;391;p23"/>
            <p:cNvPicPr preferRelativeResize="0"/>
            <p:nvPr/>
          </p:nvPicPr>
          <p:blipFill rotWithShape="1">
            <a:blip r:embed="rId4">
              <a:alphaModFix/>
            </a:blip>
            <a:srcRect/>
            <a:stretch/>
          </p:blipFill>
          <p:spPr>
            <a:xfrm>
              <a:off x="929679" y="-624353"/>
              <a:ext cx="7949254" cy="3653846"/>
            </a:xfrm>
            <a:prstGeom prst="rect">
              <a:avLst/>
            </a:prstGeom>
            <a:noFill/>
            <a:ln>
              <a:noFill/>
            </a:ln>
          </p:spPr>
        </p:pic>
        <p:sp>
          <p:nvSpPr>
            <p:cNvPr id="392" name="Google Shape;392;p23"/>
            <p:cNvSpPr/>
            <p:nvPr/>
          </p:nvSpPr>
          <p:spPr>
            <a:xfrm>
              <a:off x="1982686" y="663961"/>
              <a:ext cx="5843238" cy="107721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70C0"/>
                  </a:solidFill>
                  <a:latin typeface="Arial Rounded"/>
                  <a:ea typeface="Arial Rounded"/>
                  <a:cs typeface="Arial Rounded"/>
                  <a:sym typeface="Arial Rounded"/>
                </a:rPr>
                <a:t>4. Qua giờ kiểm tra Toán, em thấy Huy-gô là người thế nào?</a:t>
              </a:r>
              <a:endParaRPr/>
            </a:p>
          </p:txBody>
        </p:sp>
      </p:grpSp>
      <p:sp>
        <p:nvSpPr>
          <p:cNvPr id="393" name="Google Shape;393;p23"/>
          <p:cNvSpPr/>
          <p:nvPr/>
        </p:nvSpPr>
        <p:spPr>
          <a:xfrm>
            <a:off x="514347" y="3665217"/>
            <a:ext cx="8639125" cy="2320443"/>
          </a:xfrm>
          <a:prstGeom prst="roundRect">
            <a:avLst>
              <a:gd name="adj" fmla="val 16667"/>
            </a:avLst>
          </a:prstGeom>
          <a:solidFill>
            <a:schemeClr val="lt2"/>
          </a:solidFill>
          <a:ln w="12700" cap="flat" cmpd="sng">
            <a:solidFill>
              <a:srgbClr val="D5DBE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94" name="Google Shape;394;p23"/>
          <p:cNvSpPr/>
          <p:nvPr/>
        </p:nvSpPr>
        <p:spPr>
          <a:xfrm>
            <a:off x="514349" y="3665218"/>
            <a:ext cx="8639125" cy="2084225"/>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en-US" sz="3000">
                <a:solidFill>
                  <a:srgbClr val="FF0000"/>
                </a:solidFill>
                <a:latin typeface="Arial Rounded"/>
                <a:ea typeface="Arial Rounded"/>
                <a:cs typeface="Arial Rounded"/>
                <a:sym typeface="Arial Rounded"/>
              </a:rPr>
              <a:t>Qua giờ kiểm tra Toán, em thấy Vích-to Huy-gô không chỉ là một cậu bé thông minh mà còn là một người có năng khiếu thơ ca..</a:t>
            </a:r>
            <a:endParaRPr sz="3000" b="1" i="0" u="none" strike="noStrike" cap="none">
              <a:solidFill>
                <a:srgbClr val="FF0000"/>
              </a:solidFill>
              <a:latin typeface="Arial Rounded"/>
              <a:ea typeface="Arial Rounded"/>
              <a:cs typeface="Arial Rounded"/>
              <a:sym typeface="Arial Round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0"/>
                                        </p:tgtEl>
                                        <p:attrNameLst>
                                          <p:attrName>style.visibility</p:attrName>
                                        </p:attrNameLst>
                                      </p:cBhvr>
                                      <p:to>
                                        <p:strVal val="visible"/>
                                      </p:to>
                                    </p:set>
                                    <p:anim calcmode="lin" valueType="num">
                                      <p:cBhvr additive="base">
                                        <p:cTn id="7" dur="500"/>
                                        <p:tgtEl>
                                          <p:spTgt spid="390"/>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388"/>
                                        </p:tgtEl>
                                        <p:attrNameLst>
                                          <p:attrName>style.visibility</p:attrName>
                                        </p:attrNameLst>
                                      </p:cBhvr>
                                      <p:to>
                                        <p:strVal val="visible"/>
                                      </p:to>
                                    </p:set>
                                    <p:animEffect transition="in" filter="fade">
                                      <p:cBhvr>
                                        <p:cTn id="10" dur="500"/>
                                        <p:tgtEl>
                                          <p:spTgt spid="38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500"/>
                                        <p:tgtEl>
                                          <p:spTgt spid="38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88"/>
                                        </p:tgtEl>
                                      </p:cBhvr>
                                    </p:animEffect>
                                    <p:set>
                                      <p:cBhvr>
                                        <p:cTn id="19" dur="1" fill="hold">
                                          <p:stCondLst>
                                            <p:cond delay="500"/>
                                          </p:stCondLst>
                                        </p:cTn>
                                        <p:tgtEl>
                                          <p:spTgt spid="38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89"/>
                                        </p:tgtEl>
                                      </p:cBhvr>
                                    </p:animEffect>
                                    <p:set>
                                      <p:cBhvr>
                                        <p:cTn id="22" dur="1" fill="hold">
                                          <p:stCondLst>
                                            <p:cond delay="500"/>
                                          </p:stCondLst>
                                        </p:cTn>
                                        <p:tgtEl>
                                          <p:spTgt spid="38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94"/>
                                        </p:tgtEl>
                                        <p:attrNameLst>
                                          <p:attrName>style.visibility</p:attrName>
                                        </p:attrNameLst>
                                      </p:cBhvr>
                                      <p:to>
                                        <p:strVal val="visible"/>
                                      </p:to>
                                    </p:set>
                                    <p:anim calcmode="lin" valueType="num">
                                      <p:cBhvr additive="base">
                                        <p:cTn id="27" dur="500"/>
                                        <p:tgtEl>
                                          <p:spTgt spid="394"/>
                                        </p:tgtEl>
                                        <p:attrNameLst>
                                          <p:attrName>ppt_x</p:attrName>
                                        </p:attrNameLst>
                                      </p:cBhvr>
                                      <p:tavLst>
                                        <p:tav tm="0">
                                          <p:val>
                                            <p:strVal val="#ppt_x-1"/>
                                          </p:val>
                                        </p:tav>
                                        <p:tav tm="100000">
                                          <p:val>
                                            <p:strVal val="#ppt_x"/>
                                          </p:val>
                                        </p:tav>
                                      </p:tavLst>
                                    </p:anim>
                                  </p:childTnLst>
                                </p:cTn>
                              </p:par>
                              <p:par>
                                <p:cTn id="28" presetID="1" presetClass="entr" presetSubtype="0" fill="hold" nodeType="withEffect">
                                  <p:stCondLst>
                                    <p:cond delay="0"/>
                                  </p:stCondLst>
                                  <p:childTnLst>
                                    <p:set>
                                      <p:cBhvr>
                                        <p:cTn id="29" dur="1" fill="hold">
                                          <p:stCondLst>
                                            <p:cond delay="0"/>
                                          </p:stCondLst>
                                        </p:cTn>
                                        <p:tgtEl>
                                          <p:spTgt spid="3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24"/>
          <p:cNvSpPr/>
          <p:nvPr/>
        </p:nvSpPr>
        <p:spPr>
          <a:xfrm>
            <a:off x="370390" y="324091"/>
            <a:ext cx="11250592" cy="601883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400" name="Google Shape;400;p24" descr="Victor Hugo: Tiểu sử cuộc đời và những tác phẩm kinh điển"/>
          <p:cNvPicPr preferRelativeResize="0"/>
          <p:nvPr/>
        </p:nvPicPr>
        <p:blipFill rotWithShape="1">
          <a:blip r:embed="rId3">
            <a:alphaModFix/>
          </a:blip>
          <a:srcRect/>
          <a:stretch/>
        </p:blipFill>
        <p:spPr>
          <a:xfrm>
            <a:off x="477629" y="1208654"/>
            <a:ext cx="4229492" cy="4229492"/>
          </a:xfrm>
          <a:prstGeom prst="rect">
            <a:avLst/>
          </a:prstGeom>
          <a:noFill/>
          <a:ln>
            <a:noFill/>
          </a:ln>
        </p:spPr>
      </p:pic>
      <p:sp>
        <p:nvSpPr>
          <p:cNvPr id="401" name="Google Shape;401;p24"/>
          <p:cNvSpPr txBox="1"/>
          <p:nvPr/>
        </p:nvSpPr>
        <p:spPr>
          <a:xfrm>
            <a:off x="4918435" y="515073"/>
            <a:ext cx="6491232" cy="3170058"/>
          </a:xfrm>
          <a:prstGeom prst="rect">
            <a:avLst/>
          </a:prstGeom>
          <a:noFill/>
          <a:ln>
            <a:noFill/>
          </a:ln>
        </p:spPr>
        <p:txBody>
          <a:bodyPr spcFirstLastPara="1" wrap="square" lIns="91425" tIns="45700" rIns="91425" bIns="45700" anchor="t" anchorCtr="0">
            <a:spAutoFit/>
          </a:bodyPr>
          <a:lstStyle/>
          <a:p>
            <a:pPr marL="0" marR="0" lvl="0" indent="0" algn="just" rtl="0">
              <a:lnSpc>
                <a:spcPct val="200000"/>
              </a:lnSpc>
              <a:spcBef>
                <a:spcPts val="0"/>
              </a:spcBef>
              <a:spcAft>
                <a:spcPts val="0"/>
              </a:spcAft>
              <a:buNone/>
            </a:pP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Vích</a:t>
            </a:r>
            <a:r>
              <a:rPr lang="en-US" sz="2000" dirty="0">
                <a:solidFill>
                  <a:srgbClr val="002060"/>
                </a:solidFill>
                <a:latin typeface="Arial Rounded"/>
                <a:ea typeface="Arial Rounded"/>
                <a:cs typeface="Arial Rounded"/>
                <a:sym typeface="Arial Rounded"/>
              </a:rPr>
              <a:t>-to </a:t>
            </a:r>
            <a:r>
              <a:rPr lang="en-US" sz="2000" dirty="0" err="1">
                <a:solidFill>
                  <a:srgbClr val="002060"/>
                </a:solidFill>
                <a:latin typeface="Arial Rounded"/>
                <a:ea typeface="Arial Rounded"/>
                <a:cs typeface="Arial Rounded"/>
                <a:sym typeface="Arial Rounded"/>
              </a:rPr>
              <a:t>Huy-gô</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là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một</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nhà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văn</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nhà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thơ</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nhà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viết</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kịch</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nổi</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tiếng</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của</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Pháp</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Ông</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đồng</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thời</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cũng</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là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một</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nhà</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chính</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trị</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một</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trí</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thức</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dấn</a:t>
            </a:r>
            <a:r>
              <a:rPr lang="en-US" sz="2000" dirty="0">
                <a:solidFill>
                  <a:srgbClr val="002060"/>
                </a:solidFill>
                <a:latin typeface="Arial Rounded"/>
                <a:ea typeface="Arial Rounded"/>
                <a:cs typeface="Arial Rounded"/>
                <a:sym typeface="Arial Rounded"/>
              </a:rPr>
              <a:t> </a:t>
            </a:r>
            <a:r>
              <a:rPr lang="en-US" sz="2000" dirty="0" err="1" smtClean="0">
                <a:solidFill>
                  <a:srgbClr val="002060"/>
                </a:solidFill>
                <a:latin typeface="Arial Rounded"/>
                <a:ea typeface="Arial Rounded"/>
                <a:cs typeface="Arial Rounded"/>
                <a:sym typeface="Arial Rounded"/>
              </a:rPr>
              <a:t>thân</a:t>
            </a:r>
            <a:r>
              <a:rPr lang="en-US" sz="2000" dirty="0" smtClean="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tiêu</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biểu</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của</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thế</a:t>
            </a:r>
            <a:r>
              <a:rPr lang="en-US" sz="2000" dirty="0">
                <a:solidFill>
                  <a:srgbClr val="002060"/>
                </a:solidFill>
                <a:latin typeface="Arial Rounded"/>
                <a:ea typeface="Arial Rounded"/>
                <a:cs typeface="Arial Rounded"/>
                <a:sym typeface="Arial Rounded"/>
              </a:rPr>
              <a:t> </a:t>
            </a:r>
            <a:r>
              <a:rPr lang="en-US" sz="2000" dirty="0" err="1">
                <a:solidFill>
                  <a:srgbClr val="002060"/>
                </a:solidFill>
                <a:latin typeface="Arial Rounded"/>
                <a:ea typeface="Arial Rounded"/>
                <a:cs typeface="Arial Rounded"/>
                <a:sym typeface="Arial Rounded"/>
              </a:rPr>
              <a:t>kỉ</a:t>
            </a:r>
            <a:r>
              <a:rPr lang="en-US" sz="2000" dirty="0">
                <a:solidFill>
                  <a:srgbClr val="002060"/>
                </a:solidFill>
                <a:latin typeface="Arial Rounded"/>
                <a:ea typeface="Arial Rounded"/>
                <a:cs typeface="Arial Rounded"/>
                <a:sym typeface="Arial Rounded"/>
              </a:rPr>
              <a:t> XIX. </a:t>
            </a:r>
            <a:endParaRPr dirty="0"/>
          </a:p>
          <a:p>
            <a:pPr marL="0" marR="0" lvl="0" indent="0" algn="just" rtl="0">
              <a:lnSpc>
                <a:spcPct val="200000"/>
              </a:lnSpc>
              <a:spcBef>
                <a:spcPts val="0"/>
              </a:spcBef>
              <a:spcAft>
                <a:spcPts val="0"/>
              </a:spcAft>
              <a:buNone/>
            </a:pP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Tác</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phẩm</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tiêu</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biểu</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Nhà</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thờ</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Đức</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bà</a:t>
            </a:r>
            <a:r>
              <a:rPr lang="en-US" sz="2000" b="0" i="0" u="none" strike="noStrike" cap="none" dirty="0">
                <a:solidFill>
                  <a:srgbClr val="002060"/>
                </a:solidFill>
                <a:latin typeface="Arial Rounded"/>
                <a:ea typeface="Arial Rounded"/>
                <a:cs typeface="Arial Rounded"/>
                <a:sym typeface="Arial Rounded"/>
              </a:rPr>
              <a:t> Pa-</a:t>
            </a:r>
            <a:r>
              <a:rPr lang="en-US" sz="2000" b="0" i="0" u="none" strike="noStrike" cap="none" dirty="0" err="1">
                <a:solidFill>
                  <a:srgbClr val="002060"/>
                </a:solidFill>
                <a:latin typeface="Arial Rounded"/>
                <a:ea typeface="Arial Rounded"/>
                <a:cs typeface="Arial Rounded"/>
                <a:sym typeface="Arial Rounded"/>
              </a:rPr>
              <a:t>ri</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Những</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người</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khốn</a:t>
            </a:r>
            <a:r>
              <a:rPr lang="en-US" sz="2000" b="0" i="0" u="none" strike="noStrike" cap="none" dirty="0">
                <a:solidFill>
                  <a:srgbClr val="002060"/>
                </a:solidFill>
                <a:latin typeface="Arial Rounded"/>
                <a:ea typeface="Arial Rounded"/>
                <a:cs typeface="Arial Rounded"/>
                <a:sym typeface="Arial Rounded"/>
              </a:rPr>
              <a:t> </a:t>
            </a:r>
            <a:r>
              <a:rPr lang="en-US" sz="2000" b="0" i="0" u="none" strike="noStrike" cap="none" dirty="0" err="1">
                <a:solidFill>
                  <a:srgbClr val="002060"/>
                </a:solidFill>
                <a:latin typeface="Arial Rounded"/>
                <a:ea typeface="Arial Rounded"/>
                <a:cs typeface="Arial Rounded"/>
                <a:sym typeface="Arial Rounded"/>
              </a:rPr>
              <a:t>khổ</a:t>
            </a:r>
            <a:endParaRPr sz="2000" b="0" i="0" u="none" strike="noStrike" cap="none" dirty="0">
              <a:solidFill>
                <a:srgbClr val="002060"/>
              </a:solidFill>
              <a:latin typeface="Arial Rounded"/>
              <a:ea typeface="Arial Rounded"/>
              <a:cs typeface="Arial Rounded"/>
              <a:sym typeface="Arial Rounded"/>
            </a:endParaRPr>
          </a:p>
        </p:txBody>
      </p:sp>
      <p:pic>
        <p:nvPicPr>
          <p:cNvPr id="402" name="Google Shape;402;p24" descr="Nhà văn Victor Hugo - Tiểu sử cuộc đời và sự nghiệp sáng tác"/>
          <p:cNvPicPr preferRelativeResize="0"/>
          <p:nvPr/>
        </p:nvPicPr>
        <p:blipFill rotWithShape="1">
          <a:blip r:embed="rId4">
            <a:alphaModFix/>
          </a:blip>
          <a:srcRect/>
          <a:stretch/>
        </p:blipFill>
        <p:spPr>
          <a:xfrm>
            <a:off x="7339856" y="3862883"/>
            <a:ext cx="3780150" cy="2123184"/>
          </a:xfrm>
          <a:prstGeom prst="rect">
            <a:avLst/>
          </a:prstGeom>
          <a:noFill/>
          <a:ln>
            <a:noFill/>
          </a:ln>
        </p:spPr>
      </p:pic>
      <p:pic>
        <p:nvPicPr>
          <p:cNvPr id="403" name="Google Shape;403;p24"/>
          <p:cNvPicPr preferRelativeResize="0"/>
          <p:nvPr/>
        </p:nvPicPr>
        <p:blipFill rotWithShape="1">
          <a:blip r:embed="rId5">
            <a:alphaModFix/>
          </a:blip>
          <a:srcRect/>
          <a:stretch/>
        </p:blipFill>
        <p:spPr>
          <a:xfrm>
            <a:off x="5224019" y="3724706"/>
            <a:ext cx="1797380" cy="26849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01"/>
                                        </p:tgtEl>
                                        <p:attrNameLst>
                                          <p:attrName>style.visibility</p:attrName>
                                        </p:attrNameLst>
                                      </p:cBhvr>
                                      <p:to>
                                        <p:strVal val="visible"/>
                                      </p:to>
                                    </p:set>
                                    <p:animEffect transition="in" filter="fade">
                                      <p:cBhvr>
                                        <p:cTn id="11" dur="500"/>
                                        <p:tgtEl>
                                          <p:spTgt spid="40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03"/>
                                        </p:tgtEl>
                                        <p:attrNameLst>
                                          <p:attrName>style.visibility</p:attrName>
                                        </p:attrNameLst>
                                      </p:cBhvr>
                                      <p:to>
                                        <p:strVal val="visible"/>
                                      </p:to>
                                    </p:set>
                                    <p:animEffect transition="in" filter="fade">
                                      <p:cBhvr>
                                        <p:cTn id="15" dur="500"/>
                                        <p:tgtEl>
                                          <p:spTgt spid="403"/>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402"/>
                                        </p:tgtEl>
                                        <p:attrNameLst>
                                          <p:attrName>style.visibility</p:attrName>
                                        </p:attrNameLst>
                                      </p:cBhvr>
                                      <p:to>
                                        <p:strVal val="visible"/>
                                      </p:to>
                                    </p:set>
                                    <p:animEffect transition="in" filter="fade">
                                      <p:cBhvr>
                                        <p:cTn id="19"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25"/>
          <p:cNvGrpSpPr/>
          <p:nvPr/>
        </p:nvGrpSpPr>
        <p:grpSpPr>
          <a:xfrm>
            <a:off x="3826234" y="-273144"/>
            <a:ext cx="5143594" cy="3985173"/>
            <a:chOff x="3825327" y="-288795"/>
            <a:chExt cx="3985173" cy="3985173"/>
          </a:xfrm>
        </p:grpSpPr>
        <p:pic>
          <p:nvPicPr>
            <p:cNvPr id="409" name="Google Shape;409;p25"/>
            <p:cNvPicPr preferRelativeResize="0"/>
            <p:nvPr/>
          </p:nvPicPr>
          <p:blipFill rotWithShape="1">
            <a:blip r:embed="rId3">
              <a:alphaModFix/>
            </a:blip>
            <a:srcRect/>
            <a:stretch/>
          </p:blipFill>
          <p:spPr>
            <a:xfrm>
              <a:off x="3825327" y="-288795"/>
              <a:ext cx="3985173" cy="3985173"/>
            </a:xfrm>
            <a:prstGeom prst="rect">
              <a:avLst/>
            </a:prstGeom>
            <a:noFill/>
            <a:ln>
              <a:noFill/>
            </a:ln>
          </p:spPr>
        </p:pic>
        <p:sp>
          <p:nvSpPr>
            <p:cNvPr id="410" name="Google Shape;410;p25"/>
            <p:cNvSpPr txBox="1"/>
            <p:nvPr/>
          </p:nvSpPr>
          <p:spPr>
            <a:xfrm>
              <a:off x="4414026" y="1239207"/>
              <a:ext cx="339647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3200"/>
                <a:buFont typeface="Arial Rounded"/>
                <a:buNone/>
              </a:pPr>
              <a:r>
                <a:rPr lang="en-US" sz="3200" b="1" i="0" u="none" strike="noStrike" cap="none">
                  <a:solidFill>
                    <a:srgbClr val="FFFFFF"/>
                  </a:solidFill>
                  <a:latin typeface="Arial Rounded"/>
                  <a:ea typeface="Arial Rounded"/>
                  <a:cs typeface="Arial Rounded"/>
                  <a:sym typeface="Arial Rounded"/>
                </a:rPr>
                <a:t>Nội dung bài đọc</a:t>
              </a:r>
              <a:endParaRPr sz="3200" b="1" i="0" u="none" strike="noStrike" cap="none">
                <a:solidFill>
                  <a:srgbClr val="FFFFFF"/>
                </a:solidFill>
                <a:latin typeface="Arial Rounded"/>
                <a:ea typeface="Arial Rounded"/>
                <a:cs typeface="Arial Rounded"/>
                <a:sym typeface="Arial Rounded"/>
              </a:endParaRPr>
            </a:p>
          </p:txBody>
        </p:sp>
      </p:grpSp>
      <p:sp>
        <p:nvSpPr>
          <p:cNvPr id="411" name="Google Shape;411;p25"/>
          <p:cNvSpPr/>
          <p:nvPr/>
        </p:nvSpPr>
        <p:spPr>
          <a:xfrm>
            <a:off x="966787" y="2894710"/>
            <a:ext cx="10258425" cy="2123658"/>
          </a:xfrm>
          <a:custGeom>
            <a:avLst/>
            <a:gdLst/>
            <a:ahLst/>
            <a:cxnLst/>
            <a:rect l="l" t="t" r="r" b="b"/>
            <a:pathLst>
              <a:path w="10258425" h="2800767" extrusionOk="0">
                <a:moveTo>
                  <a:pt x="0" y="0"/>
                </a:moveTo>
                <a:cubicBezTo>
                  <a:pt x="139884" y="-22009"/>
                  <a:pt x="529804" y="46299"/>
                  <a:pt x="672497" y="0"/>
                </a:cubicBezTo>
                <a:cubicBezTo>
                  <a:pt x="815190" y="-46299"/>
                  <a:pt x="1183869" y="33051"/>
                  <a:pt x="1344993" y="0"/>
                </a:cubicBezTo>
                <a:cubicBezTo>
                  <a:pt x="1506117" y="-33051"/>
                  <a:pt x="1926956" y="85873"/>
                  <a:pt x="2120075" y="0"/>
                </a:cubicBezTo>
                <a:cubicBezTo>
                  <a:pt x="2313194" y="-85873"/>
                  <a:pt x="2363777" y="42620"/>
                  <a:pt x="2484819" y="0"/>
                </a:cubicBezTo>
                <a:cubicBezTo>
                  <a:pt x="2605861" y="-42620"/>
                  <a:pt x="2823920" y="31701"/>
                  <a:pt x="2952147" y="0"/>
                </a:cubicBezTo>
                <a:cubicBezTo>
                  <a:pt x="3080374" y="-31701"/>
                  <a:pt x="3400256" y="27697"/>
                  <a:pt x="3624644" y="0"/>
                </a:cubicBezTo>
                <a:cubicBezTo>
                  <a:pt x="3849032" y="-27697"/>
                  <a:pt x="4058237" y="8746"/>
                  <a:pt x="4297140" y="0"/>
                </a:cubicBezTo>
                <a:cubicBezTo>
                  <a:pt x="4536043" y="-8746"/>
                  <a:pt x="4566861" y="27331"/>
                  <a:pt x="4764469" y="0"/>
                </a:cubicBezTo>
                <a:cubicBezTo>
                  <a:pt x="4962077" y="-27331"/>
                  <a:pt x="4990003" y="144"/>
                  <a:pt x="5129213" y="0"/>
                </a:cubicBezTo>
                <a:cubicBezTo>
                  <a:pt x="5268423" y="-144"/>
                  <a:pt x="5685860" y="22362"/>
                  <a:pt x="5904294" y="0"/>
                </a:cubicBezTo>
                <a:cubicBezTo>
                  <a:pt x="6122728" y="-22362"/>
                  <a:pt x="6103764" y="7101"/>
                  <a:pt x="6166453" y="0"/>
                </a:cubicBezTo>
                <a:cubicBezTo>
                  <a:pt x="6229142" y="-7101"/>
                  <a:pt x="6419367" y="12526"/>
                  <a:pt x="6531197" y="0"/>
                </a:cubicBezTo>
                <a:cubicBezTo>
                  <a:pt x="6643027" y="-12526"/>
                  <a:pt x="6772034" y="13104"/>
                  <a:pt x="6895941" y="0"/>
                </a:cubicBezTo>
                <a:cubicBezTo>
                  <a:pt x="7019848" y="-13104"/>
                  <a:pt x="7257679" y="4557"/>
                  <a:pt x="7465854" y="0"/>
                </a:cubicBezTo>
                <a:cubicBezTo>
                  <a:pt x="7674029" y="-4557"/>
                  <a:pt x="7641237" y="30357"/>
                  <a:pt x="7728014" y="0"/>
                </a:cubicBezTo>
                <a:cubicBezTo>
                  <a:pt x="7814791" y="-30357"/>
                  <a:pt x="8177063" y="9250"/>
                  <a:pt x="8297926" y="0"/>
                </a:cubicBezTo>
                <a:cubicBezTo>
                  <a:pt x="8418789" y="-9250"/>
                  <a:pt x="8784744" y="44019"/>
                  <a:pt x="9073007" y="0"/>
                </a:cubicBezTo>
                <a:cubicBezTo>
                  <a:pt x="9361270" y="-44019"/>
                  <a:pt x="9260675" y="3697"/>
                  <a:pt x="9437751" y="0"/>
                </a:cubicBezTo>
                <a:cubicBezTo>
                  <a:pt x="9614827" y="-3697"/>
                  <a:pt x="10041240" y="66145"/>
                  <a:pt x="10258425" y="0"/>
                </a:cubicBezTo>
                <a:cubicBezTo>
                  <a:pt x="10297425" y="174782"/>
                  <a:pt x="10228313" y="359791"/>
                  <a:pt x="10258425" y="532146"/>
                </a:cubicBezTo>
                <a:cubicBezTo>
                  <a:pt x="10288537" y="704501"/>
                  <a:pt x="10230037" y="811269"/>
                  <a:pt x="10258425" y="1036284"/>
                </a:cubicBezTo>
                <a:cubicBezTo>
                  <a:pt x="10286813" y="1261299"/>
                  <a:pt x="10203289" y="1434605"/>
                  <a:pt x="10258425" y="1568430"/>
                </a:cubicBezTo>
                <a:cubicBezTo>
                  <a:pt x="10313561" y="1702255"/>
                  <a:pt x="10222531" y="1929151"/>
                  <a:pt x="10258425" y="2156591"/>
                </a:cubicBezTo>
                <a:cubicBezTo>
                  <a:pt x="10294319" y="2384031"/>
                  <a:pt x="10190677" y="2637808"/>
                  <a:pt x="10258425" y="2800767"/>
                </a:cubicBezTo>
                <a:cubicBezTo>
                  <a:pt x="10108954" y="2813636"/>
                  <a:pt x="9972460" y="2788660"/>
                  <a:pt x="9688513" y="2800767"/>
                </a:cubicBezTo>
                <a:cubicBezTo>
                  <a:pt x="9404566" y="2812874"/>
                  <a:pt x="9276625" y="2771391"/>
                  <a:pt x="8913432" y="2800767"/>
                </a:cubicBezTo>
                <a:cubicBezTo>
                  <a:pt x="8550239" y="2830143"/>
                  <a:pt x="8760947" y="2792665"/>
                  <a:pt x="8651272" y="2800767"/>
                </a:cubicBezTo>
                <a:cubicBezTo>
                  <a:pt x="8541597" y="2808869"/>
                  <a:pt x="8306470" y="2773720"/>
                  <a:pt x="8183944" y="2800767"/>
                </a:cubicBezTo>
                <a:cubicBezTo>
                  <a:pt x="8061418" y="2827814"/>
                  <a:pt x="7899627" y="2799510"/>
                  <a:pt x="7716615" y="2800767"/>
                </a:cubicBezTo>
                <a:cubicBezTo>
                  <a:pt x="7533603" y="2802024"/>
                  <a:pt x="7293112" y="2749230"/>
                  <a:pt x="7044119" y="2800767"/>
                </a:cubicBezTo>
                <a:cubicBezTo>
                  <a:pt x="6795126" y="2852304"/>
                  <a:pt x="6512624" y="2796701"/>
                  <a:pt x="6269038" y="2800767"/>
                </a:cubicBezTo>
                <a:cubicBezTo>
                  <a:pt x="6025452" y="2804833"/>
                  <a:pt x="5908970" y="2782733"/>
                  <a:pt x="5801709" y="2800767"/>
                </a:cubicBezTo>
                <a:cubicBezTo>
                  <a:pt x="5694448" y="2818801"/>
                  <a:pt x="5555930" y="2774539"/>
                  <a:pt x="5436965" y="2800767"/>
                </a:cubicBezTo>
                <a:cubicBezTo>
                  <a:pt x="5318000" y="2826995"/>
                  <a:pt x="5179665" y="2764257"/>
                  <a:pt x="4969637" y="2800767"/>
                </a:cubicBezTo>
                <a:cubicBezTo>
                  <a:pt x="4759609" y="2837277"/>
                  <a:pt x="4520024" y="2770698"/>
                  <a:pt x="4297140" y="2800767"/>
                </a:cubicBezTo>
                <a:cubicBezTo>
                  <a:pt x="4074256" y="2830836"/>
                  <a:pt x="4049502" y="2753467"/>
                  <a:pt x="3829812" y="2800767"/>
                </a:cubicBezTo>
                <a:cubicBezTo>
                  <a:pt x="3610122" y="2848067"/>
                  <a:pt x="3284614" y="2777904"/>
                  <a:pt x="3054731" y="2800767"/>
                </a:cubicBezTo>
                <a:cubicBezTo>
                  <a:pt x="2824848" y="2823630"/>
                  <a:pt x="2562046" y="2788794"/>
                  <a:pt x="2382234" y="2800767"/>
                </a:cubicBezTo>
                <a:cubicBezTo>
                  <a:pt x="2202422" y="2812740"/>
                  <a:pt x="1975436" y="2796863"/>
                  <a:pt x="1812322" y="2800767"/>
                </a:cubicBezTo>
                <a:cubicBezTo>
                  <a:pt x="1649208" y="2804671"/>
                  <a:pt x="1627289" y="2792762"/>
                  <a:pt x="1550162" y="2800767"/>
                </a:cubicBezTo>
                <a:cubicBezTo>
                  <a:pt x="1473035" y="2808772"/>
                  <a:pt x="1198096" y="2738698"/>
                  <a:pt x="877665" y="2800767"/>
                </a:cubicBezTo>
                <a:cubicBezTo>
                  <a:pt x="557234" y="2862836"/>
                  <a:pt x="421738" y="2729250"/>
                  <a:pt x="0" y="2800767"/>
                </a:cubicBezTo>
                <a:cubicBezTo>
                  <a:pt x="-40679" y="2558922"/>
                  <a:pt x="68259" y="2360241"/>
                  <a:pt x="0" y="2184598"/>
                </a:cubicBezTo>
                <a:cubicBezTo>
                  <a:pt x="-68259" y="2008955"/>
                  <a:pt x="55250" y="1841513"/>
                  <a:pt x="0" y="1652453"/>
                </a:cubicBezTo>
                <a:cubicBezTo>
                  <a:pt x="-55250" y="1463393"/>
                  <a:pt x="53434" y="1371779"/>
                  <a:pt x="0" y="1092299"/>
                </a:cubicBezTo>
                <a:cubicBezTo>
                  <a:pt x="-53434" y="812819"/>
                  <a:pt x="49843" y="821530"/>
                  <a:pt x="0" y="588161"/>
                </a:cubicBezTo>
                <a:cubicBezTo>
                  <a:pt x="-49843" y="354792"/>
                  <a:pt x="56482" y="186408"/>
                  <a:pt x="0" y="0"/>
                </a:cubicBezTo>
                <a:close/>
              </a:path>
            </a:pathLst>
          </a:custGeom>
          <a:noFill/>
          <a:ln w="38100"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Rounded"/>
              <a:buNone/>
            </a:pPr>
            <a:r>
              <a:rPr lang="en-US" sz="4400" b="1" i="0" u="none" strike="noStrike" cap="none" dirty="0" err="1">
                <a:solidFill>
                  <a:srgbClr val="000000"/>
                </a:solidFill>
                <a:latin typeface="Arial Rounded"/>
                <a:ea typeface="Arial Rounded"/>
                <a:cs typeface="Arial Rounded"/>
                <a:sym typeface="Arial Rounded"/>
              </a:rPr>
              <a:t>Câu</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chuyện</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cho</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thấy</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tài</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năng</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văn</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chương</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của</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V</a:t>
            </a:r>
            <a:r>
              <a:rPr lang="en-US" sz="4400" b="1" dirty="0" err="1">
                <a:latin typeface="Arial Rounded"/>
                <a:ea typeface="Arial Rounded"/>
                <a:cs typeface="Arial Rounded"/>
                <a:sym typeface="Arial Rounded"/>
              </a:rPr>
              <a:t>í</a:t>
            </a:r>
            <a:r>
              <a:rPr lang="en-US" sz="4400" b="1" i="0" u="none" strike="noStrike" cap="none" dirty="0" err="1">
                <a:solidFill>
                  <a:srgbClr val="000000"/>
                </a:solidFill>
                <a:latin typeface="Arial Rounded"/>
                <a:ea typeface="Arial Rounded"/>
                <a:cs typeface="Arial Rounded"/>
                <a:sym typeface="Arial Rounded"/>
              </a:rPr>
              <a:t>ch</a:t>
            </a:r>
            <a:r>
              <a:rPr lang="en-US" sz="4400" b="1" i="0" u="none" strike="noStrike" cap="none" dirty="0">
                <a:solidFill>
                  <a:srgbClr val="000000"/>
                </a:solidFill>
                <a:latin typeface="Arial Rounded"/>
                <a:ea typeface="Arial Rounded"/>
                <a:cs typeface="Arial Rounded"/>
                <a:sym typeface="Arial Rounded"/>
              </a:rPr>
              <a:t>-to </a:t>
            </a:r>
            <a:r>
              <a:rPr lang="en-US" sz="4400" b="1" i="0" u="none" strike="noStrike" cap="none" dirty="0" err="1">
                <a:solidFill>
                  <a:srgbClr val="000000"/>
                </a:solidFill>
                <a:latin typeface="Arial Rounded"/>
                <a:ea typeface="Arial Rounded"/>
                <a:cs typeface="Arial Rounded"/>
                <a:sym typeface="Arial Rounded"/>
              </a:rPr>
              <a:t>Huy-gô</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từ</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khi</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còn</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a:solidFill>
                  <a:srgbClr val="000000"/>
                </a:solidFill>
                <a:latin typeface="Arial Rounded"/>
                <a:ea typeface="Arial Rounded"/>
                <a:cs typeface="Arial Rounded"/>
                <a:sym typeface="Arial Rounded"/>
              </a:rPr>
              <a:t>rất</a:t>
            </a:r>
            <a:r>
              <a:rPr lang="en-US" sz="4400" b="1" i="0" u="none" strike="noStrike" cap="none" dirty="0">
                <a:solidFill>
                  <a:srgbClr val="000000"/>
                </a:solidFill>
                <a:latin typeface="Arial Rounded"/>
                <a:ea typeface="Arial Rounded"/>
                <a:cs typeface="Arial Rounded"/>
                <a:sym typeface="Arial Rounded"/>
              </a:rPr>
              <a:t> </a:t>
            </a:r>
            <a:r>
              <a:rPr lang="en-US" sz="4400" b="1" i="0" u="none" strike="noStrike" cap="none" dirty="0" err="1" smtClean="0">
                <a:solidFill>
                  <a:srgbClr val="000000"/>
                </a:solidFill>
                <a:latin typeface="Arial Rounded"/>
                <a:ea typeface="Arial Rounded"/>
                <a:cs typeface="Arial Rounded"/>
                <a:sym typeface="Arial Rounded"/>
              </a:rPr>
              <a:t>nhỏ</a:t>
            </a:r>
            <a:r>
              <a:rPr lang="en-US" sz="4400" b="1" i="0" u="none" strike="noStrike" cap="none" dirty="0" smtClean="0">
                <a:solidFill>
                  <a:srgbClr val="000000"/>
                </a:solidFill>
                <a:latin typeface="Arial Rounded"/>
                <a:ea typeface="Arial Rounded"/>
                <a:cs typeface="Arial Rounded"/>
                <a:sym typeface="Arial Rounded"/>
              </a:rPr>
              <a:t>.</a:t>
            </a:r>
            <a:endParaRPr sz="4400" b="1" i="0" u="none" strike="noStrike" cap="none" dirty="0">
              <a:solidFill>
                <a:srgbClr val="000000"/>
              </a:solidFill>
              <a:latin typeface="Arial Rounded"/>
              <a:ea typeface="Arial Rounded"/>
              <a:cs typeface="Arial Rounded"/>
              <a:sym typeface="Arial Rounded"/>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411"/>
                                        </p:tgtEl>
                                        <p:attrNameLst>
                                          <p:attrName>style.visibility</p:attrName>
                                        </p:attrNameLst>
                                      </p:cBhvr>
                                      <p:to>
                                        <p:strVal val="visible"/>
                                      </p:to>
                                    </p:set>
                                    <p:anim calcmode="lin" valueType="num">
                                      <p:cBhvr additive="base">
                                        <p:cTn id="12" dur="500"/>
                                        <p:tgtEl>
                                          <p:spTgt spid="411"/>
                                        </p:tgtEl>
                                        <p:attrNameLst>
                                          <p:attrName>ppt_w</p:attrName>
                                        </p:attrNameLst>
                                      </p:cBhvr>
                                      <p:tavLst>
                                        <p:tav tm="0">
                                          <p:val>
                                            <p:strVal val="0"/>
                                          </p:val>
                                        </p:tav>
                                        <p:tav tm="100000">
                                          <p:val>
                                            <p:strVal val="#ppt_w"/>
                                          </p:val>
                                        </p:tav>
                                      </p:tavLst>
                                    </p:anim>
                                    <p:anim calcmode="lin" valueType="num">
                                      <p:cBhvr additive="base">
                                        <p:cTn id="13" dur="500"/>
                                        <p:tgtEl>
                                          <p:spTgt spid="41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26"/>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17" name="Google Shape;417;p26"/>
          <p:cNvSpPr txBox="1"/>
          <p:nvPr/>
        </p:nvSpPr>
        <p:spPr>
          <a:xfrm>
            <a:off x="457200" y="197346"/>
            <a:ext cx="11296650" cy="4985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endParaRPr sz="24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Huy-gô mải miết viết và may thay, khi tiếng trống báo hết giờ vang lên thì cậu cũng viết xong đáp số và mang bài lên nộp. Thầy giáo liếc nhìn bài của Huy-gô. Đáp số đúng rồi! Chợt thầy reo lên:</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 Lời giải bài toán được viết bằng thơ! À, ra thế!</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a:t>
            </a:r>
            <a:endParaRPr sz="2400">
              <a:solidFill>
                <a:schemeClr val="dk1"/>
              </a:solidFill>
              <a:latin typeface="Arial Rounded"/>
              <a:ea typeface="Arial Rounded"/>
              <a:cs typeface="Arial Rounded"/>
              <a:sym typeface="Arial Rounded"/>
            </a:endParaRPr>
          </a:p>
        </p:txBody>
      </p:sp>
      <p:sp>
        <p:nvSpPr>
          <p:cNvPr id="418" name="Google Shape;418;p26"/>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Luyện đọc lại</a:t>
            </a:r>
            <a:endParaRPr sz="3200" b="1" i="0" u="none" strike="noStrike" cap="none">
              <a:solidFill>
                <a:srgbClr val="FFFFFF"/>
              </a:solidFill>
              <a:latin typeface="Calibri"/>
              <a:ea typeface="Calibri"/>
              <a:cs typeface="Calibri"/>
              <a:sym typeface="Calibri"/>
            </a:endParaRPr>
          </a:p>
        </p:txBody>
      </p:sp>
      <p:pic>
        <p:nvPicPr>
          <p:cNvPr id="419" name="Google Shape;419;p26"/>
          <p:cNvPicPr preferRelativeResize="0"/>
          <p:nvPr/>
        </p:nvPicPr>
        <p:blipFill rotWithShape="1">
          <a:blip r:embed="rId3">
            <a:alphaModFix/>
          </a:blip>
          <a:srcRect l="32513" r="-79" b="37513"/>
          <a:stretch/>
        </p:blipFill>
        <p:spPr>
          <a:xfrm>
            <a:off x="7441972" y="4335307"/>
            <a:ext cx="4436678" cy="226079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18"/>
                                        </p:tgtEl>
                                        <p:attrNameLst>
                                          <p:attrName>style.visibility</p:attrName>
                                        </p:attrNameLst>
                                      </p:cBhvr>
                                      <p:to>
                                        <p:strVal val="visible"/>
                                      </p:to>
                                    </p:set>
                                    <p:anim calcmode="lin" valueType="num">
                                      <p:cBhvr additive="base">
                                        <p:cTn id="7" dur="500"/>
                                        <p:tgtEl>
                                          <p:spTgt spid="418"/>
                                        </p:tgtEl>
                                        <p:attrNameLst>
                                          <p:attrName>ppt_w</p:attrName>
                                        </p:attrNameLst>
                                      </p:cBhvr>
                                      <p:tavLst>
                                        <p:tav tm="0">
                                          <p:val>
                                            <p:strVal val="0"/>
                                          </p:val>
                                        </p:tav>
                                        <p:tav tm="100000">
                                          <p:val>
                                            <p:strVal val="#ppt_w"/>
                                          </p:val>
                                        </p:tav>
                                      </p:tavLst>
                                    </p:anim>
                                    <p:anim calcmode="lin" valueType="num">
                                      <p:cBhvr additive="base">
                                        <p:cTn id="8" dur="500"/>
                                        <p:tgtEl>
                                          <p:spTgt spid="418"/>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19"/>
                                        </p:tgtEl>
                                        <p:attrNameLst>
                                          <p:attrName>style.visibility</p:attrName>
                                        </p:attrNameLst>
                                      </p:cBhvr>
                                      <p:to>
                                        <p:strVal val="visible"/>
                                      </p:to>
                                    </p:set>
                                    <p:animEffect transition="in" filter="fade">
                                      <p:cBhvr>
                                        <p:cTn id="11"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7"/>
          <p:cNvSpPr/>
          <p:nvPr/>
        </p:nvSpPr>
        <p:spPr>
          <a:xfrm>
            <a:off x="265770" y="161925"/>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25" name="Google Shape;425;p27"/>
          <p:cNvSpPr txBox="1"/>
          <p:nvPr/>
        </p:nvSpPr>
        <p:spPr>
          <a:xfrm>
            <a:off x="457200" y="197346"/>
            <a:ext cx="11296650" cy="498598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rgbClr val="FF0000"/>
                </a:solidFill>
                <a:latin typeface="Arial Rounded"/>
                <a:ea typeface="Arial Rounded"/>
                <a:cs typeface="Arial Rounded"/>
                <a:sym typeface="Arial Rounded"/>
              </a:rPr>
              <a:t>Lời giải toán đặc biệt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Một lần, vào giờ kiểm tra Toán cuối năm, trong khi các bạn khác </a:t>
            </a:r>
            <a:r>
              <a:rPr lang="en-US" sz="2400">
                <a:solidFill>
                  <a:srgbClr val="FF0000"/>
                </a:solidFill>
                <a:latin typeface="Arial Rounded"/>
                <a:ea typeface="Arial Rounded"/>
                <a:cs typeface="Arial Rounded"/>
                <a:sym typeface="Arial Rounded"/>
              </a:rPr>
              <a:t>mải miết </a:t>
            </a:r>
            <a:r>
              <a:rPr lang="en-US" sz="2400">
                <a:solidFill>
                  <a:schemeClr val="dk1"/>
                </a:solidFill>
                <a:latin typeface="Arial Rounded"/>
                <a:ea typeface="Arial Rounded"/>
                <a:cs typeface="Arial Rounded"/>
                <a:sym typeface="Arial Rounded"/>
              </a:rPr>
              <a:t>làm bài thì không hiểu sao Huy-gô lại </a:t>
            </a:r>
            <a:r>
              <a:rPr lang="en-US" sz="2400">
                <a:solidFill>
                  <a:srgbClr val="FF0000"/>
                </a:solidFill>
                <a:latin typeface="Arial Rounded"/>
                <a:ea typeface="Arial Rounded"/>
                <a:cs typeface="Arial Rounded"/>
                <a:sym typeface="Arial Rounded"/>
              </a:rPr>
              <a:t>ngồi cắn bút </a:t>
            </a:r>
            <a:r>
              <a:rPr lang="en-US" sz="2400">
                <a:solidFill>
                  <a:schemeClr val="dk1"/>
                </a:solidFill>
                <a:latin typeface="Arial Rounded"/>
                <a:ea typeface="Arial Rounded"/>
                <a:cs typeface="Arial Rounded"/>
                <a:sym typeface="Arial Rounded"/>
              </a:rPr>
              <a:t>từ đầu giờ. Thầy giáo cũng </a:t>
            </a:r>
            <a:r>
              <a:rPr lang="en-US" sz="2400">
                <a:solidFill>
                  <a:srgbClr val="FF0000"/>
                </a:solidFill>
                <a:latin typeface="Arial Rounded"/>
                <a:ea typeface="Arial Rounded"/>
                <a:cs typeface="Arial Rounded"/>
                <a:sym typeface="Arial Rounded"/>
              </a:rPr>
              <a:t>sốt ruột</a:t>
            </a:r>
            <a:r>
              <a:rPr lang="en-US" sz="2400">
                <a:solidFill>
                  <a:schemeClr val="dk1"/>
                </a:solidFill>
                <a:latin typeface="Arial Rounded"/>
                <a:ea typeface="Arial Rounded"/>
                <a:cs typeface="Arial Rounded"/>
                <a:sym typeface="Arial Rounded"/>
              </a:rPr>
              <a:t> thay cho học trò của mình. Chỉ còn </a:t>
            </a:r>
            <a:r>
              <a:rPr lang="en-US" sz="2400">
                <a:solidFill>
                  <a:srgbClr val="FF0000"/>
                </a:solidFill>
                <a:latin typeface="Arial Rounded"/>
                <a:ea typeface="Arial Rounded"/>
                <a:cs typeface="Arial Rounded"/>
                <a:sym typeface="Arial Rounded"/>
              </a:rPr>
              <a:t>hai mươi phút nữa </a:t>
            </a:r>
            <a:r>
              <a:rPr lang="en-US" sz="2400">
                <a:solidFill>
                  <a:schemeClr val="dk1"/>
                </a:solidFill>
                <a:latin typeface="Arial Rounded"/>
                <a:ea typeface="Arial Rounded"/>
                <a:cs typeface="Arial Rounded"/>
                <a:sym typeface="Arial Rounded"/>
              </a:rPr>
              <a:t>là phải nộp bài. Các bạn xung quanh đã có người làm xong, thế mà Huy-gô vẫn ngồi cắn bút, hai tai </a:t>
            </a:r>
            <a:r>
              <a:rPr lang="en-US" sz="2400">
                <a:solidFill>
                  <a:srgbClr val="FF0000"/>
                </a:solidFill>
                <a:latin typeface="Arial Rounded"/>
                <a:ea typeface="Arial Rounded"/>
                <a:cs typeface="Arial Rounded"/>
                <a:sym typeface="Arial Rounded"/>
              </a:rPr>
              <a:t>đỏ nhừ</a:t>
            </a:r>
            <a:r>
              <a:rPr lang="en-US" sz="2400">
                <a:solidFill>
                  <a:schemeClr val="dk1"/>
                </a:solidFill>
                <a:latin typeface="Arial Rounded"/>
                <a:ea typeface="Arial Rounded"/>
                <a:cs typeface="Arial Rounded"/>
                <a:sym typeface="Arial Rounded"/>
              </a:rPr>
              <a:t>. Thầy giáo lại giơ đồng hồ ra xem và nhìn Huy-gô. Còn mười lăm phút nữa. Lúc này, Huy-gô bắt đầu đặt bút viết. Thầy giáo </a:t>
            </a:r>
            <a:r>
              <a:rPr lang="en-US" sz="2400">
                <a:solidFill>
                  <a:srgbClr val="FF0000"/>
                </a:solidFill>
                <a:latin typeface="Arial Rounded"/>
                <a:ea typeface="Arial Rounded"/>
                <a:cs typeface="Arial Rounded"/>
                <a:sym typeface="Arial Rounded"/>
              </a:rPr>
              <a:t>thở phào</a:t>
            </a:r>
            <a:r>
              <a:rPr lang="en-US" sz="2400">
                <a:solidFill>
                  <a:schemeClr val="dk1"/>
                </a:solidFill>
                <a:latin typeface="Arial Rounded"/>
                <a:ea typeface="Arial Rounded"/>
                <a:cs typeface="Arial Rounded"/>
                <a:sym typeface="Arial Rounded"/>
              </a:rPr>
              <a:t>. Nhưng liệu có kịp không nhỉ? Ông lo lắng thay cho Huy-gô.</a:t>
            </a:r>
            <a:endParaRPr sz="240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Huy-gô </a:t>
            </a:r>
            <a:r>
              <a:rPr lang="en-US" sz="2400">
                <a:solidFill>
                  <a:srgbClr val="FF0000"/>
                </a:solidFill>
                <a:latin typeface="Arial Rounded"/>
                <a:ea typeface="Arial Rounded"/>
                <a:cs typeface="Arial Rounded"/>
                <a:sym typeface="Arial Rounded"/>
              </a:rPr>
              <a:t>mải miết</a:t>
            </a:r>
            <a:r>
              <a:rPr lang="en-US" sz="2400">
                <a:solidFill>
                  <a:schemeClr val="dk1"/>
                </a:solidFill>
                <a:latin typeface="Arial Rounded"/>
                <a:ea typeface="Arial Rounded"/>
                <a:cs typeface="Arial Rounded"/>
                <a:sym typeface="Arial Rounded"/>
              </a:rPr>
              <a:t> viết và may thay, khi tiếng trống báo hết giờ vang lên thì cậu cũng viết xong đáp số và mang bài lên nộp. Thầy giáo liếc nhìn bài của Huy-gô. </a:t>
            </a:r>
            <a:r>
              <a:rPr lang="en-US" sz="2400">
                <a:solidFill>
                  <a:srgbClr val="FF0000"/>
                </a:solidFill>
                <a:latin typeface="Arial Rounded"/>
                <a:ea typeface="Arial Rounded"/>
                <a:cs typeface="Arial Rounded"/>
                <a:sym typeface="Arial Rounded"/>
              </a:rPr>
              <a:t>Đáp số đúng rồi</a:t>
            </a:r>
            <a:r>
              <a:rPr lang="en-US" sz="2400">
                <a:solidFill>
                  <a:schemeClr val="dk1"/>
                </a:solidFill>
                <a:latin typeface="Arial Rounded"/>
                <a:ea typeface="Arial Rounded"/>
                <a:cs typeface="Arial Rounded"/>
                <a:sym typeface="Arial Rounded"/>
              </a:rPr>
              <a:t>! Chợt thầy </a:t>
            </a:r>
            <a:r>
              <a:rPr lang="en-US" sz="2400">
                <a:solidFill>
                  <a:srgbClr val="FF0000"/>
                </a:solidFill>
                <a:latin typeface="Arial Rounded"/>
                <a:ea typeface="Arial Rounded"/>
                <a:cs typeface="Arial Rounded"/>
                <a:sym typeface="Arial Rounded"/>
              </a:rPr>
              <a:t>reo lên</a:t>
            </a:r>
            <a:r>
              <a:rPr lang="en-US" sz="2400">
                <a:solidFill>
                  <a:schemeClr val="dk1"/>
                </a:solidFill>
                <a:latin typeface="Arial Rounded"/>
                <a:ea typeface="Arial Rounded"/>
                <a:cs typeface="Arial Rounded"/>
                <a:sym typeface="Arial Rounded"/>
              </a:rPr>
              <a:t>:</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 </a:t>
            </a:r>
            <a:r>
              <a:rPr lang="en-US" sz="2400">
                <a:solidFill>
                  <a:srgbClr val="FF0000"/>
                </a:solidFill>
                <a:latin typeface="Arial Rounded"/>
                <a:ea typeface="Arial Rounded"/>
                <a:cs typeface="Arial Rounded"/>
                <a:sym typeface="Arial Rounded"/>
              </a:rPr>
              <a:t>Lời giải bài toán được viết bằng thơ! À, ra thế!</a:t>
            </a:r>
            <a:endParaRPr/>
          </a:p>
          <a:p>
            <a:pPr marL="0" marR="0" lvl="0" indent="0" algn="just" rtl="0">
              <a:spcBef>
                <a:spcPts val="0"/>
              </a:spcBef>
              <a:spcAft>
                <a:spcPts val="0"/>
              </a:spcAft>
              <a:buNone/>
            </a:pPr>
            <a:r>
              <a:rPr lang="en-US" sz="2400">
                <a:solidFill>
                  <a:schemeClr val="dk1"/>
                </a:solidFill>
                <a:latin typeface="Arial Rounded"/>
                <a:ea typeface="Arial Rounded"/>
                <a:cs typeface="Arial Rounded"/>
                <a:sym typeface="Arial Rounded"/>
              </a:rPr>
              <a:t>  </a:t>
            </a:r>
            <a:endParaRPr sz="2400">
              <a:solidFill>
                <a:schemeClr val="dk1"/>
              </a:solidFill>
              <a:latin typeface="Arial Rounded"/>
              <a:ea typeface="Arial Rounded"/>
              <a:cs typeface="Arial Rounded"/>
              <a:sym typeface="Arial Rounded"/>
            </a:endParaRPr>
          </a:p>
        </p:txBody>
      </p:sp>
      <p:sp>
        <p:nvSpPr>
          <p:cNvPr id="426" name="Google Shape;426;p27"/>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Luyện đọc lại</a:t>
            </a:r>
            <a:endParaRPr sz="3200" b="1" i="0" u="none" strike="noStrike" cap="none">
              <a:solidFill>
                <a:srgbClr val="FFFFFF"/>
              </a:solidFill>
              <a:latin typeface="Calibri"/>
              <a:ea typeface="Calibri"/>
              <a:cs typeface="Calibri"/>
              <a:sym typeface="Calibri"/>
            </a:endParaRPr>
          </a:p>
        </p:txBody>
      </p:sp>
      <p:pic>
        <p:nvPicPr>
          <p:cNvPr id="427" name="Google Shape;427;p27"/>
          <p:cNvPicPr preferRelativeResize="0"/>
          <p:nvPr/>
        </p:nvPicPr>
        <p:blipFill rotWithShape="1">
          <a:blip r:embed="rId3">
            <a:alphaModFix/>
          </a:blip>
          <a:srcRect l="32513" r="-79" b="37513"/>
          <a:stretch/>
        </p:blipFill>
        <p:spPr>
          <a:xfrm>
            <a:off x="7489552" y="4379811"/>
            <a:ext cx="4436678" cy="2260798"/>
          </a:xfrm>
          <a:prstGeom prst="rect">
            <a:avLst/>
          </a:prstGeom>
          <a:noFill/>
          <a:ln>
            <a:noFill/>
          </a:ln>
        </p:spPr>
      </p:pic>
      <p:sp>
        <p:nvSpPr>
          <p:cNvPr id="428" name="Google Shape;428;p27"/>
          <p:cNvSpPr/>
          <p:nvPr/>
        </p:nvSpPr>
        <p:spPr>
          <a:xfrm>
            <a:off x="1692864" y="5266370"/>
            <a:ext cx="4561024" cy="487680"/>
          </a:xfrm>
          <a:prstGeom prst="roundRect">
            <a:avLst>
              <a:gd name="adj" fmla="val 16667"/>
            </a:avLst>
          </a:prstGeom>
          <a:solidFill>
            <a:srgbClr val="F4B08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rgbClr val="FF0000"/>
                </a:solidFill>
                <a:latin typeface="Arial"/>
                <a:ea typeface="Arial"/>
                <a:cs typeface="Arial"/>
                <a:sym typeface="Arial"/>
              </a:rPr>
              <a:t>Giọng thầy giáo: </a:t>
            </a:r>
            <a:r>
              <a:rPr lang="en-US" sz="1800">
                <a:solidFill>
                  <a:srgbClr val="002060"/>
                </a:solidFill>
                <a:latin typeface="Arial"/>
                <a:ea typeface="Arial"/>
                <a:cs typeface="Arial"/>
                <a:sym typeface="Arial"/>
              </a:rPr>
              <a:t>Ngạc nhiên, vui mừng</a:t>
            </a:r>
            <a:endParaRPr sz="1800">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26"/>
                                        </p:tgtEl>
                                        <p:attrNameLst>
                                          <p:attrName>style.visibility</p:attrName>
                                        </p:attrNameLst>
                                      </p:cBhvr>
                                      <p:to>
                                        <p:strVal val="visible"/>
                                      </p:to>
                                    </p:set>
                                    <p:anim calcmode="lin" valueType="num">
                                      <p:cBhvr additive="base">
                                        <p:cTn id="7" dur="500"/>
                                        <p:tgtEl>
                                          <p:spTgt spid="426"/>
                                        </p:tgtEl>
                                        <p:attrNameLst>
                                          <p:attrName>ppt_w</p:attrName>
                                        </p:attrNameLst>
                                      </p:cBhvr>
                                      <p:tavLst>
                                        <p:tav tm="0">
                                          <p:val>
                                            <p:strVal val="0"/>
                                          </p:val>
                                        </p:tav>
                                        <p:tav tm="100000">
                                          <p:val>
                                            <p:strVal val="#ppt_w"/>
                                          </p:val>
                                        </p:tav>
                                      </p:tavLst>
                                    </p:anim>
                                    <p:anim calcmode="lin" valueType="num">
                                      <p:cBhvr additive="base">
                                        <p:cTn id="8" dur="500"/>
                                        <p:tgtEl>
                                          <p:spTgt spid="426"/>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427"/>
                                        </p:tgtEl>
                                        <p:attrNameLst>
                                          <p:attrName>style.visibility</p:attrName>
                                        </p:attrNameLst>
                                      </p:cBhvr>
                                      <p:to>
                                        <p:strVal val="visible"/>
                                      </p:to>
                                    </p:set>
                                    <p:animEffect transition="in" filter="fade">
                                      <p:cBhvr>
                                        <p:cTn id="11" dur="1000"/>
                                        <p:tgtEl>
                                          <p:spTgt spid="42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28"/>
                                        </p:tgtEl>
                                        <p:attrNameLst>
                                          <p:attrName>style.visibility</p:attrName>
                                        </p:attrNameLst>
                                      </p:cBhvr>
                                      <p:to>
                                        <p:strVal val="visible"/>
                                      </p:to>
                                    </p:set>
                                    <p:animEffect transition="in" filter="fade">
                                      <p:cBhvr>
                                        <p:cTn id="16" dur="500"/>
                                        <p:tgtEl>
                                          <p:spTgt spid="4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8"/>
          <p:cNvSpPr/>
          <p:nvPr/>
        </p:nvSpPr>
        <p:spPr>
          <a:xfrm>
            <a:off x="289560" y="316469"/>
            <a:ext cx="11612880" cy="6541531"/>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434" name="Google Shape;434;p28"/>
          <p:cNvPicPr preferRelativeResize="0"/>
          <p:nvPr/>
        </p:nvPicPr>
        <p:blipFill rotWithShape="1">
          <a:blip r:embed="rId3">
            <a:alphaModFix/>
          </a:blip>
          <a:srcRect/>
          <a:stretch/>
        </p:blipFill>
        <p:spPr>
          <a:xfrm>
            <a:off x="5571735" y="3687496"/>
            <a:ext cx="4458673" cy="2080727"/>
          </a:xfrm>
          <a:prstGeom prst="roundRect">
            <a:avLst>
              <a:gd name="adj" fmla="val 8594"/>
            </a:avLst>
          </a:prstGeom>
          <a:solidFill>
            <a:srgbClr val="ECECEC"/>
          </a:solidFill>
          <a:ln>
            <a:noFill/>
          </a:ln>
          <a:effectLst>
            <a:reflection stA="38000" endPos="28000" dist="5000" dir="5400000" sy="-100000" algn="bl" rotWithShape="0"/>
          </a:effectLst>
        </p:spPr>
      </p:pic>
      <p:sp>
        <p:nvSpPr>
          <p:cNvPr id="435" name="Google Shape;435;p28"/>
          <p:cNvSpPr txBox="1"/>
          <p:nvPr/>
        </p:nvSpPr>
        <p:spPr>
          <a:xfrm>
            <a:off x="480990" y="351890"/>
            <a:ext cx="11296650" cy="64632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Rounded"/>
              <a:buNone/>
            </a:pPr>
            <a:r>
              <a:rPr lang="en-US" sz="3000" b="0" i="0" u="none" strike="noStrike" cap="none" dirty="0" err="1">
                <a:solidFill>
                  <a:srgbClr val="FF0000"/>
                </a:solidFill>
                <a:latin typeface="Arial Rounded"/>
                <a:ea typeface="Arial Rounded"/>
                <a:cs typeface="Arial Rounded"/>
                <a:sym typeface="Arial Rounded"/>
              </a:rPr>
              <a:t>Lời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giải</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toán</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đặc</a:t>
            </a:r>
            <a:r>
              <a:rPr lang="en-US" sz="3000" b="0" i="0" u="none" strike="noStrike" cap="none" dirty="0">
                <a:solidFill>
                  <a:srgbClr val="FF0000"/>
                </a:solidFill>
                <a:latin typeface="Arial Rounded"/>
                <a:ea typeface="Arial Rounded"/>
                <a:cs typeface="Arial Rounded"/>
                <a:sym typeface="Arial Rounded"/>
              </a:rPr>
              <a:t> </a:t>
            </a:r>
            <a:r>
              <a:rPr lang="en-US" sz="3000" b="0" i="0" u="none" strike="noStrike" cap="none" dirty="0" err="1">
                <a:solidFill>
                  <a:srgbClr val="FF0000"/>
                </a:solidFill>
                <a:latin typeface="Arial Rounded"/>
                <a:ea typeface="Arial Rounded"/>
                <a:cs typeface="Arial Rounded"/>
                <a:sym typeface="Arial Rounded"/>
              </a:rPr>
              <a:t>biệt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Vích</a:t>
            </a:r>
            <a:r>
              <a:rPr lang="en-US" sz="2400" b="0" i="0" u="none" strike="noStrike" cap="none" dirty="0">
                <a:solidFill>
                  <a:srgbClr val="000000"/>
                </a:solidFill>
                <a:latin typeface="Arial Rounded"/>
                <a:ea typeface="Arial Rounded"/>
                <a:cs typeface="Arial Rounded"/>
                <a:sym typeface="Arial Rounded"/>
              </a:rPr>
              <a:t>-to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bộc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lộ</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thơ</a:t>
            </a:r>
            <a:r>
              <a:rPr lang="en-US" sz="2400" b="0" i="0" u="none" strike="noStrike" cap="none" dirty="0">
                <a:solidFill>
                  <a:srgbClr val="000000"/>
                </a:solidFill>
                <a:latin typeface="Arial Rounded"/>
                <a:ea typeface="Arial Rounded"/>
                <a:cs typeface="Arial Rounded"/>
                <a:sym typeface="Arial Rounded"/>
              </a:rPr>
              <a:t> ca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rất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sớm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sinh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thông</a:t>
            </a:r>
            <a:r>
              <a:rPr lang="en-US" sz="2400" b="0" i="0" u="none" strike="noStrike" cap="none" dirty="0">
                <a:solidFill>
                  <a:srgbClr val="000000"/>
                </a:solidFill>
                <a:latin typeface="Arial Rounded"/>
                <a:ea typeface="Arial Rounded"/>
                <a:cs typeface="Arial Rounded"/>
                <a:sym typeface="Arial Rounded"/>
              </a:rPr>
              <a:t> minh, </a:t>
            </a:r>
            <a:r>
              <a:rPr lang="en-US" sz="2400" b="0" i="0" u="none" strike="noStrike" cap="none" dirty="0" err="1">
                <a:solidFill>
                  <a:srgbClr val="000000"/>
                </a:solidFill>
                <a:latin typeface="Arial Rounded"/>
                <a:ea typeface="Arial Rounded"/>
                <a:cs typeface="Arial Rounded"/>
                <a:sym typeface="Arial Rounded"/>
              </a:rPr>
              <a:t>giỏi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đều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môn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Một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lần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kiểm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Toán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cuối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hiểu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sao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ngồi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cắn</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bút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từ</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sốt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ruột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học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trò</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mình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hai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mươi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phút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nữa</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phải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Các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bạn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xung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quanh</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đã</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làm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thế</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vẫn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ngồi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cắn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hai</a:t>
            </a:r>
            <a:r>
              <a:rPr lang="en-US" sz="2400" b="0" i="0" u="none" strike="noStrike" cap="none" dirty="0">
                <a:solidFill>
                  <a:srgbClr val="000000"/>
                </a:solidFill>
                <a:latin typeface="Arial Rounded"/>
                <a:ea typeface="Arial Rounded"/>
                <a:cs typeface="Arial Rounded"/>
                <a:sym typeface="Arial Rounded"/>
              </a:rPr>
              <a:t> tai </a:t>
            </a:r>
            <a:r>
              <a:rPr lang="en-US" sz="2400" b="0" i="0" u="none" strike="noStrike" cap="none" dirty="0" err="1">
                <a:solidFill>
                  <a:srgbClr val="FF0000"/>
                </a:solidFill>
                <a:latin typeface="Arial Rounded"/>
                <a:ea typeface="Arial Rounded"/>
                <a:cs typeface="Arial Rounded"/>
                <a:sym typeface="Arial Rounded"/>
              </a:rPr>
              <a:t>đỏ</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nhừ</a:t>
            </a:r>
            <a:r>
              <a:rPr lang="en-US" sz="2400" b="0" i="0" u="none" strike="noStrike" cap="none" dirty="0">
                <a:solidFill>
                  <a:schemeClr val="dk1"/>
                </a:solidFill>
                <a:latin typeface="Arial Rounded"/>
                <a:ea typeface="Arial Rounded"/>
                <a:cs typeface="Arial Rounded"/>
                <a:sym typeface="Arial Rounded"/>
              </a:rPr>
              <a: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lại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giơ</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đồng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hồ</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ra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xem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Còn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mười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lăm</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phút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nữa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Lúc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này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bắt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đầu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đặt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bút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thở</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phào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Nhưng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liệu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có</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kịp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không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nhỉ</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Ông</a:t>
            </a:r>
            <a:r>
              <a:rPr lang="en-US" sz="2400" b="0" i="0" u="none" strike="noStrike" cap="none" dirty="0">
                <a:solidFill>
                  <a:srgbClr val="000000"/>
                </a:solidFill>
                <a:latin typeface="Arial Rounded"/>
                <a:ea typeface="Arial Rounded"/>
                <a:cs typeface="Arial Rounded"/>
                <a:sym typeface="Arial Rounded"/>
              </a:rPr>
              <a:t> lo </a:t>
            </a:r>
            <a:r>
              <a:rPr lang="en-US" sz="2400" b="0" i="0" u="none" strike="noStrike" cap="none" dirty="0" err="1">
                <a:solidFill>
                  <a:srgbClr val="000000"/>
                </a:solidFill>
                <a:latin typeface="Arial Rounded"/>
                <a:ea typeface="Arial Rounded"/>
                <a:cs typeface="Arial Rounded"/>
                <a:sym typeface="Arial Rounded"/>
              </a:rPr>
              <a:t>lắng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mải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miết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may </a:t>
            </a:r>
            <a:r>
              <a:rPr lang="en-US" sz="2400" b="0" i="0" u="none" strike="noStrike" cap="none" dirty="0" err="1">
                <a:solidFill>
                  <a:srgbClr val="000000"/>
                </a:solidFill>
                <a:latin typeface="Arial Rounded"/>
                <a:ea typeface="Arial Rounded"/>
                <a:cs typeface="Arial Rounded"/>
                <a:sym typeface="Arial Rounded"/>
              </a:rPr>
              <a:t>thay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khi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tiếng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trống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giờ</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thì</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cậu</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cũng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viết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xong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đáp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số</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và</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mang</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nộp</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giáo</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liếc</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nhìn</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bài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của</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Huy-gô</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Đáp</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số</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đúng</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rồi</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Chợt</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err="1">
                <a:solidFill>
                  <a:srgbClr val="000000"/>
                </a:solidFill>
                <a:latin typeface="Arial Rounded"/>
                <a:ea typeface="Arial Rounded"/>
                <a:cs typeface="Arial Rounded"/>
                <a:sym typeface="Arial Rounded"/>
              </a:rPr>
              <a:t>thầy</a:t>
            </a:r>
            <a:r>
              <a:rPr lang="en-US" sz="2400" b="0" i="0" u="none" strike="noStrike" cap="none" dirty="0">
                <a:solidFill>
                  <a:srgbClr val="000000"/>
                </a:solidFill>
                <a:latin typeface="Arial Rounded"/>
                <a:ea typeface="Arial Rounded"/>
                <a:cs typeface="Arial Rounded"/>
                <a:sym typeface="Arial Rounded"/>
              </a:rPr>
              <a:t> </a:t>
            </a:r>
            <a:r>
              <a:rPr lang="en-US" sz="2400" b="0" i="0" u="none" strike="noStrike" cap="none" dirty="0">
                <a:solidFill>
                  <a:srgbClr val="FF0000"/>
                </a:solidFill>
                <a:latin typeface="Arial Rounded"/>
                <a:ea typeface="Arial Rounded"/>
                <a:cs typeface="Arial Rounded"/>
                <a:sym typeface="Arial Rounded"/>
              </a:rPr>
              <a:t>reo </a:t>
            </a:r>
            <a:r>
              <a:rPr lang="en-US" sz="2400" b="0" i="0" u="none" strike="noStrike" cap="none" dirty="0" err="1">
                <a:solidFill>
                  <a:srgbClr val="FF0000"/>
                </a:solidFill>
                <a:latin typeface="Arial Rounded"/>
                <a:ea typeface="Arial Rounded"/>
                <a:cs typeface="Arial Rounded"/>
                <a:sym typeface="Arial Rounded"/>
              </a:rPr>
              <a:t>lên</a:t>
            </a:r>
            <a:r>
              <a:rPr lang="en-US" sz="2400" b="0" i="0" u="none" strike="noStrike" cap="none" dirty="0">
                <a:solidFill>
                  <a:srgbClr val="000000"/>
                </a:solidFill>
                <a:latin typeface="Arial Rounded"/>
                <a:ea typeface="Arial Rounded"/>
                <a:cs typeface="Arial Rounded"/>
                <a:sym typeface="Arial Rounded"/>
              </a:rPr>
              <a:t>:</a:t>
            </a:r>
            <a:endParaRPr dirty="0"/>
          </a:p>
          <a:p>
            <a:pPr marL="0" marR="0" lvl="0" indent="0" algn="just" rtl="0">
              <a:lnSpc>
                <a:spcPct val="100000"/>
              </a:lnSpc>
              <a:spcBef>
                <a:spcPts val="0"/>
              </a:spcBef>
              <a:spcAft>
                <a:spcPts val="0"/>
              </a:spcAft>
              <a:buClr>
                <a:srgbClr val="000000"/>
              </a:buClr>
              <a:buSzPts val="2400"/>
              <a:buFont typeface="Arial Rounded"/>
              <a:buNone/>
            </a:pPr>
            <a:r>
              <a:rPr lang="en-US" sz="2400" b="0" i="0" u="none" strike="noStrike" cap="none" dirty="0">
                <a:solidFill>
                  <a:srgbClr val="000000"/>
                </a:solidFill>
                <a:latin typeface="Arial Rounded"/>
                <a:ea typeface="Arial Rounded"/>
                <a:cs typeface="Arial Rounded"/>
                <a:sym typeface="Arial Rounded"/>
              </a:rPr>
              <a:t>   - </a:t>
            </a:r>
            <a:r>
              <a:rPr lang="en-US" sz="2400" b="0" i="0" u="none" strike="noStrike" cap="none" dirty="0" err="1">
                <a:solidFill>
                  <a:srgbClr val="FF0000"/>
                </a:solidFill>
                <a:latin typeface="Arial Rounded"/>
                <a:ea typeface="Arial Rounded"/>
                <a:cs typeface="Arial Rounded"/>
                <a:sym typeface="Arial Rounded"/>
              </a:rPr>
              <a:t>Lời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giải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bài</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toán</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được</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viết</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bằng</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thơ</a:t>
            </a:r>
            <a:r>
              <a:rPr lang="en-US" sz="2400" b="0" i="0" u="none" strike="noStrike" cap="none" dirty="0">
                <a:solidFill>
                  <a:srgbClr val="FF0000"/>
                </a:solidFill>
                <a:latin typeface="Arial Rounded"/>
                <a:ea typeface="Arial Rounded"/>
                <a:cs typeface="Arial Rounded"/>
                <a:sym typeface="Arial Rounded"/>
              </a:rPr>
              <a:t>! À, </a:t>
            </a:r>
            <a:r>
              <a:rPr lang="en-US" sz="2400" b="0" i="0" u="none" strike="noStrike" cap="none" dirty="0" err="1">
                <a:solidFill>
                  <a:srgbClr val="FF0000"/>
                </a:solidFill>
                <a:latin typeface="Arial Rounded"/>
                <a:ea typeface="Arial Rounded"/>
                <a:cs typeface="Arial Rounded"/>
                <a:sym typeface="Arial Rounded"/>
              </a:rPr>
              <a:t>ra</a:t>
            </a:r>
            <a:r>
              <a:rPr lang="en-US" sz="2400" b="0" i="0" u="none" strike="noStrike" cap="none" dirty="0">
                <a:solidFill>
                  <a:srgbClr val="FF0000"/>
                </a:solidFill>
                <a:latin typeface="Arial Rounded"/>
                <a:ea typeface="Arial Rounded"/>
                <a:cs typeface="Arial Rounded"/>
                <a:sym typeface="Arial Rounded"/>
              </a:rPr>
              <a:t> </a:t>
            </a:r>
            <a:r>
              <a:rPr lang="en-US" sz="2400" b="0" i="0" u="none" strike="noStrike" cap="none" dirty="0" err="1">
                <a:solidFill>
                  <a:srgbClr val="FF0000"/>
                </a:solidFill>
                <a:latin typeface="Arial Rounded"/>
                <a:ea typeface="Arial Rounded"/>
                <a:cs typeface="Arial Rounded"/>
                <a:sym typeface="Arial Rounded"/>
              </a:rPr>
              <a:t>thế</a:t>
            </a:r>
            <a:r>
              <a:rPr lang="en-US" sz="2400" b="0" i="0" u="none" strike="noStrike" cap="none" dirty="0">
                <a:solidFill>
                  <a:srgbClr val="FF0000"/>
                </a:solidFill>
                <a:latin typeface="Arial Rounded"/>
                <a:ea typeface="Arial Rounded"/>
                <a:cs typeface="Arial Rounded"/>
                <a:sym typeface="Arial Rounded"/>
              </a:rPr>
              <a:t>!</a:t>
            </a:r>
            <a:endParaRPr dirty="0"/>
          </a:p>
          <a:p>
            <a:pPr lvl="0" algn="just"/>
            <a:r>
              <a:rPr lang="vi-VN" sz="2400" dirty="0" smtClean="0">
                <a:solidFill>
                  <a:schemeClr val="dk1"/>
                </a:solidFill>
                <a:latin typeface="Arial Rounded"/>
                <a:ea typeface="Arial Rounded"/>
                <a:cs typeface="Arial Rounded"/>
                <a:sym typeface="Arial Rounded"/>
              </a:rPr>
              <a:t>    Sau </a:t>
            </a:r>
            <a:r>
              <a:rPr lang="vi-VN" sz="2400" dirty="0">
                <a:solidFill>
                  <a:schemeClr val="dk1"/>
                </a:solidFill>
                <a:latin typeface="Arial Rounded"/>
                <a:ea typeface="Arial Rounded"/>
                <a:cs typeface="Arial Rounded"/>
                <a:sym typeface="Arial Rounded"/>
              </a:rPr>
              <a:t>này, Vích-to Huy-gô đã trở thành nhà văn, nhà thơ, nhà viết kịch nổi tiếng thế giới.</a:t>
            </a:r>
          </a:p>
          <a:p>
            <a:pPr lvl="0" algn="just"/>
            <a:r>
              <a:rPr lang="vi-VN" sz="2400" dirty="0">
                <a:solidFill>
                  <a:schemeClr val="dk1"/>
                </a:solidFill>
                <a:latin typeface="Arial Rounded"/>
                <a:ea typeface="Arial Rounded"/>
                <a:cs typeface="Arial Rounded"/>
                <a:sym typeface="Arial Rounded"/>
              </a:rPr>
              <a:t> 			  </a:t>
            </a:r>
            <a:r>
              <a:rPr lang="vi-VN" sz="2400" dirty="0" smtClean="0">
                <a:solidFill>
                  <a:schemeClr val="dk1"/>
                </a:solidFill>
                <a:latin typeface="Arial Rounded"/>
                <a:ea typeface="Arial Rounded"/>
                <a:cs typeface="Arial Rounded"/>
                <a:sym typeface="Arial Rounded"/>
              </a:rPr>
              <a:t>                                 (</a:t>
            </a:r>
            <a:r>
              <a:rPr lang="vi-VN" sz="2400" dirty="0">
                <a:solidFill>
                  <a:schemeClr val="dk1"/>
                </a:solidFill>
                <a:latin typeface="Arial Rounded"/>
                <a:ea typeface="Arial Rounded"/>
                <a:cs typeface="Arial Rounded"/>
                <a:sym typeface="Arial Rounded"/>
              </a:rPr>
              <a:t>Theo Kể chuyện danh nhân thế giới)</a:t>
            </a:r>
            <a:endParaRPr lang="vi-VN" sz="2400" dirty="0"/>
          </a:p>
        </p:txBody>
      </p:sp>
      <p:grpSp>
        <p:nvGrpSpPr>
          <p:cNvPr id="436" name="Google Shape;436;p28"/>
          <p:cNvGrpSpPr/>
          <p:nvPr/>
        </p:nvGrpSpPr>
        <p:grpSpPr>
          <a:xfrm>
            <a:off x="0" y="71654"/>
            <a:ext cx="2917131" cy="824315"/>
            <a:chOff x="195721" y="227607"/>
            <a:chExt cx="2917131" cy="824315"/>
          </a:xfrm>
        </p:grpSpPr>
        <p:pic>
          <p:nvPicPr>
            <p:cNvPr id="437" name="Google Shape;437;p28"/>
            <p:cNvPicPr preferRelativeResize="0"/>
            <p:nvPr/>
          </p:nvPicPr>
          <p:blipFill rotWithShape="1">
            <a:blip r:embed="rId4">
              <a:alphaModFix/>
            </a:blip>
            <a:srcRect l="532" t="1024" r="88630" b="89826"/>
            <a:stretch/>
          </p:blipFill>
          <p:spPr>
            <a:xfrm>
              <a:off x="195721" y="227607"/>
              <a:ext cx="913567" cy="790112"/>
            </a:xfrm>
            <a:prstGeom prst="rect">
              <a:avLst/>
            </a:prstGeom>
            <a:noFill/>
            <a:ln>
              <a:noFill/>
            </a:ln>
          </p:spPr>
        </p:pic>
        <p:grpSp>
          <p:nvGrpSpPr>
            <p:cNvPr id="438" name="Google Shape;438;p28"/>
            <p:cNvGrpSpPr/>
            <p:nvPr/>
          </p:nvGrpSpPr>
          <p:grpSpPr>
            <a:xfrm>
              <a:off x="954158" y="326611"/>
              <a:ext cx="2158694" cy="725311"/>
              <a:chOff x="954158" y="326611"/>
              <a:chExt cx="2158694" cy="725311"/>
            </a:xfrm>
          </p:grpSpPr>
          <p:sp>
            <p:nvSpPr>
              <p:cNvPr id="439" name="Google Shape;439;p28"/>
              <p:cNvSpPr/>
              <p:nvPr/>
            </p:nvSpPr>
            <p:spPr>
              <a:xfrm>
                <a:off x="954158" y="326611"/>
                <a:ext cx="2158694" cy="725311"/>
              </a:xfrm>
              <a:prstGeom prst="cloud">
                <a:avLst/>
              </a:prstGeom>
              <a:solidFill>
                <a:srgbClr val="F7943D"/>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0" name="Google Shape;440;p28"/>
              <p:cNvSpPr txBox="1"/>
              <p:nvPr/>
            </p:nvSpPr>
            <p:spPr>
              <a:xfrm>
                <a:off x="1067478" y="384221"/>
                <a:ext cx="2045374" cy="507831"/>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002060"/>
                  </a:buClr>
                  <a:buSzPts val="1800"/>
                  <a:buFont typeface="Arial"/>
                  <a:buNone/>
                </a:pPr>
                <a:r>
                  <a:rPr lang="en-US" sz="1800" b="1">
                    <a:solidFill>
                      <a:srgbClr val="002060"/>
                    </a:solidFill>
                    <a:latin typeface="Arial"/>
                    <a:ea typeface="Arial"/>
                    <a:cs typeface="Arial"/>
                    <a:sym typeface="Arial"/>
                  </a:rPr>
                  <a:t>ĐỌC TOÀN BÀI</a:t>
                </a:r>
                <a:endParaRPr/>
              </a:p>
            </p:txBody>
          </p:sp>
        </p:gr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29"/>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447" name="Google Shape;447;p29"/>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448" name="Google Shape;448;p29"/>
          <p:cNvPicPr preferRelativeResize="0"/>
          <p:nvPr/>
        </p:nvPicPr>
        <p:blipFill rotWithShape="1">
          <a:blip r:embed="rId5">
            <a:alphaModFix/>
          </a:blip>
          <a:srcRect/>
          <a:stretch/>
        </p:blipFill>
        <p:spPr>
          <a:xfrm>
            <a:off x="9226890" y="2585168"/>
            <a:ext cx="3219440" cy="3519330"/>
          </a:xfrm>
          <a:prstGeom prst="rect">
            <a:avLst/>
          </a:prstGeom>
          <a:noFill/>
          <a:ln>
            <a:noFill/>
          </a:ln>
        </p:spPr>
      </p:pic>
      <p:sp>
        <p:nvSpPr>
          <p:cNvPr id="449" name="Google Shape;449;p29"/>
          <p:cNvSpPr txBox="1"/>
          <p:nvPr/>
        </p:nvSpPr>
        <p:spPr>
          <a:xfrm>
            <a:off x="77004" y="2783883"/>
            <a:ext cx="9646115" cy="23083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DD199"/>
              </a:buClr>
              <a:buSzPts val="7200"/>
              <a:buFont typeface="Coiny"/>
              <a:buNone/>
            </a:pPr>
            <a:r>
              <a:rPr lang="en-US" sz="7200" b="1" i="0" u="none" strike="noStrike" cap="none" dirty="0" err="1">
                <a:solidFill>
                  <a:srgbClr val="FDD199"/>
                </a:solidFill>
                <a:latin typeface="Coiny"/>
                <a:ea typeface="Coiny"/>
                <a:cs typeface="Coiny"/>
                <a:sym typeface="Coiny"/>
              </a:rPr>
              <a:t>Kể</a:t>
            </a:r>
            <a:r>
              <a:rPr lang="en-US" sz="7200" b="1" i="0" u="none" strike="noStrike" cap="none" dirty="0">
                <a:solidFill>
                  <a:srgbClr val="FDD199"/>
                </a:solidFill>
                <a:latin typeface="Coiny"/>
                <a:ea typeface="Coiny"/>
                <a:cs typeface="Coiny"/>
                <a:sym typeface="Coiny"/>
              </a:rPr>
              <a:t> </a:t>
            </a:r>
            <a:r>
              <a:rPr lang="en-US" sz="7200" b="1" i="0" u="none" strike="noStrike" cap="none" dirty="0" err="1" smtClean="0">
                <a:solidFill>
                  <a:srgbClr val="FDD199"/>
                </a:solidFill>
                <a:latin typeface="Coiny"/>
                <a:ea typeface="Coiny"/>
                <a:cs typeface="Coiny"/>
                <a:sym typeface="Coiny"/>
              </a:rPr>
              <a:t>chuyện</a:t>
            </a:r>
            <a:r>
              <a:rPr lang="en-US" sz="7200" b="1" i="0" u="none" strike="noStrike" cap="none" dirty="0" smtClean="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Đội</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viên</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tương</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lai</a:t>
            </a:r>
            <a:endParaRPr sz="7200" b="1" i="0" u="none" strike="noStrike" cap="none" dirty="0">
              <a:solidFill>
                <a:srgbClr val="FDD199"/>
              </a:solidFill>
              <a:latin typeface="Coiny"/>
              <a:ea typeface="Coiny"/>
              <a:cs typeface="Coiny"/>
              <a:sym typeface="Coiny"/>
            </a:endParaRPr>
          </a:p>
        </p:txBody>
      </p:sp>
      <p:sp>
        <p:nvSpPr>
          <p:cNvPr id="450" name="Google Shape;450;p29"/>
          <p:cNvSpPr txBox="1"/>
          <p:nvPr/>
        </p:nvSpPr>
        <p:spPr>
          <a:xfrm>
            <a:off x="3007557" y="1569505"/>
            <a:ext cx="7117080"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a:solidFill>
                  <a:srgbClr val="FF0000"/>
                </a:solidFill>
                <a:latin typeface="Coiny"/>
                <a:ea typeface="Coiny"/>
                <a:cs typeface="Coiny"/>
                <a:sym typeface="Coiny"/>
              </a:rPr>
              <a:t>Nói và nghe : </a:t>
            </a:r>
            <a:endParaRPr sz="6000">
              <a:solidFill>
                <a:srgbClr val="FF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750"/>
                                        <p:tgtEl>
                                          <p:spTgt spid="447"/>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448"/>
                                        </p:tgtEl>
                                        <p:attrNameLst>
                                          <p:attrName>style.visibility</p:attrName>
                                        </p:attrNameLst>
                                      </p:cBhvr>
                                      <p:to>
                                        <p:strVal val="visible"/>
                                      </p:to>
                                    </p:set>
                                    <p:anim calcmode="lin" valueType="num">
                                      <p:cBhvr additive="base">
                                        <p:cTn id="11" dur="1000"/>
                                        <p:tgtEl>
                                          <p:spTgt spid="448"/>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0"/>
                                  </p:stCondLst>
                                  <p:childTnLst>
                                    <p:set>
                                      <p:cBhvr>
                                        <p:cTn id="13" dur="1" fill="hold">
                                          <p:stCondLst>
                                            <p:cond delay="0"/>
                                          </p:stCondLst>
                                        </p:cTn>
                                        <p:tgtEl>
                                          <p:spTgt spid="449"/>
                                        </p:tgtEl>
                                        <p:attrNameLst>
                                          <p:attrName>style.visibility</p:attrName>
                                        </p:attrNameLst>
                                      </p:cBhvr>
                                      <p:to>
                                        <p:strVal val="visible"/>
                                      </p:to>
                                    </p:set>
                                    <p:animEffect transition="in" filter="fade">
                                      <p:cBhvr>
                                        <p:cTn id="14" dur="1822"/>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30"/>
          <p:cNvPicPr preferRelativeResize="0"/>
          <p:nvPr/>
        </p:nvPicPr>
        <p:blipFill rotWithShape="1">
          <a:blip r:embed="rId3">
            <a:alphaModFix/>
          </a:blip>
          <a:srcRect/>
          <a:stretch/>
        </p:blipFill>
        <p:spPr>
          <a:xfrm>
            <a:off x="7369175" y="7635875"/>
            <a:ext cx="609600" cy="609600"/>
          </a:xfrm>
          <a:prstGeom prst="rect">
            <a:avLst/>
          </a:prstGeom>
          <a:noFill/>
          <a:ln>
            <a:noFill/>
          </a:ln>
        </p:spPr>
      </p:pic>
      <p:grpSp>
        <p:nvGrpSpPr>
          <p:cNvPr id="457" name="Google Shape;457;p30"/>
          <p:cNvGrpSpPr/>
          <p:nvPr/>
        </p:nvGrpSpPr>
        <p:grpSpPr>
          <a:xfrm>
            <a:off x="605608" y="1742887"/>
            <a:ext cx="3903877" cy="1394364"/>
            <a:chOff x="2368419" y="-1613946"/>
            <a:chExt cx="7346706" cy="1338735"/>
          </a:xfrm>
        </p:grpSpPr>
        <p:sp>
          <p:nvSpPr>
            <p:cNvPr id="458" name="Google Shape;458;p30"/>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59" name="Google Shape;459;p30"/>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pic>
        <p:nvPicPr>
          <p:cNvPr id="460" name="Google Shape;460;p30"/>
          <p:cNvPicPr preferRelativeResize="0"/>
          <p:nvPr/>
        </p:nvPicPr>
        <p:blipFill rotWithShape="1">
          <a:blip r:embed="rId4">
            <a:alphaModFix/>
          </a:blip>
          <a:srcRect/>
          <a:stretch/>
        </p:blipFill>
        <p:spPr>
          <a:xfrm>
            <a:off x="168490" y="1412424"/>
            <a:ext cx="833657" cy="872178"/>
          </a:xfrm>
          <a:prstGeom prst="rect">
            <a:avLst/>
          </a:prstGeom>
          <a:noFill/>
          <a:ln>
            <a:noFill/>
          </a:ln>
        </p:spPr>
      </p:pic>
      <p:sp>
        <p:nvSpPr>
          <p:cNvPr id="461" name="Google Shape;461;p30"/>
          <p:cNvSpPr txBox="1"/>
          <p:nvPr/>
        </p:nvSpPr>
        <p:spPr>
          <a:xfrm>
            <a:off x="605608" y="2077383"/>
            <a:ext cx="3858901"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Tranh vẽ ở đâu?</a:t>
            </a:r>
            <a:r>
              <a:rPr lang="en-US" sz="2400" b="1">
                <a:solidFill>
                  <a:srgbClr val="000000"/>
                </a:solidFill>
                <a:latin typeface="Calibri"/>
                <a:ea typeface="Calibri"/>
                <a:cs typeface="Calibri"/>
                <a:sym typeface="Calibri"/>
              </a:rPr>
              <a:t> Có những ai? Họ đang làm gì?</a:t>
            </a:r>
            <a:endParaRPr sz="2400" b="1" i="0" u="none" strike="noStrike" cap="none">
              <a:solidFill>
                <a:srgbClr val="000000"/>
              </a:solidFill>
              <a:latin typeface="Calibri"/>
              <a:ea typeface="Calibri"/>
              <a:cs typeface="Calibri"/>
              <a:sym typeface="Calibri"/>
            </a:endParaRPr>
          </a:p>
        </p:txBody>
      </p:sp>
      <p:pic>
        <p:nvPicPr>
          <p:cNvPr id="462" name="Google Shape;462;p30"/>
          <p:cNvPicPr preferRelativeResize="0"/>
          <p:nvPr/>
        </p:nvPicPr>
        <p:blipFill rotWithShape="1">
          <a:blip r:embed="rId5">
            <a:alphaModFix/>
          </a:blip>
          <a:srcRect/>
          <a:stretch/>
        </p:blipFill>
        <p:spPr>
          <a:xfrm>
            <a:off x="693546" y="3343848"/>
            <a:ext cx="3676088" cy="3319201"/>
          </a:xfrm>
          <a:prstGeom prst="rect">
            <a:avLst/>
          </a:prstGeom>
          <a:noFill/>
          <a:ln>
            <a:noFill/>
          </a:ln>
        </p:spPr>
      </p:pic>
      <p:pic>
        <p:nvPicPr>
          <p:cNvPr id="463" name="Google Shape;463;p30" descr="C:\Users\Administrator\Desktop\58pic_5388033792e0c [转换]-02.png"/>
          <p:cNvPicPr preferRelativeResize="0"/>
          <p:nvPr/>
        </p:nvPicPr>
        <p:blipFill rotWithShape="1">
          <a:blip r:embed="rId6">
            <a:alphaModFix/>
          </a:blip>
          <a:srcRect/>
          <a:stretch/>
        </p:blipFill>
        <p:spPr>
          <a:xfrm>
            <a:off x="1925740" y="-26436"/>
            <a:ext cx="7599514" cy="1265031"/>
          </a:xfrm>
          <a:prstGeom prst="rect">
            <a:avLst/>
          </a:prstGeom>
          <a:noFill/>
          <a:ln>
            <a:noFill/>
          </a:ln>
        </p:spPr>
      </p:pic>
      <p:pic>
        <p:nvPicPr>
          <p:cNvPr id="464" name="Google Shape;464;p30"/>
          <p:cNvPicPr preferRelativeResize="0"/>
          <p:nvPr/>
        </p:nvPicPr>
        <p:blipFill rotWithShape="1">
          <a:blip r:embed="rId7">
            <a:alphaModFix/>
          </a:blip>
          <a:srcRect l="2348" t="-536" r="282" b="14962"/>
          <a:stretch/>
        </p:blipFill>
        <p:spPr>
          <a:xfrm>
            <a:off x="5111303" y="1218024"/>
            <a:ext cx="4798306" cy="519801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500"/>
                                        <p:tgtEl>
                                          <p:spTgt spid="463"/>
                                        </p:tgtEl>
                                      </p:cBhvr>
                                    </p:animEffect>
                                  </p:childTnLst>
                                </p:cTn>
                              </p:par>
                              <p:par>
                                <p:cTn id="8" presetID="2" presetClass="entr" presetSubtype="4" fill="hold" nodeType="withEffect">
                                  <p:stCondLst>
                                    <p:cond delay="0"/>
                                  </p:stCondLst>
                                  <p:childTnLst>
                                    <p:set>
                                      <p:cBhvr>
                                        <p:cTn id="9" dur="1" fill="hold">
                                          <p:stCondLst>
                                            <p:cond delay="0"/>
                                          </p:stCondLst>
                                        </p:cTn>
                                        <p:tgtEl>
                                          <p:spTgt spid="457"/>
                                        </p:tgtEl>
                                        <p:attrNameLst>
                                          <p:attrName>style.visibility</p:attrName>
                                        </p:attrNameLst>
                                      </p:cBhvr>
                                      <p:to>
                                        <p:strVal val="visible"/>
                                      </p:to>
                                    </p:set>
                                    <p:anim calcmode="lin" valueType="num">
                                      <p:cBhvr additive="base">
                                        <p:cTn id="10" dur="500"/>
                                        <p:tgtEl>
                                          <p:spTgt spid="457"/>
                                        </p:tgtEl>
                                        <p:attrNameLst>
                                          <p:attrName>ppt_y</p:attrName>
                                        </p:attrNameLst>
                                      </p:cBhvr>
                                      <p:tavLst>
                                        <p:tav tm="0">
                                          <p:val>
                                            <p:strVal val="#ppt_y+1"/>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460"/>
                                        </p:tgtEl>
                                        <p:attrNameLst>
                                          <p:attrName>style.visibility</p:attrName>
                                        </p:attrNameLst>
                                      </p:cBhvr>
                                      <p:to>
                                        <p:strVal val="visible"/>
                                      </p:to>
                                    </p:set>
                                    <p:anim calcmode="lin" valueType="num">
                                      <p:cBhvr additive="base">
                                        <p:cTn id="13" dur="500"/>
                                        <p:tgtEl>
                                          <p:spTgt spid="460"/>
                                        </p:tgtEl>
                                        <p:attrNameLst>
                                          <p:attrName>ppt_y</p:attrName>
                                        </p:attrNameLst>
                                      </p:cBhvr>
                                      <p:tavLst>
                                        <p:tav tm="0">
                                          <p:val>
                                            <p:strVal val="#ppt_y+1"/>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61"/>
                                        </p:tgtEl>
                                        <p:attrNameLst>
                                          <p:attrName>style.visibility</p:attrName>
                                        </p:attrNameLst>
                                      </p:cBhvr>
                                      <p:to>
                                        <p:strVal val="visible"/>
                                      </p:to>
                                    </p:set>
                                    <p:anim calcmode="lin" valueType="num">
                                      <p:cBhvr additive="base">
                                        <p:cTn id="16" dur="500"/>
                                        <p:tgtEl>
                                          <p:spTgt spid="461"/>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62"/>
                                        </p:tgtEl>
                                        <p:attrNameLst>
                                          <p:attrName>style.visibility</p:attrName>
                                        </p:attrNameLst>
                                      </p:cBhvr>
                                      <p:to>
                                        <p:strVal val="visible"/>
                                      </p:to>
                                    </p:set>
                                    <p:anim calcmode="lin" valueType="num">
                                      <p:cBhvr additive="base">
                                        <p:cTn id="19" dur="500"/>
                                        <p:tgtEl>
                                          <p:spTgt spid="462"/>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464"/>
                                        </p:tgtEl>
                                        <p:attrNameLst>
                                          <p:attrName>style.visibility</p:attrName>
                                        </p:attrNameLst>
                                      </p:cBhvr>
                                      <p:to>
                                        <p:strVal val="visible"/>
                                      </p:to>
                                    </p:set>
                                    <p:animEffect transition="in" filter="fade">
                                      <p:cBhvr>
                                        <p:cTn id="23" dur="75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31"/>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71" name="Google Shape;471;p31"/>
          <p:cNvPicPr preferRelativeResize="0"/>
          <p:nvPr/>
        </p:nvPicPr>
        <p:blipFill rotWithShape="1">
          <a:blip r:embed="rId4">
            <a:alphaModFix/>
          </a:blip>
          <a:srcRect/>
          <a:stretch/>
        </p:blipFill>
        <p:spPr>
          <a:xfrm>
            <a:off x="7143295" y="1943100"/>
            <a:ext cx="5139765" cy="4914900"/>
          </a:xfrm>
          <a:prstGeom prst="rect">
            <a:avLst/>
          </a:prstGeom>
          <a:noFill/>
          <a:ln>
            <a:noFill/>
          </a:ln>
        </p:spPr>
      </p:pic>
      <p:sp>
        <p:nvSpPr>
          <p:cNvPr id="472" name="Google Shape;472;p31"/>
          <p:cNvSpPr txBox="1"/>
          <p:nvPr/>
        </p:nvSpPr>
        <p:spPr>
          <a:xfrm>
            <a:off x="7673975" y="2521059"/>
            <a:ext cx="3824479" cy="95410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0" i="0" u="none" strike="noStrike" cap="none">
                <a:solidFill>
                  <a:srgbClr val="FFFFFF"/>
                </a:solidFill>
                <a:latin typeface="Calibri"/>
                <a:ea typeface="Calibri"/>
                <a:cs typeface="Calibri"/>
                <a:sym typeface="Calibri"/>
              </a:rPr>
              <a:t>Quan sát tranh và </a:t>
            </a:r>
            <a:r>
              <a:rPr lang="en-US" sz="2800">
                <a:solidFill>
                  <a:srgbClr val="FFFFFF"/>
                </a:solidFill>
                <a:latin typeface="Calibri"/>
                <a:ea typeface="Calibri"/>
                <a:cs typeface="Calibri"/>
                <a:sym typeface="Calibri"/>
              </a:rPr>
              <a:t>đọc</a:t>
            </a:r>
            <a:r>
              <a:rPr lang="en-US" sz="2800" b="0" i="0" u="none" strike="noStrike" cap="none">
                <a:solidFill>
                  <a:srgbClr val="FFFFFF"/>
                </a:solidFill>
                <a:latin typeface="Calibri"/>
                <a:ea typeface="Calibri"/>
                <a:cs typeface="Calibri"/>
                <a:sym typeface="Calibri"/>
              </a:rPr>
              <a:t> các câu hỏi.</a:t>
            </a:r>
            <a:endParaRPr sz="2800" b="0" i="0" u="none" strike="noStrike" cap="none">
              <a:solidFill>
                <a:srgbClr val="FFFFFF"/>
              </a:solidFill>
              <a:latin typeface="Calibri"/>
              <a:ea typeface="Calibri"/>
              <a:cs typeface="Calibri"/>
              <a:sym typeface="Calibri"/>
            </a:endParaRPr>
          </a:p>
        </p:txBody>
      </p:sp>
      <p:sp>
        <p:nvSpPr>
          <p:cNvPr id="473" name="Google Shape;473;p31"/>
          <p:cNvSpPr txBox="1"/>
          <p:nvPr/>
        </p:nvSpPr>
        <p:spPr>
          <a:xfrm>
            <a:off x="2858897" y="684624"/>
            <a:ext cx="5519928"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Calibri"/>
              <a:buNone/>
            </a:pPr>
            <a:r>
              <a:rPr lang="en-US" sz="3600" b="1">
                <a:solidFill>
                  <a:srgbClr val="000000"/>
                </a:solidFill>
                <a:latin typeface="Calibri"/>
                <a:ea typeface="Calibri"/>
                <a:cs typeface="Calibri"/>
                <a:sym typeface="Calibri"/>
              </a:rPr>
              <a:t>Đội viên tương lai</a:t>
            </a:r>
            <a:endParaRPr sz="3600" b="1" i="0" u="none" strike="noStrike" cap="none">
              <a:solidFill>
                <a:srgbClr val="000000"/>
              </a:solidFill>
              <a:latin typeface="Arial"/>
              <a:ea typeface="Arial"/>
              <a:cs typeface="Arial"/>
              <a:sym typeface="Arial"/>
            </a:endParaRPr>
          </a:p>
        </p:txBody>
      </p:sp>
      <p:pic>
        <p:nvPicPr>
          <p:cNvPr id="474" name="Google Shape;474;p31"/>
          <p:cNvPicPr preferRelativeResize="0"/>
          <p:nvPr/>
        </p:nvPicPr>
        <p:blipFill rotWithShape="1">
          <a:blip r:embed="rId5">
            <a:alphaModFix/>
          </a:blip>
          <a:srcRect l="2348" t="-536" r="282" b="14962"/>
          <a:stretch/>
        </p:blipFill>
        <p:spPr>
          <a:xfrm>
            <a:off x="1560383" y="1202784"/>
            <a:ext cx="4798306" cy="5198016"/>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500"/>
                                        <p:tgtEl>
                                          <p:spTgt spid="47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472"/>
                                        </p:tgtEl>
                                        <p:attrNameLst>
                                          <p:attrName>style.visibility</p:attrName>
                                        </p:attrNameLst>
                                      </p:cBhvr>
                                      <p:to>
                                        <p:strVal val="visible"/>
                                      </p:to>
                                    </p:set>
                                    <p:anim calcmode="lin" valueType="num">
                                      <p:cBhvr additive="base">
                                        <p:cTn id="11" dur="500"/>
                                        <p:tgtEl>
                                          <p:spTgt spid="472"/>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471"/>
                                        </p:tgtEl>
                                        <p:attrNameLst>
                                          <p:attrName>style.visibility</p:attrName>
                                        </p:attrNameLst>
                                      </p:cBhvr>
                                      <p:to>
                                        <p:strVal val="visible"/>
                                      </p:to>
                                    </p:set>
                                    <p:anim calcmode="lin" valueType="num">
                                      <p:cBhvr additive="base">
                                        <p:cTn id="14" dur="500"/>
                                        <p:tgtEl>
                                          <p:spTgt spid="47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74"/>
                                        </p:tgtEl>
                                        <p:attrNameLst>
                                          <p:attrName>style.visibility</p:attrName>
                                        </p:attrNameLst>
                                      </p:cBhvr>
                                      <p:to>
                                        <p:strVal val="visible"/>
                                      </p:to>
                                    </p:set>
                                    <p:animEffect transition="in" filter="fade">
                                      <p:cBhvr>
                                        <p:cTn id="18" dur="75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32"/>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81" name="Google Shape;481;p32" descr="C:\Users\Administrator\Desktop\58pic_5388033792e0c [转换]-02.png"/>
          <p:cNvPicPr preferRelativeResize="0"/>
          <p:nvPr/>
        </p:nvPicPr>
        <p:blipFill rotWithShape="1">
          <a:blip r:embed="rId4">
            <a:alphaModFix/>
          </a:blip>
          <a:srcRect/>
          <a:stretch/>
        </p:blipFill>
        <p:spPr>
          <a:xfrm>
            <a:off x="1921983" y="-361164"/>
            <a:ext cx="7599514" cy="1628217"/>
          </a:xfrm>
          <a:prstGeom prst="rect">
            <a:avLst/>
          </a:prstGeom>
          <a:noFill/>
          <a:ln>
            <a:noFill/>
          </a:ln>
        </p:spPr>
      </p:pic>
      <p:sp>
        <p:nvSpPr>
          <p:cNvPr id="482" name="Google Shape;482;p32"/>
          <p:cNvSpPr txBox="1"/>
          <p:nvPr/>
        </p:nvSpPr>
        <p:spPr>
          <a:xfrm>
            <a:off x="3840747" y="268464"/>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pic>
        <p:nvPicPr>
          <p:cNvPr id="483" name="Google Shape;483;p32"/>
          <p:cNvPicPr preferRelativeResize="0"/>
          <p:nvPr/>
        </p:nvPicPr>
        <p:blipFill rotWithShape="1">
          <a:blip r:embed="rId5">
            <a:alphaModFix/>
          </a:blip>
          <a:srcRect l="2348" t="-536" r="282" b="14962"/>
          <a:stretch/>
        </p:blipFill>
        <p:spPr>
          <a:xfrm>
            <a:off x="3398787" y="1207039"/>
            <a:ext cx="4798306" cy="519801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750"/>
                                        <p:tgtEl>
                                          <p:spTgt spid="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6"/>
          <p:cNvPicPr preferRelativeResize="0"/>
          <p:nvPr/>
        </p:nvPicPr>
        <p:blipFill rotWithShape="1">
          <a:blip r:embed="rId3">
            <a:alphaModFix/>
          </a:blip>
          <a:srcRect/>
          <a:stretch/>
        </p:blipFill>
        <p:spPr>
          <a:xfrm rot="1747041" flipH="1">
            <a:off x="9774427" y="29334"/>
            <a:ext cx="2731607" cy="896634"/>
          </a:xfrm>
          <a:prstGeom prst="rect">
            <a:avLst/>
          </a:prstGeom>
          <a:noFill/>
          <a:ln>
            <a:noFill/>
          </a:ln>
        </p:spPr>
      </p:pic>
      <p:pic>
        <p:nvPicPr>
          <p:cNvPr id="171" name="Google Shape;171;p6"/>
          <p:cNvPicPr preferRelativeResize="0"/>
          <p:nvPr/>
        </p:nvPicPr>
        <p:blipFill rotWithShape="1">
          <a:blip r:embed="rId3">
            <a:alphaModFix/>
          </a:blip>
          <a:srcRect/>
          <a:stretch/>
        </p:blipFill>
        <p:spPr>
          <a:xfrm rot="893582" flipH="1">
            <a:off x="9138654" y="-239109"/>
            <a:ext cx="3241356" cy="1057285"/>
          </a:xfrm>
          <a:prstGeom prst="rect">
            <a:avLst/>
          </a:prstGeom>
          <a:noFill/>
          <a:ln>
            <a:noFill/>
          </a:ln>
        </p:spPr>
      </p:pic>
      <p:grpSp>
        <p:nvGrpSpPr>
          <p:cNvPr id="172" name="Google Shape;172;p6"/>
          <p:cNvGrpSpPr/>
          <p:nvPr/>
        </p:nvGrpSpPr>
        <p:grpSpPr>
          <a:xfrm>
            <a:off x="2749707" y="888505"/>
            <a:ext cx="6504535" cy="4355855"/>
            <a:chOff x="2696657" y="669430"/>
            <a:chExt cx="6504535" cy="4355855"/>
          </a:xfrm>
        </p:grpSpPr>
        <p:pic>
          <p:nvPicPr>
            <p:cNvPr id="173" name="Google Shape;173;p6"/>
            <p:cNvPicPr preferRelativeResize="0"/>
            <p:nvPr/>
          </p:nvPicPr>
          <p:blipFill rotWithShape="1">
            <a:blip r:embed="rId4">
              <a:alphaModFix/>
            </a:blip>
            <a:srcRect/>
            <a:stretch/>
          </p:blipFill>
          <p:spPr>
            <a:xfrm>
              <a:off x="5015239" y="669430"/>
              <a:ext cx="1867370" cy="1283816"/>
            </a:xfrm>
            <a:prstGeom prst="rect">
              <a:avLst/>
            </a:prstGeom>
            <a:noFill/>
            <a:ln>
              <a:noFill/>
            </a:ln>
          </p:spPr>
        </p:pic>
        <p:sp>
          <p:nvSpPr>
            <p:cNvPr id="174" name="Google Shape;174;p6"/>
            <p:cNvSpPr/>
            <p:nvPr/>
          </p:nvSpPr>
          <p:spPr>
            <a:xfrm>
              <a:off x="2696657" y="1785307"/>
              <a:ext cx="6504535" cy="3239978"/>
            </a:xfrm>
            <a:prstGeom prst="roundRect">
              <a:avLst>
                <a:gd name="adj" fmla="val 16667"/>
              </a:avLst>
            </a:prstGeom>
            <a:gradFill>
              <a:gsLst>
                <a:gs pos="0">
                  <a:srgbClr val="F7BCA2"/>
                </a:gs>
                <a:gs pos="50000">
                  <a:srgbClr val="F4B093"/>
                </a:gs>
                <a:gs pos="100000">
                  <a:srgbClr val="F7A47F"/>
                </a:gs>
              </a:gsLst>
              <a:lin ang="5400000" scaled="0"/>
            </a:gradFill>
            <a:ln w="9525"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pic>
          <p:nvPicPr>
            <p:cNvPr id="175" name="Google Shape;175;p6"/>
            <p:cNvPicPr preferRelativeResize="0"/>
            <p:nvPr/>
          </p:nvPicPr>
          <p:blipFill rotWithShape="1">
            <a:blip r:embed="rId5">
              <a:alphaModFix/>
            </a:blip>
            <a:srcRect/>
            <a:stretch/>
          </p:blipFill>
          <p:spPr>
            <a:xfrm>
              <a:off x="2964673" y="2115274"/>
              <a:ext cx="5968501" cy="2780017"/>
            </a:xfrm>
            <a:prstGeom prst="rect">
              <a:avLst/>
            </a:prstGeom>
            <a:noFill/>
            <a:ln>
              <a:noFill/>
            </a:ln>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1000"/>
                                        <p:tgtEl>
                                          <p:spTgt spid="171"/>
                                        </p:tgtEl>
                                      </p:cBhvr>
                                    </p:animEffect>
                                  </p:childTnLst>
                                </p:cTn>
                              </p:par>
                              <p:par>
                                <p:cTn id="8" presetID="10" presetClass="entr" presetSubtype="0" fill="hold" nodeType="withEffect">
                                  <p:stCondLst>
                                    <p:cond delay="0"/>
                                  </p:stCondLst>
                                  <p:childTnLst>
                                    <p:set>
                                      <p:cBhvr>
                                        <p:cTn id="9" dur="1" fill="hold">
                                          <p:stCondLst>
                                            <p:cond delay="0"/>
                                          </p:stCondLst>
                                        </p:cTn>
                                        <p:tgtEl>
                                          <p:spTgt spid="170"/>
                                        </p:tgtEl>
                                        <p:attrNameLst>
                                          <p:attrName>style.visibility</p:attrName>
                                        </p:attrNameLst>
                                      </p:cBhvr>
                                      <p:to>
                                        <p:strVal val="visible"/>
                                      </p:to>
                                    </p:set>
                                    <p:animEffect transition="in" filter="fade">
                                      <p:cBhvr>
                                        <p:cTn id="10" dur="1000"/>
                                        <p:tgtEl>
                                          <p:spTgt spid="170"/>
                                        </p:tgtEl>
                                      </p:cBhvr>
                                    </p:animEffect>
                                  </p:childTnLst>
                                </p:cTn>
                              </p:par>
                              <p:par>
                                <p:cTn id="11" presetID="10" presetClass="entr" presetSubtype="0" fill="hold" nodeType="withEffect">
                                  <p:stCondLst>
                                    <p:cond delay="0"/>
                                  </p:stCondLst>
                                  <p:childTnLst>
                                    <p:set>
                                      <p:cBhvr>
                                        <p:cTn id="12" dur="1" fill="hold">
                                          <p:stCondLst>
                                            <p:cond delay="0"/>
                                          </p:stCondLst>
                                        </p:cTn>
                                        <p:tgtEl>
                                          <p:spTgt spid="172"/>
                                        </p:tgtEl>
                                        <p:attrNameLst>
                                          <p:attrName>style.visibility</p:attrName>
                                        </p:attrNameLst>
                                      </p:cBhvr>
                                      <p:to>
                                        <p:strVal val="visible"/>
                                      </p:to>
                                    </p:set>
                                    <p:animEffect transition="in" filter="fade">
                                      <p:cBhvr>
                                        <p:cTn id="13" dur="10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pic>
        <p:nvPicPr>
          <p:cNvPr id="489" name="Google Shape;489;p33"/>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490" name="Google Shape;490;p33"/>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491" name="Google Shape;491;p33"/>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492" name="Google Shape;492;p33"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493" name="Google Shape;493;p33"/>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494" name="Google Shape;494;p33"/>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3000">
              <a:solidFill>
                <a:srgbClr val="FF0000"/>
              </a:solidFill>
              <a:latin typeface="Arial"/>
              <a:ea typeface="Arial"/>
              <a:cs typeface="Arial"/>
              <a:sym typeface="Arial"/>
            </a:endParaRPr>
          </a:p>
        </p:txBody>
      </p:sp>
      <p:grpSp>
        <p:nvGrpSpPr>
          <p:cNvPr id="495" name="Google Shape;495;p33"/>
          <p:cNvGrpSpPr/>
          <p:nvPr/>
        </p:nvGrpSpPr>
        <p:grpSpPr>
          <a:xfrm>
            <a:off x="1005840" y="1497169"/>
            <a:ext cx="4238625" cy="2295786"/>
            <a:chOff x="2368419" y="-1613946"/>
            <a:chExt cx="7346706" cy="1338735"/>
          </a:xfrm>
        </p:grpSpPr>
        <p:sp>
          <p:nvSpPr>
            <p:cNvPr id="496" name="Google Shape;496;p33"/>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97" name="Google Shape;497;p33"/>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498" name="Google Shape;498;p33"/>
          <p:cNvSpPr txBox="1"/>
          <p:nvPr/>
        </p:nvSpPr>
        <p:spPr>
          <a:xfrm>
            <a:off x="1433956" y="1844991"/>
            <a:ext cx="3431224" cy="156966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200" dirty="0" err="1">
                <a:solidFill>
                  <a:srgbClr val="FF0000"/>
                </a:solidFill>
                <a:latin typeface="Arial"/>
                <a:ea typeface="Arial"/>
                <a:cs typeface="Arial"/>
                <a:sym typeface="Arial"/>
              </a:rPr>
              <a:t>Tờ</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đơn</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xin</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vào</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Đội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của</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Linh</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bị</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em</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trai</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làm</a:t>
            </a:r>
            <a:r>
              <a:rPr lang="en-US" sz="3200" dirty="0">
                <a:solidFill>
                  <a:srgbClr val="FF0000"/>
                </a:solidFill>
                <a:latin typeface="Arial"/>
                <a:ea typeface="Arial"/>
                <a:cs typeface="Arial"/>
                <a:sym typeface="Arial"/>
              </a:rPr>
              <a:t> </a:t>
            </a:r>
            <a:r>
              <a:rPr lang="en-US" sz="3200" dirty="0" err="1">
                <a:solidFill>
                  <a:srgbClr val="FF0000"/>
                </a:solidFill>
                <a:latin typeface="Arial"/>
                <a:ea typeface="Arial"/>
                <a:cs typeface="Arial"/>
                <a:sym typeface="Arial"/>
              </a:rPr>
              <a:t>bẩn</a:t>
            </a:r>
            <a:r>
              <a:rPr lang="en-US" sz="3200" dirty="0">
                <a:solidFill>
                  <a:srgbClr val="FF0000"/>
                </a:solidFill>
                <a:latin typeface="Arial"/>
                <a:ea typeface="Arial"/>
                <a:cs typeface="Arial"/>
                <a:sym typeface="Arial"/>
              </a:rPr>
              <a:t>.</a:t>
            </a:r>
            <a:endParaRPr sz="3200" dirty="0">
              <a:solidFill>
                <a:srgbClr val="FF0000"/>
              </a:solidFill>
              <a:latin typeface="Arial"/>
              <a:ea typeface="Arial"/>
              <a:cs typeface="Arial"/>
              <a:sym typeface="Arial"/>
            </a:endParaRPr>
          </a:p>
        </p:txBody>
      </p:sp>
      <p:pic>
        <p:nvPicPr>
          <p:cNvPr id="499" name="Google Shape;499;p33"/>
          <p:cNvPicPr preferRelativeResize="0"/>
          <p:nvPr/>
        </p:nvPicPr>
        <p:blipFill rotWithShape="1">
          <a:blip r:embed="rId7">
            <a:alphaModFix/>
          </a:blip>
          <a:srcRect l="2348" t="6611" r="47867" b="53419"/>
          <a:stretch/>
        </p:blipFill>
        <p:spPr>
          <a:xfrm>
            <a:off x="6268429" y="1534555"/>
            <a:ext cx="4503672" cy="445695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91"/>
                                        </p:tgtEl>
                                        <p:attrNameLst>
                                          <p:attrName>style.visibility</p:attrName>
                                        </p:attrNameLst>
                                      </p:cBhvr>
                                      <p:to>
                                        <p:strVal val="visible"/>
                                      </p:to>
                                    </p:set>
                                    <p:anim calcmode="lin" valueType="num">
                                      <p:cBhvr additive="base">
                                        <p:cTn id="7" dur="500"/>
                                        <p:tgtEl>
                                          <p:spTgt spid="491"/>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9"/>
                                        </p:tgtEl>
                                        <p:attrNameLst>
                                          <p:attrName>style.visibility</p:attrName>
                                        </p:attrNameLst>
                                      </p:cBhvr>
                                      <p:to>
                                        <p:strVal val="visible"/>
                                      </p:to>
                                    </p:set>
                                    <p:animEffect transition="in" filter="fade">
                                      <p:cBhvr>
                                        <p:cTn id="11" dur="750"/>
                                        <p:tgtEl>
                                          <p:spTgt spid="49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98"/>
                                        </p:tgtEl>
                                        <p:attrNameLst>
                                          <p:attrName>style.visibility</p:attrName>
                                        </p:attrNameLst>
                                      </p:cBhvr>
                                      <p:to>
                                        <p:strVal val="visible"/>
                                      </p:to>
                                    </p:set>
                                    <p:animEffect transition="in" filter="fade">
                                      <p:cBhvr>
                                        <p:cTn id="16" dur="1000"/>
                                        <p:tgtEl>
                                          <p:spTgt spid="498"/>
                                        </p:tgtEl>
                                      </p:cBhvr>
                                    </p:animEffect>
                                  </p:childTnLst>
                                </p:cTn>
                              </p:par>
                              <p:par>
                                <p:cTn id="17" presetID="10" presetClass="entr" presetSubtype="0" fill="hold" nodeType="withEffect">
                                  <p:stCondLst>
                                    <p:cond delay="0"/>
                                  </p:stCondLst>
                                  <p:childTnLst>
                                    <p:set>
                                      <p:cBhvr>
                                        <p:cTn id="18" dur="1" fill="hold">
                                          <p:stCondLst>
                                            <p:cond delay="0"/>
                                          </p:stCondLst>
                                        </p:cTn>
                                        <p:tgtEl>
                                          <p:spTgt spid="495"/>
                                        </p:tgtEl>
                                        <p:attrNameLst>
                                          <p:attrName>style.visibility</p:attrName>
                                        </p:attrNameLst>
                                      </p:cBhvr>
                                      <p:to>
                                        <p:strVal val="visible"/>
                                      </p:to>
                                    </p:set>
                                    <p:animEffect transition="in" filter="fade">
                                      <p:cBhvr>
                                        <p:cTn id="19" dur="1000"/>
                                        <p:tgtEl>
                                          <p:spTgt spid="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pic>
        <p:nvPicPr>
          <p:cNvPr id="505" name="Google Shape;505;p34"/>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06" name="Google Shape;506;p34"/>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07" name="Google Shape;507;p34"/>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08" name="Google Shape;508;p34"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09" name="Google Shape;509;p34"/>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510" name="Google Shape;510;p34"/>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11" name="Google Shape;511;p34"/>
          <p:cNvGrpSpPr/>
          <p:nvPr/>
        </p:nvGrpSpPr>
        <p:grpSpPr>
          <a:xfrm>
            <a:off x="1087633" y="1479263"/>
            <a:ext cx="4726184" cy="2295786"/>
            <a:chOff x="2368419" y="-1613946"/>
            <a:chExt cx="7346706" cy="1338735"/>
          </a:xfrm>
        </p:grpSpPr>
        <p:sp>
          <p:nvSpPr>
            <p:cNvPr id="512" name="Google Shape;512;p34"/>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3" name="Google Shape;513;p34"/>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14" name="Google Shape;514;p34"/>
          <p:cNvSpPr txBox="1"/>
          <p:nvPr/>
        </p:nvSpPr>
        <p:spPr>
          <a:xfrm>
            <a:off x="1265764" y="1990535"/>
            <a:ext cx="4424372" cy="1384954"/>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800" dirty="0" err="1">
                <a:solidFill>
                  <a:srgbClr val="FF0000"/>
                </a:solidFill>
                <a:latin typeface="Arial"/>
                <a:ea typeface="Arial"/>
                <a:cs typeface="Arial"/>
                <a:sym typeface="Arial"/>
              </a:rPr>
              <a:t>Linh</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đã</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viết</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lại</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một</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tờ</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đơn</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mới</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để</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tờ</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đơn</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xin</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vào</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Đội</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được</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sạch</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đẹp</a:t>
            </a:r>
            <a:r>
              <a:rPr lang="en-US" sz="2800" dirty="0">
                <a:solidFill>
                  <a:srgbClr val="FF0000"/>
                </a:solidFill>
                <a:latin typeface="Arial"/>
                <a:ea typeface="Arial"/>
                <a:cs typeface="Arial"/>
                <a:sym typeface="Arial"/>
              </a:rPr>
              <a:t> </a:t>
            </a:r>
            <a:r>
              <a:rPr lang="en-US" sz="2800" dirty="0" err="1">
                <a:solidFill>
                  <a:srgbClr val="FF0000"/>
                </a:solidFill>
                <a:latin typeface="Arial"/>
                <a:ea typeface="Arial"/>
                <a:cs typeface="Arial"/>
                <a:sym typeface="Arial"/>
              </a:rPr>
              <a:t>hơn</a:t>
            </a:r>
            <a:r>
              <a:rPr lang="en-US" sz="2800" dirty="0">
                <a:solidFill>
                  <a:srgbClr val="FF0000"/>
                </a:solidFill>
                <a:latin typeface="Arial"/>
                <a:ea typeface="Arial"/>
                <a:cs typeface="Arial"/>
                <a:sym typeface="Arial"/>
              </a:rPr>
              <a:t>.</a:t>
            </a:r>
            <a:endParaRPr sz="2800" b="0" i="0" u="none" strike="noStrike" cap="none" dirty="0">
              <a:solidFill>
                <a:srgbClr val="FF0000"/>
              </a:solidFill>
              <a:latin typeface="Arial"/>
              <a:ea typeface="Arial"/>
              <a:cs typeface="Arial"/>
              <a:sym typeface="Arial"/>
            </a:endParaRPr>
          </a:p>
        </p:txBody>
      </p:sp>
      <p:pic>
        <p:nvPicPr>
          <p:cNvPr id="515" name="Google Shape;515;p34"/>
          <p:cNvPicPr preferRelativeResize="0"/>
          <p:nvPr/>
        </p:nvPicPr>
        <p:blipFill rotWithShape="1">
          <a:blip r:embed="rId7">
            <a:alphaModFix/>
          </a:blip>
          <a:srcRect l="51514" t="6613" r="282" b="55592"/>
          <a:stretch/>
        </p:blipFill>
        <p:spPr>
          <a:xfrm>
            <a:off x="5813817" y="1536291"/>
            <a:ext cx="4785361" cy="462494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7"/>
                                        </p:tgtEl>
                                        <p:attrNameLst>
                                          <p:attrName>style.visibility</p:attrName>
                                        </p:attrNameLst>
                                      </p:cBhvr>
                                      <p:to>
                                        <p:strVal val="visible"/>
                                      </p:to>
                                    </p:set>
                                    <p:anim calcmode="lin" valueType="num">
                                      <p:cBhvr additive="base">
                                        <p:cTn id="7" dur="500"/>
                                        <p:tgtEl>
                                          <p:spTgt spid="507"/>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15"/>
                                        </p:tgtEl>
                                        <p:attrNameLst>
                                          <p:attrName>style.visibility</p:attrName>
                                        </p:attrNameLst>
                                      </p:cBhvr>
                                      <p:to>
                                        <p:strVal val="visible"/>
                                      </p:to>
                                    </p:set>
                                    <p:animEffect transition="in" filter="fade">
                                      <p:cBhvr>
                                        <p:cTn id="11" dur="750"/>
                                        <p:tgtEl>
                                          <p:spTgt spid="51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14"/>
                                        </p:tgtEl>
                                        <p:attrNameLst>
                                          <p:attrName>style.visibility</p:attrName>
                                        </p:attrNameLst>
                                      </p:cBhvr>
                                      <p:to>
                                        <p:strVal val="visible"/>
                                      </p:to>
                                    </p:set>
                                    <p:anim calcmode="lin" valueType="num">
                                      <p:cBhvr additive="base">
                                        <p:cTn id="16" dur="500"/>
                                        <p:tgtEl>
                                          <p:spTgt spid="514"/>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11"/>
                                        </p:tgtEl>
                                        <p:attrNameLst>
                                          <p:attrName>style.visibility</p:attrName>
                                        </p:attrNameLst>
                                      </p:cBhvr>
                                      <p:to>
                                        <p:strVal val="visible"/>
                                      </p:to>
                                    </p:set>
                                    <p:anim calcmode="lin" valueType="num">
                                      <p:cBhvr additive="base">
                                        <p:cTn id="19" dur="500"/>
                                        <p:tgtEl>
                                          <p:spTgt spid="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521" name="Google Shape;521;p35"/>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22" name="Google Shape;522;p35"/>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23" name="Google Shape;523;p35"/>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24" name="Google Shape;524;p35"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25" name="Google Shape;525;p35"/>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a:solidFill>
                  <a:srgbClr val="385623"/>
                </a:solidFill>
                <a:latin typeface="Coiny"/>
                <a:ea typeface="Coiny"/>
                <a:cs typeface="Coiny"/>
                <a:sym typeface="Coiny"/>
              </a:rPr>
              <a:t>CHIA SẺ TRƯỚC LỚP</a:t>
            </a:r>
            <a:endParaRPr sz="3600" b="0" i="0" u="none" strike="noStrike" cap="none">
              <a:solidFill>
                <a:srgbClr val="385623"/>
              </a:solidFill>
              <a:latin typeface="Coiny"/>
              <a:ea typeface="Coiny"/>
              <a:cs typeface="Coiny"/>
              <a:sym typeface="Coiny"/>
            </a:endParaRPr>
          </a:p>
        </p:txBody>
      </p:sp>
      <p:sp>
        <p:nvSpPr>
          <p:cNvPr id="526" name="Google Shape;526;p35"/>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27" name="Google Shape;527;p35"/>
          <p:cNvGrpSpPr/>
          <p:nvPr/>
        </p:nvGrpSpPr>
        <p:grpSpPr>
          <a:xfrm>
            <a:off x="819751" y="1423226"/>
            <a:ext cx="4894644" cy="2295786"/>
            <a:chOff x="2368419" y="-1613946"/>
            <a:chExt cx="7346706" cy="1338735"/>
          </a:xfrm>
        </p:grpSpPr>
        <p:sp>
          <p:nvSpPr>
            <p:cNvPr id="528" name="Google Shape;528;p35"/>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9" name="Google Shape;529;p35"/>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30" name="Google Shape;530;p35"/>
          <p:cNvSpPr txBox="1"/>
          <p:nvPr/>
        </p:nvSpPr>
        <p:spPr>
          <a:xfrm>
            <a:off x="1058172" y="1735481"/>
            <a:ext cx="4599833" cy="156966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2400" dirty="0" err="1">
                <a:solidFill>
                  <a:srgbClr val="FF0000"/>
                </a:solidFill>
                <a:latin typeface="Arial"/>
                <a:ea typeface="Arial"/>
                <a:cs typeface="Arial"/>
                <a:sym typeface="Arial"/>
              </a:rPr>
              <a:t>Sáng</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hôm</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sau</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đi</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học</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Linh</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thấy</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cô</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giáo</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đã</a:t>
            </a:r>
            <a:r>
              <a:rPr lang="en-US" sz="2400" dirty="0">
                <a:solidFill>
                  <a:srgbClr val="FF0000"/>
                </a:solidFill>
                <a:latin typeface="Arial"/>
                <a:ea typeface="Arial"/>
                <a:cs typeface="Arial"/>
                <a:sym typeface="Arial"/>
              </a:rPr>
              <a:t> ở </a:t>
            </a:r>
            <a:r>
              <a:rPr lang="en-US" sz="2400" dirty="0" err="1">
                <a:solidFill>
                  <a:srgbClr val="FF0000"/>
                </a:solidFill>
                <a:latin typeface="Arial"/>
                <a:ea typeface="Arial"/>
                <a:cs typeface="Arial"/>
                <a:sym typeface="Arial"/>
              </a:rPr>
              <a:t>trong</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lớp</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nên</a:t>
            </a:r>
            <a:r>
              <a:rPr lang="en-US" sz="2400" dirty="0">
                <a:solidFill>
                  <a:srgbClr val="FF0000"/>
                </a:solidFill>
                <a:latin typeface="Arial"/>
                <a:ea typeface="Arial"/>
                <a:cs typeface="Arial"/>
                <a:sym typeface="Arial"/>
              </a:rPr>
              <a:t> </a:t>
            </a:r>
            <a:r>
              <a:rPr lang="en-US" sz="2400" dirty="0" err="1" smtClean="0">
                <a:solidFill>
                  <a:srgbClr val="FF0000"/>
                </a:solidFill>
                <a:latin typeface="Arial"/>
                <a:ea typeface="Arial"/>
                <a:cs typeface="Arial"/>
                <a:sym typeface="Arial"/>
              </a:rPr>
              <a:t>nghĩ</a:t>
            </a:r>
            <a:r>
              <a:rPr lang="en-US" sz="2400" dirty="0" smtClean="0">
                <a:solidFill>
                  <a:srgbClr val="FF0000"/>
                </a:solidFill>
                <a:latin typeface="Arial"/>
                <a:ea typeface="Arial"/>
                <a:cs typeface="Arial"/>
                <a:sym typeface="Arial"/>
              </a:rPr>
              <a:t> </a:t>
            </a:r>
            <a:r>
              <a:rPr lang="en-US" sz="2400" dirty="0" err="1" smtClean="0">
                <a:solidFill>
                  <a:srgbClr val="FF0000"/>
                </a:solidFill>
                <a:latin typeface="Arial"/>
                <a:ea typeface="Arial"/>
                <a:cs typeface="Arial"/>
                <a:sym typeface="Arial"/>
              </a:rPr>
              <a:t>mình</a:t>
            </a:r>
            <a:r>
              <a:rPr lang="en-US" sz="2400" dirty="0" smtClean="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đi</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học</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muộn</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Điều</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đó</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khiến</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Linh</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cảm</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thấy</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xấu</a:t>
            </a:r>
            <a:r>
              <a:rPr lang="en-US" sz="2400" dirty="0">
                <a:solidFill>
                  <a:srgbClr val="FF0000"/>
                </a:solidFill>
                <a:latin typeface="Arial"/>
                <a:ea typeface="Arial"/>
                <a:cs typeface="Arial"/>
                <a:sym typeface="Arial"/>
              </a:rPr>
              <a:t> </a:t>
            </a:r>
            <a:r>
              <a:rPr lang="en-US" sz="2400" dirty="0" err="1">
                <a:solidFill>
                  <a:srgbClr val="FF0000"/>
                </a:solidFill>
                <a:latin typeface="Arial"/>
                <a:ea typeface="Arial"/>
                <a:cs typeface="Arial"/>
                <a:sym typeface="Arial"/>
              </a:rPr>
              <a:t>hổ</a:t>
            </a:r>
            <a:r>
              <a:rPr lang="en-US" sz="2400" dirty="0">
                <a:solidFill>
                  <a:srgbClr val="FF0000"/>
                </a:solidFill>
                <a:latin typeface="Arial"/>
                <a:ea typeface="Arial"/>
                <a:cs typeface="Arial"/>
                <a:sym typeface="Arial"/>
              </a:rPr>
              <a:t>.</a:t>
            </a:r>
            <a:endParaRPr sz="2400" b="0" i="0" u="none" strike="noStrike" cap="none" dirty="0">
              <a:solidFill>
                <a:srgbClr val="FF0000"/>
              </a:solidFill>
              <a:latin typeface="Arial"/>
              <a:ea typeface="Arial"/>
              <a:cs typeface="Arial"/>
              <a:sym typeface="Arial"/>
            </a:endParaRPr>
          </a:p>
        </p:txBody>
      </p:sp>
      <p:pic>
        <p:nvPicPr>
          <p:cNvPr id="531" name="Google Shape;531;p35"/>
          <p:cNvPicPr preferRelativeResize="0"/>
          <p:nvPr/>
        </p:nvPicPr>
        <p:blipFill rotWithShape="1">
          <a:blip r:embed="rId7">
            <a:alphaModFix/>
          </a:blip>
          <a:srcRect l="2348" t="44408" r="50662" b="14963"/>
          <a:stretch/>
        </p:blipFill>
        <p:spPr>
          <a:xfrm>
            <a:off x="6404692" y="1423226"/>
            <a:ext cx="4585025" cy="49466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 calcmode="lin" valueType="num">
                                      <p:cBhvr additive="base">
                                        <p:cTn id="7" dur="500"/>
                                        <p:tgtEl>
                                          <p:spTgt spid="52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1"/>
                                        </p:tgtEl>
                                        <p:attrNameLst>
                                          <p:attrName>style.visibility</p:attrName>
                                        </p:attrNameLst>
                                      </p:cBhvr>
                                      <p:to>
                                        <p:strVal val="visible"/>
                                      </p:to>
                                    </p:set>
                                    <p:animEffect transition="in" filter="fade">
                                      <p:cBhvr>
                                        <p:cTn id="11" dur="750"/>
                                        <p:tgtEl>
                                          <p:spTgt spid="53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27"/>
                                        </p:tgtEl>
                                        <p:attrNameLst>
                                          <p:attrName>style.visibility</p:attrName>
                                        </p:attrNameLst>
                                      </p:cBhvr>
                                      <p:to>
                                        <p:strVal val="visible"/>
                                      </p:to>
                                    </p:set>
                                    <p:animEffect transition="in" filter="fade">
                                      <p:cBhvr>
                                        <p:cTn id="16" dur="1000"/>
                                        <p:tgtEl>
                                          <p:spTgt spid="527"/>
                                        </p:tgtEl>
                                      </p:cBhvr>
                                    </p:animEffect>
                                  </p:childTnLst>
                                </p:cTn>
                              </p:par>
                              <p:par>
                                <p:cTn id="17" presetID="10" presetClass="entr" presetSubtype="0" fill="hold" nodeType="withEffect">
                                  <p:stCondLst>
                                    <p:cond delay="0"/>
                                  </p:stCondLst>
                                  <p:childTnLst>
                                    <p:set>
                                      <p:cBhvr>
                                        <p:cTn id="18" dur="1" fill="hold">
                                          <p:stCondLst>
                                            <p:cond delay="0"/>
                                          </p:stCondLst>
                                        </p:cTn>
                                        <p:tgtEl>
                                          <p:spTgt spid="530"/>
                                        </p:tgtEl>
                                        <p:attrNameLst>
                                          <p:attrName>style.visibility</p:attrName>
                                        </p:attrNameLst>
                                      </p:cBhvr>
                                      <p:to>
                                        <p:strVal val="visible"/>
                                      </p:to>
                                    </p:set>
                                    <p:animEffect transition="in" filter="fade">
                                      <p:cBhvr>
                                        <p:cTn id="19" dur="1000"/>
                                        <p:tgtEl>
                                          <p:spTgt spid="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pic>
        <p:nvPicPr>
          <p:cNvPr id="537" name="Google Shape;537;p36"/>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38" name="Google Shape;538;p36"/>
          <p:cNvPicPr preferRelativeResize="0"/>
          <p:nvPr/>
        </p:nvPicPr>
        <p:blipFill rotWithShape="1">
          <a:blip r:embed="rId4">
            <a:alphaModFix/>
          </a:blip>
          <a:srcRect/>
          <a:stretch/>
        </p:blipFill>
        <p:spPr>
          <a:xfrm flipH="1">
            <a:off x="1194571" y="3937148"/>
            <a:ext cx="2240626" cy="2601597"/>
          </a:xfrm>
          <a:prstGeom prst="rect">
            <a:avLst/>
          </a:prstGeom>
          <a:noFill/>
          <a:ln>
            <a:noFill/>
          </a:ln>
        </p:spPr>
      </p:pic>
      <p:pic>
        <p:nvPicPr>
          <p:cNvPr id="539" name="Google Shape;539;p36"/>
          <p:cNvPicPr preferRelativeResize="0"/>
          <p:nvPr/>
        </p:nvPicPr>
        <p:blipFill rotWithShape="1">
          <a:blip r:embed="rId5">
            <a:alphaModFix/>
          </a:blip>
          <a:srcRect/>
          <a:stretch/>
        </p:blipFill>
        <p:spPr>
          <a:xfrm>
            <a:off x="18583" y="1103301"/>
            <a:ext cx="1140137" cy="887234"/>
          </a:xfrm>
          <a:prstGeom prst="rect">
            <a:avLst/>
          </a:prstGeom>
          <a:noFill/>
          <a:ln>
            <a:noFill/>
          </a:ln>
        </p:spPr>
      </p:pic>
      <p:pic>
        <p:nvPicPr>
          <p:cNvPr id="540" name="Google Shape;540;p36" descr="C:\Users\Administrator\Desktop\58pic_5388033792e0c [转换]-02.png"/>
          <p:cNvPicPr preferRelativeResize="0"/>
          <p:nvPr/>
        </p:nvPicPr>
        <p:blipFill rotWithShape="1">
          <a:blip r:embed="rId6">
            <a:alphaModFix/>
          </a:blip>
          <a:srcRect/>
          <a:stretch/>
        </p:blipFill>
        <p:spPr>
          <a:xfrm>
            <a:off x="1986700" y="-686306"/>
            <a:ext cx="7599514" cy="2222597"/>
          </a:xfrm>
          <a:prstGeom prst="rect">
            <a:avLst/>
          </a:prstGeom>
          <a:noFill/>
          <a:ln>
            <a:noFill/>
          </a:ln>
        </p:spPr>
      </p:pic>
      <p:sp>
        <p:nvSpPr>
          <p:cNvPr id="541" name="Google Shape;541;p36"/>
          <p:cNvSpPr txBox="1"/>
          <p:nvPr/>
        </p:nvSpPr>
        <p:spPr>
          <a:xfrm>
            <a:off x="3398787" y="422465"/>
            <a:ext cx="539442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385623"/>
              </a:buClr>
              <a:buSzPts val="3600"/>
              <a:buFont typeface="Coiny"/>
              <a:buNone/>
            </a:pPr>
            <a:r>
              <a:rPr lang="en-US" sz="3600" b="0" i="0" u="none" strike="noStrike" cap="none" dirty="0">
                <a:solidFill>
                  <a:srgbClr val="385623"/>
                </a:solidFill>
                <a:latin typeface="Coiny"/>
                <a:ea typeface="Coiny"/>
                <a:cs typeface="Coiny"/>
                <a:sym typeface="Coiny"/>
              </a:rPr>
              <a:t>CHIA SẺ TRƯỚC LỚP</a:t>
            </a:r>
            <a:endParaRPr sz="3600" b="0" i="0" u="none" strike="noStrike" cap="none" dirty="0">
              <a:solidFill>
                <a:srgbClr val="385623"/>
              </a:solidFill>
              <a:latin typeface="Coiny"/>
              <a:ea typeface="Coiny"/>
              <a:cs typeface="Coiny"/>
              <a:sym typeface="Coiny"/>
            </a:endParaRPr>
          </a:p>
        </p:txBody>
      </p:sp>
      <p:sp>
        <p:nvSpPr>
          <p:cNvPr id="542" name="Google Shape;542;p36"/>
          <p:cNvSpPr txBox="1"/>
          <p:nvPr/>
        </p:nvSpPr>
        <p:spPr>
          <a:xfrm>
            <a:off x="4838700" y="5358317"/>
            <a:ext cx="590550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000"/>
              <a:buFont typeface="Arial"/>
              <a:buNone/>
            </a:pPr>
            <a:endParaRPr sz="3000" b="0" i="0" u="none" strike="noStrike" cap="none">
              <a:solidFill>
                <a:srgbClr val="FF0000"/>
              </a:solidFill>
              <a:latin typeface="Arial"/>
              <a:ea typeface="Arial"/>
              <a:cs typeface="Arial"/>
              <a:sym typeface="Arial"/>
            </a:endParaRPr>
          </a:p>
        </p:txBody>
      </p:sp>
      <p:grpSp>
        <p:nvGrpSpPr>
          <p:cNvPr id="543" name="Google Shape;543;p36"/>
          <p:cNvGrpSpPr/>
          <p:nvPr/>
        </p:nvGrpSpPr>
        <p:grpSpPr>
          <a:xfrm>
            <a:off x="931836" y="1511049"/>
            <a:ext cx="4874539" cy="2222568"/>
            <a:chOff x="2368419" y="-1613946"/>
            <a:chExt cx="7346706" cy="1338735"/>
          </a:xfrm>
        </p:grpSpPr>
        <p:sp>
          <p:nvSpPr>
            <p:cNvPr id="544" name="Google Shape;544;p36"/>
            <p:cNvSpPr/>
            <p:nvPr/>
          </p:nvSpPr>
          <p:spPr>
            <a:xfrm>
              <a:off x="2453058" y="-1512534"/>
              <a:ext cx="7262067" cy="1237323"/>
            </a:xfrm>
            <a:prstGeom prst="round2DiagRect">
              <a:avLst>
                <a:gd name="adj1" fmla="val 50000"/>
                <a:gd name="adj2" fmla="val 13343"/>
              </a:avLst>
            </a:prstGeom>
            <a:solidFill>
              <a:srgbClr val="FFFF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45" name="Google Shape;545;p36"/>
            <p:cNvSpPr/>
            <p:nvPr/>
          </p:nvSpPr>
          <p:spPr>
            <a:xfrm>
              <a:off x="2368419" y="-1613946"/>
              <a:ext cx="7262067" cy="1237323"/>
            </a:xfrm>
            <a:prstGeom prst="round2DiagRect">
              <a:avLst>
                <a:gd name="adj1" fmla="val 50000"/>
                <a:gd name="adj2" fmla="val 13343"/>
              </a:avLst>
            </a:prstGeom>
            <a:noFill/>
            <a:ln w="50800" cap="flat" cmpd="sng">
              <a:solidFill>
                <a:srgbClr val="FFC233"/>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grpSp>
      <p:sp>
        <p:nvSpPr>
          <p:cNvPr id="546" name="Google Shape;546;p36"/>
          <p:cNvSpPr txBox="1"/>
          <p:nvPr/>
        </p:nvSpPr>
        <p:spPr>
          <a:xfrm>
            <a:off x="1136195" y="1675566"/>
            <a:ext cx="4598100" cy="1938900"/>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n-US" sz="3000" dirty="0" err="1">
                <a:solidFill>
                  <a:srgbClr val="FF0000"/>
                </a:solidFill>
                <a:latin typeface="Arial"/>
                <a:ea typeface="Arial"/>
                <a:cs typeface="Arial"/>
                <a:sym typeface="Arial"/>
              </a:rPr>
              <a:t>Linh</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cảm</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thấy</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bất</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ngờ</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và</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vui</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vẻ</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vì</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mình</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vẫn</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đi</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học</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đúng</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giờ</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xứng</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đáng</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để</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vào</a:t>
            </a:r>
            <a:r>
              <a:rPr lang="en-US" sz="3000" dirty="0">
                <a:solidFill>
                  <a:srgbClr val="FF0000"/>
                </a:solidFill>
                <a:latin typeface="Arial"/>
                <a:ea typeface="Arial"/>
                <a:cs typeface="Arial"/>
                <a:sym typeface="Arial"/>
              </a:rPr>
              <a:t> </a:t>
            </a:r>
            <a:r>
              <a:rPr lang="en-US" sz="3000" dirty="0" err="1">
                <a:solidFill>
                  <a:srgbClr val="FF0000"/>
                </a:solidFill>
                <a:latin typeface="Arial"/>
                <a:ea typeface="Arial"/>
                <a:cs typeface="Arial"/>
                <a:sym typeface="Arial"/>
              </a:rPr>
              <a:t>Đội</a:t>
            </a:r>
            <a:r>
              <a:rPr lang="en-US" sz="3000" dirty="0">
                <a:solidFill>
                  <a:srgbClr val="FF0000"/>
                </a:solidFill>
                <a:latin typeface="Arial"/>
                <a:ea typeface="Arial"/>
                <a:cs typeface="Arial"/>
                <a:sym typeface="Arial"/>
              </a:rPr>
              <a:t>.</a:t>
            </a:r>
            <a:endParaRPr sz="3000" b="0" i="0" u="none" strike="noStrike" cap="none" dirty="0">
              <a:solidFill>
                <a:srgbClr val="FF0000"/>
              </a:solidFill>
              <a:latin typeface="Arial"/>
              <a:ea typeface="Arial"/>
              <a:cs typeface="Arial"/>
              <a:sym typeface="Arial"/>
            </a:endParaRPr>
          </a:p>
        </p:txBody>
      </p:sp>
      <p:pic>
        <p:nvPicPr>
          <p:cNvPr id="547" name="Google Shape;547;p36"/>
          <p:cNvPicPr preferRelativeResize="0"/>
          <p:nvPr/>
        </p:nvPicPr>
        <p:blipFill rotWithShape="1">
          <a:blip r:embed="rId7">
            <a:alphaModFix/>
          </a:blip>
          <a:srcRect l="50065" t="45566" r="282" b="14962"/>
          <a:stretch/>
        </p:blipFill>
        <p:spPr>
          <a:xfrm rot="-174390">
            <a:off x="6088776" y="1498908"/>
            <a:ext cx="4913988" cy="481513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750"/>
                                        <p:tgtEl>
                                          <p:spTgt spid="547"/>
                                        </p:tgtEl>
                                      </p:cBhvr>
                                    </p:animEffect>
                                  </p:childTnLst>
                                </p:cTn>
                              </p:par>
                              <p:par>
                                <p:cTn id="8" presetID="2" presetClass="entr" presetSubtype="4" fill="hold" nodeType="withEffect">
                                  <p:stCondLst>
                                    <p:cond delay="0"/>
                                  </p:stCondLst>
                                  <p:childTnLst>
                                    <p:set>
                                      <p:cBhvr>
                                        <p:cTn id="9" dur="1" fill="hold">
                                          <p:stCondLst>
                                            <p:cond delay="0"/>
                                          </p:stCondLst>
                                        </p:cTn>
                                        <p:tgtEl>
                                          <p:spTgt spid="539"/>
                                        </p:tgtEl>
                                        <p:attrNameLst>
                                          <p:attrName>style.visibility</p:attrName>
                                        </p:attrNameLst>
                                      </p:cBhvr>
                                      <p:to>
                                        <p:strVal val="visible"/>
                                      </p:to>
                                    </p:set>
                                    <p:anim calcmode="lin" valueType="num">
                                      <p:cBhvr additive="base">
                                        <p:cTn id="10" dur="500"/>
                                        <p:tgtEl>
                                          <p:spTgt spid="539"/>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546"/>
                                        </p:tgtEl>
                                        <p:attrNameLst>
                                          <p:attrName>style.visibility</p:attrName>
                                        </p:attrNameLst>
                                      </p:cBhvr>
                                      <p:to>
                                        <p:strVal val="visible"/>
                                      </p:to>
                                    </p:set>
                                    <p:anim calcmode="lin" valueType="num">
                                      <p:cBhvr additive="base">
                                        <p:cTn id="15" dur="500"/>
                                        <p:tgtEl>
                                          <p:spTgt spid="546"/>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543"/>
                                        </p:tgtEl>
                                        <p:attrNameLst>
                                          <p:attrName>style.visibility</p:attrName>
                                        </p:attrNameLst>
                                      </p:cBhvr>
                                      <p:to>
                                        <p:strVal val="visible"/>
                                      </p:to>
                                    </p:set>
                                    <p:anim calcmode="lin" valueType="num">
                                      <p:cBhvr additive="base">
                                        <p:cTn id="18" dur="500"/>
                                        <p:tgtEl>
                                          <p:spTgt spid="543"/>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46"/>
                                        </p:tgtEl>
                                      </p:cBhvr>
                                    </p:animEffect>
                                    <p:set>
                                      <p:cBhvr>
                                        <p:cTn id="23" dur="1" fill="hold">
                                          <p:stCondLst>
                                            <p:cond delay="500"/>
                                          </p:stCondLst>
                                        </p:cTn>
                                        <p:tgtEl>
                                          <p:spTgt spid="546"/>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43"/>
                                        </p:tgtEl>
                                      </p:cBhvr>
                                    </p:animEffect>
                                    <p:set>
                                      <p:cBhvr>
                                        <p:cTn id="26" dur="1" fill="hold">
                                          <p:stCondLst>
                                            <p:cond delay="500"/>
                                          </p:stCondLst>
                                        </p:cTn>
                                        <p:tgtEl>
                                          <p:spTgt spid="5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41;p36"/>
          <p:cNvSpPr txBox="1"/>
          <p:nvPr/>
        </p:nvSpPr>
        <p:spPr>
          <a:xfrm>
            <a:off x="3436110" y="696017"/>
            <a:ext cx="5394425"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385623"/>
              </a:buClr>
              <a:buSzPts val="3600"/>
              <a:buFont typeface="Coiny"/>
              <a:buNone/>
            </a:pPr>
            <a:r>
              <a:rPr lang="en-US" sz="3600" b="0" i="0" u="none" strike="noStrike" cap="none" dirty="0" smtClean="0">
                <a:solidFill>
                  <a:srgbClr val="385623"/>
                </a:solidFill>
                <a:latin typeface="Coiny"/>
                <a:ea typeface="Coiny"/>
                <a:cs typeface="Coiny"/>
                <a:sym typeface="Coiny"/>
              </a:rPr>
              <a:t>NGHE KỂ CHUYỆN </a:t>
            </a:r>
            <a:endParaRPr sz="3600" b="0" i="0" u="none" strike="noStrike" cap="none" dirty="0">
              <a:solidFill>
                <a:srgbClr val="385623"/>
              </a:solidFill>
              <a:latin typeface="Coiny"/>
              <a:ea typeface="Coiny"/>
              <a:cs typeface="Coiny"/>
              <a:sym typeface="Coiny"/>
            </a:endParaRPr>
          </a:p>
        </p:txBody>
      </p:sp>
      <p:pic>
        <p:nvPicPr>
          <p:cNvPr id="4" name="iLoveYt.net_YouTube_Tuan-6-Noi-va-nghe-Doi-vien-tuong-lai_Media_DgdfL4ZaCoc_001_108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70269" y="1511558"/>
            <a:ext cx="8526106" cy="4795935"/>
          </a:xfrm>
          <a:prstGeom prst="rect">
            <a:avLst/>
          </a:prstGeom>
        </p:spPr>
      </p:pic>
    </p:spTree>
    <p:extLst>
      <p:ext uri="{BB962C8B-B14F-4D97-AF65-F5344CB8AC3E}">
        <p14:creationId xmlns:p14="http://schemas.microsoft.com/office/powerpoint/2010/main" val="3196540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37"/>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554" name="Google Shape;554;p37"/>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555" name="Google Shape;555;p37"/>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556" name="Google Shape;556;p37"/>
          <p:cNvSpPr txBox="1"/>
          <p:nvPr/>
        </p:nvSpPr>
        <p:spPr>
          <a:xfrm>
            <a:off x="3332810" y="496372"/>
            <a:ext cx="2832827"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B081"/>
              </a:buClr>
              <a:buSzPts val="16600"/>
              <a:buFont typeface="Coiny"/>
              <a:buNone/>
            </a:pPr>
            <a:r>
              <a:rPr lang="en-US" sz="16600" b="1" i="0" u="none" strike="noStrike" cap="none">
                <a:solidFill>
                  <a:srgbClr val="F4B081"/>
                </a:solidFill>
                <a:latin typeface="Coiny"/>
                <a:ea typeface="Coiny"/>
                <a:cs typeface="Coiny"/>
                <a:sym typeface="Coiny"/>
              </a:rPr>
              <a:t>02</a:t>
            </a:r>
            <a:endParaRPr/>
          </a:p>
        </p:txBody>
      </p:sp>
      <p:sp>
        <p:nvSpPr>
          <p:cNvPr id="557" name="Google Shape;557;p37"/>
          <p:cNvSpPr txBox="1"/>
          <p:nvPr/>
        </p:nvSpPr>
        <p:spPr>
          <a:xfrm>
            <a:off x="249651" y="2589940"/>
            <a:ext cx="8684956" cy="21852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800" b="1">
                <a:solidFill>
                  <a:srgbClr val="FDD199"/>
                </a:solidFill>
                <a:latin typeface="Coiny"/>
                <a:ea typeface="Coiny"/>
                <a:cs typeface="Coiny"/>
                <a:sym typeface="Coiny"/>
              </a:rPr>
              <a:t>Kể lại câu chuyện Đội viên tương lai.</a:t>
            </a:r>
            <a:endParaRPr sz="6800" b="1" i="0" u="none" strike="noStrike" cap="none">
              <a:solidFill>
                <a:srgbClr val="FDD199"/>
              </a:solidFill>
              <a:latin typeface="Coiny"/>
              <a:ea typeface="Coiny"/>
              <a:cs typeface="Coiny"/>
              <a:sym typeface="Coiny"/>
            </a:endParaRPr>
          </a:p>
        </p:txBody>
      </p:sp>
      <p:pic>
        <p:nvPicPr>
          <p:cNvPr id="558" name="Google Shape;558;p37" descr="Shape&#10;&#10;Description automatically generated with medium confidence"/>
          <p:cNvPicPr preferRelativeResize="0"/>
          <p:nvPr/>
        </p:nvPicPr>
        <p:blipFill rotWithShape="1">
          <a:blip r:embed="rId6">
            <a:alphaModFix/>
          </a:blip>
          <a:srcRect/>
          <a:stretch/>
        </p:blipFill>
        <p:spPr>
          <a:xfrm>
            <a:off x="10632006" y="-1"/>
            <a:ext cx="1584925" cy="15849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750"/>
                                        <p:tgtEl>
                                          <p:spTgt spid="554"/>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555"/>
                                        </p:tgtEl>
                                        <p:attrNameLst>
                                          <p:attrName>style.visibility</p:attrName>
                                        </p:attrNameLst>
                                      </p:cBhvr>
                                      <p:to>
                                        <p:strVal val="visible"/>
                                      </p:to>
                                    </p:set>
                                    <p:anim calcmode="lin" valueType="num">
                                      <p:cBhvr additive="base">
                                        <p:cTn id="11" dur="1000"/>
                                        <p:tgtEl>
                                          <p:spTgt spid="555"/>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56"/>
                                        </p:tgtEl>
                                        <p:attrNameLst>
                                          <p:attrName>style.visibility</p:attrName>
                                        </p:attrNameLst>
                                      </p:cBhvr>
                                      <p:to>
                                        <p:strVal val="visible"/>
                                      </p:to>
                                    </p:set>
                                    <p:animEffect transition="in" filter="fade">
                                      <p:cBhvr>
                                        <p:cTn id="16" dur="1822"/>
                                        <p:tgtEl>
                                          <p:spTgt spid="556"/>
                                        </p:tgtEl>
                                      </p:cBhvr>
                                    </p:animEffect>
                                  </p:childTnLst>
                                </p:cTn>
                              </p:par>
                              <p:par>
                                <p:cTn id="17" presetID="10" presetClass="entr" presetSubtype="0" fill="hold" nodeType="withEffect">
                                  <p:stCondLst>
                                    <p:cond delay="0"/>
                                  </p:stCondLst>
                                  <p:childTnLst>
                                    <p:set>
                                      <p:cBhvr>
                                        <p:cTn id="18" dur="1" fill="hold">
                                          <p:stCondLst>
                                            <p:cond delay="0"/>
                                          </p:stCondLst>
                                        </p:cTn>
                                        <p:tgtEl>
                                          <p:spTgt spid="557"/>
                                        </p:tgtEl>
                                        <p:attrNameLst>
                                          <p:attrName>style.visibility</p:attrName>
                                        </p:attrNameLst>
                                      </p:cBhvr>
                                      <p:to>
                                        <p:strVal val="visible"/>
                                      </p:to>
                                    </p:set>
                                    <p:animEffect transition="in" filter="fade">
                                      <p:cBhvr>
                                        <p:cTn id="19" dur="1822"/>
                                        <p:tgtEl>
                                          <p:spTgt spid="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38"/>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65" name="Google Shape;565;p38"/>
          <p:cNvPicPr preferRelativeResize="0"/>
          <p:nvPr/>
        </p:nvPicPr>
        <p:blipFill rotWithShape="1">
          <a:blip r:embed="rId4">
            <a:alphaModFix/>
          </a:blip>
          <a:srcRect/>
          <a:stretch/>
        </p:blipFill>
        <p:spPr>
          <a:xfrm>
            <a:off x="7143295" y="1943100"/>
            <a:ext cx="5139765" cy="4914900"/>
          </a:xfrm>
          <a:prstGeom prst="rect">
            <a:avLst/>
          </a:prstGeom>
          <a:noFill/>
          <a:ln>
            <a:noFill/>
          </a:ln>
        </p:spPr>
      </p:pic>
      <p:sp>
        <p:nvSpPr>
          <p:cNvPr id="566" name="Google Shape;566;p38"/>
          <p:cNvSpPr txBox="1"/>
          <p:nvPr/>
        </p:nvSpPr>
        <p:spPr>
          <a:xfrm>
            <a:off x="7673975" y="2521059"/>
            <a:ext cx="3824479" cy="13849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800"/>
              <a:buFont typeface="Calibri"/>
              <a:buNone/>
            </a:pPr>
            <a:r>
              <a:rPr lang="en-US" sz="2800">
                <a:solidFill>
                  <a:srgbClr val="FFFFFF"/>
                </a:solidFill>
                <a:latin typeface="Calibri"/>
                <a:ea typeface="Calibri"/>
                <a:cs typeface="Calibri"/>
                <a:sym typeface="Calibri"/>
              </a:rPr>
              <a:t>Đọc câu hỏi dưới tranh và nhớ lại nội dung câu chuyện.</a:t>
            </a:r>
            <a:endParaRPr sz="2800" b="0" i="0" u="none" strike="noStrike" cap="none">
              <a:solidFill>
                <a:srgbClr val="FFFFFF"/>
              </a:solidFill>
              <a:latin typeface="Calibri"/>
              <a:ea typeface="Calibri"/>
              <a:cs typeface="Calibri"/>
              <a:sym typeface="Calibri"/>
            </a:endParaRPr>
          </a:p>
        </p:txBody>
      </p:sp>
      <p:pic>
        <p:nvPicPr>
          <p:cNvPr id="567" name="Google Shape;567;p38"/>
          <p:cNvPicPr preferRelativeResize="0"/>
          <p:nvPr/>
        </p:nvPicPr>
        <p:blipFill rotWithShape="1">
          <a:blip r:embed="rId5">
            <a:alphaModFix/>
          </a:blip>
          <a:srcRect l="2348" t="-536" r="282" b="14962"/>
          <a:stretch/>
        </p:blipFill>
        <p:spPr>
          <a:xfrm>
            <a:off x="1679387" y="609907"/>
            <a:ext cx="5463908" cy="5919064"/>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6"/>
                                        </p:tgtEl>
                                        <p:attrNameLst>
                                          <p:attrName>style.visibility</p:attrName>
                                        </p:attrNameLst>
                                      </p:cBhvr>
                                      <p:to>
                                        <p:strVal val="visible"/>
                                      </p:to>
                                    </p:set>
                                    <p:anim calcmode="lin" valueType="num">
                                      <p:cBhvr additive="base">
                                        <p:cTn id="7" dur="500"/>
                                        <p:tgtEl>
                                          <p:spTgt spid="566"/>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565"/>
                                        </p:tgtEl>
                                        <p:attrNameLst>
                                          <p:attrName>style.visibility</p:attrName>
                                        </p:attrNameLst>
                                      </p:cBhvr>
                                      <p:to>
                                        <p:strVal val="visible"/>
                                      </p:to>
                                    </p:set>
                                    <p:anim calcmode="lin" valueType="num">
                                      <p:cBhvr additive="base">
                                        <p:cTn id="10" dur="500"/>
                                        <p:tgtEl>
                                          <p:spTgt spid="565"/>
                                        </p:tgtEl>
                                        <p:attrNameLst>
                                          <p:attrName>ppt_y</p:attrName>
                                        </p:attrNameLst>
                                      </p:cBhvr>
                                      <p:tavLst>
                                        <p:tav tm="0">
                                          <p:val>
                                            <p:strVal val="#ppt_y+1"/>
                                          </p:val>
                                        </p:tav>
                                        <p:tav tm="100000">
                                          <p:val>
                                            <p:strVal val="#ppt_y"/>
                                          </p:val>
                                        </p:tav>
                                      </p:tavLst>
                                    </p:anim>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567"/>
                                        </p:tgtEl>
                                        <p:attrNameLst>
                                          <p:attrName>style.visibility</p:attrName>
                                        </p:attrNameLst>
                                      </p:cBhvr>
                                      <p:to>
                                        <p:strVal val="visible"/>
                                      </p:to>
                                    </p:set>
                                    <p:animEffect transition="in" filter="fade">
                                      <p:cBhvr>
                                        <p:cTn id="14" dur="750"/>
                                        <p:tgtEl>
                                          <p:spTgt spid="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pic>
        <p:nvPicPr>
          <p:cNvPr id="573" name="Google Shape;573;p39"/>
          <p:cNvPicPr preferRelativeResize="0"/>
          <p:nvPr/>
        </p:nvPicPr>
        <p:blipFill rotWithShape="1">
          <a:blip r:embed="rId3">
            <a:alphaModFix/>
          </a:blip>
          <a:srcRect/>
          <a:stretch/>
        </p:blipFill>
        <p:spPr>
          <a:xfrm>
            <a:off x="6903720" y="4801266"/>
            <a:ext cx="5288280" cy="1954642"/>
          </a:xfrm>
          <a:prstGeom prst="rect">
            <a:avLst/>
          </a:prstGeom>
          <a:noFill/>
          <a:ln>
            <a:noFill/>
          </a:ln>
        </p:spPr>
      </p:pic>
      <p:pic>
        <p:nvPicPr>
          <p:cNvPr id="574" name="Google Shape;574;p39"/>
          <p:cNvPicPr preferRelativeResize="0"/>
          <p:nvPr/>
        </p:nvPicPr>
        <p:blipFill rotWithShape="1">
          <a:blip r:embed="rId4">
            <a:alphaModFix/>
          </a:blip>
          <a:srcRect/>
          <a:stretch/>
        </p:blipFill>
        <p:spPr>
          <a:xfrm>
            <a:off x="0" y="5774811"/>
            <a:ext cx="12192000" cy="1081267"/>
          </a:xfrm>
          <a:prstGeom prst="rect">
            <a:avLst/>
          </a:prstGeom>
          <a:noFill/>
          <a:ln>
            <a:noFill/>
          </a:ln>
        </p:spPr>
      </p:pic>
      <p:pic>
        <p:nvPicPr>
          <p:cNvPr id="575" name="Google Shape;575;p39"/>
          <p:cNvPicPr preferRelativeResize="0"/>
          <p:nvPr/>
        </p:nvPicPr>
        <p:blipFill rotWithShape="1">
          <a:blip r:embed="rId5">
            <a:alphaModFix/>
          </a:blip>
          <a:srcRect/>
          <a:stretch/>
        </p:blipFill>
        <p:spPr>
          <a:xfrm>
            <a:off x="1993392" y="102091"/>
            <a:ext cx="8918448" cy="807471"/>
          </a:xfrm>
          <a:prstGeom prst="rect">
            <a:avLst/>
          </a:prstGeom>
          <a:noFill/>
          <a:ln>
            <a:noFill/>
          </a:ln>
        </p:spPr>
      </p:pic>
      <p:sp>
        <p:nvSpPr>
          <p:cNvPr id="576" name="Google Shape;576;p39"/>
          <p:cNvSpPr txBox="1"/>
          <p:nvPr/>
        </p:nvSpPr>
        <p:spPr>
          <a:xfrm>
            <a:off x="1618868" y="0"/>
            <a:ext cx="9190101" cy="1493358"/>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1E4E79"/>
              </a:buClr>
              <a:buSzPts val="3200"/>
              <a:buFont typeface="Coiny"/>
              <a:buNone/>
            </a:pPr>
            <a:r>
              <a:rPr lang="en-US" sz="3200" b="1" i="0" u="none" strike="noStrike" cap="none">
                <a:solidFill>
                  <a:srgbClr val="1E4E79"/>
                </a:solidFill>
                <a:latin typeface="Coiny"/>
                <a:ea typeface="Coiny"/>
                <a:cs typeface="Coiny"/>
                <a:sym typeface="Coiny"/>
              </a:rPr>
              <a:t>Kể từng đoạn câu chuyện theo tranh</a:t>
            </a:r>
            <a:r>
              <a:rPr lang="en-US" sz="3200" b="1" i="0" u="none" strike="noStrike" cap="none">
                <a:solidFill>
                  <a:srgbClr val="1E4E79"/>
                </a:solidFill>
                <a:latin typeface="Times New Roman"/>
                <a:ea typeface="Times New Roman"/>
                <a:cs typeface="Times New Roman"/>
                <a:sym typeface="Times New Roman"/>
              </a:rPr>
              <a:t> </a:t>
            </a:r>
            <a:endParaRPr sz="3200" b="1" i="0" u="none" strike="noStrike" cap="none">
              <a:solidFill>
                <a:srgbClr val="1E4E79"/>
              </a:solidFill>
              <a:latin typeface="Times New Roman"/>
              <a:ea typeface="Times New Roman"/>
              <a:cs typeface="Times New Roman"/>
              <a:sym typeface="Times New Roman"/>
            </a:endParaRPr>
          </a:p>
          <a:p>
            <a:pPr marL="0" marR="0" lvl="0" indent="0" algn="ctr" rtl="0">
              <a:lnSpc>
                <a:spcPct val="150000"/>
              </a:lnSpc>
              <a:spcBef>
                <a:spcPts val="0"/>
              </a:spcBef>
              <a:spcAft>
                <a:spcPts val="0"/>
              </a:spcAft>
              <a:buClr>
                <a:schemeClr val="dk1"/>
              </a:buClr>
              <a:buSzPts val="3200"/>
              <a:buFont typeface="Arial"/>
              <a:buNone/>
            </a:pPr>
            <a:endParaRPr sz="3200" b="0" i="0" u="none" strike="noStrike" cap="none">
              <a:solidFill>
                <a:srgbClr val="1E4E79"/>
              </a:solidFill>
              <a:latin typeface="Coiny"/>
              <a:ea typeface="Coiny"/>
              <a:cs typeface="Coiny"/>
              <a:sym typeface="Coiny"/>
            </a:endParaRPr>
          </a:p>
        </p:txBody>
      </p:sp>
      <p:pic>
        <p:nvPicPr>
          <p:cNvPr id="577" name="Google Shape;577;p39"/>
          <p:cNvPicPr preferRelativeResize="0"/>
          <p:nvPr/>
        </p:nvPicPr>
        <p:blipFill rotWithShape="1">
          <a:blip r:embed="rId6">
            <a:alphaModFix/>
          </a:blip>
          <a:srcRect/>
          <a:stretch/>
        </p:blipFill>
        <p:spPr>
          <a:xfrm>
            <a:off x="1062049" y="-55197"/>
            <a:ext cx="1116060" cy="1348510"/>
          </a:xfrm>
          <a:prstGeom prst="rect">
            <a:avLst/>
          </a:prstGeom>
          <a:noFill/>
          <a:ln>
            <a:noFill/>
          </a:ln>
        </p:spPr>
      </p:pic>
      <p:pic>
        <p:nvPicPr>
          <p:cNvPr id="578" name="Google Shape;578;p39"/>
          <p:cNvPicPr preferRelativeResize="0"/>
          <p:nvPr/>
        </p:nvPicPr>
        <p:blipFill rotWithShape="1">
          <a:blip r:embed="rId7">
            <a:alphaModFix/>
          </a:blip>
          <a:srcRect l="2348" t="-536" r="422" b="61012"/>
          <a:stretch/>
        </p:blipFill>
        <p:spPr>
          <a:xfrm>
            <a:off x="3040359" y="1021466"/>
            <a:ext cx="6192213" cy="3030140"/>
          </a:xfrm>
          <a:prstGeom prst="rect">
            <a:avLst/>
          </a:prstGeom>
          <a:noFill/>
          <a:ln>
            <a:noFill/>
          </a:ln>
        </p:spPr>
      </p:pic>
      <p:pic>
        <p:nvPicPr>
          <p:cNvPr id="579" name="Google Shape;579;p39"/>
          <p:cNvPicPr preferRelativeResize="0"/>
          <p:nvPr/>
        </p:nvPicPr>
        <p:blipFill rotWithShape="1">
          <a:blip r:embed="rId7">
            <a:alphaModFix/>
          </a:blip>
          <a:srcRect l="2347" t="46693" r="-375" b="21129"/>
          <a:stretch/>
        </p:blipFill>
        <p:spPr>
          <a:xfrm>
            <a:off x="3121291" y="4148690"/>
            <a:ext cx="6111281" cy="24727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750"/>
                                        <p:tgtEl>
                                          <p:spTgt spid="578"/>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579"/>
                                        </p:tgtEl>
                                        <p:attrNameLst>
                                          <p:attrName>style.visibility</p:attrName>
                                        </p:attrNameLst>
                                      </p:cBhvr>
                                      <p:to>
                                        <p:strVal val="visible"/>
                                      </p:to>
                                    </p:set>
                                    <p:animEffect transition="in" filter="fade">
                                      <p:cBhvr>
                                        <p:cTn id="11" dur="750"/>
                                        <p:tgtEl>
                                          <p:spTgt spid="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40"/>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586" name="Google Shape;586;p40"/>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587" name="Google Shape;587;p40"/>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588" name="Google Shape;588;p40"/>
          <p:cNvSpPr txBox="1"/>
          <p:nvPr/>
        </p:nvSpPr>
        <p:spPr>
          <a:xfrm>
            <a:off x="3332810" y="496372"/>
            <a:ext cx="2842445" cy="26468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4B081"/>
              </a:buClr>
              <a:buSzPts val="16600"/>
              <a:buFont typeface="Coiny"/>
              <a:buNone/>
            </a:pPr>
            <a:r>
              <a:rPr lang="en-US" sz="16600" b="1" i="0" u="none" strike="noStrike" cap="none">
                <a:solidFill>
                  <a:srgbClr val="F4B081"/>
                </a:solidFill>
                <a:latin typeface="Coiny"/>
                <a:ea typeface="Coiny"/>
                <a:cs typeface="Coiny"/>
                <a:sym typeface="Coiny"/>
              </a:rPr>
              <a:t>03</a:t>
            </a:r>
            <a:endParaRPr/>
          </a:p>
        </p:txBody>
      </p:sp>
      <p:sp>
        <p:nvSpPr>
          <p:cNvPr id="589" name="Google Shape;589;p40"/>
          <p:cNvSpPr txBox="1"/>
          <p:nvPr/>
        </p:nvSpPr>
        <p:spPr>
          <a:xfrm>
            <a:off x="1117387" y="2917317"/>
            <a:ext cx="7273290" cy="23083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800" b="1">
                <a:solidFill>
                  <a:srgbClr val="FDD199"/>
                </a:solidFill>
                <a:latin typeface="Coiny"/>
                <a:ea typeface="Coiny"/>
                <a:cs typeface="Coiny"/>
                <a:sym typeface="Coiny"/>
              </a:rPr>
              <a:t>Nếu là Linh, khi phát hiện ra tờ đơn bị bẩn, em sẽ làm thế nào?</a:t>
            </a:r>
            <a:endParaRPr sz="4800" b="1" i="0" u="none" strike="noStrike" cap="none">
              <a:solidFill>
                <a:srgbClr val="FDD199"/>
              </a:solidFill>
              <a:latin typeface="Coiny"/>
              <a:ea typeface="Coiny"/>
              <a:cs typeface="Coiny"/>
              <a:sym typeface="Coin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6"/>
                                        </p:tgtEl>
                                        <p:attrNameLst>
                                          <p:attrName>style.visibility</p:attrName>
                                        </p:attrNameLst>
                                      </p:cBhvr>
                                      <p:to>
                                        <p:strVal val="visible"/>
                                      </p:to>
                                    </p:set>
                                    <p:animEffect transition="in" filter="fade">
                                      <p:cBhvr>
                                        <p:cTn id="7" dur="750"/>
                                        <p:tgtEl>
                                          <p:spTgt spid="586"/>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587"/>
                                        </p:tgtEl>
                                        <p:attrNameLst>
                                          <p:attrName>style.visibility</p:attrName>
                                        </p:attrNameLst>
                                      </p:cBhvr>
                                      <p:to>
                                        <p:strVal val="visible"/>
                                      </p:to>
                                    </p:set>
                                    <p:anim calcmode="lin" valueType="num">
                                      <p:cBhvr additive="base">
                                        <p:cTn id="11" dur="1000"/>
                                        <p:tgtEl>
                                          <p:spTgt spid="587"/>
                                        </p:tgtEl>
                                        <p:attrNameLst>
                                          <p:attrName>ppt_x</p:attrName>
                                        </p:attrNameLst>
                                      </p:cBhvr>
                                      <p:tavLst>
                                        <p:tav tm="0">
                                          <p:val>
                                            <p:strVal val="#ppt_x+1"/>
                                          </p:val>
                                        </p:tav>
                                        <p:tav tm="100000">
                                          <p:val>
                                            <p:strVal val="#ppt_x"/>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88"/>
                                        </p:tgtEl>
                                        <p:attrNameLst>
                                          <p:attrName>style.visibility</p:attrName>
                                        </p:attrNameLst>
                                      </p:cBhvr>
                                      <p:to>
                                        <p:strVal val="visible"/>
                                      </p:to>
                                    </p:set>
                                    <p:animEffect transition="in" filter="fade">
                                      <p:cBhvr>
                                        <p:cTn id="16" dur="1822"/>
                                        <p:tgtEl>
                                          <p:spTgt spid="588"/>
                                        </p:tgtEl>
                                      </p:cBhvr>
                                    </p:animEffect>
                                  </p:childTnLst>
                                </p:cTn>
                              </p:par>
                              <p:par>
                                <p:cTn id="17" presetID="10" presetClass="entr" presetSubtype="0" fill="hold" nodeType="withEffect">
                                  <p:stCondLst>
                                    <p:cond delay="0"/>
                                  </p:stCondLst>
                                  <p:childTnLst>
                                    <p:set>
                                      <p:cBhvr>
                                        <p:cTn id="18" dur="1" fill="hold">
                                          <p:stCondLst>
                                            <p:cond delay="0"/>
                                          </p:stCondLst>
                                        </p:cTn>
                                        <p:tgtEl>
                                          <p:spTgt spid="589"/>
                                        </p:tgtEl>
                                        <p:attrNameLst>
                                          <p:attrName>style.visibility</p:attrName>
                                        </p:attrNameLst>
                                      </p:cBhvr>
                                      <p:to>
                                        <p:strVal val="visible"/>
                                      </p:to>
                                    </p:set>
                                    <p:animEffect transition="in" filter="fade">
                                      <p:cBhvr>
                                        <p:cTn id="19" dur="1822"/>
                                        <p:tgtEl>
                                          <p:spTgt spid="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pic>
        <p:nvPicPr>
          <p:cNvPr id="595" name="Google Shape;595;p41"/>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596" name="Google Shape;596;p41"/>
          <p:cNvPicPr preferRelativeResize="0"/>
          <p:nvPr/>
        </p:nvPicPr>
        <p:blipFill rotWithShape="1">
          <a:blip r:embed="rId4">
            <a:alphaModFix/>
          </a:blip>
          <a:srcRect/>
          <a:stretch/>
        </p:blipFill>
        <p:spPr>
          <a:xfrm>
            <a:off x="2956992" y="141997"/>
            <a:ext cx="6735647" cy="1991603"/>
          </a:xfrm>
          <a:prstGeom prst="rect">
            <a:avLst/>
          </a:prstGeom>
          <a:noFill/>
          <a:ln>
            <a:noFill/>
          </a:ln>
          <a:effectLst>
            <a:outerShdw blurRad="63500" sx="102000" sy="102000" algn="ctr" rotWithShape="0">
              <a:srgbClr val="000000">
                <a:alpha val="40000"/>
              </a:srgbClr>
            </a:outerShdw>
          </a:effectLst>
        </p:spPr>
      </p:pic>
      <p:sp>
        <p:nvSpPr>
          <p:cNvPr id="597" name="Google Shape;597;p41"/>
          <p:cNvSpPr txBox="1"/>
          <p:nvPr/>
        </p:nvSpPr>
        <p:spPr>
          <a:xfrm>
            <a:off x="3391877" y="290705"/>
            <a:ext cx="6094476"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a:solidFill>
                  <a:srgbClr val="385623"/>
                </a:solidFill>
                <a:latin typeface="Coiny"/>
                <a:ea typeface="Coiny"/>
                <a:cs typeface="Coiny"/>
                <a:sym typeface="Coiny"/>
              </a:rPr>
              <a:t>Nếu là Linh, khi phát hiện ra tờ đơn bị bẩn, em sẽ làm thế nào?</a:t>
            </a:r>
            <a:endParaRPr sz="3600" b="0" i="0" u="none" strike="noStrike" cap="none">
              <a:solidFill>
                <a:srgbClr val="385623"/>
              </a:solidFill>
              <a:latin typeface="Coiny"/>
              <a:ea typeface="Coiny"/>
              <a:cs typeface="Coiny"/>
              <a:sym typeface="Coiny"/>
            </a:endParaRPr>
          </a:p>
        </p:txBody>
      </p:sp>
      <p:pic>
        <p:nvPicPr>
          <p:cNvPr id="598" name="Google Shape;598;p41"/>
          <p:cNvPicPr preferRelativeResize="0"/>
          <p:nvPr/>
        </p:nvPicPr>
        <p:blipFill rotWithShape="1">
          <a:blip r:embed="rId5">
            <a:alphaModFix/>
          </a:blip>
          <a:srcRect/>
          <a:stretch/>
        </p:blipFill>
        <p:spPr>
          <a:xfrm>
            <a:off x="296252" y="2704137"/>
            <a:ext cx="5962650" cy="4295775"/>
          </a:xfrm>
          <a:prstGeom prst="rect">
            <a:avLst/>
          </a:prstGeom>
          <a:noFill/>
          <a:ln>
            <a:noFill/>
          </a:ln>
        </p:spPr>
      </p:pic>
      <p:pic>
        <p:nvPicPr>
          <p:cNvPr id="599" name="Google Shape;599;p41"/>
          <p:cNvPicPr preferRelativeResize="0"/>
          <p:nvPr/>
        </p:nvPicPr>
        <p:blipFill rotWithShape="1">
          <a:blip r:embed="rId6">
            <a:alphaModFix/>
          </a:blip>
          <a:srcRect/>
          <a:stretch/>
        </p:blipFill>
        <p:spPr>
          <a:xfrm rot="1408212">
            <a:off x="5373248" y="1962804"/>
            <a:ext cx="3609135" cy="2706526"/>
          </a:xfrm>
          <a:prstGeom prst="rect">
            <a:avLst/>
          </a:prstGeom>
          <a:noFill/>
          <a:ln>
            <a:noFill/>
          </a:ln>
        </p:spPr>
      </p:pic>
      <p:sp>
        <p:nvSpPr>
          <p:cNvPr id="600" name="Google Shape;600;p41"/>
          <p:cNvSpPr txBox="1"/>
          <p:nvPr/>
        </p:nvSpPr>
        <p:spPr>
          <a:xfrm>
            <a:off x="6258902" y="2650500"/>
            <a:ext cx="2145542" cy="1331134"/>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rgbClr val="833C0B"/>
              </a:buClr>
              <a:buSzPts val="2800"/>
              <a:buFont typeface="Coiny"/>
              <a:buNone/>
            </a:pPr>
            <a:r>
              <a:rPr lang="en-US" sz="2800" b="0" i="0" u="none" strike="noStrike" cap="none">
                <a:solidFill>
                  <a:srgbClr val="833C0B"/>
                </a:solidFill>
                <a:latin typeface="Coiny"/>
                <a:ea typeface="Coiny"/>
                <a:cs typeface="Coiny"/>
                <a:sym typeface="Coiny"/>
              </a:rPr>
              <a:t>Thảo luận nhóm đôi</a:t>
            </a:r>
            <a:endParaRPr sz="2800" b="0" i="0" u="none" strike="noStrike" cap="none">
              <a:solidFill>
                <a:srgbClr val="833C0B"/>
              </a:solidFill>
              <a:latin typeface="Coiny"/>
              <a:ea typeface="Coiny"/>
              <a:cs typeface="Coiny"/>
              <a:sym typeface="Coiny"/>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6"/>
                                        </p:tgtEl>
                                        <p:attrNameLst>
                                          <p:attrName>style.visibility</p:attrName>
                                        </p:attrNameLst>
                                      </p:cBhvr>
                                      <p:to>
                                        <p:strVal val="visible"/>
                                      </p:to>
                                    </p:set>
                                    <p:animEffect transition="in" filter="fade">
                                      <p:cBhvr>
                                        <p:cTn id="7" dur="500"/>
                                        <p:tgtEl>
                                          <p:spTgt spid="596"/>
                                        </p:tgtEl>
                                      </p:cBhvr>
                                    </p:animEffect>
                                  </p:childTnLst>
                                </p:cTn>
                              </p:par>
                              <p:par>
                                <p:cTn id="8" presetID="10" presetClass="entr" presetSubtype="0" fill="hold" nodeType="withEffect">
                                  <p:stCondLst>
                                    <p:cond delay="0"/>
                                  </p:stCondLst>
                                  <p:childTnLst>
                                    <p:set>
                                      <p:cBhvr>
                                        <p:cTn id="9" dur="1" fill="hold">
                                          <p:stCondLst>
                                            <p:cond delay="0"/>
                                          </p:stCondLst>
                                        </p:cTn>
                                        <p:tgtEl>
                                          <p:spTgt spid="597"/>
                                        </p:tgtEl>
                                        <p:attrNameLst>
                                          <p:attrName>style.visibility</p:attrName>
                                        </p:attrNameLst>
                                      </p:cBhvr>
                                      <p:to>
                                        <p:strVal val="visible"/>
                                      </p:to>
                                    </p:set>
                                    <p:animEffect transition="in" filter="fade">
                                      <p:cBhvr>
                                        <p:cTn id="10" dur="500"/>
                                        <p:tgtEl>
                                          <p:spTgt spid="597"/>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600"/>
                                        </p:tgtEl>
                                        <p:attrNameLst>
                                          <p:attrName>style.visibility</p:attrName>
                                        </p:attrNameLst>
                                      </p:cBhvr>
                                      <p:to>
                                        <p:strVal val="visible"/>
                                      </p:to>
                                    </p:set>
                                    <p:anim calcmode="lin" valueType="num">
                                      <p:cBhvr additive="base">
                                        <p:cTn id="15" dur="500"/>
                                        <p:tgtEl>
                                          <p:spTgt spid="600"/>
                                        </p:tgtEl>
                                        <p:attrNameLst>
                                          <p:attrName>ppt_w</p:attrName>
                                        </p:attrNameLst>
                                      </p:cBhvr>
                                      <p:tavLst>
                                        <p:tav tm="0">
                                          <p:val>
                                            <p:strVal val="0"/>
                                          </p:val>
                                        </p:tav>
                                        <p:tav tm="100000">
                                          <p:val>
                                            <p:strVal val="#ppt_w"/>
                                          </p:val>
                                        </p:tav>
                                      </p:tavLst>
                                    </p:anim>
                                    <p:anim calcmode="lin" valueType="num">
                                      <p:cBhvr additive="base">
                                        <p:cTn id="16" dur="500"/>
                                        <p:tgtEl>
                                          <p:spTgt spid="60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98"/>
                                        </p:tgtEl>
                                        <p:attrNameLst>
                                          <p:attrName>style.visibility</p:attrName>
                                        </p:attrNameLst>
                                      </p:cBhvr>
                                      <p:to>
                                        <p:strVal val="visible"/>
                                      </p:to>
                                    </p:set>
                                    <p:anim calcmode="lin" valueType="num">
                                      <p:cBhvr additive="base">
                                        <p:cTn id="19" dur="500"/>
                                        <p:tgtEl>
                                          <p:spTgt spid="598"/>
                                        </p:tgtEl>
                                        <p:attrNameLst>
                                          <p:attrName>ppt_w</p:attrName>
                                        </p:attrNameLst>
                                      </p:cBhvr>
                                      <p:tavLst>
                                        <p:tav tm="0">
                                          <p:val>
                                            <p:strVal val="0"/>
                                          </p:val>
                                        </p:tav>
                                        <p:tav tm="100000">
                                          <p:val>
                                            <p:strVal val="#ppt_w"/>
                                          </p:val>
                                        </p:tav>
                                      </p:tavLst>
                                    </p:anim>
                                    <p:anim calcmode="lin" valueType="num">
                                      <p:cBhvr additive="base">
                                        <p:cTn id="20" dur="500"/>
                                        <p:tgtEl>
                                          <p:spTgt spid="59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99"/>
                                        </p:tgtEl>
                                        <p:attrNameLst>
                                          <p:attrName>style.visibility</p:attrName>
                                        </p:attrNameLst>
                                      </p:cBhvr>
                                      <p:to>
                                        <p:strVal val="visible"/>
                                      </p:to>
                                    </p:set>
                                    <p:anim calcmode="lin" valueType="num">
                                      <p:cBhvr additive="base">
                                        <p:cTn id="23" dur="500"/>
                                        <p:tgtEl>
                                          <p:spTgt spid="599"/>
                                        </p:tgtEl>
                                        <p:attrNameLst>
                                          <p:attrName>ppt_w</p:attrName>
                                        </p:attrNameLst>
                                      </p:cBhvr>
                                      <p:tavLst>
                                        <p:tav tm="0">
                                          <p:val>
                                            <p:strVal val="0"/>
                                          </p:val>
                                        </p:tav>
                                        <p:tav tm="100000">
                                          <p:val>
                                            <p:strVal val="#ppt_w"/>
                                          </p:val>
                                        </p:tav>
                                      </p:tavLst>
                                    </p:anim>
                                    <p:anim calcmode="lin" valueType="num">
                                      <p:cBhvr additive="base">
                                        <p:cTn id="24" dur="500"/>
                                        <p:tgtEl>
                                          <p:spTgt spid="59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lt1"/>
            </a:gs>
          </a:gsLst>
          <a:lin ang="5400000" scaled="0"/>
        </a:gradFill>
        <a:effectLst/>
      </p:bgPr>
    </p:bg>
    <p:spTree>
      <p:nvGrpSpPr>
        <p:cNvPr id="1" name="Shape 179"/>
        <p:cNvGrpSpPr/>
        <p:nvPr/>
      </p:nvGrpSpPr>
      <p:grpSpPr>
        <a:xfrm>
          <a:off x="0" y="0"/>
          <a:ext cx="0" cy="0"/>
          <a:chOff x="0" y="0"/>
          <a:chExt cx="0" cy="0"/>
        </a:xfrm>
      </p:grpSpPr>
      <p:sp>
        <p:nvSpPr>
          <p:cNvPr id="180" name="Google Shape;180;p7"/>
          <p:cNvSpPr/>
          <p:nvPr/>
        </p:nvSpPr>
        <p:spPr>
          <a:xfrm>
            <a:off x="-304800" y="-396360"/>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81" name="Google Shape;181;p7"/>
          <p:cNvSpPr/>
          <p:nvPr/>
        </p:nvSpPr>
        <p:spPr>
          <a:xfrm>
            <a:off x="3716086" y="96351"/>
            <a:ext cx="8184237" cy="6665297"/>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2" name="Google Shape;182;p7"/>
          <p:cNvSpPr txBox="1"/>
          <p:nvPr/>
        </p:nvSpPr>
        <p:spPr>
          <a:xfrm>
            <a:off x="4036304" y="206007"/>
            <a:ext cx="7543800" cy="65556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rgbClr val="FF0000"/>
                </a:solidFill>
                <a:latin typeface="Arial Rounded"/>
                <a:ea typeface="Arial Rounded"/>
                <a:cs typeface="Arial Rounded"/>
                <a:sym typeface="Arial Rounded"/>
              </a:rPr>
              <a:t>Lời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giải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toán</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đặc</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biệt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bộc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lộ</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ca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rất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sớm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sinh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thông</a:t>
            </a:r>
            <a:r>
              <a:rPr lang="en-US" sz="2000" dirty="0">
                <a:solidFill>
                  <a:schemeClr val="dk1"/>
                </a:solidFill>
                <a:latin typeface="Arial Rounded"/>
                <a:ea typeface="Arial Rounded"/>
                <a:cs typeface="Arial Rounded"/>
                <a:sym typeface="Arial Rounded"/>
              </a:rPr>
              <a:t> minh, </a:t>
            </a:r>
            <a:r>
              <a:rPr lang="en-US" sz="2000" dirty="0" err="1">
                <a:solidFill>
                  <a:schemeClr val="dk1"/>
                </a:solidFill>
                <a:latin typeface="Arial Rounded"/>
                <a:ea typeface="Arial Rounded"/>
                <a:cs typeface="Arial Rounded"/>
                <a:sym typeface="Arial Rounded"/>
              </a:rPr>
              <a:t>giỏi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đều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môn</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Một</a:t>
            </a:r>
            <a:r>
              <a:rPr lang="en-US" sz="2000" dirty="0">
                <a:solidFill>
                  <a:schemeClr val="dk1"/>
                </a:solidFill>
                <a:latin typeface="Arial Rounded"/>
                <a:ea typeface="Arial Rounded"/>
                <a:cs typeface="Arial Rounded"/>
                <a:sym typeface="Arial Rounded"/>
              </a:rPr>
              <a:t> </a:t>
            </a:r>
            <a:r>
              <a:rPr lang="en-US" sz="2000" dirty="0" err="1" smtClean="0">
                <a:solidFill>
                  <a:schemeClr val="dk1"/>
                </a:solidFill>
                <a:latin typeface="Arial Rounded"/>
                <a:ea typeface="Arial Rounded"/>
                <a:cs typeface="Arial Rounded"/>
                <a:sym typeface="Arial Rounded"/>
              </a:rPr>
              <a:t>lần</a:t>
            </a:r>
            <a:r>
              <a:rPr lang="en-US" sz="2000" dirty="0" smtClean="0">
                <a:solidFill>
                  <a:schemeClr val="dk1"/>
                </a:solidFill>
                <a:latin typeface="Arial Rounded"/>
                <a:ea typeface="Arial Rounded"/>
                <a:cs typeface="Arial Rounded"/>
                <a:sym typeface="Arial Rounded"/>
              </a:rPr>
              <a:t>, </a:t>
            </a:r>
            <a:r>
              <a:rPr lang="en-US" sz="2000" dirty="0" err="1" smtClean="0">
                <a:solidFill>
                  <a:schemeClr val="dk1"/>
                </a:solidFill>
                <a:latin typeface="Arial Rounded"/>
                <a:ea typeface="Arial Rounded"/>
                <a:cs typeface="Arial Rounded"/>
                <a:sym typeface="Arial Rounded"/>
              </a:rPr>
              <a:t>vào</a:t>
            </a:r>
            <a:r>
              <a:rPr lang="en-US" sz="2000" dirty="0" smtClean="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kiểm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cuối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ruột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trò</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xung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quanh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vẫn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tai </a:t>
            </a:r>
            <a:r>
              <a:rPr lang="en-US" sz="2000" dirty="0" err="1">
                <a:solidFill>
                  <a:schemeClr val="dk1"/>
                </a:solidFill>
                <a:latin typeface="Arial Rounded"/>
                <a:ea typeface="Arial Rounded"/>
                <a:cs typeface="Arial Rounded"/>
                <a:sym typeface="Arial Rounded"/>
              </a:rPr>
              <a:t>đỏ</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đồng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xem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Lúc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bắt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đặt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phào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Nhưng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liệu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Ông</a:t>
            </a:r>
            <a:r>
              <a:rPr lang="en-US" sz="2000" dirty="0">
                <a:solidFill>
                  <a:schemeClr val="dk1"/>
                </a:solidFill>
                <a:latin typeface="Arial Rounded"/>
                <a:ea typeface="Arial Rounded"/>
                <a:cs typeface="Arial Rounded"/>
                <a:sym typeface="Arial Rounded"/>
              </a:rPr>
              <a:t> lo </a:t>
            </a:r>
            <a:r>
              <a:rPr lang="en-US" sz="2000" dirty="0" err="1">
                <a:solidFill>
                  <a:schemeClr val="dk1"/>
                </a:solidFill>
                <a:latin typeface="Arial Rounded"/>
                <a:ea typeface="Arial Rounded"/>
                <a:cs typeface="Arial Rounded"/>
                <a:sym typeface="Arial Rounded"/>
              </a:rPr>
              <a:t>lắng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may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trống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liếc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đúng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Chợt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reo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 </a:t>
            </a:r>
            <a:r>
              <a:rPr lang="en-US" sz="2000" dirty="0" err="1">
                <a:solidFill>
                  <a:schemeClr val="dk1"/>
                </a:solidFill>
                <a:latin typeface="Arial Rounded"/>
                <a:ea typeface="Arial Rounded"/>
                <a:cs typeface="Arial Rounded"/>
                <a:sym typeface="Arial Rounded"/>
              </a:rPr>
              <a:t>Lời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được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bằng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À,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thành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văn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kịch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nổi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smtClean="0">
                <a:solidFill>
                  <a:schemeClr val="dk1"/>
                </a:solidFill>
                <a:latin typeface="Arial Rounded"/>
                <a:ea typeface="Arial Rounded"/>
                <a:cs typeface="Arial Rounded"/>
                <a:sym typeface="Arial Rounded"/>
              </a:rPr>
              <a:t>giới</a:t>
            </a:r>
            <a:r>
              <a:rPr lang="en-US" sz="2000" dirty="0" smtClean="0">
                <a:solidFill>
                  <a:schemeClr val="dk1"/>
                </a:solidFill>
                <a:latin typeface="Arial Rounded"/>
                <a:ea typeface="Arial Rounded"/>
                <a:cs typeface="Arial Rounded"/>
                <a:sym typeface="Arial Rounded"/>
              </a:rPr>
              <a:t>.</a:t>
            </a:r>
            <a:endParaRPr sz="2000" dirty="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(Theo </a:t>
            </a:r>
            <a:r>
              <a:rPr lang="en-US" sz="2000" dirty="0" err="1">
                <a:solidFill>
                  <a:schemeClr val="dk1"/>
                </a:solidFill>
                <a:latin typeface="Arial Rounded"/>
                <a:ea typeface="Arial Rounded"/>
                <a:cs typeface="Arial Rounded"/>
                <a:sym typeface="Arial Rounded"/>
              </a:rPr>
              <a:t>Kể</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chuyện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danh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nhân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giới</a:t>
            </a:r>
            <a:r>
              <a:rPr lang="en-US" sz="2000" dirty="0">
                <a:solidFill>
                  <a:schemeClr val="dk1"/>
                </a:solidFill>
                <a:latin typeface="Arial Rounded"/>
                <a:ea typeface="Arial Rounded"/>
                <a:cs typeface="Arial Rounded"/>
                <a:sym typeface="Arial Rounded"/>
              </a:rPr>
              <a:t>)</a:t>
            </a:r>
            <a:endParaRPr dirty="0"/>
          </a:p>
        </p:txBody>
      </p:sp>
      <p:sp>
        <p:nvSpPr>
          <p:cNvPr id="183" name="Google Shape;183;p7"/>
          <p:cNvSpPr/>
          <p:nvPr/>
        </p:nvSpPr>
        <p:spPr>
          <a:xfrm>
            <a:off x="46" y="42802"/>
            <a:ext cx="2639359" cy="566678"/>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400"/>
              <a:buFont typeface="Calibri"/>
              <a:buNone/>
            </a:pPr>
            <a:r>
              <a:rPr lang="en-US" sz="4400" b="1">
                <a:solidFill>
                  <a:srgbClr val="FFFFFF"/>
                </a:solidFill>
                <a:latin typeface="Calibri"/>
                <a:ea typeface="Calibri"/>
                <a:cs typeface="Calibri"/>
                <a:sym typeface="Calibri"/>
              </a:rPr>
              <a:t>Đọc mẫu</a:t>
            </a:r>
            <a:endParaRPr sz="4400" b="1" i="0" u="none" strike="noStrike" cap="none">
              <a:solidFill>
                <a:srgbClr val="FFFFFF"/>
              </a:solidFill>
              <a:latin typeface="Calibri"/>
              <a:ea typeface="Calibri"/>
              <a:cs typeface="Calibri"/>
              <a:sym typeface="Calibri"/>
            </a:endParaRPr>
          </a:p>
        </p:txBody>
      </p:sp>
      <p:pic>
        <p:nvPicPr>
          <p:cNvPr id="184" name="Google Shape;184;p7"/>
          <p:cNvPicPr preferRelativeResize="0"/>
          <p:nvPr/>
        </p:nvPicPr>
        <p:blipFill rotWithShape="1">
          <a:blip r:embed="rId3">
            <a:alphaModFix/>
          </a:blip>
          <a:srcRect/>
          <a:stretch/>
        </p:blipFill>
        <p:spPr>
          <a:xfrm rot="-5400000">
            <a:off x="1003387" y="931237"/>
            <a:ext cx="1723302" cy="3381878"/>
          </a:xfrm>
          <a:prstGeom prst="rect">
            <a:avLst/>
          </a:prstGeom>
          <a:noFill/>
          <a:ln>
            <a:noFill/>
          </a:ln>
        </p:spPr>
      </p:pic>
      <p:pic>
        <p:nvPicPr>
          <p:cNvPr id="185" name="Google Shape;185;p7"/>
          <p:cNvPicPr preferRelativeResize="0"/>
          <p:nvPr/>
        </p:nvPicPr>
        <p:blipFill rotWithShape="1">
          <a:blip r:embed="rId4">
            <a:alphaModFix/>
          </a:blip>
          <a:srcRect l="32513" r="-79" b="37513"/>
          <a:stretch/>
        </p:blipFill>
        <p:spPr>
          <a:xfrm>
            <a:off x="174099" y="3635224"/>
            <a:ext cx="3381879" cy="17233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3"/>
                                        </p:tgtEl>
                                        <p:attrNameLst>
                                          <p:attrName>style.visibility</p:attrName>
                                        </p:attrNameLst>
                                      </p:cBhvr>
                                      <p:to>
                                        <p:strVal val="visible"/>
                                      </p:to>
                                    </p:set>
                                  </p:childTnLst>
                                </p:cTn>
                              </p:par>
                            </p:childTnLst>
                          </p:cTn>
                        </p:par>
                        <p:par>
                          <p:cTn id="7" fill="hold">
                            <p:stCondLst>
                              <p:cond delay="1"/>
                            </p:stCondLst>
                            <p:childTnLst>
                              <p:par>
                                <p:cTn id="8" presetID="10" presetClass="entr" presetSubtype="0" fill="hold" nodeType="afterEffect">
                                  <p:stCondLst>
                                    <p:cond delay="0"/>
                                  </p:stCondLst>
                                  <p:childTnLst>
                                    <p:set>
                                      <p:cBhvr>
                                        <p:cTn id="9" dur="1" fill="hold">
                                          <p:stCondLst>
                                            <p:cond delay="0"/>
                                          </p:stCondLst>
                                        </p:cTn>
                                        <p:tgtEl>
                                          <p:spTgt spid="184"/>
                                        </p:tgtEl>
                                        <p:attrNameLst>
                                          <p:attrName>style.visibility</p:attrName>
                                        </p:attrNameLst>
                                      </p:cBhvr>
                                      <p:to>
                                        <p:strVal val="visible"/>
                                      </p:to>
                                    </p:set>
                                    <p:animEffect transition="in" filter="fade">
                                      <p:cBhvr>
                                        <p:cTn id="10" dur="500"/>
                                        <p:tgtEl>
                                          <p:spTgt spid="184"/>
                                        </p:tgtEl>
                                      </p:cBhvr>
                                    </p:animEffect>
                                  </p:childTnLst>
                                </p:cTn>
                              </p:par>
                              <p:par>
                                <p:cTn id="11" presetID="10" presetClass="entr" presetSubtype="0" fill="hold" nodeType="withEffect">
                                  <p:stCondLst>
                                    <p:cond delay="0"/>
                                  </p:stCondLst>
                                  <p:childTnLst>
                                    <p:set>
                                      <p:cBhvr>
                                        <p:cTn id="12" dur="1" fill="hold">
                                          <p:stCondLst>
                                            <p:cond delay="0"/>
                                          </p:stCondLst>
                                        </p:cTn>
                                        <p:tgtEl>
                                          <p:spTgt spid="185"/>
                                        </p:tgtEl>
                                        <p:attrNameLst>
                                          <p:attrName>style.visibility</p:attrName>
                                        </p:attrNameLst>
                                      </p:cBhvr>
                                      <p:to>
                                        <p:strVal val="visible"/>
                                      </p:to>
                                    </p:set>
                                    <p:animEffect transition="in" filter="fade">
                                      <p:cBhvr>
                                        <p:cTn id="13" dur="500"/>
                                        <p:tgtEl>
                                          <p:spTgt spid="185"/>
                                        </p:tgtEl>
                                      </p:cBhvr>
                                    </p:animEffect>
                                  </p:childTnLst>
                                </p:cTn>
                              </p:par>
                            </p:childTnLst>
                          </p:cTn>
                        </p:par>
                        <p:par>
                          <p:cTn id="14" fill="hold">
                            <p:stCondLst>
                              <p:cond delay="501"/>
                            </p:stCondLst>
                            <p:childTnLst>
                              <p:par>
                                <p:cTn id="15" presetID="23" presetClass="entr" presetSubtype="16" fill="hold" nodeType="afterEffect">
                                  <p:stCondLst>
                                    <p:cond delay="0"/>
                                  </p:stCondLst>
                                  <p:childTnLst>
                                    <p:set>
                                      <p:cBhvr>
                                        <p:cTn id="16" dur="1" fill="hold">
                                          <p:stCondLst>
                                            <p:cond delay="0"/>
                                          </p:stCondLst>
                                        </p:cTn>
                                        <p:tgtEl>
                                          <p:spTgt spid="182"/>
                                        </p:tgtEl>
                                        <p:attrNameLst>
                                          <p:attrName>style.visibility</p:attrName>
                                        </p:attrNameLst>
                                      </p:cBhvr>
                                      <p:to>
                                        <p:strVal val="visible"/>
                                      </p:to>
                                    </p:set>
                                    <p:anim calcmode="lin" valueType="num">
                                      <p:cBhvr additive="base">
                                        <p:cTn id="17" dur="500"/>
                                        <p:tgtEl>
                                          <p:spTgt spid="182"/>
                                        </p:tgtEl>
                                        <p:attrNameLst>
                                          <p:attrName>ppt_w</p:attrName>
                                        </p:attrNameLst>
                                      </p:cBhvr>
                                      <p:tavLst>
                                        <p:tav tm="0">
                                          <p:val>
                                            <p:strVal val="0"/>
                                          </p:val>
                                        </p:tav>
                                        <p:tav tm="100000">
                                          <p:val>
                                            <p:strVal val="#ppt_w"/>
                                          </p:val>
                                        </p:tav>
                                      </p:tavLst>
                                    </p:anim>
                                    <p:anim calcmode="lin" valueType="num">
                                      <p:cBhvr additive="base">
                                        <p:cTn id="18" dur="500"/>
                                        <p:tgtEl>
                                          <p:spTgt spid="182"/>
                                        </p:tgtEl>
                                        <p:attrNameLst>
                                          <p:attrName>ppt_h</p:attrName>
                                        </p:attrNameLst>
                                      </p:cBhvr>
                                      <p:tavLst>
                                        <p:tav tm="0">
                                          <p:val>
                                            <p:str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81"/>
                                        </p:tgtEl>
                                        <p:attrNameLst>
                                          <p:attrName>style.visibility</p:attrName>
                                        </p:attrNameLst>
                                      </p:cBhvr>
                                      <p:to>
                                        <p:strVal val="visible"/>
                                      </p:to>
                                    </p:set>
                                    <p:anim calcmode="lin" valueType="num">
                                      <p:cBhvr additive="base">
                                        <p:cTn id="21" dur="500"/>
                                        <p:tgtEl>
                                          <p:spTgt spid="181"/>
                                        </p:tgtEl>
                                        <p:attrNameLst>
                                          <p:attrName>ppt_w</p:attrName>
                                        </p:attrNameLst>
                                      </p:cBhvr>
                                      <p:tavLst>
                                        <p:tav tm="0">
                                          <p:val>
                                            <p:strVal val="0"/>
                                          </p:val>
                                        </p:tav>
                                        <p:tav tm="100000">
                                          <p:val>
                                            <p:strVal val="#ppt_w"/>
                                          </p:val>
                                        </p:tav>
                                      </p:tavLst>
                                    </p:anim>
                                    <p:anim calcmode="lin" valueType="num">
                                      <p:cBhvr additive="base">
                                        <p:cTn id="22" dur="500"/>
                                        <p:tgtEl>
                                          <p:spTgt spid="181"/>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2"/>
          <p:cNvPicPr preferRelativeResize="0"/>
          <p:nvPr/>
        </p:nvPicPr>
        <p:blipFill rotWithShape="1">
          <a:blip r:embed="rId3">
            <a:alphaModFix/>
          </a:blip>
          <a:srcRect/>
          <a:stretch/>
        </p:blipFill>
        <p:spPr>
          <a:xfrm>
            <a:off x="7369175" y="7635875"/>
            <a:ext cx="609600" cy="609600"/>
          </a:xfrm>
          <a:prstGeom prst="rect">
            <a:avLst/>
          </a:prstGeom>
          <a:noFill/>
          <a:ln>
            <a:noFill/>
          </a:ln>
        </p:spPr>
      </p:pic>
      <p:pic>
        <p:nvPicPr>
          <p:cNvPr id="607" name="Google Shape;607;p42"/>
          <p:cNvPicPr preferRelativeResize="0"/>
          <p:nvPr/>
        </p:nvPicPr>
        <p:blipFill rotWithShape="1">
          <a:blip r:embed="rId4">
            <a:alphaModFix/>
          </a:blip>
          <a:srcRect/>
          <a:stretch/>
        </p:blipFill>
        <p:spPr>
          <a:xfrm>
            <a:off x="866776" y="704851"/>
            <a:ext cx="10187940" cy="2371436"/>
          </a:xfrm>
          <a:prstGeom prst="rect">
            <a:avLst/>
          </a:prstGeom>
          <a:noFill/>
          <a:ln>
            <a:noFill/>
          </a:ln>
          <a:effectLst>
            <a:outerShdw blurRad="63500" sx="102000" sy="102000" algn="ctr" rotWithShape="0">
              <a:srgbClr val="000000">
                <a:alpha val="40000"/>
              </a:srgbClr>
            </a:outerShdw>
          </a:effectLst>
        </p:spPr>
      </p:pic>
      <p:sp>
        <p:nvSpPr>
          <p:cNvPr id="608" name="Google Shape;608;p42"/>
          <p:cNvSpPr txBox="1"/>
          <p:nvPr/>
        </p:nvSpPr>
        <p:spPr>
          <a:xfrm>
            <a:off x="1247775" y="841345"/>
            <a:ext cx="9401175" cy="193899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3000"/>
              <a:buFont typeface="Arial"/>
              <a:buNone/>
            </a:pPr>
            <a:r>
              <a:rPr lang="en-US" sz="3000" i="0" u="none" strike="noStrike">
                <a:solidFill>
                  <a:schemeClr val="dk1"/>
                </a:solidFill>
                <a:latin typeface="Arial"/>
                <a:ea typeface="Arial"/>
                <a:cs typeface="Arial"/>
                <a:sym typeface="Arial"/>
              </a:rPr>
              <a:t>Nếu là Linh, khi phát hiện ra tờ đơn bị bẩn, em sẽ tùy xem tờ đơn bị bẩn như thế nào để tìm cách giải quyết. Có thể em sẽ lấy cục tẩy và tẩy sạch những vết bẩn của tờ đơn, em cũng có thể viết lại một tờ đơn khác.</a:t>
            </a:r>
            <a:endParaRPr sz="3000" i="0" u="none" strike="noStrike">
              <a:solidFill>
                <a:schemeClr val="dk1"/>
              </a:solidFill>
              <a:latin typeface="Arial"/>
              <a:ea typeface="Arial"/>
              <a:cs typeface="Arial"/>
              <a:sym typeface="Arial"/>
            </a:endParaRPr>
          </a:p>
        </p:txBody>
      </p:sp>
      <p:pic>
        <p:nvPicPr>
          <p:cNvPr id="609" name="Google Shape;609;p42"/>
          <p:cNvPicPr preferRelativeResize="0"/>
          <p:nvPr/>
        </p:nvPicPr>
        <p:blipFill rotWithShape="1">
          <a:blip r:embed="rId5">
            <a:alphaModFix/>
          </a:blip>
          <a:srcRect/>
          <a:stretch/>
        </p:blipFill>
        <p:spPr>
          <a:xfrm>
            <a:off x="2812732" y="2780337"/>
            <a:ext cx="5962650" cy="4295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43"/>
          <p:cNvPicPr preferRelativeResize="0"/>
          <p:nvPr/>
        </p:nvPicPr>
        <p:blipFill rotWithShape="1">
          <a:blip r:embed="rId3">
            <a:alphaModFix/>
          </a:blip>
          <a:srcRect/>
          <a:stretch/>
        </p:blipFill>
        <p:spPr>
          <a:xfrm>
            <a:off x="0" y="0"/>
            <a:ext cx="12192000" cy="6857354"/>
          </a:xfrm>
          <a:prstGeom prst="rect">
            <a:avLst/>
          </a:prstGeom>
          <a:noFill/>
          <a:ln>
            <a:noFill/>
          </a:ln>
        </p:spPr>
      </p:pic>
      <p:pic>
        <p:nvPicPr>
          <p:cNvPr id="616" name="Google Shape;616;p43"/>
          <p:cNvPicPr preferRelativeResize="0"/>
          <p:nvPr/>
        </p:nvPicPr>
        <p:blipFill rotWithShape="1">
          <a:blip r:embed="rId4">
            <a:alphaModFix/>
          </a:blip>
          <a:srcRect l="6027" t="45612" r="46939" b="16614"/>
          <a:stretch/>
        </p:blipFill>
        <p:spPr>
          <a:xfrm>
            <a:off x="-270910" y="0"/>
            <a:ext cx="13674015" cy="7528560"/>
          </a:xfrm>
          <a:prstGeom prst="rect">
            <a:avLst/>
          </a:prstGeom>
          <a:noFill/>
          <a:ln>
            <a:noFill/>
          </a:ln>
          <a:effectLst>
            <a:outerShdw blurRad="50800" dist="63500" dir="5400000" sx="102000" sy="102000" algn="ctr" rotWithShape="0">
              <a:srgbClr val="000000">
                <a:alpha val="42745"/>
              </a:srgbClr>
            </a:outerShdw>
          </a:effectLst>
        </p:spPr>
      </p:pic>
      <p:pic>
        <p:nvPicPr>
          <p:cNvPr id="617" name="Google Shape;617;p43"/>
          <p:cNvPicPr preferRelativeResize="0"/>
          <p:nvPr/>
        </p:nvPicPr>
        <p:blipFill rotWithShape="1">
          <a:blip r:embed="rId5">
            <a:alphaModFix/>
          </a:blip>
          <a:srcRect/>
          <a:stretch/>
        </p:blipFill>
        <p:spPr>
          <a:xfrm>
            <a:off x="8073869" y="1956645"/>
            <a:ext cx="4143062" cy="4528989"/>
          </a:xfrm>
          <a:prstGeom prst="rect">
            <a:avLst/>
          </a:prstGeom>
          <a:noFill/>
          <a:ln>
            <a:noFill/>
          </a:ln>
        </p:spPr>
      </p:pic>
      <p:sp>
        <p:nvSpPr>
          <p:cNvPr id="618" name="Google Shape;618;p43"/>
          <p:cNvSpPr txBox="1"/>
          <p:nvPr/>
        </p:nvSpPr>
        <p:spPr>
          <a:xfrm>
            <a:off x="-270909" y="3020810"/>
            <a:ext cx="8920388" cy="230828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DD199"/>
              </a:buClr>
              <a:buSzPts val="7200"/>
              <a:buFont typeface="Coiny"/>
              <a:buNone/>
            </a:pPr>
            <a:r>
              <a:rPr lang="en-US" sz="7200" b="1" i="0" u="none" strike="noStrike" cap="none" dirty="0">
                <a:solidFill>
                  <a:srgbClr val="FDD199"/>
                </a:solidFill>
                <a:latin typeface="Coiny"/>
                <a:ea typeface="Coiny"/>
                <a:cs typeface="Coiny"/>
                <a:sym typeface="Coiny"/>
              </a:rPr>
              <a:t>Xin </a:t>
            </a:r>
            <a:r>
              <a:rPr lang="en-US" sz="7200" b="1" i="0" u="none" strike="noStrike" cap="none" dirty="0" err="1">
                <a:solidFill>
                  <a:srgbClr val="FDD199"/>
                </a:solidFill>
                <a:latin typeface="Coiny"/>
                <a:ea typeface="Coiny"/>
                <a:cs typeface="Coiny"/>
                <a:sym typeface="Coiny"/>
              </a:rPr>
              <a:t>chào</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và</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hẹn</a:t>
            </a:r>
            <a:r>
              <a:rPr lang="en-US" sz="7200" b="1" i="0" u="none" strike="noStrike" cap="none" dirty="0">
                <a:solidFill>
                  <a:srgbClr val="FDD199"/>
                </a:solidFill>
                <a:latin typeface="Coiny"/>
                <a:ea typeface="Coiny"/>
                <a:cs typeface="Coiny"/>
                <a:sym typeface="Coiny"/>
              </a:rPr>
              <a:t> </a:t>
            </a:r>
            <a:r>
              <a:rPr lang="en-US" sz="7200" b="1" i="0" u="none" strike="noStrike" cap="none" dirty="0" err="1">
                <a:solidFill>
                  <a:srgbClr val="FDD199"/>
                </a:solidFill>
                <a:latin typeface="Coiny"/>
                <a:ea typeface="Coiny"/>
                <a:cs typeface="Coiny"/>
                <a:sym typeface="Coiny"/>
              </a:rPr>
              <a:t>gặp</a:t>
            </a:r>
            <a:r>
              <a:rPr lang="en-US" sz="7200" b="1" i="0" u="none" strike="noStrike" cap="none" dirty="0">
                <a:solidFill>
                  <a:srgbClr val="FDD199"/>
                </a:solidFill>
                <a:latin typeface="Coiny"/>
                <a:ea typeface="Coiny"/>
                <a:cs typeface="Coiny"/>
                <a:sym typeface="Coiny"/>
              </a:rPr>
              <a:t> </a:t>
            </a:r>
            <a:r>
              <a:rPr lang="en-US" sz="7200" b="1" i="0" u="none" strike="noStrike" cap="none" dirty="0" err="1" smtClean="0">
                <a:solidFill>
                  <a:srgbClr val="FDD199"/>
                </a:solidFill>
                <a:latin typeface="Coiny"/>
                <a:ea typeface="Coiny"/>
                <a:cs typeface="Coiny"/>
                <a:sym typeface="Coiny"/>
              </a:rPr>
              <a:t>lại</a:t>
            </a:r>
            <a:r>
              <a:rPr lang="en-US" sz="7200" b="1" i="0" u="none" strike="noStrike" cap="none" dirty="0" smtClean="0">
                <a:solidFill>
                  <a:srgbClr val="FDD199"/>
                </a:solidFill>
                <a:latin typeface="Coiny"/>
                <a:ea typeface="Coiny"/>
                <a:cs typeface="Coiny"/>
                <a:sym typeface="Coiny"/>
              </a:rPr>
              <a:t>!</a:t>
            </a:r>
            <a:endParaRPr sz="7200" b="1" i="0" u="none" strike="noStrike" cap="none" dirty="0">
              <a:solidFill>
                <a:srgbClr val="FDD199"/>
              </a:solidFill>
              <a:latin typeface="Coiny"/>
              <a:ea typeface="Coiny"/>
              <a:cs typeface="Coiny"/>
              <a:sym typeface="Coiny"/>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16"/>
                                        </p:tgtEl>
                                        <p:attrNameLst>
                                          <p:attrName>style.visibility</p:attrName>
                                        </p:attrNameLst>
                                      </p:cBhvr>
                                      <p:to>
                                        <p:strVal val="visible"/>
                                      </p:to>
                                    </p:set>
                                    <p:animEffect transition="in" filter="fade">
                                      <p:cBhvr>
                                        <p:cTn id="7" dur="750"/>
                                        <p:tgtEl>
                                          <p:spTgt spid="616"/>
                                        </p:tgtEl>
                                      </p:cBhvr>
                                    </p:animEffect>
                                  </p:childTnLst>
                                </p:cTn>
                              </p:par>
                            </p:childTnLst>
                          </p:cTn>
                        </p:par>
                        <p:par>
                          <p:cTn id="8" fill="hold">
                            <p:stCondLst>
                              <p:cond delay="750"/>
                            </p:stCondLst>
                            <p:childTnLst>
                              <p:par>
                                <p:cTn id="9" presetID="2" presetClass="entr" presetSubtype="2" fill="hold" nodeType="afterEffect">
                                  <p:stCondLst>
                                    <p:cond delay="0"/>
                                  </p:stCondLst>
                                  <p:childTnLst>
                                    <p:set>
                                      <p:cBhvr>
                                        <p:cTn id="10" dur="1" fill="hold">
                                          <p:stCondLst>
                                            <p:cond delay="0"/>
                                          </p:stCondLst>
                                        </p:cTn>
                                        <p:tgtEl>
                                          <p:spTgt spid="617"/>
                                        </p:tgtEl>
                                        <p:attrNameLst>
                                          <p:attrName>style.visibility</p:attrName>
                                        </p:attrNameLst>
                                      </p:cBhvr>
                                      <p:to>
                                        <p:strVal val="visible"/>
                                      </p:to>
                                    </p:set>
                                    <p:anim calcmode="lin" valueType="num">
                                      <p:cBhvr additive="base">
                                        <p:cTn id="11" dur="1000"/>
                                        <p:tgtEl>
                                          <p:spTgt spid="617"/>
                                        </p:tgtEl>
                                        <p:attrNameLst>
                                          <p:attrName>ppt_x</p:attrName>
                                        </p:attrNameLst>
                                      </p:cBhvr>
                                      <p:tavLst>
                                        <p:tav tm="0">
                                          <p:val>
                                            <p:strVal val="#ppt_x+1"/>
                                          </p:val>
                                        </p:tav>
                                        <p:tav tm="100000">
                                          <p:val>
                                            <p:strVal val="#ppt_x"/>
                                          </p:val>
                                        </p:tav>
                                      </p:tavLst>
                                    </p:anim>
                                  </p:childTnLst>
                                </p:cTn>
                              </p:par>
                              <p:par>
                                <p:cTn id="12" presetID="10" presetClass="entr" presetSubtype="0" fill="hold" nodeType="withEffect">
                                  <p:stCondLst>
                                    <p:cond delay="0"/>
                                  </p:stCondLst>
                                  <p:childTnLst>
                                    <p:set>
                                      <p:cBhvr>
                                        <p:cTn id="13" dur="1" fill="hold">
                                          <p:stCondLst>
                                            <p:cond delay="0"/>
                                          </p:stCondLst>
                                        </p:cTn>
                                        <p:tgtEl>
                                          <p:spTgt spid="618"/>
                                        </p:tgtEl>
                                        <p:attrNameLst>
                                          <p:attrName>style.visibility</p:attrName>
                                        </p:attrNameLst>
                                      </p:cBhvr>
                                      <p:to>
                                        <p:strVal val="visible"/>
                                      </p:to>
                                    </p:set>
                                    <p:animEffect transition="in" filter="fade">
                                      <p:cBhvr>
                                        <p:cTn id="14" dur="1822"/>
                                        <p:tgtEl>
                                          <p:spTgt spid="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5" descr="7"/>
          <p:cNvPicPr preferRelativeResize="0"/>
          <p:nvPr/>
        </p:nvPicPr>
        <p:blipFill rotWithShape="1">
          <a:blip r:embed="rId3">
            <a:alphaModFix/>
          </a:blip>
          <a:srcRect/>
          <a:stretch/>
        </p:blipFill>
        <p:spPr>
          <a:xfrm>
            <a:off x="10626612" y="5568904"/>
            <a:ext cx="1060468" cy="1529234"/>
          </a:xfrm>
          <a:prstGeom prst="rect">
            <a:avLst/>
          </a:prstGeom>
          <a:noFill/>
          <a:ln>
            <a:noFill/>
          </a:ln>
        </p:spPr>
      </p:pic>
      <p:sp>
        <p:nvSpPr>
          <p:cNvPr id="156" name="Google Shape;156;p5"/>
          <p:cNvSpPr/>
          <p:nvPr/>
        </p:nvSpPr>
        <p:spPr>
          <a:xfrm>
            <a:off x="914734" y="1032569"/>
            <a:ext cx="3973399" cy="685800"/>
          </a:xfrm>
          <a:prstGeom prst="roundRect">
            <a:avLst>
              <a:gd name="adj" fmla="val 16667"/>
            </a:avLst>
          </a:prstGeom>
          <a:solidFill>
            <a:srgbClr val="FFFF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rgbClr val="FF0000"/>
                </a:solidFill>
                <a:latin typeface="Arial"/>
                <a:ea typeface="Arial"/>
                <a:cs typeface="Arial"/>
                <a:sym typeface="Arial"/>
              </a:rPr>
              <a:t>YÊU CẦU CẦN ĐẠT:</a:t>
            </a:r>
            <a:endParaRPr/>
          </a:p>
        </p:txBody>
      </p:sp>
      <p:pic>
        <p:nvPicPr>
          <p:cNvPr id="157" name="Google Shape;157;p5" descr="11"/>
          <p:cNvPicPr preferRelativeResize="0"/>
          <p:nvPr/>
        </p:nvPicPr>
        <p:blipFill rotWithShape="1">
          <a:blip r:embed="rId4">
            <a:alphaModFix/>
          </a:blip>
          <a:srcRect/>
          <a:stretch/>
        </p:blipFill>
        <p:spPr>
          <a:xfrm>
            <a:off x="3040494" y="4584512"/>
            <a:ext cx="7447053" cy="1270074"/>
          </a:xfrm>
          <a:prstGeom prst="rect">
            <a:avLst/>
          </a:prstGeom>
          <a:noFill/>
          <a:ln>
            <a:noFill/>
          </a:ln>
        </p:spPr>
      </p:pic>
      <p:pic>
        <p:nvPicPr>
          <p:cNvPr id="158" name="Google Shape;158;p5" descr="9"/>
          <p:cNvPicPr preferRelativeResize="0"/>
          <p:nvPr/>
        </p:nvPicPr>
        <p:blipFill rotWithShape="1">
          <a:blip r:embed="rId5">
            <a:alphaModFix/>
          </a:blip>
          <a:srcRect/>
          <a:stretch/>
        </p:blipFill>
        <p:spPr>
          <a:xfrm>
            <a:off x="2901432" y="2265710"/>
            <a:ext cx="7725179" cy="1262296"/>
          </a:xfrm>
          <a:prstGeom prst="rect">
            <a:avLst/>
          </a:prstGeom>
          <a:noFill/>
          <a:ln>
            <a:noFill/>
          </a:ln>
        </p:spPr>
      </p:pic>
      <p:pic>
        <p:nvPicPr>
          <p:cNvPr id="159" name="Google Shape;159;p5" descr="10"/>
          <p:cNvPicPr preferRelativeResize="0"/>
          <p:nvPr/>
        </p:nvPicPr>
        <p:blipFill rotWithShape="1">
          <a:blip r:embed="rId6">
            <a:alphaModFix/>
          </a:blip>
          <a:srcRect/>
          <a:stretch/>
        </p:blipFill>
        <p:spPr>
          <a:xfrm>
            <a:off x="2956830" y="3429000"/>
            <a:ext cx="7553874" cy="1262296"/>
          </a:xfrm>
          <a:prstGeom prst="rect">
            <a:avLst/>
          </a:prstGeom>
          <a:noFill/>
          <a:ln>
            <a:noFill/>
          </a:ln>
        </p:spPr>
      </p:pic>
      <p:sp>
        <p:nvSpPr>
          <p:cNvPr id="160" name="Google Shape;160;p5"/>
          <p:cNvSpPr txBox="1"/>
          <p:nvPr/>
        </p:nvSpPr>
        <p:spPr>
          <a:xfrm>
            <a:off x="3708288" y="2346426"/>
            <a:ext cx="611146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FF"/>
                </a:solidFill>
                <a:latin typeface="Arial"/>
                <a:ea typeface="Arial"/>
                <a:cs typeface="Arial"/>
                <a:sym typeface="Arial"/>
              </a:rPr>
              <a:t>Đọc đúng và rõ ràng bài “Lời giải toán đặc biệt”; biết ngắt nghỉ hơi đúng chỗ</a:t>
            </a:r>
            <a:endParaRPr sz="2400">
              <a:solidFill>
                <a:srgbClr val="0000FF"/>
              </a:solidFill>
              <a:latin typeface="Arial"/>
              <a:ea typeface="Arial"/>
              <a:cs typeface="Arial"/>
              <a:sym typeface="Arial"/>
            </a:endParaRPr>
          </a:p>
        </p:txBody>
      </p:sp>
      <p:sp>
        <p:nvSpPr>
          <p:cNvPr id="161" name="Google Shape;161;p5"/>
          <p:cNvSpPr txBox="1"/>
          <p:nvPr/>
        </p:nvSpPr>
        <p:spPr>
          <a:xfrm>
            <a:off x="3536655" y="3574419"/>
            <a:ext cx="62214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0000FF"/>
                </a:solidFill>
                <a:latin typeface="Arial"/>
                <a:ea typeface="Arial"/>
                <a:cs typeface="Arial"/>
                <a:sym typeface="Arial"/>
              </a:rPr>
              <a:t>Trả lời được các câu hỏi của bài. Hiểu được nội dung và ý nghĩa của bài</a:t>
            </a:r>
            <a:endParaRPr sz="2400">
              <a:solidFill>
                <a:srgbClr val="0000FF"/>
              </a:solidFill>
              <a:latin typeface="Arial"/>
              <a:ea typeface="Arial"/>
              <a:cs typeface="Arial"/>
              <a:sym typeface="Arial"/>
            </a:endParaRPr>
          </a:p>
        </p:txBody>
      </p:sp>
      <p:sp>
        <p:nvSpPr>
          <p:cNvPr id="162" name="Google Shape;162;p5"/>
          <p:cNvSpPr/>
          <p:nvPr/>
        </p:nvSpPr>
        <p:spPr>
          <a:xfrm>
            <a:off x="3498039" y="4725901"/>
            <a:ext cx="620394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rgbClr val="1B17F4"/>
                </a:solidFill>
                <a:latin typeface="Arial"/>
                <a:ea typeface="Arial"/>
                <a:cs typeface="Arial"/>
                <a:sym typeface="Arial"/>
              </a:rPr>
              <a:t>Nghe và kể lại được câu chuyện “ Đội viên tương lai”</a:t>
            </a:r>
            <a:endParaRPr sz="2400">
              <a:solidFill>
                <a:srgbClr val="1B17F4"/>
              </a:solidFill>
              <a:latin typeface="Arial"/>
              <a:ea typeface="Arial"/>
              <a:cs typeface="Arial"/>
              <a:sym typeface="Arial"/>
            </a:endParaRPr>
          </a:p>
        </p:txBody>
      </p:sp>
      <p:sp>
        <p:nvSpPr>
          <p:cNvPr id="163" name="Google Shape;163;p5"/>
          <p:cNvSpPr/>
          <p:nvPr/>
        </p:nvSpPr>
        <p:spPr>
          <a:xfrm>
            <a:off x="2774655" y="2458167"/>
            <a:ext cx="762000" cy="685800"/>
          </a:xfrm>
          <a:prstGeom prst="flowChartConnector">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1</a:t>
            </a:r>
            <a:endParaRPr/>
          </a:p>
        </p:txBody>
      </p:sp>
      <p:sp>
        <p:nvSpPr>
          <p:cNvPr id="164" name="Google Shape;164;p5"/>
          <p:cNvSpPr/>
          <p:nvPr/>
        </p:nvSpPr>
        <p:spPr>
          <a:xfrm>
            <a:off x="2736039" y="3594071"/>
            <a:ext cx="762000" cy="712362"/>
          </a:xfrm>
          <a:prstGeom prst="flowChartConnector">
            <a:avLst/>
          </a:prstGeom>
          <a:solidFill>
            <a:srgbClr val="F1C9F9"/>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2</a:t>
            </a:r>
            <a:endParaRPr/>
          </a:p>
        </p:txBody>
      </p:sp>
      <p:sp>
        <p:nvSpPr>
          <p:cNvPr id="165" name="Google Shape;165;p5"/>
          <p:cNvSpPr/>
          <p:nvPr/>
        </p:nvSpPr>
        <p:spPr>
          <a:xfrm>
            <a:off x="2736039" y="4789876"/>
            <a:ext cx="762000" cy="724610"/>
          </a:xfrm>
          <a:prstGeom prst="flowChartConnector">
            <a:avLst/>
          </a:prstGeom>
          <a:solidFill>
            <a:srgbClr val="FFC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a:solidFill>
                  <a:srgbClr val="FF0000"/>
                </a:solidFill>
                <a:latin typeface="Arial"/>
                <a:ea typeface="Arial"/>
                <a:cs typeface="Arial"/>
                <a:sym typeface="Arial"/>
              </a:rPr>
              <a:t>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8"/>
          <p:cNvPicPr preferRelativeResize="0"/>
          <p:nvPr/>
        </p:nvPicPr>
        <p:blipFill rotWithShape="1">
          <a:blip r:embed="rId3">
            <a:alphaModFix/>
          </a:blip>
          <a:srcRect/>
          <a:stretch/>
        </p:blipFill>
        <p:spPr>
          <a:xfrm>
            <a:off x="2366847" y="593172"/>
            <a:ext cx="8043245" cy="4797934"/>
          </a:xfrm>
          <a:prstGeom prst="rect">
            <a:avLst/>
          </a:prstGeom>
          <a:noFill/>
          <a:ln>
            <a:noFill/>
          </a:ln>
        </p:spPr>
      </p:pic>
      <p:sp>
        <p:nvSpPr>
          <p:cNvPr id="191" name="Google Shape;191;p8"/>
          <p:cNvSpPr txBox="1"/>
          <p:nvPr/>
        </p:nvSpPr>
        <p:spPr>
          <a:xfrm>
            <a:off x="4797712" y="614413"/>
            <a:ext cx="390956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 Giọng đọc</a:t>
            </a:r>
            <a:endParaRPr sz="4000" b="1" i="0" u="none" strike="noStrike" cap="none">
              <a:solidFill>
                <a:srgbClr val="FF0000"/>
              </a:solidFill>
              <a:latin typeface="Arial Rounded"/>
              <a:ea typeface="Arial Rounded"/>
              <a:cs typeface="Arial Rounded"/>
              <a:sym typeface="Arial Rounded"/>
            </a:endParaRPr>
          </a:p>
        </p:txBody>
      </p:sp>
      <p:sp>
        <p:nvSpPr>
          <p:cNvPr id="192" name="Google Shape;192;p8"/>
          <p:cNvSpPr/>
          <p:nvPr/>
        </p:nvSpPr>
        <p:spPr>
          <a:xfrm>
            <a:off x="3082561" y="2284068"/>
            <a:ext cx="6611815" cy="214526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Giọng kể chuyện</a:t>
            </a:r>
            <a:endParaRPr sz="4000" b="0" i="0" u="none" strike="noStrike" cap="none">
              <a:solidFill>
                <a:srgbClr val="00206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Có nhấn nhá, tạo sự hấp dẫn cho câu chuyện</a:t>
            </a:r>
            <a:endParaRPr sz="4000" b="0" i="0" u="none" strike="noStrike" cap="none">
              <a:solidFill>
                <a:srgbClr val="002060"/>
              </a:solidFill>
              <a:latin typeface="Arial Rounded"/>
              <a:ea typeface="Arial Rounded"/>
              <a:cs typeface="Arial Rounded"/>
              <a:sym typeface="Arial Rounded"/>
            </a:endParaRPr>
          </a:p>
        </p:txBody>
      </p:sp>
      <p:sp>
        <p:nvSpPr>
          <p:cNvPr id="193" name="Google Shape;193;p8"/>
          <p:cNvSpPr/>
          <p:nvPr/>
        </p:nvSpPr>
        <p:spPr>
          <a:xfrm>
            <a:off x="-304754" y="-225644"/>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94" name="Google Shape;194;p8"/>
          <p:cNvSpPr/>
          <p:nvPr/>
        </p:nvSpPr>
        <p:spPr>
          <a:xfrm>
            <a:off x="3749040" y="0"/>
            <a:ext cx="8151283" cy="6858001"/>
          </a:xfrm>
          <a:prstGeom prst="roundRect">
            <a:avLst>
              <a:gd name="adj" fmla="val 9060"/>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95" name="Google Shape;195;p8"/>
          <p:cNvSpPr txBox="1"/>
          <p:nvPr/>
        </p:nvSpPr>
        <p:spPr>
          <a:xfrm>
            <a:off x="4036304" y="0"/>
            <a:ext cx="7543800" cy="7072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rgbClr val="FF0000"/>
                </a:solidFill>
                <a:latin typeface="Arial Rounded"/>
                <a:ea typeface="Arial Rounded"/>
                <a:cs typeface="Arial Rounded"/>
                <a:sym typeface="Arial Rounded"/>
              </a:rPr>
              <a:t>Lời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giải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toán</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đặc</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biệt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bộc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lộ</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ca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rất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sớm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sinh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thông</a:t>
            </a:r>
            <a:r>
              <a:rPr lang="en-US" sz="2000" dirty="0">
                <a:solidFill>
                  <a:schemeClr val="dk1"/>
                </a:solidFill>
                <a:latin typeface="Arial Rounded"/>
                <a:ea typeface="Arial Rounded"/>
                <a:cs typeface="Arial Rounded"/>
                <a:sym typeface="Arial Rounded"/>
              </a:rPr>
              <a:t> minh, </a:t>
            </a:r>
            <a:r>
              <a:rPr lang="en-US" sz="2000" dirty="0" err="1">
                <a:solidFill>
                  <a:schemeClr val="dk1"/>
                </a:solidFill>
                <a:latin typeface="Arial Rounded"/>
                <a:ea typeface="Arial Rounded"/>
                <a:cs typeface="Arial Rounded"/>
                <a:sym typeface="Arial Rounded"/>
              </a:rPr>
              <a:t>giỏi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đều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môn</a:t>
            </a:r>
            <a:r>
              <a:rPr lang="en-US" sz="2000" dirty="0">
                <a:solidFill>
                  <a:schemeClr val="dk1"/>
                </a:solidFill>
                <a:latin typeface="Arial Rounded"/>
                <a:ea typeface="Arial Rounded"/>
                <a:cs typeface="Arial Rounded"/>
                <a:sym typeface="Arial Rounded"/>
              </a:rPr>
              <a:t>.</a:t>
            </a:r>
            <a:endParaRPr dirty="0"/>
          </a:p>
          <a:p>
            <a:pPr marL="0" marR="0" lvl="0" indent="0" algn="just" rtl="0">
              <a:lnSpc>
                <a:spcPct val="114000"/>
              </a:lnSpc>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Một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lần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kiểm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cuối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ruột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trò</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xung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quanh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vẫn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tai </a:t>
            </a:r>
            <a:r>
              <a:rPr lang="en-US" sz="2000" dirty="0" err="1">
                <a:solidFill>
                  <a:schemeClr val="dk1"/>
                </a:solidFill>
                <a:latin typeface="Arial Rounded"/>
                <a:ea typeface="Arial Rounded"/>
                <a:cs typeface="Arial Rounded"/>
                <a:sym typeface="Arial Rounded"/>
              </a:rPr>
              <a:t>đỏ</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đồng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xem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Lúc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bắt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đặt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phào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Nhưng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liệu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Ông</a:t>
            </a:r>
            <a:r>
              <a:rPr lang="en-US" sz="2000" dirty="0">
                <a:solidFill>
                  <a:schemeClr val="dk1"/>
                </a:solidFill>
                <a:latin typeface="Arial Rounded"/>
                <a:ea typeface="Arial Rounded"/>
                <a:cs typeface="Arial Rounded"/>
                <a:sym typeface="Arial Rounded"/>
              </a:rPr>
              <a:t> lo </a:t>
            </a:r>
            <a:r>
              <a:rPr lang="en-US" sz="2000" dirty="0" err="1">
                <a:solidFill>
                  <a:schemeClr val="dk1"/>
                </a:solidFill>
                <a:latin typeface="Arial Rounded"/>
                <a:ea typeface="Arial Rounded"/>
                <a:cs typeface="Arial Rounded"/>
                <a:sym typeface="Arial Rounded"/>
              </a:rPr>
              <a:t>lắng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may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trống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liếc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đúng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Chợt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reo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 </a:t>
            </a:r>
            <a:r>
              <a:rPr lang="en-US" sz="2000" dirty="0" err="1">
                <a:solidFill>
                  <a:schemeClr val="dk1"/>
                </a:solidFill>
                <a:latin typeface="Arial Rounded"/>
                <a:ea typeface="Arial Rounded"/>
                <a:cs typeface="Arial Rounded"/>
                <a:sym typeface="Arial Rounded"/>
              </a:rPr>
              <a:t>Lời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được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bằng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À,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thành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văn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kịch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nổi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smtClean="0">
                <a:solidFill>
                  <a:schemeClr val="dk1"/>
                </a:solidFill>
                <a:latin typeface="Arial Rounded"/>
                <a:ea typeface="Arial Rounded"/>
                <a:cs typeface="Arial Rounded"/>
                <a:sym typeface="Arial Rounded"/>
              </a:rPr>
              <a:t>giới</a:t>
            </a:r>
            <a:r>
              <a:rPr lang="en-US" sz="2000" dirty="0" smtClean="0">
                <a:solidFill>
                  <a:schemeClr val="dk1"/>
                </a:solidFill>
                <a:latin typeface="Arial Rounded"/>
                <a:ea typeface="Arial Rounded"/>
                <a:cs typeface="Arial Rounded"/>
                <a:sym typeface="Arial Rounded"/>
              </a:rPr>
              <a:t>.</a:t>
            </a:r>
            <a:endParaRPr sz="2000" dirty="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(Theo </a:t>
            </a:r>
            <a:r>
              <a:rPr lang="en-US" sz="2000" dirty="0" err="1">
                <a:solidFill>
                  <a:schemeClr val="dk1"/>
                </a:solidFill>
                <a:latin typeface="Arial Rounded"/>
                <a:ea typeface="Arial Rounded"/>
                <a:cs typeface="Arial Rounded"/>
                <a:sym typeface="Arial Rounded"/>
              </a:rPr>
              <a:t>Kể</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chuyện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danh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nhân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giới</a:t>
            </a:r>
            <a:r>
              <a:rPr lang="en-US" sz="2000" dirty="0">
                <a:solidFill>
                  <a:schemeClr val="dk1"/>
                </a:solidFill>
                <a:latin typeface="Arial Rounded"/>
                <a:ea typeface="Arial Rounded"/>
                <a:cs typeface="Arial Rounded"/>
                <a:sym typeface="Arial Rounded"/>
              </a:rPr>
              <a:t>)</a:t>
            </a:r>
            <a:endParaRPr dirty="0"/>
          </a:p>
        </p:txBody>
      </p:sp>
      <p:sp>
        <p:nvSpPr>
          <p:cNvPr id="196" name="Google Shape;196;p8"/>
          <p:cNvSpPr/>
          <p:nvPr/>
        </p:nvSpPr>
        <p:spPr>
          <a:xfrm>
            <a:off x="114457" y="255911"/>
            <a:ext cx="3380451" cy="595282"/>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Chia đoạn</a:t>
            </a:r>
            <a:endParaRPr sz="3200" b="1" i="0" u="none" strike="noStrike" cap="none">
              <a:solidFill>
                <a:srgbClr val="FFFFFF"/>
              </a:solidFill>
              <a:latin typeface="Calibri"/>
              <a:ea typeface="Calibri"/>
              <a:cs typeface="Calibri"/>
              <a:sym typeface="Calibri"/>
            </a:endParaRPr>
          </a:p>
        </p:txBody>
      </p:sp>
      <p:pic>
        <p:nvPicPr>
          <p:cNvPr id="197" name="Google Shape;197;p8"/>
          <p:cNvPicPr preferRelativeResize="0"/>
          <p:nvPr/>
        </p:nvPicPr>
        <p:blipFill rotWithShape="1">
          <a:blip r:embed="rId4">
            <a:alphaModFix/>
          </a:blip>
          <a:srcRect/>
          <a:stretch/>
        </p:blipFill>
        <p:spPr>
          <a:xfrm rot="-5400000">
            <a:off x="1003387" y="725230"/>
            <a:ext cx="1723302" cy="3381878"/>
          </a:xfrm>
          <a:prstGeom prst="rect">
            <a:avLst/>
          </a:prstGeom>
          <a:noFill/>
          <a:ln>
            <a:noFill/>
          </a:ln>
        </p:spPr>
      </p:pic>
      <p:pic>
        <p:nvPicPr>
          <p:cNvPr id="198" name="Google Shape;198;p8"/>
          <p:cNvPicPr preferRelativeResize="0"/>
          <p:nvPr/>
        </p:nvPicPr>
        <p:blipFill rotWithShape="1">
          <a:blip r:embed="rId5">
            <a:alphaModFix/>
          </a:blip>
          <a:srcRect l="32513" r="-79" b="37513"/>
          <a:stretch/>
        </p:blipFill>
        <p:spPr>
          <a:xfrm>
            <a:off x="174099" y="3429217"/>
            <a:ext cx="3381879" cy="1723304"/>
          </a:xfrm>
          <a:prstGeom prst="rect">
            <a:avLst/>
          </a:prstGeom>
          <a:noFill/>
          <a:ln>
            <a:noFill/>
          </a:ln>
        </p:spPr>
      </p:pic>
      <p:sp>
        <p:nvSpPr>
          <p:cNvPr id="199" name="Google Shape;199;p8"/>
          <p:cNvSpPr/>
          <p:nvPr/>
        </p:nvSpPr>
        <p:spPr>
          <a:xfrm>
            <a:off x="3892539" y="371667"/>
            <a:ext cx="7687565" cy="872915"/>
          </a:xfrm>
          <a:prstGeom prst="roundRect">
            <a:avLst>
              <a:gd name="adj" fmla="val 20681"/>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0" name="Google Shape;200;p8"/>
          <p:cNvSpPr/>
          <p:nvPr/>
        </p:nvSpPr>
        <p:spPr>
          <a:xfrm>
            <a:off x="3950772" y="371667"/>
            <a:ext cx="386767" cy="192487"/>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1</a:t>
            </a:r>
            <a:endParaRPr/>
          </a:p>
        </p:txBody>
      </p:sp>
      <p:sp>
        <p:nvSpPr>
          <p:cNvPr id="201" name="Google Shape;201;p8"/>
          <p:cNvSpPr/>
          <p:nvPr/>
        </p:nvSpPr>
        <p:spPr>
          <a:xfrm>
            <a:off x="3901791" y="1287339"/>
            <a:ext cx="7678313" cy="3066461"/>
          </a:xfrm>
          <a:prstGeom prst="roundRect">
            <a:avLst>
              <a:gd name="adj" fmla="val 7785"/>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2" name="Google Shape;202;p8"/>
          <p:cNvSpPr/>
          <p:nvPr/>
        </p:nvSpPr>
        <p:spPr>
          <a:xfrm>
            <a:off x="3950773" y="1331241"/>
            <a:ext cx="391258" cy="25602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2</a:t>
            </a:r>
            <a:endParaRPr/>
          </a:p>
        </p:txBody>
      </p:sp>
      <p:sp>
        <p:nvSpPr>
          <p:cNvPr id="203" name="Google Shape;203;p8"/>
          <p:cNvSpPr/>
          <p:nvPr/>
        </p:nvSpPr>
        <p:spPr>
          <a:xfrm>
            <a:off x="3914165" y="4409422"/>
            <a:ext cx="7687565" cy="1522724"/>
          </a:xfrm>
          <a:prstGeom prst="roundRect">
            <a:avLst>
              <a:gd name="adj" fmla="val 15970"/>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4" name="Google Shape;204;p8"/>
          <p:cNvSpPr/>
          <p:nvPr/>
        </p:nvSpPr>
        <p:spPr>
          <a:xfrm>
            <a:off x="3950773" y="4437366"/>
            <a:ext cx="344296" cy="27587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3</a:t>
            </a:r>
            <a:endParaRPr/>
          </a:p>
        </p:txBody>
      </p:sp>
      <p:sp>
        <p:nvSpPr>
          <p:cNvPr id="205" name="Google Shape;205;p8"/>
          <p:cNvSpPr/>
          <p:nvPr/>
        </p:nvSpPr>
        <p:spPr>
          <a:xfrm>
            <a:off x="3964120" y="5940176"/>
            <a:ext cx="7637610" cy="546157"/>
          </a:xfrm>
          <a:prstGeom prst="roundRect">
            <a:avLst>
              <a:gd name="adj" fmla="val 16667"/>
            </a:avLst>
          </a:prstGeom>
          <a:noFill/>
          <a:ln w="28575"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200">
              <a:solidFill>
                <a:srgbClr val="4CB9D0"/>
              </a:solidFill>
              <a:latin typeface="Arial"/>
              <a:ea typeface="Arial"/>
              <a:cs typeface="Arial"/>
              <a:sym typeface="Arial"/>
            </a:endParaRPr>
          </a:p>
        </p:txBody>
      </p:sp>
      <p:sp>
        <p:nvSpPr>
          <p:cNvPr id="206" name="Google Shape;206;p8"/>
          <p:cNvSpPr/>
          <p:nvPr/>
        </p:nvSpPr>
        <p:spPr>
          <a:xfrm>
            <a:off x="3922851" y="5915520"/>
            <a:ext cx="414688" cy="29084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4</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0"/>
                                        </p:tgtEl>
                                        <p:attrNameLst>
                                          <p:attrName>style.visibility</p:attrName>
                                        </p:attrNameLst>
                                      </p:cBhvr>
                                      <p:to>
                                        <p:strVal val="visible"/>
                                      </p:to>
                                    </p:set>
                                    <p:animEffect transition="in" filter="fade">
                                      <p:cBhvr>
                                        <p:cTn id="7" dur="10"/>
                                        <p:tgtEl>
                                          <p:spTgt spid="190"/>
                                        </p:tgtEl>
                                      </p:cBhvr>
                                    </p:animEffect>
                                  </p:childTnLst>
                                </p:cTn>
                              </p:par>
                            </p:childTnLst>
                          </p:cTn>
                        </p:par>
                        <p:par>
                          <p:cTn id="8" fill="hold">
                            <p:stCondLst>
                              <p:cond delay="10"/>
                            </p:stCondLst>
                            <p:childTnLst>
                              <p:par>
                                <p:cTn id="9" presetID="10" presetClass="entr" presetSubtype="0" fill="hold" nodeType="afterEffect">
                                  <p:stCondLst>
                                    <p:cond delay="0"/>
                                  </p:stCondLst>
                                  <p:childTnLst>
                                    <p:set>
                                      <p:cBhvr>
                                        <p:cTn id="10" dur="1" fill="hold">
                                          <p:stCondLst>
                                            <p:cond delay="0"/>
                                          </p:stCondLst>
                                        </p:cTn>
                                        <p:tgtEl>
                                          <p:spTgt spid="191"/>
                                        </p:tgtEl>
                                        <p:attrNameLst>
                                          <p:attrName>style.visibility</p:attrName>
                                        </p:attrNameLst>
                                      </p:cBhvr>
                                      <p:to>
                                        <p:strVal val="visible"/>
                                      </p:to>
                                    </p:set>
                                    <p:animEffect transition="in" filter="fade">
                                      <p:cBhvr>
                                        <p:cTn id="11" dur="500"/>
                                        <p:tgtEl>
                                          <p:spTgt spid="191"/>
                                        </p:tgtEl>
                                      </p:cBhvr>
                                    </p:animEffect>
                                  </p:childTnLst>
                                </p:cTn>
                              </p:par>
                            </p:childTnLst>
                          </p:cTn>
                        </p:par>
                        <p:par>
                          <p:cTn id="12" fill="hold">
                            <p:stCondLst>
                              <p:cond delay="510"/>
                            </p:stCondLst>
                            <p:childTnLst>
                              <p:par>
                                <p:cTn id="13" presetID="10" presetClass="entr" presetSubtype="0" fill="hold" nodeType="afterEffect">
                                  <p:stCondLst>
                                    <p:cond delay="0"/>
                                  </p:stCondLst>
                                  <p:childTnLst>
                                    <p:set>
                                      <p:cBhvr>
                                        <p:cTn id="14" dur="1" fill="hold">
                                          <p:stCondLst>
                                            <p:cond delay="0"/>
                                          </p:stCondLst>
                                        </p:cTn>
                                        <p:tgtEl>
                                          <p:spTgt spid="192"/>
                                        </p:tgtEl>
                                        <p:attrNameLst>
                                          <p:attrName>style.visibility</p:attrName>
                                        </p:attrNameLst>
                                      </p:cBhvr>
                                      <p:to>
                                        <p:strVal val="visible"/>
                                      </p:to>
                                    </p:set>
                                    <p:animEffect transition="in" filter="fade">
                                      <p:cBhvr>
                                        <p:cTn id="15" dur="2000"/>
                                        <p:tgtEl>
                                          <p:spTgt spid="192"/>
                                        </p:tgtEl>
                                      </p:cBhvr>
                                    </p:animEffect>
                                  </p:childTnLst>
                                </p:cTn>
                              </p:par>
                            </p:childTnLst>
                          </p:cTn>
                        </p:par>
                        <p:par>
                          <p:cTn id="16" fill="hold">
                            <p:stCondLst>
                              <p:cond delay="2510"/>
                            </p:stCondLst>
                            <p:childTnLst>
                              <p:par>
                                <p:cTn id="17" presetID="1" presetClass="entr" presetSubtype="0" fill="hold" nodeType="afterEffect">
                                  <p:stCondLst>
                                    <p:cond delay="0"/>
                                  </p:stCondLst>
                                  <p:childTnLst>
                                    <p:set>
                                      <p:cBhvr>
                                        <p:cTn id="18" dur="1" fill="hold">
                                          <p:stCondLst>
                                            <p:cond delay="0"/>
                                          </p:stCondLst>
                                        </p:cTn>
                                        <p:tgtEl>
                                          <p:spTgt spid="196"/>
                                        </p:tgtEl>
                                        <p:attrNameLst>
                                          <p:attrName>style.visibility</p:attrName>
                                        </p:attrNameLst>
                                      </p:cBhvr>
                                      <p:to>
                                        <p:strVal val="visible"/>
                                      </p:to>
                                    </p:set>
                                  </p:childTnLst>
                                </p:cTn>
                              </p:par>
                            </p:childTnLst>
                          </p:cTn>
                        </p:par>
                        <p:par>
                          <p:cTn id="19" fill="hold">
                            <p:stCondLst>
                              <p:cond delay="2511"/>
                            </p:stCondLst>
                            <p:childTnLst>
                              <p:par>
                                <p:cTn id="20" presetID="10" presetClass="entr" presetSubtype="0" fill="hold" nodeType="afterEffect">
                                  <p:stCondLst>
                                    <p:cond delay="0"/>
                                  </p:stCondLst>
                                  <p:childTnLst>
                                    <p:set>
                                      <p:cBhvr>
                                        <p:cTn id="21" dur="1" fill="hold">
                                          <p:stCondLst>
                                            <p:cond delay="0"/>
                                          </p:stCondLst>
                                        </p:cTn>
                                        <p:tgtEl>
                                          <p:spTgt spid="197"/>
                                        </p:tgtEl>
                                        <p:attrNameLst>
                                          <p:attrName>style.visibility</p:attrName>
                                        </p:attrNameLst>
                                      </p:cBhvr>
                                      <p:to>
                                        <p:strVal val="visible"/>
                                      </p:to>
                                    </p:set>
                                    <p:animEffect transition="in" filter="fade">
                                      <p:cBhvr>
                                        <p:cTn id="22" dur="750"/>
                                        <p:tgtEl>
                                          <p:spTgt spid="197"/>
                                        </p:tgtEl>
                                      </p:cBhvr>
                                    </p:animEffect>
                                  </p:childTnLst>
                                </p:cTn>
                              </p:par>
                              <p:par>
                                <p:cTn id="23" presetID="10" presetClass="entr" presetSubtype="0" fill="hold" nodeType="withEffect">
                                  <p:stCondLst>
                                    <p:cond delay="0"/>
                                  </p:stCondLst>
                                  <p:childTnLst>
                                    <p:set>
                                      <p:cBhvr>
                                        <p:cTn id="24" dur="1" fill="hold">
                                          <p:stCondLst>
                                            <p:cond delay="0"/>
                                          </p:stCondLst>
                                        </p:cTn>
                                        <p:tgtEl>
                                          <p:spTgt spid="198"/>
                                        </p:tgtEl>
                                        <p:attrNameLst>
                                          <p:attrName>style.visibility</p:attrName>
                                        </p:attrNameLst>
                                      </p:cBhvr>
                                      <p:to>
                                        <p:strVal val="visible"/>
                                      </p:to>
                                    </p:set>
                                    <p:animEffect transition="in" filter="fade">
                                      <p:cBhvr>
                                        <p:cTn id="25" dur="750"/>
                                        <p:tgtEl>
                                          <p:spTgt spid="198"/>
                                        </p:tgtEl>
                                      </p:cBhvr>
                                    </p:animEffect>
                                  </p:childTnLst>
                                </p:cTn>
                              </p:par>
                            </p:childTnLst>
                          </p:cTn>
                        </p:par>
                        <p:par>
                          <p:cTn id="26" fill="hold">
                            <p:stCondLst>
                              <p:cond delay="3261"/>
                            </p:stCondLst>
                            <p:childTnLst>
                              <p:par>
                                <p:cTn id="27" presetID="23" presetClass="entr" presetSubtype="16" fill="hold" nodeType="afterEffect">
                                  <p:stCondLst>
                                    <p:cond delay="0"/>
                                  </p:stCondLst>
                                  <p:childTnLst>
                                    <p:set>
                                      <p:cBhvr>
                                        <p:cTn id="28" dur="1" fill="hold">
                                          <p:stCondLst>
                                            <p:cond delay="0"/>
                                          </p:stCondLst>
                                        </p:cTn>
                                        <p:tgtEl>
                                          <p:spTgt spid="195"/>
                                        </p:tgtEl>
                                        <p:attrNameLst>
                                          <p:attrName>style.visibility</p:attrName>
                                        </p:attrNameLst>
                                      </p:cBhvr>
                                      <p:to>
                                        <p:strVal val="visible"/>
                                      </p:to>
                                    </p:set>
                                    <p:anim calcmode="lin" valueType="num">
                                      <p:cBhvr additive="base">
                                        <p:cTn id="29" dur="750"/>
                                        <p:tgtEl>
                                          <p:spTgt spid="195"/>
                                        </p:tgtEl>
                                        <p:attrNameLst>
                                          <p:attrName>ppt_w</p:attrName>
                                        </p:attrNameLst>
                                      </p:cBhvr>
                                      <p:tavLst>
                                        <p:tav tm="0">
                                          <p:val>
                                            <p:strVal val="0"/>
                                          </p:val>
                                        </p:tav>
                                        <p:tav tm="100000">
                                          <p:val>
                                            <p:strVal val="#ppt_w"/>
                                          </p:val>
                                        </p:tav>
                                      </p:tavLst>
                                    </p:anim>
                                    <p:anim calcmode="lin" valueType="num">
                                      <p:cBhvr additive="base">
                                        <p:cTn id="30" dur="750"/>
                                        <p:tgtEl>
                                          <p:spTgt spid="195"/>
                                        </p:tgtEl>
                                        <p:attrNameLst>
                                          <p:attrName>ppt_h</p:attrName>
                                        </p:attrNameLst>
                                      </p:cBhvr>
                                      <p:tavLst>
                                        <p:tav tm="0">
                                          <p:val>
                                            <p:str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94"/>
                                        </p:tgtEl>
                                        <p:attrNameLst>
                                          <p:attrName>style.visibility</p:attrName>
                                        </p:attrNameLst>
                                      </p:cBhvr>
                                      <p:to>
                                        <p:strVal val="visible"/>
                                      </p:to>
                                    </p:set>
                                    <p:anim calcmode="lin" valueType="num">
                                      <p:cBhvr additive="base">
                                        <p:cTn id="33" dur="750"/>
                                        <p:tgtEl>
                                          <p:spTgt spid="194"/>
                                        </p:tgtEl>
                                        <p:attrNameLst>
                                          <p:attrName>ppt_w</p:attrName>
                                        </p:attrNameLst>
                                      </p:cBhvr>
                                      <p:tavLst>
                                        <p:tav tm="0">
                                          <p:val>
                                            <p:strVal val="0"/>
                                          </p:val>
                                        </p:tav>
                                        <p:tav tm="100000">
                                          <p:val>
                                            <p:strVal val="#ppt_w"/>
                                          </p:val>
                                        </p:tav>
                                      </p:tavLst>
                                    </p:anim>
                                    <p:anim calcmode="lin" valueType="num">
                                      <p:cBhvr additive="base">
                                        <p:cTn id="34" dur="750"/>
                                        <p:tgtEl>
                                          <p:spTgt spid="194"/>
                                        </p:tgtEl>
                                        <p:attrNameLst>
                                          <p:attrName>ppt_h</p:attrName>
                                        </p:attrNameLst>
                                      </p:cBhvr>
                                      <p:tavLst>
                                        <p:tav tm="0">
                                          <p:val>
                                            <p:strVal val="0"/>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23" presetClass="entr" presetSubtype="16" fill="hold" nodeType="clickEffect">
                                  <p:stCondLst>
                                    <p:cond delay="0"/>
                                  </p:stCondLst>
                                  <p:childTnLst>
                                    <p:set>
                                      <p:cBhvr>
                                        <p:cTn id="38" dur="1" fill="hold">
                                          <p:stCondLst>
                                            <p:cond delay="0"/>
                                          </p:stCondLst>
                                        </p:cTn>
                                        <p:tgtEl>
                                          <p:spTgt spid="200"/>
                                        </p:tgtEl>
                                        <p:attrNameLst>
                                          <p:attrName>style.visibility</p:attrName>
                                        </p:attrNameLst>
                                      </p:cBhvr>
                                      <p:to>
                                        <p:strVal val="visible"/>
                                      </p:to>
                                    </p:set>
                                    <p:anim calcmode="lin" valueType="num">
                                      <p:cBhvr additive="base">
                                        <p:cTn id="39" dur="500"/>
                                        <p:tgtEl>
                                          <p:spTgt spid="200"/>
                                        </p:tgtEl>
                                        <p:attrNameLst>
                                          <p:attrName>ppt_w</p:attrName>
                                        </p:attrNameLst>
                                      </p:cBhvr>
                                      <p:tavLst>
                                        <p:tav tm="0">
                                          <p:val>
                                            <p:strVal val="0"/>
                                          </p:val>
                                        </p:tav>
                                        <p:tav tm="100000">
                                          <p:val>
                                            <p:strVal val="#ppt_w"/>
                                          </p:val>
                                        </p:tav>
                                      </p:tavLst>
                                    </p:anim>
                                    <p:anim calcmode="lin" valueType="num">
                                      <p:cBhvr additive="base">
                                        <p:cTn id="40" dur="500"/>
                                        <p:tgtEl>
                                          <p:spTgt spid="200"/>
                                        </p:tgtEl>
                                        <p:attrNameLst>
                                          <p:attrName>ppt_h</p:attrName>
                                        </p:attrNameLst>
                                      </p:cBhvr>
                                      <p:tavLst>
                                        <p:tav tm="0">
                                          <p:val>
                                            <p:strVal val="0"/>
                                          </p:val>
                                        </p:tav>
                                        <p:tav tm="100000">
                                          <p:val>
                                            <p:strVal val="#ppt_h"/>
                                          </p:val>
                                        </p:tav>
                                      </p:tavLst>
                                    </p:anim>
                                  </p:childTnLst>
                                </p:cTn>
                              </p:par>
                              <p:par>
                                <p:cTn id="41" presetID="10" presetClass="entr" presetSubtype="0" fill="hold" nodeType="withEffect">
                                  <p:stCondLst>
                                    <p:cond delay="0"/>
                                  </p:stCondLst>
                                  <p:childTnLst>
                                    <p:set>
                                      <p:cBhvr>
                                        <p:cTn id="42" dur="1" fill="hold">
                                          <p:stCondLst>
                                            <p:cond delay="0"/>
                                          </p:stCondLst>
                                        </p:cTn>
                                        <p:tgtEl>
                                          <p:spTgt spid="199"/>
                                        </p:tgtEl>
                                        <p:attrNameLst>
                                          <p:attrName>style.visibility</p:attrName>
                                        </p:attrNameLst>
                                      </p:cBhvr>
                                      <p:to>
                                        <p:strVal val="visible"/>
                                      </p:to>
                                    </p:set>
                                    <p:animEffect transition="in" filter="fade">
                                      <p:cBhvr>
                                        <p:cTn id="43" dur="500"/>
                                        <p:tgtEl>
                                          <p:spTgt spid="199"/>
                                        </p:tgtEl>
                                      </p:cBhvr>
                                    </p:animEffect>
                                  </p:childTnLst>
                                </p:cTn>
                              </p:par>
                            </p:childTnLst>
                          </p:cTn>
                        </p:par>
                      </p:childTnLst>
                    </p:cTn>
                  </p:par>
                  <p:par>
                    <p:cTn id="44" fill="hold">
                      <p:stCondLst>
                        <p:cond delay="indefinite"/>
                      </p:stCondLst>
                      <p:childTnLst>
                        <p:par>
                          <p:cTn id="45" fill="hold">
                            <p:stCondLst>
                              <p:cond delay="0"/>
                            </p:stCondLst>
                            <p:childTnLst>
                              <p:par>
                                <p:cTn id="46" presetID="23" presetClass="entr" presetSubtype="16" fill="hold" nodeType="clickEffect">
                                  <p:stCondLst>
                                    <p:cond delay="0"/>
                                  </p:stCondLst>
                                  <p:childTnLst>
                                    <p:set>
                                      <p:cBhvr>
                                        <p:cTn id="47" dur="1" fill="hold">
                                          <p:stCondLst>
                                            <p:cond delay="0"/>
                                          </p:stCondLst>
                                        </p:cTn>
                                        <p:tgtEl>
                                          <p:spTgt spid="202"/>
                                        </p:tgtEl>
                                        <p:attrNameLst>
                                          <p:attrName>style.visibility</p:attrName>
                                        </p:attrNameLst>
                                      </p:cBhvr>
                                      <p:to>
                                        <p:strVal val="visible"/>
                                      </p:to>
                                    </p:set>
                                    <p:anim calcmode="lin" valueType="num">
                                      <p:cBhvr additive="base">
                                        <p:cTn id="48" dur="500"/>
                                        <p:tgtEl>
                                          <p:spTgt spid="202"/>
                                        </p:tgtEl>
                                        <p:attrNameLst>
                                          <p:attrName>ppt_w</p:attrName>
                                        </p:attrNameLst>
                                      </p:cBhvr>
                                      <p:tavLst>
                                        <p:tav tm="0">
                                          <p:val>
                                            <p:strVal val="0"/>
                                          </p:val>
                                        </p:tav>
                                        <p:tav tm="100000">
                                          <p:val>
                                            <p:strVal val="#ppt_w"/>
                                          </p:val>
                                        </p:tav>
                                      </p:tavLst>
                                    </p:anim>
                                    <p:anim calcmode="lin" valueType="num">
                                      <p:cBhvr additive="base">
                                        <p:cTn id="49" dur="500"/>
                                        <p:tgtEl>
                                          <p:spTgt spid="202"/>
                                        </p:tgtEl>
                                        <p:attrNameLst>
                                          <p:attrName>ppt_h</p:attrName>
                                        </p:attrNameLst>
                                      </p:cBhvr>
                                      <p:tavLst>
                                        <p:tav tm="0">
                                          <p:val>
                                            <p:strVal val="0"/>
                                          </p:val>
                                        </p:tav>
                                        <p:tav tm="100000">
                                          <p:val>
                                            <p:strVal val="#ppt_h"/>
                                          </p:val>
                                        </p:tav>
                                      </p:tavLst>
                                    </p:anim>
                                  </p:childTnLst>
                                </p:cTn>
                              </p:par>
                              <p:par>
                                <p:cTn id="50" presetID="10" presetClass="entr" presetSubtype="0" fill="hold" nodeType="withEffect">
                                  <p:stCondLst>
                                    <p:cond delay="0"/>
                                  </p:stCondLst>
                                  <p:childTnLst>
                                    <p:set>
                                      <p:cBhvr>
                                        <p:cTn id="51" dur="1" fill="hold">
                                          <p:stCondLst>
                                            <p:cond delay="0"/>
                                          </p:stCondLst>
                                        </p:cTn>
                                        <p:tgtEl>
                                          <p:spTgt spid="201"/>
                                        </p:tgtEl>
                                        <p:attrNameLst>
                                          <p:attrName>style.visibility</p:attrName>
                                        </p:attrNameLst>
                                      </p:cBhvr>
                                      <p:to>
                                        <p:strVal val="visible"/>
                                      </p:to>
                                    </p:set>
                                    <p:animEffect transition="in" filter="fade">
                                      <p:cBhvr>
                                        <p:cTn id="52" dur="500"/>
                                        <p:tgtEl>
                                          <p:spTgt spid="201"/>
                                        </p:tgtEl>
                                      </p:cBhvr>
                                    </p:animEffect>
                                  </p:childTnLst>
                                </p:cTn>
                              </p:par>
                            </p:childTnLst>
                          </p:cTn>
                        </p:par>
                      </p:childTnLst>
                    </p:cTn>
                  </p:par>
                  <p:par>
                    <p:cTn id="53" fill="hold">
                      <p:stCondLst>
                        <p:cond delay="indefinite"/>
                      </p:stCondLst>
                      <p:childTnLst>
                        <p:par>
                          <p:cTn id="54" fill="hold">
                            <p:stCondLst>
                              <p:cond delay="0"/>
                            </p:stCondLst>
                            <p:childTnLst>
                              <p:par>
                                <p:cTn id="55" presetID="23" presetClass="entr" presetSubtype="16" fill="hold" nodeType="clickEffect">
                                  <p:stCondLst>
                                    <p:cond delay="0"/>
                                  </p:stCondLst>
                                  <p:childTnLst>
                                    <p:set>
                                      <p:cBhvr>
                                        <p:cTn id="56" dur="1" fill="hold">
                                          <p:stCondLst>
                                            <p:cond delay="0"/>
                                          </p:stCondLst>
                                        </p:cTn>
                                        <p:tgtEl>
                                          <p:spTgt spid="204"/>
                                        </p:tgtEl>
                                        <p:attrNameLst>
                                          <p:attrName>style.visibility</p:attrName>
                                        </p:attrNameLst>
                                      </p:cBhvr>
                                      <p:to>
                                        <p:strVal val="visible"/>
                                      </p:to>
                                    </p:set>
                                    <p:anim calcmode="lin" valueType="num">
                                      <p:cBhvr additive="base">
                                        <p:cTn id="57" dur="500"/>
                                        <p:tgtEl>
                                          <p:spTgt spid="204"/>
                                        </p:tgtEl>
                                        <p:attrNameLst>
                                          <p:attrName>ppt_w</p:attrName>
                                        </p:attrNameLst>
                                      </p:cBhvr>
                                      <p:tavLst>
                                        <p:tav tm="0">
                                          <p:val>
                                            <p:strVal val="0"/>
                                          </p:val>
                                        </p:tav>
                                        <p:tav tm="100000">
                                          <p:val>
                                            <p:strVal val="#ppt_w"/>
                                          </p:val>
                                        </p:tav>
                                      </p:tavLst>
                                    </p:anim>
                                    <p:anim calcmode="lin" valueType="num">
                                      <p:cBhvr additive="base">
                                        <p:cTn id="58" dur="500"/>
                                        <p:tgtEl>
                                          <p:spTgt spid="204"/>
                                        </p:tgtEl>
                                        <p:attrNameLst>
                                          <p:attrName>ppt_h</p:attrName>
                                        </p:attrNameLst>
                                      </p:cBhvr>
                                      <p:tavLst>
                                        <p:tav tm="0">
                                          <p:val>
                                            <p:strVal val="0"/>
                                          </p:val>
                                        </p:tav>
                                        <p:tav tm="100000">
                                          <p:val>
                                            <p:strVal val="#ppt_h"/>
                                          </p:val>
                                        </p:tav>
                                      </p:tavLst>
                                    </p:anim>
                                  </p:childTnLst>
                                </p:cTn>
                              </p:par>
                              <p:par>
                                <p:cTn id="59" presetID="10" presetClass="entr" presetSubtype="0" fill="hold" nodeType="withEffect">
                                  <p:stCondLst>
                                    <p:cond delay="0"/>
                                  </p:stCondLst>
                                  <p:childTnLst>
                                    <p:set>
                                      <p:cBhvr>
                                        <p:cTn id="60" dur="1" fill="hold">
                                          <p:stCondLst>
                                            <p:cond delay="0"/>
                                          </p:stCondLst>
                                        </p:cTn>
                                        <p:tgtEl>
                                          <p:spTgt spid="203"/>
                                        </p:tgtEl>
                                        <p:attrNameLst>
                                          <p:attrName>style.visibility</p:attrName>
                                        </p:attrNameLst>
                                      </p:cBhvr>
                                      <p:to>
                                        <p:strVal val="visible"/>
                                      </p:to>
                                    </p:set>
                                    <p:animEffect transition="in" filter="fade">
                                      <p:cBhvr>
                                        <p:cTn id="61" dur="500"/>
                                        <p:tgtEl>
                                          <p:spTgt spid="203"/>
                                        </p:tgtEl>
                                      </p:cBhvr>
                                    </p:animEffect>
                                  </p:childTnLst>
                                </p:cTn>
                              </p:par>
                            </p:childTnLst>
                          </p:cTn>
                        </p:par>
                      </p:childTnLst>
                    </p:cTn>
                  </p:par>
                  <p:par>
                    <p:cTn id="62" fill="hold">
                      <p:stCondLst>
                        <p:cond delay="indefinite"/>
                      </p:stCondLst>
                      <p:childTnLst>
                        <p:par>
                          <p:cTn id="63" fill="hold">
                            <p:stCondLst>
                              <p:cond delay="0"/>
                            </p:stCondLst>
                            <p:childTnLst>
                              <p:par>
                                <p:cTn id="64" presetID="23" presetClass="entr" presetSubtype="16" fill="hold" nodeType="clickEffect">
                                  <p:stCondLst>
                                    <p:cond delay="0"/>
                                  </p:stCondLst>
                                  <p:childTnLst>
                                    <p:set>
                                      <p:cBhvr>
                                        <p:cTn id="65" dur="1" fill="hold">
                                          <p:stCondLst>
                                            <p:cond delay="0"/>
                                          </p:stCondLst>
                                        </p:cTn>
                                        <p:tgtEl>
                                          <p:spTgt spid="206"/>
                                        </p:tgtEl>
                                        <p:attrNameLst>
                                          <p:attrName>style.visibility</p:attrName>
                                        </p:attrNameLst>
                                      </p:cBhvr>
                                      <p:to>
                                        <p:strVal val="visible"/>
                                      </p:to>
                                    </p:set>
                                    <p:anim calcmode="lin" valueType="num">
                                      <p:cBhvr additive="base">
                                        <p:cTn id="66" dur="500"/>
                                        <p:tgtEl>
                                          <p:spTgt spid="206"/>
                                        </p:tgtEl>
                                        <p:attrNameLst>
                                          <p:attrName>ppt_w</p:attrName>
                                        </p:attrNameLst>
                                      </p:cBhvr>
                                      <p:tavLst>
                                        <p:tav tm="0">
                                          <p:val>
                                            <p:strVal val="0"/>
                                          </p:val>
                                        </p:tav>
                                        <p:tav tm="100000">
                                          <p:val>
                                            <p:strVal val="#ppt_w"/>
                                          </p:val>
                                        </p:tav>
                                      </p:tavLst>
                                    </p:anim>
                                    <p:anim calcmode="lin" valueType="num">
                                      <p:cBhvr additive="base">
                                        <p:cTn id="67" dur="500"/>
                                        <p:tgtEl>
                                          <p:spTgt spid="206"/>
                                        </p:tgtEl>
                                        <p:attrNameLst>
                                          <p:attrName>ppt_h</p:attrName>
                                        </p:attrNameLst>
                                      </p:cBhvr>
                                      <p:tavLst>
                                        <p:tav tm="0">
                                          <p:val>
                                            <p:strVal val="0"/>
                                          </p:val>
                                        </p:tav>
                                        <p:tav tm="100000">
                                          <p:val>
                                            <p:strVal val="#ppt_h"/>
                                          </p:val>
                                        </p:tav>
                                      </p:tavLst>
                                    </p:anim>
                                  </p:childTnLst>
                                </p:cTn>
                              </p:par>
                              <p:par>
                                <p:cTn id="68" presetID="10" presetClass="entr" presetSubtype="0" fill="hold" nodeType="withEffect">
                                  <p:stCondLst>
                                    <p:cond delay="0"/>
                                  </p:stCondLst>
                                  <p:childTnLst>
                                    <p:set>
                                      <p:cBhvr>
                                        <p:cTn id="69" dur="1" fill="hold">
                                          <p:stCondLst>
                                            <p:cond delay="0"/>
                                          </p:stCondLst>
                                        </p:cTn>
                                        <p:tgtEl>
                                          <p:spTgt spid="205"/>
                                        </p:tgtEl>
                                        <p:attrNameLst>
                                          <p:attrName>style.visibility</p:attrName>
                                        </p:attrNameLst>
                                      </p:cBhvr>
                                      <p:to>
                                        <p:strVal val="visible"/>
                                      </p:to>
                                    </p:set>
                                    <p:animEffect transition="in" filter="fade">
                                      <p:cBhvr>
                                        <p:cTn id="70" dur="500"/>
                                        <p:tgtEl>
                                          <p:spTgt spid="205"/>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500"/>
                                        <p:tgtEl>
                                          <p:spTgt spid="199"/>
                                        </p:tgtEl>
                                      </p:cBhvr>
                                    </p:animEffect>
                                    <p:set>
                                      <p:cBhvr>
                                        <p:cTn id="75" dur="1" fill="hold">
                                          <p:stCondLst>
                                            <p:cond delay="500"/>
                                          </p:stCondLst>
                                        </p:cTn>
                                        <p:tgtEl>
                                          <p:spTgt spid="199"/>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205"/>
                                        </p:tgtEl>
                                      </p:cBhvr>
                                    </p:animEffect>
                                    <p:set>
                                      <p:cBhvr>
                                        <p:cTn id="78" dur="1" fill="hold">
                                          <p:stCondLst>
                                            <p:cond delay="500"/>
                                          </p:stCondLst>
                                        </p:cTn>
                                        <p:tgtEl>
                                          <p:spTgt spid="20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201"/>
                                        </p:tgtEl>
                                      </p:cBhvr>
                                    </p:animEffect>
                                    <p:set>
                                      <p:cBhvr>
                                        <p:cTn id="81" dur="1" fill="hold">
                                          <p:stCondLst>
                                            <p:cond delay="500"/>
                                          </p:stCondLst>
                                        </p:cTn>
                                        <p:tgtEl>
                                          <p:spTgt spid="20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203"/>
                                        </p:tgtEl>
                                      </p:cBhvr>
                                    </p:animEffect>
                                    <p:set>
                                      <p:cBhvr>
                                        <p:cTn id="84" dur="1" fill="hold">
                                          <p:stCondLst>
                                            <p:cond delay="500"/>
                                          </p:stCondLst>
                                        </p:cTn>
                                        <p:tgtEl>
                                          <p:spTgt spid="2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9"/>
          <p:cNvPicPr preferRelativeResize="0"/>
          <p:nvPr/>
        </p:nvPicPr>
        <p:blipFill rotWithShape="1">
          <a:blip r:embed="rId3">
            <a:alphaModFix/>
          </a:blip>
          <a:srcRect/>
          <a:stretch/>
        </p:blipFill>
        <p:spPr>
          <a:xfrm>
            <a:off x="2366847" y="593172"/>
            <a:ext cx="8043245" cy="4797934"/>
          </a:xfrm>
          <a:prstGeom prst="rect">
            <a:avLst/>
          </a:prstGeom>
          <a:noFill/>
          <a:ln>
            <a:noFill/>
          </a:ln>
        </p:spPr>
      </p:pic>
      <p:sp>
        <p:nvSpPr>
          <p:cNvPr id="212" name="Google Shape;212;p9"/>
          <p:cNvSpPr txBox="1"/>
          <p:nvPr/>
        </p:nvSpPr>
        <p:spPr>
          <a:xfrm>
            <a:off x="4797712" y="614413"/>
            <a:ext cx="390956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FF0000"/>
              </a:buClr>
              <a:buSzPts val="4000"/>
              <a:buFont typeface="Arial Rounded"/>
              <a:buNone/>
            </a:pPr>
            <a:r>
              <a:rPr lang="en-US" sz="4000" b="1" i="0" u="none" strike="noStrike" cap="none">
                <a:solidFill>
                  <a:srgbClr val="FF0000"/>
                </a:solidFill>
                <a:latin typeface="Arial Rounded"/>
                <a:ea typeface="Arial Rounded"/>
                <a:cs typeface="Arial Rounded"/>
                <a:sym typeface="Arial Rounded"/>
              </a:rPr>
              <a:t>* Giọng đọc</a:t>
            </a:r>
            <a:endParaRPr sz="4000" b="1" i="0" u="none" strike="noStrike" cap="none">
              <a:solidFill>
                <a:srgbClr val="FF0000"/>
              </a:solidFill>
              <a:latin typeface="Arial Rounded"/>
              <a:ea typeface="Arial Rounded"/>
              <a:cs typeface="Arial Rounded"/>
              <a:sym typeface="Arial Rounded"/>
            </a:endParaRPr>
          </a:p>
        </p:txBody>
      </p:sp>
      <p:sp>
        <p:nvSpPr>
          <p:cNvPr id="213" name="Google Shape;213;p9"/>
          <p:cNvSpPr/>
          <p:nvPr/>
        </p:nvSpPr>
        <p:spPr>
          <a:xfrm>
            <a:off x="3082561" y="2284068"/>
            <a:ext cx="6611815" cy="2145268"/>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Giọng kể chuyện</a:t>
            </a:r>
            <a:endParaRPr sz="4000" b="0" i="0" u="none" strike="noStrike" cap="none">
              <a:solidFill>
                <a:srgbClr val="002060"/>
              </a:solidFill>
              <a:latin typeface="Arial Rounded"/>
              <a:ea typeface="Arial Rounded"/>
              <a:cs typeface="Arial Rounded"/>
              <a:sym typeface="Arial Rounded"/>
            </a:endParaRPr>
          </a:p>
          <a:p>
            <a:pPr marL="0" marR="0" lvl="0" indent="0" algn="just" rtl="0">
              <a:lnSpc>
                <a:spcPct val="100000"/>
              </a:lnSpc>
              <a:spcBef>
                <a:spcPts val="0"/>
              </a:spcBef>
              <a:spcAft>
                <a:spcPts val="0"/>
              </a:spcAft>
              <a:buClr>
                <a:srgbClr val="000000"/>
              </a:buClr>
              <a:buSzPts val="4000"/>
              <a:buFont typeface="Arial Rounded"/>
              <a:buNone/>
            </a:pPr>
            <a:r>
              <a:rPr lang="en-US" sz="4000" b="0" i="0" u="none" strike="noStrike" cap="none">
                <a:solidFill>
                  <a:srgbClr val="002060"/>
                </a:solidFill>
                <a:latin typeface="Arial Rounded"/>
                <a:ea typeface="Arial Rounded"/>
                <a:cs typeface="Arial Rounded"/>
                <a:sym typeface="Arial Rounded"/>
              </a:rPr>
              <a:t>=&gt; Có nhấn nhá, tạo sự hấp dẫn cho câu chuyện</a:t>
            </a:r>
            <a:endParaRPr sz="4000" b="0" i="0" u="none" strike="noStrike" cap="none">
              <a:solidFill>
                <a:srgbClr val="002060"/>
              </a:solidFill>
              <a:latin typeface="Arial Rounded"/>
              <a:ea typeface="Arial Rounded"/>
              <a:cs typeface="Arial Rounded"/>
              <a:sym typeface="Arial Rounded"/>
            </a:endParaRPr>
          </a:p>
        </p:txBody>
      </p:sp>
      <p:sp>
        <p:nvSpPr>
          <p:cNvPr id="214" name="Google Shape;214;p9"/>
          <p:cNvSpPr/>
          <p:nvPr/>
        </p:nvSpPr>
        <p:spPr>
          <a:xfrm>
            <a:off x="-304754" y="-225644"/>
            <a:ext cx="12496754" cy="7523991"/>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5" name="Google Shape;215;p9"/>
          <p:cNvSpPr/>
          <p:nvPr/>
        </p:nvSpPr>
        <p:spPr>
          <a:xfrm>
            <a:off x="3759201" y="46325"/>
            <a:ext cx="8043246" cy="6811676"/>
          </a:xfrm>
          <a:prstGeom prst="roundRect">
            <a:avLst>
              <a:gd name="adj" fmla="val 11596"/>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16" name="Google Shape;216;p9"/>
          <p:cNvSpPr txBox="1"/>
          <p:nvPr/>
        </p:nvSpPr>
        <p:spPr>
          <a:xfrm>
            <a:off x="4036304" y="0"/>
            <a:ext cx="7543800" cy="707270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err="1">
                <a:solidFill>
                  <a:srgbClr val="FF0000"/>
                </a:solidFill>
                <a:latin typeface="Arial Rounded"/>
                <a:ea typeface="Arial Rounded"/>
                <a:cs typeface="Arial Rounded"/>
                <a:sym typeface="Arial Rounded"/>
              </a:rPr>
              <a:t>Lời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giải</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toán</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đặc</a:t>
            </a:r>
            <a:r>
              <a:rPr lang="en-US" sz="2000" b="1" dirty="0">
                <a:solidFill>
                  <a:srgbClr val="FF0000"/>
                </a:solidFill>
                <a:latin typeface="Arial Rounded"/>
                <a:ea typeface="Arial Rounded"/>
                <a:cs typeface="Arial Rounded"/>
                <a:sym typeface="Arial Rounded"/>
              </a:rPr>
              <a:t> </a:t>
            </a:r>
            <a:r>
              <a:rPr lang="en-US" sz="2000" b="1" dirty="0" err="1">
                <a:solidFill>
                  <a:srgbClr val="FF0000"/>
                </a:solidFill>
                <a:latin typeface="Arial Rounded"/>
                <a:ea typeface="Arial Rounded"/>
                <a:cs typeface="Arial Rounded"/>
                <a:sym typeface="Arial Rounded"/>
              </a:rPr>
              <a:t>biệt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bộc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lộ</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ca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rất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sớm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sinh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thông</a:t>
            </a:r>
            <a:r>
              <a:rPr lang="en-US" sz="2000" dirty="0">
                <a:solidFill>
                  <a:schemeClr val="dk1"/>
                </a:solidFill>
                <a:latin typeface="Arial Rounded"/>
                <a:ea typeface="Arial Rounded"/>
                <a:cs typeface="Arial Rounded"/>
                <a:sym typeface="Arial Rounded"/>
              </a:rPr>
              <a:t> minh, </a:t>
            </a:r>
            <a:r>
              <a:rPr lang="en-US" sz="2000" dirty="0" err="1">
                <a:solidFill>
                  <a:schemeClr val="dk1"/>
                </a:solidFill>
                <a:latin typeface="Arial Rounded"/>
                <a:ea typeface="Arial Rounded"/>
                <a:cs typeface="Arial Rounded"/>
                <a:sym typeface="Arial Rounded"/>
              </a:rPr>
              <a:t>giỏi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đều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môn</a:t>
            </a:r>
            <a:r>
              <a:rPr lang="en-US" sz="2000" dirty="0">
                <a:solidFill>
                  <a:schemeClr val="dk1"/>
                </a:solidFill>
                <a:latin typeface="Arial Rounded"/>
                <a:ea typeface="Arial Rounded"/>
                <a:cs typeface="Arial Rounded"/>
                <a:sym typeface="Arial Rounded"/>
              </a:rPr>
              <a:t>.</a:t>
            </a:r>
            <a:endParaRPr dirty="0"/>
          </a:p>
          <a:p>
            <a:pPr marL="0" marR="0" lvl="0" indent="0" algn="just" rtl="0">
              <a:lnSpc>
                <a:spcPct val="114000"/>
              </a:lnSpc>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Một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lần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kiểm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cuối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hiểu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ruột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học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trò</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mình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Các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xung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quanh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làm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vẫn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ngồi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cắn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hai</a:t>
            </a:r>
            <a:r>
              <a:rPr lang="en-US" sz="2000" dirty="0">
                <a:solidFill>
                  <a:schemeClr val="dk1"/>
                </a:solidFill>
                <a:latin typeface="Arial Rounded"/>
                <a:ea typeface="Arial Rounded"/>
                <a:cs typeface="Arial Rounded"/>
                <a:sym typeface="Arial Rounded"/>
              </a:rPr>
              <a:t> tai </a:t>
            </a:r>
            <a:r>
              <a:rPr lang="en-US" sz="2000" dirty="0" err="1">
                <a:solidFill>
                  <a:schemeClr val="dk1"/>
                </a:solidFill>
                <a:latin typeface="Arial Rounded"/>
                <a:ea typeface="Arial Rounded"/>
                <a:cs typeface="Arial Rounded"/>
                <a:sym typeface="Arial Rounded"/>
              </a:rPr>
              <a:t>đỏ</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nhừ</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lại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đồng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hồ</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xem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Còn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mười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lăm</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nữa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Lúc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bắt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đầu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đặt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bút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phào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Nhưng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liệu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có</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không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nhỉ</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Ông</a:t>
            </a:r>
            <a:r>
              <a:rPr lang="en-US" sz="2000" dirty="0">
                <a:solidFill>
                  <a:schemeClr val="dk1"/>
                </a:solidFill>
                <a:latin typeface="Arial Rounded"/>
                <a:ea typeface="Arial Rounded"/>
                <a:cs typeface="Arial Rounded"/>
                <a:sym typeface="Arial Rounded"/>
              </a:rPr>
              <a:t> lo </a:t>
            </a:r>
            <a:r>
              <a:rPr lang="en-US" sz="2000" dirty="0" err="1">
                <a:solidFill>
                  <a:schemeClr val="dk1"/>
                </a:solidFill>
                <a:latin typeface="Arial Rounded"/>
                <a:ea typeface="Arial Rounded"/>
                <a:cs typeface="Arial Rounded"/>
                <a:sym typeface="Arial Rounded"/>
              </a:rPr>
              <a:t>lắng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may </a:t>
            </a:r>
            <a:r>
              <a:rPr lang="en-US" sz="2000" dirty="0" err="1">
                <a:solidFill>
                  <a:schemeClr val="dk1"/>
                </a:solidFill>
                <a:latin typeface="Arial Rounded"/>
                <a:ea typeface="Arial Rounded"/>
                <a:cs typeface="Arial Rounded"/>
                <a:sym typeface="Arial Rounded"/>
              </a:rPr>
              <a:t>thay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khi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trống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giờ</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thì</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cậu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cũng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xong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mang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nộp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giáo</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liếc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nhìn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của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Đáp</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số</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đúng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rồi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Chợt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thầy</a:t>
            </a:r>
            <a:r>
              <a:rPr lang="en-US" sz="2000" dirty="0">
                <a:solidFill>
                  <a:schemeClr val="dk1"/>
                </a:solidFill>
                <a:latin typeface="Arial Rounded"/>
                <a:ea typeface="Arial Rounded"/>
                <a:cs typeface="Arial Rounded"/>
                <a:sym typeface="Arial Rounded"/>
              </a:rPr>
              <a:t> reo </a:t>
            </a:r>
            <a:r>
              <a:rPr lang="en-US" sz="2000" dirty="0" err="1">
                <a:solidFill>
                  <a:schemeClr val="dk1"/>
                </a:solidFill>
                <a:latin typeface="Arial Rounded"/>
                <a:ea typeface="Arial Rounded"/>
                <a:cs typeface="Arial Rounded"/>
                <a:sym typeface="Arial Rounded"/>
              </a:rPr>
              <a:t>lên</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 </a:t>
            </a:r>
            <a:r>
              <a:rPr lang="en-US" sz="2000" dirty="0" err="1">
                <a:solidFill>
                  <a:schemeClr val="dk1"/>
                </a:solidFill>
                <a:latin typeface="Arial Rounded"/>
                <a:ea typeface="Arial Rounded"/>
                <a:cs typeface="Arial Rounded"/>
                <a:sym typeface="Arial Rounded"/>
              </a:rPr>
              <a:t>Lời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giải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bài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toán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được</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bằng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À, </a:t>
            </a:r>
            <a:r>
              <a:rPr lang="en-US" sz="2000" dirty="0" err="1">
                <a:solidFill>
                  <a:schemeClr val="dk1"/>
                </a:solidFill>
                <a:latin typeface="Arial Rounded"/>
                <a:ea typeface="Arial Rounded"/>
                <a:cs typeface="Arial Rounded"/>
                <a:sym typeface="Arial Rounded"/>
              </a:rPr>
              <a:t>ra</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a:t>
            </a:r>
            <a:endParaRPr dirty="0"/>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Sau</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này</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Vích</a:t>
            </a:r>
            <a:r>
              <a:rPr lang="en-US" sz="2000" dirty="0">
                <a:solidFill>
                  <a:schemeClr val="dk1"/>
                </a:solidFill>
                <a:latin typeface="Arial Rounded"/>
                <a:ea typeface="Arial Rounded"/>
                <a:cs typeface="Arial Rounded"/>
                <a:sym typeface="Arial Rounded"/>
              </a:rPr>
              <a:t>-to </a:t>
            </a:r>
            <a:r>
              <a:rPr lang="en-US" sz="2000" dirty="0" err="1">
                <a:solidFill>
                  <a:schemeClr val="dk1"/>
                </a:solidFill>
                <a:latin typeface="Arial Rounded"/>
                <a:ea typeface="Arial Rounded"/>
                <a:cs typeface="Arial Rounded"/>
                <a:sym typeface="Arial Rounded"/>
              </a:rPr>
              <a:t>Huy-gô</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đã</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trở</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thành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văn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thơ</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nhà</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viết</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kịch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nổi</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tiếng</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smtClean="0">
                <a:solidFill>
                  <a:schemeClr val="dk1"/>
                </a:solidFill>
                <a:latin typeface="Arial Rounded"/>
                <a:ea typeface="Arial Rounded"/>
                <a:cs typeface="Arial Rounded"/>
                <a:sym typeface="Arial Rounded"/>
              </a:rPr>
              <a:t>giới</a:t>
            </a:r>
            <a:r>
              <a:rPr lang="en-US" sz="2000" dirty="0" smtClean="0">
                <a:solidFill>
                  <a:schemeClr val="dk1"/>
                </a:solidFill>
                <a:latin typeface="Arial Rounded"/>
                <a:ea typeface="Arial Rounded"/>
                <a:cs typeface="Arial Rounded"/>
                <a:sym typeface="Arial Rounded"/>
              </a:rPr>
              <a:t>.</a:t>
            </a:r>
            <a:endParaRPr sz="2000" dirty="0">
              <a:solidFill>
                <a:schemeClr val="dk1"/>
              </a:solidFill>
              <a:latin typeface="Arial Rounded"/>
              <a:ea typeface="Arial Rounded"/>
              <a:cs typeface="Arial Rounded"/>
              <a:sym typeface="Arial Rounded"/>
            </a:endParaRPr>
          </a:p>
          <a:p>
            <a:pPr marL="0" marR="0" lvl="0" indent="0" algn="just" rtl="0">
              <a:spcBef>
                <a:spcPts val="0"/>
              </a:spcBef>
              <a:spcAft>
                <a:spcPts val="0"/>
              </a:spcAft>
              <a:buNone/>
            </a:pPr>
            <a:r>
              <a:rPr lang="en-US" sz="2000" dirty="0">
                <a:solidFill>
                  <a:schemeClr val="dk1"/>
                </a:solidFill>
                <a:latin typeface="Arial Rounded"/>
                <a:ea typeface="Arial Rounded"/>
                <a:cs typeface="Arial Rounded"/>
                <a:sym typeface="Arial Rounded"/>
              </a:rPr>
              <a:t> 			  (Theo </a:t>
            </a:r>
            <a:r>
              <a:rPr lang="en-US" sz="2000" dirty="0" err="1">
                <a:solidFill>
                  <a:schemeClr val="dk1"/>
                </a:solidFill>
                <a:latin typeface="Arial Rounded"/>
                <a:ea typeface="Arial Rounded"/>
                <a:cs typeface="Arial Rounded"/>
                <a:sym typeface="Arial Rounded"/>
              </a:rPr>
              <a:t>Kể</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chuyện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danh</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nhân</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thế</a:t>
            </a:r>
            <a:r>
              <a:rPr lang="en-US" sz="2000" dirty="0">
                <a:solidFill>
                  <a:schemeClr val="dk1"/>
                </a:solidFill>
                <a:latin typeface="Arial Rounded"/>
                <a:ea typeface="Arial Rounded"/>
                <a:cs typeface="Arial Rounded"/>
                <a:sym typeface="Arial Rounded"/>
              </a:rPr>
              <a:t> </a:t>
            </a:r>
            <a:r>
              <a:rPr lang="en-US" sz="2000" dirty="0" err="1">
                <a:solidFill>
                  <a:schemeClr val="dk1"/>
                </a:solidFill>
                <a:latin typeface="Arial Rounded"/>
                <a:ea typeface="Arial Rounded"/>
                <a:cs typeface="Arial Rounded"/>
                <a:sym typeface="Arial Rounded"/>
              </a:rPr>
              <a:t>giới</a:t>
            </a:r>
            <a:r>
              <a:rPr lang="en-US" sz="2000" dirty="0">
                <a:solidFill>
                  <a:schemeClr val="dk1"/>
                </a:solidFill>
                <a:latin typeface="Arial Rounded"/>
                <a:ea typeface="Arial Rounded"/>
                <a:cs typeface="Arial Rounded"/>
                <a:sym typeface="Arial Rounded"/>
              </a:rPr>
              <a:t>)</a:t>
            </a:r>
            <a:endParaRPr dirty="0"/>
          </a:p>
        </p:txBody>
      </p:sp>
      <p:sp>
        <p:nvSpPr>
          <p:cNvPr id="217" name="Google Shape;217;p9"/>
          <p:cNvSpPr/>
          <p:nvPr/>
        </p:nvSpPr>
        <p:spPr>
          <a:xfrm>
            <a:off x="114457" y="255911"/>
            <a:ext cx="3380451" cy="595282"/>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alibri"/>
              <a:buNone/>
            </a:pPr>
            <a:r>
              <a:rPr lang="en-US" sz="3200" b="1">
                <a:solidFill>
                  <a:srgbClr val="FFFFFF"/>
                </a:solidFill>
                <a:latin typeface="Calibri"/>
                <a:ea typeface="Calibri"/>
                <a:cs typeface="Calibri"/>
                <a:sym typeface="Calibri"/>
              </a:rPr>
              <a:t>Đọc nối tiếp đoạn</a:t>
            </a:r>
            <a:endParaRPr sz="3200" b="1" i="0" u="none" strike="noStrike" cap="none">
              <a:solidFill>
                <a:srgbClr val="FFFFFF"/>
              </a:solidFill>
              <a:latin typeface="Calibri"/>
              <a:ea typeface="Calibri"/>
              <a:cs typeface="Calibri"/>
              <a:sym typeface="Calibri"/>
            </a:endParaRPr>
          </a:p>
        </p:txBody>
      </p:sp>
      <p:pic>
        <p:nvPicPr>
          <p:cNvPr id="218" name="Google Shape;218;p9"/>
          <p:cNvPicPr preferRelativeResize="0"/>
          <p:nvPr/>
        </p:nvPicPr>
        <p:blipFill rotWithShape="1">
          <a:blip r:embed="rId4">
            <a:alphaModFix/>
          </a:blip>
          <a:srcRect/>
          <a:stretch/>
        </p:blipFill>
        <p:spPr>
          <a:xfrm rot="-5400000">
            <a:off x="1003387" y="725230"/>
            <a:ext cx="1723302" cy="3381878"/>
          </a:xfrm>
          <a:prstGeom prst="rect">
            <a:avLst/>
          </a:prstGeom>
          <a:noFill/>
          <a:ln>
            <a:noFill/>
          </a:ln>
        </p:spPr>
      </p:pic>
      <p:pic>
        <p:nvPicPr>
          <p:cNvPr id="219" name="Google Shape;219;p9"/>
          <p:cNvPicPr preferRelativeResize="0"/>
          <p:nvPr/>
        </p:nvPicPr>
        <p:blipFill rotWithShape="1">
          <a:blip r:embed="rId5">
            <a:alphaModFix/>
          </a:blip>
          <a:srcRect l="32513" r="-79" b="37513"/>
          <a:stretch/>
        </p:blipFill>
        <p:spPr>
          <a:xfrm>
            <a:off x="174099" y="3429217"/>
            <a:ext cx="3381879" cy="1723304"/>
          </a:xfrm>
          <a:prstGeom prst="rect">
            <a:avLst/>
          </a:prstGeom>
          <a:noFill/>
          <a:ln>
            <a:noFill/>
          </a:ln>
        </p:spPr>
      </p:pic>
      <p:sp>
        <p:nvSpPr>
          <p:cNvPr id="220" name="Google Shape;220;p9"/>
          <p:cNvSpPr/>
          <p:nvPr/>
        </p:nvSpPr>
        <p:spPr>
          <a:xfrm>
            <a:off x="4036304" y="371667"/>
            <a:ext cx="301236" cy="23638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1</a:t>
            </a:r>
            <a:endParaRPr/>
          </a:p>
        </p:txBody>
      </p:sp>
      <p:sp>
        <p:nvSpPr>
          <p:cNvPr id="221" name="Google Shape;221;p9"/>
          <p:cNvSpPr/>
          <p:nvPr/>
        </p:nvSpPr>
        <p:spPr>
          <a:xfrm>
            <a:off x="3950773" y="1331241"/>
            <a:ext cx="391258" cy="256029"/>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2</a:t>
            </a:r>
            <a:endParaRPr/>
          </a:p>
        </p:txBody>
      </p:sp>
      <p:sp>
        <p:nvSpPr>
          <p:cNvPr id="222" name="Google Shape;222;p9"/>
          <p:cNvSpPr/>
          <p:nvPr/>
        </p:nvSpPr>
        <p:spPr>
          <a:xfrm>
            <a:off x="3950773" y="4437366"/>
            <a:ext cx="344296" cy="27587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3</a:t>
            </a:r>
            <a:endParaRPr/>
          </a:p>
        </p:txBody>
      </p:sp>
      <p:sp>
        <p:nvSpPr>
          <p:cNvPr id="223" name="Google Shape;223;p9"/>
          <p:cNvSpPr/>
          <p:nvPr/>
        </p:nvSpPr>
        <p:spPr>
          <a:xfrm>
            <a:off x="3922851" y="5915520"/>
            <a:ext cx="414688" cy="290848"/>
          </a:xfrm>
          <a:prstGeom prst="teardrop">
            <a:avLst>
              <a:gd name="adj" fmla="val 100000"/>
            </a:avLst>
          </a:prstGeom>
          <a:solidFill>
            <a:srgbClr val="F7943D"/>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rgbClr val="000000"/>
                </a:solidFill>
                <a:latin typeface="Coiny"/>
                <a:ea typeface="Coiny"/>
                <a:cs typeface="Coiny"/>
                <a:sym typeface="Coiny"/>
              </a:rPr>
              <a:t>4</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10"/>
          <p:cNvSpPr/>
          <p:nvPr/>
        </p:nvSpPr>
        <p:spPr>
          <a:xfrm>
            <a:off x="265770" y="228600"/>
            <a:ext cx="11612880" cy="6400800"/>
          </a:xfrm>
          <a:prstGeom prst="roundRect">
            <a:avLst>
              <a:gd name="adj" fmla="val 16667"/>
            </a:avLst>
          </a:prstGeom>
          <a:solidFill>
            <a:schemeClr val="lt1">
              <a:alpha val="89803"/>
            </a:schemeClr>
          </a:solidFill>
          <a:ln w="50800" cap="flat" cmpd="sng">
            <a:solidFill>
              <a:srgbClr val="FDB5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229" name="Google Shape;229;p10"/>
          <p:cNvPicPr preferRelativeResize="0"/>
          <p:nvPr/>
        </p:nvPicPr>
        <p:blipFill rotWithShape="1">
          <a:blip r:embed="rId3">
            <a:alphaModFix/>
          </a:blip>
          <a:srcRect/>
          <a:stretch/>
        </p:blipFill>
        <p:spPr>
          <a:xfrm>
            <a:off x="-546269" y="1705340"/>
            <a:ext cx="5164395" cy="5164395"/>
          </a:xfrm>
          <a:prstGeom prst="rect">
            <a:avLst/>
          </a:prstGeom>
          <a:noFill/>
          <a:ln>
            <a:noFill/>
          </a:ln>
        </p:spPr>
      </p:pic>
      <p:sp>
        <p:nvSpPr>
          <p:cNvPr id="230" name="Google Shape;230;p10"/>
          <p:cNvSpPr/>
          <p:nvPr/>
        </p:nvSpPr>
        <p:spPr>
          <a:xfrm>
            <a:off x="274552" y="1266825"/>
            <a:ext cx="3522751" cy="1357211"/>
          </a:xfrm>
          <a:prstGeom prst="roundRect">
            <a:avLst>
              <a:gd name="adj" fmla="val 37824"/>
            </a:avLst>
          </a:prstGeom>
          <a:solidFill>
            <a:srgbClr val="EF847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800"/>
              <a:buFont typeface="Calibri"/>
              <a:buNone/>
            </a:pPr>
            <a:r>
              <a:rPr lang="en-US" sz="4800" b="1" i="0" u="none" strike="noStrike" cap="none">
                <a:solidFill>
                  <a:srgbClr val="FFFFFF"/>
                </a:solidFill>
                <a:latin typeface="Calibri"/>
                <a:ea typeface="Calibri"/>
                <a:cs typeface="Calibri"/>
                <a:sym typeface="Calibri"/>
              </a:rPr>
              <a:t>Luyện đọc từ khó</a:t>
            </a:r>
            <a:endParaRPr sz="4800" b="1" i="0" u="none" strike="noStrike" cap="none">
              <a:solidFill>
                <a:srgbClr val="FFFFFF"/>
              </a:solidFill>
              <a:latin typeface="Calibri"/>
              <a:ea typeface="Calibri"/>
              <a:cs typeface="Calibri"/>
              <a:sym typeface="Calibri"/>
            </a:endParaRPr>
          </a:p>
        </p:txBody>
      </p:sp>
      <p:grpSp>
        <p:nvGrpSpPr>
          <p:cNvPr id="231" name="Google Shape;231;p10"/>
          <p:cNvGrpSpPr/>
          <p:nvPr/>
        </p:nvGrpSpPr>
        <p:grpSpPr>
          <a:xfrm>
            <a:off x="5048832" y="492125"/>
            <a:ext cx="4095168" cy="1593601"/>
            <a:chOff x="-121940" y="1041401"/>
            <a:chExt cx="3808116" cy="1593601"/>
          </a:xfrm>
        </p:grpSpPr>
        <p:pic>
          <p:nvPicPr>
            <p:cNvPr id="232" name="Google Shape;232;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3" name="Google Shape;233;p10"/>
            <p:cNvSpPr/>
            <p:nvPr/>
          </p:nvSpPr>
          <p:spPr>
            <a:xfrm>
              <a:off x="429170" y="1557784"/>
              <a:ext cx="2916612"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3200"/>
                <a:buFont typeface="Arial Rounded"/>
                <a:buNone/>
              </a:pPr>
              <a:r>
                <a:rPr lang="en-US" sz="3200">
                  <a:solidFill>
                    <a:schemeClr val="dk1"/>
                  </a:solidFill>
                  <a:latin typeface="Arial Rounded"/>
                  <a:ea typeface="Arial Rounded"/>
                  <a:cs typeface="Arial Rounded"/>
                  <a:sym typeface="Arial Rounded"/>
                </a:rPr>
                <a:t>Vích-to Huy-gô</a:t>
              </a:r>
              <a:endParaRPr sz="3200">
                <a:solidFill>
                  <a:srgbClr val="0070C0"/>
                </a:solidFill>
                <a:latin typeface="Arial"/>
                <a:ea typeface="Arial"/>
                <a:cs typeface="Arial"/>
                <a:sym typeface="Arial"/>
              </a:endParaRPr>
            </a:p>
          </p:txBody>
        </p:sp>
      </p:grpSp>
      <p:grpSp>
        <p:nvGrpSpPr>
          <p:cNvPr id="234" name="Google Shape;234;p10"/>
          <p:cNvGrpSpPr/>
          <p:nvPr/>
        </p:nvGrpSpPr>
        <p:grpSpPr>
          <a:xfrm>
            <a:off x="5115507" y="2320925"/>
            <a:ext cx="4095168" cy="1549400"/>
            <a:chOff x="-121940" y="1041401"/>
            <a:chExt cx="3808116" cy="1549400"/>
          </a:xfrm>
        </p:grpSpPr>
        <p:pic>
          <p:nvPicPr>
            <p:cNvPr id="235" name="Google Shape;235;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6" name="Google Shape;236;p10"/>
            <p:cNvSpPr/>
            <p:nvPr/>
          </p:nvSpPr>
          <p:spPr>
            <a:xfrm>
              <a:off x="429170" y="1557784"/>
              <a:ext cx="29166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0000"/>
                </a:buClr>
                <a:buSzPts val="3200"/>
                <a:buFont typeface="Arial Rounded"/>
                <a:buNone/>
              </a:pPr>
              <a:r>
                <a:rPr lang="en-US" sz="3200">
                  <a:solidFill>
                    <a:srgbClr val="FF0000"/>
                  </a:solidFill>
                  <a:latin typeface="Arial Rounded"/>
                  <a:ea typeface="Arial Rounded"/>
                  <a:cs typeface="Arial Rounded"/>
                  <a:sym typeface="Arial Rounded"/>
                </a:rPr>
                <a:t>mười lăm phút</a:t>
              </a:r>
              <a:endParaRPr sz="3200">
                <a:solidFill>
                  <a:srgbClr val="FF0000"/>
                </a:solidFill>
                <a:latin typeface="Arial"/>
                <a:ea typeface="Arial"/>
                <a:cs typeface="Arial"/>
                <a:sym typeface="Arial"/>
              </a:endParaRPr>
            </a:p>
          </p:txBody>
        </p:sp>
      </p:grpSp>
      <p:grpSp>
        <p:nvGrpSpPr>
          <p:cNvPr id="237" name="Google Shape;237;p10"/>
          <p:cNvGrpSpPr/>
          <p:nvPr/>
        </p:nvGrpSpPr>
        <p:grpSpPr>
          <a:xfrm>
            <a:off x="5048832" y="4287537"/>
            <a:ext cx="4095168" cy="1549400"/>
            <a:chOff x="-121940" y="1041401"/>
            <a:chExt cx="3808116" cy="1549400"/>
          </a:xfrm>
        </p:grpSpPr>
        <p:pic>
          <p:nvPicPr>
            <p:cNvPr id="238" name="Google Shape;238;p10"/>
            <p:cNvPicPr preferRelativeResize="0"/>
            <p:nvPr/>
          </p:nvPicPr>
          <p:blipFill rotWithShape="1">
            <a:blip r:embed="rId4">
              <a:alphaModFix/>
            </a:blip>
            <a:srcRect t="7010" b="10632"/>
            <a:stretch/>
          </p:blipFill>
          <p:spPr>
            <a:xfrm>
              <a:off x="-121940" y="1041401"/>
              <a:ext cx="3808116" cy="1549400"/>
            </a:xfrm>
            <a:prstGeom prst="rect">
              <a:avLst/>
            </a:prstGeom>
            <a:noFill/>
            <a:ln>
              <a:noFill/>
            </a:ln>
          </p:spPr>
        </p:pic>
        <p:sp>
          <p:nvSpPr>
            <p:cNvPr id="239" name="Google Shape;239;p10"/>
            <p:cNvSpPr/>
            <p:nvPr/>
          </p:nvSpPr>
          <p:spPr>
            <a:xfrm>
              <a:off x="429170" y="1557784"/>
              <a:ext cx="2916612"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0070C0"/>
                </a:buClr>
                <a:buSzPts val="3200"/>
                <a:buFont typeface="Arial Rounded"/>
                <a:buNone/>
              </a:pPr>
              <a:r>
                <a:rPr lang="en-US" sz="3200" dirty="0" err="1">
                  <a:solidFill>
                    <a:srgbClr val="0070C0"/>
                  </a:solidFill>
                  <a:latin typeface="Arial Rounded"/>
                  <a:ea typeface="Arial Rounded"/>
                  <a:cs typeface="Arial Rounded"/>
                  <a:sym typeface="Arial Rounded"/>
                </a:rPr>
                <a:t>liếc</a:t>
              </a:r>
              <a:r>
                <a:rPr lang="en-US" sz="3200" dirty="0">
                  <a:solidFill>
                    <a:srgbClr val="0070C0"/>
                  </a:solidFill>
                  <a:latin typeface="Arial Rounded"/>
                  <a:ea typeface="Arial Rounded"/>
                  <a:cs typeface="Arial Rounded"/>
                  <a:sym typeface="Arial Rounded"/>
                </a:rPr>
                <a:t> </a:t>
              </a:r>
              <a:r>
                <a:rPr lang="en-US" sz="3200" dirty="0" err="1">
                  <a:solidFill>
                    <a:srgbClr val="0070C0"/>
                  </a:solidFill>
                  <a:latin typeface="Arial Rounded"/>
                  <a:ea typeface="Arial Rounded"/>
                  <a:cs typeface="Arial Rounded"/>
                  <a:sym typeface="Arial Rounded"/>
                </a:rPr>
                <a:t>nhìn</a:t>
              </a:r>
              <a:endParaRPr sz="3200" dirty="0">
                <a:solidFill>
                  <a:srgbClr val="0070C0"/>
                </a:solidFill>
                <a:latin typeface="Arial"/>
                <a:ea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30"/>
                                        </p:tgtEl>
                                        <p:attrNameLst>
                                          <p:attrName>style.visibility</p:attrName>
                                        </p:attrNameLst>
                                      </p:cBhvr>
                                      <p:to>
                                        <p:strVal val="visible"/>
                                      </p:to>
                                    </p:set>
                                    <p:anim calcmode="lin" valueType="num">
                                      <p:cBhvr additive="base">
                                        <p:cTn id="7" dur="500"/>
                                        <p:tgtEl>
                                          <p:spTgt spid="230"/>
                                        </p:tgtEl>
                                        <p:attrNameLst>
                                          <p:attrName>ppt_w</p:attrName>
                                        </p:attrNameLst>
                                      </p:cBhvr>
                                      <p:tavLst>
                                        <p:tav tm="0">
                                          <p:val>
                                            <p:strVal val="0"/>
                                          </p:val>
                                        </p:tav>
                                        <p:tav tm="100000">
                                          <p:val>
                                            <p:strVal val="#ppt_w"/>
                                          </p:val>
                                        </p:tav>
                                      </p:tavLst>
                                    </p:anim>
                                    <p:anim calcmode="lin" valueType="num">
                                      <p:cBhvr additive="base">
                                        <p:cTn id="8" dur="500"/>
                                        <p:tgtEl>
                                          <p:spTgt spid="230"/>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229"/>
                                        </p:tgtEl>
                                        <p:attrNameLst>
                                          <p:attrName>style.visibility</p:attrName>
                                        </p:attrNameLst>
                                      </p:cBhvr>
                                      <p:to>
                                        <p:strVal val="visible"/>
                                      </p:to>
                                    </p:set>
                                    <p:animEffect transition="in" filter="fade">
                                      <p:cBhvr>
                                        <p:cTn id="11" dur="500"/>
                                        <p:tgtEl>
                                          <p:spTgt spid="2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31"/>
                                        </p:tgtEl>
                                        <p:attrNameLst>
                                          <p:attrName>style.visibility</p:attrName>
                                        </p:attrNameLst>
                                      </p:cBhvr>
                                      <p:to>
                                        <p:strVal val="visible"/>
                                      </p:to>
                                    </p:set>
                                    <p:animEffect transition="in" filter="fade">
                                      <p:cBhvr>
                                        <p:cTn id="16" dur="500"/>
                                        <p:tgtEl>
                                          <p:spTgt spid="2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34"/>
                                        </p:tgtEl>
                                        <p:attrNameLst>
                                          <p:attrName>style.visibility</p:attrName>
                                        </p:attrNameLst>
                                      </p:cBhvr>
                                      <p:to>
                                        <p:strVal val="visible"/>
                                      </p:to>
                                    </p:set>
                                    <p:animEffect transition="in" filter="fade">
                                      <p:cBhvr>
                                        <p:cTn id="21" dur="500"/>
                                        <p:tgtEl>
                                          <p:spTgt spid="2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37"/>
                                        </p:tgtEl>
                                        <p:attrNameLst>
                                          <p:attrName>style.visibility</p:attrName>
                                        </p:attrNameLst>
                                      </p:cBhvr>
                                      <p:to>
                                        <p:strVal val="visible"/>
                                      </p:to>
                                    </p:set>
                                    <p:animEffect transition="in" filter="fade">
                                      <p:cBhvr>
                                        <p:cTn id="26"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p:nvPr/>
        </p:nvSpPr>
        <p:spPr>
          <a:xfrm>
            <a:off x="767437" y="572214"/>
            <a:ext cx="3446702" cy="646986"/>
          </a:xfrm>
          <a:prstGeom prst="roundRect">
            <a:avLst>
              <a:gd name="adj" fmla="val 16667"/>
            </a:avLst>
          </a:prstGeom>
          <a:solidFill>
            <a:srgbClr val="FFFFCC"/>
          </a:solidFill>
          <a:ln w="28575" cap="flat" cmpd="sng">
            <a:solidFill>
              <a:srgbClr val="217875"/>
            </a:solidFill>
            <a:prstDash val="dash"/>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b="1">
                <a:solidFill>
                  <a:srgbClr val="008000"/>
                </a:solidFill>
                <a:latin typeface="Nunito Black"/>
                <a:ea typeface="Nunito Black"/>
                <a:cs typeface="Nunito Black"/>
                <a:sym typeface="Nunito Black"/>
              </a:rPr>
              <a:t>Luyện đọc đoạn</a:t>
            </a:r>
            <a:endParaRPr sz="3200" b="1">
              <a:solidFill>
                <a:srgbClr val="008000"/>
              </a:solidFill>
              <a:latin typeface="Nunito Black"/>
              <a:ea typeface="Nunito Black"/>
              <a:cs typeface="Nunito Black"/>
              <a:sym typeface="Nunito Black"/>
            </a:endParaRPr>
          </a:p>
        </p:txBody>
      </p:sp>
      <p:sp>
        <p:nvSpPr>
          <p:cNvPr id="245" name="Google Shape;245;p11"/>
          <p:cNvSpPr/>
          <p:nvPr/>
        </p:nvSpPr>
        <p:spPr>
          <a:xfrm>
            <a:off x="1219200" y="2401278"/>
            <a:ext cx="9946392" cy="1736646"/>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a:solidFill>
                  <a:srgbClr val="1F3864"/>
                </a:solidFill>
                <a:latin typeface="Arial Rounded"/>
                <a:ea typeface="Arial Rounded"/>
                <a:cs typeface="Arial Rounded"/>
                <a:sym typeface="Arial Rounded"/>
              </a:rPr>
              <a:t>     Vích-to Huy-gô bộc lộ tài năng thơ ca của mình từ rất sớm. Hồi còn là học sinh tiểu học, cậu học chăm, thông minh, giỏi đều các môn.</a:t>
            </a:r>
            <a:endParaRPr sz="3200">
              <a:solidFill>
                <a:srgbClr val="002060"/>
              </a:solidFill>
              <a:latin typeface="Arial"/>
              <a:ea typeface="Arial"/>
              <a:cs typeface="Arial"/>
              <a:sym typeface="Arial"/>
            </a:endParaRPr>
          </a:p>
        </p:txBody>
      </p:sp>
      <p:grpSp>
        <p:nvGrpSpPr>
          <p:cNvPr id="246" name="Google Shape;246;p11"/>
          <p:cNvGrpSpPr/>
          <p:nvPr/>
        </p:nvGrpSpPr>
        <p:grpSpPr>
          <a:xfrm>
            <a:off x="767437" y="2109111"/>
            <a:ext cx="914801" cy="599848"/>
            <a:chOff x="104615" y="807451"/>
            <a:chExt cx="851094" cy="599848"/>
          </a:xfrm>
        </p:grpSpPr>
        <p:pic>
          <p:nvPicPr>
            <p:cNvPr id="247" name="Google Shape;247;p11"/>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48" name="Google Shape;248;p11"/>
            <p:cNvSpPr txBox="1"/>
            <p:nvPr/>
          </p:nvSpPr>
          <p:spPr>
            <a:xfrm>
              <a:off x="397437" y="853301"/>
              <a:ext cx="35375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1</a:t>
              </a: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46"/>
                                        </p:tgtEl>
                                        <p:attrNameLst>
                                          <p:attrName>style.visibility</p:attrName>
                                        </p:attrNameLst>
                                      </p:cBhvr>
                                      <p:to>
                                        <p:strVal val="visible"/>
                                      </p:to>
                                    </p:set>
                                    <p:animEffect transition="in" filter="fade">
                                      <p:cBhvr>
                                        <p:cTn id="7" dur="1000"/>
                                        <p:tgtEl>
                                          <p:spTgt spid="246"/>
                                        </p:tgtEl>
                                      </p:cBhvr>
                                    </p:animEffect>
                                  </p:childTnLst>
                                </p:cTn>
                              </p:par>
                              <p:par>
                                <p:cTn id="8" presetID="10" presetClass="entr" presetSubtype="0" fill="hold" nodeType="withEffect">
                                  <p:stCondLst>
                                    <p:cond delay="0"/>
                                  </p:stCondLst>
                                  <p:childTnLst>
                                    <p:set>
                                      <p:cBhvr>
                                        <p:cTn id="9" dur="1" fill="hold">
                                          <p:stCondLst>
                                            <p:cond delay="0"/>
                                          </p:stCondLst>
                                        </p:cTn>
                                        <p:tgtEl>
                                          <p:spTgt spid="245"/>
                                        </p:tgtEl>
                                        <p:attrNameLst>
                                          <p:attrName>style.visibility</p:attrName>
                                        </p:attrNameLst>
                                      </p:cBhvr>
                                      <p:to>
                                        <p:strVal val="visible"/>
                                      </p:to>
                                    </p:set>
                                    <p:animEffect transition="in" filter="fade">
                                      <p:cBhvr>
                                        <p:cTn id="10" dur="1000"/>
                                        <p:tgtEl>
                                          <p:spTgt spid="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12"/>
          <p:cNvSpPr/>
          <p:nvPr/>
        </p:nvSpPr>
        <p:spPr>
          <a:xfrm>
            <a:off x="633046" y="252796"/>
            <a:ext cx="10996247" cy="640322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4" name="Google Shape;254;p12"/>
          <p:cNvSpPr/>
          <p:nvPr/>
        </p:nvSpPr>
        <p:spPr>
          <a:xfrm>
            <a:off x="787103" y="490855"/>
            <a:ext cx="10617793" cy="4573514"/>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endParaRPr sz="3000">
              <a:solidFill>
                <a:srgbClr val="1F3864"/>
              </a:solidFill>
              <a:latin typeface="Arial Rounded"/>
              <a:ea typeface="Arial Rounded"/>
              <a:cs typeface="Arial Rounded"/>
              <a:sym typeface="Arial Rounded"/>
            </a:endParaRPr>
          </a:p>
        </p:txBody>
      </p:sp>
      <p:grpSp>
        <p:nvGrpSpPr>
          <p:cNvPr id="255" name="Google Shape;255;p12"/>
          <p:cNvGrpSpPr/>
          <p:nvPr/>
        </p:nvGrpSpPr>
        <p:grpSpPr>
          <a:xfrm>
            <a:off x="787103" y="201978"/>
            <a:ext cx="1013914" cy="664838"/>
            <a:chOff x="104615" y="807451"/>
            <a:chExt cx="851094" cy="599848"/>
          </a:xfrm>
        </p:grpSpPr>
        <p:pic>
          <p:nvPicPr>
            <p:cNvPr id="256" name="Google Shape;256;p12"/>
            <p:cNvPicPr preferRelativeResize="0"/>
            <p:nvPr/>
          </p:nvPicPr>
          <p:blipFill rotWithShape="1">
            <a:blip r:embed="rId3">
              <a:alphaModFix/>
            </a:blip>
            <a:srcRect/>
            <a:stretch/>
          </p:blipFill>
          <p:spPr>
            <a:xfrm>
              <a:off x="104615" y="807451"/>
              <a:ext cx="851094" cy="584333"/>
            </a:xfrm>
            <a:prstGeom prst="rect">
              <a:avLst/>
            </a:prstGeom>
            <a:noFill/>
            <a:ln>
              <a:noFill/>
            </a:ln>
          </p:spPr>
        </p:pic>
        <p:sp>
          <p:nvSpPr>
            <p:cNvPr id="257" name="Google Shape;257;p12"/>
            <p:cNvSpPr txBox="1"/>
            <p:nvPr/>
          </p:nvSpPr>
          <p:spPr>
            <a:xfrm>
              <a:off x="397437" y="853301"/>
              <a:ext cx="353753"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a:solidFill>
                    <a:srgbClr val="0C0C0C"/>
                  </a:solidFill>
                  <a:latin typeface="Arial"/>
                  <a:ea typeface="Arial"/>
                  <a:cs typeface="Arial"/>
                  <a:sym typeface="Arial"/>
                </a:rPr>
                <a:t>2</a:t>
              </a:r>
              <a:endParaRPr/>
            </a:p>
          </p:txBody>
        </p:sp>
      </p:grpSp>
      <p:sp>
        <p:nvSpPr>
          <p:cNvPr id="258" name="Google Shape;258;p12"/>
          <p:cNvSpPr txBox="1"/>
          <p:nvPr/>
        </p:nvSpPr>
        <p:spPr>
          <a:xfrm>
            <a:off x="1027804" y="580631"/>
            <a:ext cx="10246554" cy="4393960"/>
          </a:xfrm>
          <a:prstGeom prst="rect">
            <a:avLst/>
          </a:prstGeom>
          <a:noFill/>
          <a:ln>
            <a:noFill/>
          </a:ln>
        </p:spPr>
        <p:txBody>
          <a:bodyPr spcFirstLastPara="1" wrap="square" lIns="91425" tIns="45700" rIns="91425" bIns="45700" anchor="t" anchorCtr="0">
            <a:spAutoFit/>
          </a:bodyPr>
          <a:lstStyle/>
          <a:p>
            <a:pPr marL="0" marR="0" lvl="0" indent="0" algn="just" rtl="0">
              <a:lnSpc>
                <a:spcPct val="114000"/>
              </a:lnSpc>
              <a:spcBef>
                <a:spcPts val="0"/>
              </a:spcBef>
              <a:spcAft>
                <a:spcPts val="0"/>
              </a:spcAft>
              <a:buNone/>
            </a:pPr>
            <a:r>
              <a:rPr lang="en-US" sz="2750">
                <a:solidFill>
                  <a:srgbClr val="1F3864"/>
                </a:solidFill>
                <a:latin typeface="Arial Rounded"/>
                <a:ea typeface="Arial Rounded"/>
                <a:cs typeface="Arial Rounded"/>
                <a:sym typeface="Arial Rounded"/>
              </a:rPr>
              <a:t>     Một lần, vào giờ kiểm tra Toán cuối năm, trong khi các bạn khác mải miết làm bài thì không hiểu sao Huy-gô lại </a:t>
            </a:r>
            <a:endParaRPr sz="2750">
              <a:solidFill>
                <a:srgbClr val="1F3864"/>
              </a:solidFill>
              <a:latin typeface="Arial Rounded"/>
              <a:ea typeface="Arial Rounded"/>
              <a:cs typeface="Arial Rounded"/>
              <a:sym typeface="Arial Rounded"/>
            </a:endParaRPr>
          </a:p>
          <a:p>
            <a:pPr marL="0" marR="0" lvl="0" indent="0" algn="just" rtl="0">
              <a:lnSpc>
                <a:spcPct val="114000"/>
              </a:lnSpc>
              <a:spcBef>
                <a:spcPts val="0"/>
              </a:spcBef>
              <a:spcAft>
                <a:spcPts val="0"/>
              </a:spcAft>
              <a:buNone/>
            </a:pPr>
            <a:r>
              <a:rPr lang="en-US" sz="2750">
                <a:solidFill>
                  <a:srgbClr val="1F3864"/>
                </a:solidFill>
                <a:latin typeface="Arial Rounded"/>
                <a:ea typeface="Arial Rounded"/>
                <a:cs typeface="Arial Rounded"/>
                <a:sym typeface="Arial Rounded"/>
              </a:rPr>
              <a:t>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 Nhưng liệu có kịp không nhỉ? Ông lo lắng thay cho Huy-gô.</a:t>
            </a:r>
            <a:endParaRPr/>
          </a:p>
        </p:txBody>
      </p:sp>
      <p:sp>
        <p:nvSpPr>
          <p:cNvPr id="259" name="Google Shape;259;p12"/>
          <p:cNvSpPr txBox="1"/>
          <p:nvPr/>
        </p:nvSpPr>
        <p:spPr>
          <a:xfrm>
            <a:off x="1762105" y="3955102"/>
            <a:ext cx="1810863" cy="5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50">
                <a:solidFill>
                  <a:srgbClr val="1F3864"/>
                </a:solidFill>
                <a:latin typeface="Arial Rounded"/>
                <a:ea typeface="Arial Rounded"/>
                <a:cs typeface="Arial Rounded"/>
                <a:sym typeface="Arial Rounded"/>
              </a:rPr>
              <a:t>thở phào</a:t>
            </a:r>
            <a:endParaRPr sz="2750">
              <a:solidFill>
                <a:schemeClr val="dk1"/>
              </a:solidFill>
              <a:latin typeface="Arial"/>
              <a:ea typeface="Arial"/>
              <a:cs typeface="Arial"/>
              <a:sym typeface="Arial"/>
            </a:endParaRPr>
          </a:p>
        </p:txBody>
      </p:sp>
      <p:sp>
        <p:nvSpPr>
          <p:cNvPr id="260" name="Google Shape;260;p12"/>
          <p:cNvSpPr/>
          <p:nvPr/>
        </p:nvSpPr>
        <p:spPr>
          <a:xfrm>
            <a:off x="3973657" y="5983254"/>
            <a:ext cx="7254240" cy="747514"/>
          </a:xfrm>
          <a:prstGeom prst="roundRect">
            <a:avLst>
              <a:gd name="adj" fmla="val 16667"/>
            </a:avLst>
          </a:prstGeom>
          <a:solidFill>
            <a:srgbClr val="FEE599"/>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FF0000"/>
                </a:solidFill>
                <a:latin typeface="Arial"/>
                <a:ea typeface="Arial"/>
                <a:cs typeface="Arial"/>
                <a:sym typeface="Arial"/>
              </a:rPr>
              <a:t>Thở phào: </a:t>
            </a:r>
            <a:r>
              <a:rPr lang="en-US" sz="2200">
                <a:solidFill>
                  <a:srgbClr val="7030A0"/>
                </a:solidFill>
                <a:latin typeface="Arial"/>
                <a:ea typeface="Arial"/>
                <a:cs typeface="Arial"/>
                <a:sym typeface="Arial"/>
              </a:rPr>
              <a:t>thở ra một hơi dài vẻ khoan khoái, nhẽ nhõm vì đã trút được điều lo lắng trong lòng</a:t>
            </a:r>
            <a:endParaRPr sz="2200">
              <a:solidFill>
                <a:srgbClr val="7030A0"/>
              </a:solidFill>
              <a:latin typeface="Arial"/>
              <a:ea typeface="Arial"/>
              <a:cs typeface="Arial"/>
              <a:sym typeface="Arial"/>
            </a:endParaRPr>
          </a:p>
        </p:txBody>
      </p:sp>
      <p:pic>
        <p:nvPicPr>
          <p:cNvPr id="261" name="Google Shape;261;p12"/>
          <p:cNvPicPr preferRelativeResize="0"/>
          <p:nvPr/>
        </p:nvPicPr>
        <p:blipFill rotWithShape="1">
          <a:blip r:embed="rId4">
            <a:alphaModFix/>
          </a:blip>
          <a:srcRect/>
          <a:stretch/>
        </p:blipFill>
        <p:spPr>
          <a:xfrm rot="-5400000">
            <a:off x="875439" y="4198406"/>
            <a:ext cx="1820676" cy="3572968"/>
          </a:xfrm>
          <a:prstGeom prst="rect">
            <a:avLst/>
          </a:prstGeom>
          <a:noFill/>
          <a:ln>
            <a:noFill/>
          </a:ln>
        </p:spPr>
      </p:pic>
      <p:sp>
        <p:nvSpPr>
          <p:cNvPr id="262" name="Google Shape;262;p12"/>
          <p:cNvSpPr/>
          <p:nvPr/>
        </p:nvSpPr>
        <p:spPr>
          <a:xfrm>
            <a:off x="3973657" y="5150054"/>
            <a:ext cx="7254240" cy="747514"/>
          </a:xfrm>
          <a:prstGeom prst="roundRect">
            <a:avLst>
              <a:gd name="adj" fmla="val 16667"/>
            </a:avLst>
          </a:prstGeom>
          <a:solidFill>
            <a:srgbClr val="FBE4D4"/>
          </a:solidFill>
          <a:ln w="12700" cap="flat" cmpd="sng">
            <a:solidFill>
              <a:srgbClr val="F7CAA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00">
                <a:solidFill>
                  <a:srgbClr val="FF0000"/>
                </a:solidFill>
                <a:latin typeface="Arial"/>
                <a:ea typeface="Arial"/>
                <a:cs typeface="Arial"/>
                <a:sym typeface="Arial"/>
              </a:rPr>
              <a:t>Ngồi cắn bút ( nghĩa trong bài): </a:t>
            </a:r>
            <a:r>
              <a:rPr lang="en-US" sz="2200">
                <a:solidFill>
                  <a:srgbClr val="7030A0"/>
                </a:solidFill>
                <a:latin typeface="Arial"/>
                <a:ea typeface="Arial"/>
                <a:cs typeface="Arial"/>
                <a:sym typeface="Arial"/>
              </a:rPr>
              <a:t>hành động thể hiện sự băn khoăn vì chưa nghĩ ra cách làm</a:t>
            </a:r>
            <a:endParaRPr sz="2200">
              <a:solidFill>
                <a:srgbClr val="7030A0"/>
              </a:solidFill>
              <a:latin typeface="Arial"/>
              <a:ea typeface="Arial"/>
              <a:cs typeface="Arial"/>
              <a:sym typeface="Arial"/>
            </a:endParaRPr>
          </a:p>
        </p:txBody>
      </p:sp>
      <p:sp>
        <p:nvSpPr>
          <p:cNvPr id="263" name="Google Shape;263;p12"/>
          <p:cNvSpPr txBox="1"/>
          <p:nvPr/>
        </p:nvSpPr>
        <p:spPr>
          <a:xfrm>
            <a:off x="9160850" y="1080456"/>
            <a:ext cx="2600097" cy="51552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50">
                <a:solidFill>
                  <a:srgbClr val="203864"/>
                </a:solidFill>
                <a:latin typeface="Arial Rounded"/>
                <a:ea typeface="Arial Rounded"/>
                <a:cs typeface="Arial Rounded"/>
                <a:sym typeface="Arial Rounded"/>
              </a:rPr>
              <a:t>ngồi cắn bút </a:t>
            </a:r>
            <a:endParaRPr sz="2750">
              <a:solidFill>
                <a:srgbClr val="203864"/>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p:cTn id="7" dur="1000"/>
                                        <p:tgtEl>
                                          <p:spTgt spid="254"/>
                                        </p:tgtEl>
                                      </p:cBhvr>
                                    </p:animEffect>
                                  </p:childTnLst>
                                </p:cTn>
                              </p:par>
                              <p:par>
                                <p:cTn id="8" presetID="10" presetClass="entr" presetSubtype="0" fill="hold" nodeType="withEffect">
                                  <p:stCondLst>
                                    <p:cond delay="0"/>
                                  </p:stCondLst>
                                  <p:childTnLst>
                                    <p:set>
                                      <p:cBhvr>
                                        <p:cTn id="9" dur="1" fill="hold">
                                          <p:stCondLst>
                                            <p:cond delay="0"/>
                                          </p:stCondLst>
                                        </p:cTn>
                                        <p:tgtEl>
                                          <p:spTgt spid="255"/>
                                        </p:tgtEl>
                                        <p:attrNameLst>
                                          <p:attrName>style.visibility</p:attrName>
                                        </p:attrNameLst>
                                      </p:cBhvr>
                                      <p:to>
                                        <p:strVal val="visible"/>
                                      </p:to>
                                    </p:set>
                                    <p:animEffect transition="in" filter="fade">
                                      <p:cBhvr>
                                        <p:cTn id="10" dur="1000"/>
                                        <p:tgtEl>
                                          <p:spTgt spid="255"/>
                                        </p:tgtEl>
                                      </p:cBhvr>
                                    </p:animEffect>
                                  </p:childTnLst>
                                </p:cTn>
                              </p:par>
                              <p:par>
                                <p:cTn id="11" presetID="10" presetClass="entr" presetSubtype="0" fill="hold" nodeType="withEffect">
                                  <p:stCondLst>
                                    <p:cond delay="0"/>
                                  </p:stCondLst>
                                  <p:childTnLst>
                                    <p:set>
                                      <p:cBhvr>
                                        <p:cTn id="12" dur="1" fill="hold">
                                          <p:stCondLst>
                                            <p:cond delay="0"/>
                                          </p:stCondLst>
                                        </p:cTn>
                                        <p:tgtEl>
                                          <p:spTgt spid="255"/>
                                        </p:tgtEl>
                                        <p:attrNameLst>
                                          <p:attrName>style.visibility</p:attrName>
                                        </p:attrNameLst>
                                      </p:cBhvr>
                                      <p:to>
                                        <p:strVal val="visible"/>
                                      </p:to>
                                    </p:set>
                                    <p:animEffect transition="in" filter="fade">
                                      <p:cBhvr>
                                        <p:cTn id="13" dur="1000"/>
                                        <p:tgtEl>
                                          <p:spTgt spid="255"/>
                                        </p:tgtEl>
                                      </p:cBhvr>
                                    </p:animEffect>
                                  </p:childTnLst>
                                </p:cTn>
                              </p:par>
                              <p:par>
                                <p:cTn id="14" presetID="10" presetClass="entr" presetSubtype="0" fill="hold" nodeType="withEffect">
                                  <p:stCondLst>
                                    <p:cond delay="0"/>
                                  </p:stCondLst>
                                  <p:childTnLst>
                                    <p:set>
                                      <p:cBhvr>
                                        <p:cTn id="15" dur="1" fill="hold">
                                          <p:stCondLst>
                                            <p:cond delay="0"/>
                                          </p:stCondLst>
                                        </p:cTn>
                                        <p:tgtEl>
                                          <p:spTgt spid="258"/>
                                        </p:tgtEl>
                                        <p:attrNameLst>
                                          <p:attrName>style.visibility</p:attrName>
                                        </p:attrNameLst>
                                      </p:cBhvr>
                                      <p:to>
                                        <p:strVal val="visible"/>
                                      </p:to>
                                    </p:set>
                                    <p:animEffect transition="in" filter="fade">
                                      <p:cBhvr>
                                        <p:cTn id="16" dur="1000"/>
                                        <p:tgtEl>
                                          <p:spTgt spid="258"/>
                                        </p:tgtEl>
                                      </p:cBhvr>
                                    </p:animEffect>
                                  </p:childTnLst>
                                </p:cTn>
                              </p:par>
                              <p:par>
                                <p:cTn id="17" presetID="10" presetClass="entr" presetSubtype="0" fill="hold" nodeType="with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childTnLst>
                                </p:cTn>
                              </p:par>
                              <p:par>
                                <p:cTn id="20" presetID="10" presetClass="entr" presetSubtype="0" fill="hold" nodeType="withEffect">
                                  <p:stCondLst>
                                    <p:cond delay="0"/>
                                  </p:stCondLst>
                                  <p:childTnLst>
                                    <p:set>
                                      <p:cBhvr>
                                        <p:cTn id="21" dur="1" fill="hold">
                                          <p:stCondLst>
                                            <p:cond delay="0"/>
                                          </p:stCondLst>
                                        </p:cTn>
                                        <p:tgtEl>
                                          <p:spTgt spid="259"/>
                                        </p:tgtEl>
                                        <p:attrNameLst>
                                          <p:attrName>style.visibility</p:attrName>
                                        </p:attrNameLst>
                                      </p:cBhvr>
                                      <p:to>
                                        <p:strVal val="visible"/>
                                      </p:to>
                                    </p:set>
                                    <p:animEffect transition="in" filter="fade">
                                      <p:cBhvr>
                                        <p:cTn id="22" dur="1000"/>
                                        <p:tgtEl>
                                          <p:spTgt spid="259"/>
                                        </p:tgtEl>
                                      </p:cBhvr>
                                    </p:animEffect>
                                  </p:childTnLst>
                                </p:cTn>
                              </p:par>
                              <p:par>
                                <p:cTn id="23" presetID="10" presetClass="entr" presetSubtype="0" fill="hold" nodeType="withEffect">
                                  <p:stCondLst>
                                    <p:cond delay="0"/>
                                  </p:stCondLst>
                                  <p:childTnLst>
                                    <p:set>
                                      <p:cBhvr>
                                        <p:cTn id="24" dur="1" fill="hold">
                                          <p:stCondLst>
                                            <p:cond delay="0"/>
                                          </p:stCondLst>
                                        </p:cTn>
                                        <p:tgtEl>
                                          <p:spTgt spid="263"/>
                                        </p:tgtEl>
                                        <p:attrNameLst>
                                          <p:attrName>style.visibility</p:attrName>
                                        </p:attrNameLst>
                                      </p:cBhvr>
                                      <p:to>
                                        <p:strVal val="visible"/>
                                      </p:to>
                                    </p:set>
                                    <p:animEffect transition="in" filter="fade">
                                      <p:cBhvr>
                                        <p:cTn id="25" dur="1000"/>
                                        <p:tgtEl>
                                          <p:spTgt spid="26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62"/>
                                        </p:tgtEl>
                                        <p:attrNameLst>
                                          <p:attrName>style.visibility</p:attrName>
                                        </p:attrNameLst>
                                      </p:cBhvr>
                                      <p:to>
                                        <p:strVal val="visible"/>
                                      </p:to>
                                    </p:set>
                                    <p:animEffect transition="in" filter="fade">
                                      <p:cBhvr>
                                        <p:cTn id="30" dur="500"/>
                                        <p:tgtEl>
                                          <p:spTgt spid="26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0"/>
                                        </p:tgtEl>
                                        <p:attrNameLst>
                                          <p:attrName>style.visibility</p:attrName>
                                        </p:attrNameLst>
                                      </p:cBhvr>
                                      <p:to>
                                        <p:strVal val="visible"/>
                                      </p:to>
                                    </p:set>
                                    <p:animEffect transition="in" filter="fade">
                                      <p:cBhvr>
                                        <p:cTn id="35"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TotalTime>
  <Words>2663</Words>
  <Application>Microsoft Office PowerPoint</Application>
  <PresentationFormat>Widescreen</PresentationFormat>
  <Paragraphs>175</Paragraphs>
  <Slides>42</Slides>
  <Notes>41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42</vt:i4>
      </vt:variant>
    </vt:vector>
  </HeadingPairs>
  <TitlesOfParts>
    <vt:vector size="50" baseType="lpstr">
      <vt:lpstr>Sofia</vt:lpstr>
      <vt:lpstr>Arial</vt:lpstr>
      <vt:lpstr>Times New Roman</vt:lpstr>
      <vt:lpstr>Nunito Black</vt:lpstr>
      <vt:lpstr>Coiny</vt:lpstr>
      <vt:lpstr>Arial Rounded</vt:lpstr>
      <vt:lpstr>Calibri</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20</cp:revision>
  <dcterms:created xsi:type="dcterms:W3CDTF">2022-06-21T09:04:21Z</dcterms:created>
  <dcterms:modified xsi:type="dcterms:W3CDTF">2025-10-12T07:29:43Z</dcterms:modified>
</cp:coreProperties>
</file>