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477" r:id="rId3"/>
    <p:sldId id="476" r:id="rId4"/>
    <p:sldId id="478" r:id="rId5"/>
    <p:sldId id="479" r:id="rId6"/>
    <p:sldId id="506" r:id="rId7"/>
    <p:sldId id="504" r:id="rId8"/>
    <p:sldId id="509" r:id="rId9"/>
    <p:sldId id="507" r:id="rId10"/>
    <p:sldId id="508" r:id="rId11"/>
    <p:sldId id="480" r:id="rId12"/>
    <p:sldId id="505" r:id="rId13"/>
    <p:sldId id="486" r:id="rId14"/>
    <p:sldId id="510" r:id="rId15"/>
    <p:sldId id="51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4660"/>
  </p:normalViewPr>
  <p:slideViewPr>
    <p:cSldViewPr snapToGrid="0">
      <p:cViewPr>
        <p:scale>
          <a:sx n="50" d="100"/>
          <a:sy n="50" d="100"/>
        </p:scale>
        <p:origin x="-60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10/18/2024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5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xmlns="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0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0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xmlns="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806</Words>
  <Application>Microsoft Office PowerPoint</Application>
  <PresentationFormat>Custom</PresentationFormat>
  <Paragraphs>56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Mrs Trang</cp:lastModifiedBy>
  <cp:revision>138</cp:revision>
  <dcterms:created xsi:type="dcterms:W3CDTF">2020-12-18T11:03:25Z</dcterms:created>
  <dcterms:modified xsi:type="dcterms:W3CDTF">2024-10-18T03:51:11Z</dcterms:modified>
</cp:coreProperties>
</file>