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2"/>
  </p:notesMasterIdLst>
  <p:sldIdLst>
    <p:sldId id="339" r:id="rId4"/>
    <p:sldId id="340" r:id="rId5"/>
    <p:sldId id="350" r:id="rId6"/>
    <p:sldId id="347" r:id="rId7"/>
    <p:sldId id="346" r:id="rId8"/>
    <p:sldId id="361" r:id="rId9"/>
    <p:sldId id="348" r:id="rId10"/>
    <p:sldId id="351" r:id="rId11"/>
    <p:sldId id="349" r:id="rId12"/>
    <p:sldId id="353" r:id="rId13"/>
    <p:sldId id="354" r:id="rId14"/>
    <p:sldId id="355" r:id="rId15"/>
    <p:sldId id="356" r:id="rId16"/>
    <p:sldId id="357" r:id="rId17"/>
    <p:sldId id="358" r:id="rId18"/>
    <p:sldId id="360" r:id="rId19"/>
    <p:sldId id="352" r:id="rId20"/>
    <p:sldId id="256" r:id="rId21"/>
  </p:sldIdLst>
  <p:sldSz cx="12192000" cy="6858000"/>
  <p:notesSz cx="6858000" cy="9144000"/>
  <p:embeddedFontLst>
    <p:embeddedFont>
      <p:font typeface="SVN-Apple" panose="02040603050506020204" pitchFamily="18" charset="0"/>
      <p:regular r:id="rId23"/>
    </p:embeddedFont>
    <p:embeddedFont>
      <p:font typeface="#9Slide07 HoneyCream" pitchFamily="2" charset="0"/>
      <p:regular r:id="rId24"/>
    </p:embeddedFont>
    <p:embeddedFont>
      <p:font typeface="等线" panose="020B0604020202020204" charset="-122"/>
      <p:regular r:id="rId25"/>
      <p:bold r:id="rId26"/>
    </p:embeddedFont>
    <p:embeddedFont>
      <p:font typeface="SVN-Newton" panose="02040603050506020204" pitchFamily="18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334"/>
    <a:srgbClr val="0C77C3"/>
    <a:srgbClr val="F25049"/>
    <a:srgbClr val="002060"/>
    <a:srgbClr val="E5F8FF"/>
    <a:srgbClr val="9BE2FE"/>
    <a:srgbClr val="F9E3E4"/>
    <a:srgbClr val="DA4B4F"/>
    <a:srgbClr val="EBE762"/>
    <a:srgbClr val="AFA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46922-8FC8-4645-A5C7-83C1584339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5A30-F765-4F4F-ADE8-889F37ECC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5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9D8-5219-78A6-60F6-F2BDD2BA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DF7D7-BAF8-B32C-E7C3-9C4BA0B6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812-B0F7-729E-71DC-5C3BC5BF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6223-6380-ACED-F4B7-64E80BCA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60FB-5978-12F5-AAAA-A7DE5145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12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59A-E6F4-F514-ABBD-ECE3F89E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776CD-935E-A25C-4A10-194EA3F55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83EC-EE1D-413F-A452-1C4FDEB4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061E0-F59F-88BD-FAA4-3A83A995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EA63-8051-224C-23A4-2230C326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7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31B0F-A9BB-1BD0-F0E9-D4BD47531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5687C-6FFA-6649-D000-CD820B609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D07-EC9E-2808-15C0-A5CACC8E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5D2-1D16-E281-562A-23FB140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1E55-BC5A-EC2C-2C2C-D2C2A5E7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5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374073"/>
            <a:ext cx="12192000" cy="61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7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21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68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9BAF6C-95CD-4F42-8F29-7EF2970270B0}"/>
              </a:ext>
            </a:extLst>
          </p:cNvPr>
          <p:cNvGrpSpPr/>
          <p:nvPr userDrawn="1"/>
        </p:nvGrpSpPr>
        <p:grpSpPr>
          <a:xfrm>
            <a:off x="0" y="0"/>
            <a:ext cx="12276138" cy="6858000"/>
            <a:chOff x="0" y="0"/>
            <a:chExt cx="12276138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395E9D9-7B8F-4ED4-A0E2-9A84F1E1F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FC5BFBC-3338-4E44-9482-7EA322CB9556}"/>
                </a:ext>
              </a:extLst>
            </p:cNvPr>
            <p:cNvSpPr/>
            <p:nvPr userDrawn="1"/>
          </p:nvSpPr>
          <p:spPr>
            <a:xfrm>
              <a:off x="0" y="0"/>
              <a:ext cx="12276138" cy="6818393"/>
            </a:xfrm>
            <a:prstGeom prst="rect">
              <a:avLst/>
            </a:prstGeom>
            <a:gradFill>
              <a:gsLst>
                <a:gs pos="21000">
                  <a:schemeClr val="bg1">
                    <a:alpha val="42000"/>
                  </a:schemeClr>
                </a:gs>
                <a:gs pos="61000">
                  <a:schemeClr val="bg1">
                    <a:alpha val="37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E8B28-5E82-45A7-A2D4-0A02BB27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50200" b="3596"/>
          <a:stretch/>
        </p:blipFill>
        <p:spPr>
          <a:xfrm flipH="1">
            <a:off x="9349" y="5203338"/>
            <a:ext cx="2845062" cy="167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B3C189-F7EE-4D38-9E8B-0EA6D0F60F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21" y="11673"/>
            <a:ext cx="1476976" cy="11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31B17A-D62E-425A-9C55-3468C3D36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14" y="432"/>
            <a:ext cx="2186714" cy="2186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8E24BD-3EAD-4772-9E5E-A0DF9768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0200" r="41230" b="3596"/>
          <a:stretch/>
        </p:blipFill>
        <p:spPr>
          <a:xfrm flipH="1">
            <a:off x="7326447" y="4813041"/>
            <a:ext cx="4856204" cy="20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84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81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1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762-167D-C8BD-E65B-326BCB1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B5B-CBCE-6DAB-AF33-4A666C33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4220-6C61-B197-5657-3329E6B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9487-6A99-6F67-2A56-667B33F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C362-05F4-5583-8701-A7772271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6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8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07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28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04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50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5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9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6D1-B6CE-E6CA-A3FB-8127D918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881C-89A4-8A9A-2ACE-36ED2BF6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6802-5341-02A0-2E20-24743799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7993-D36D-79B3-6644-3153CB77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152B-818F-9B51-A3E0-EACB455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2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95C-4636-B0E6-F9B5-2B50DB85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1555-12B1-B8D9-333C-E4D2389E0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F026-902B-3752-D8EE-7814E23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2902-0F68-3A8A-7B32-3376283A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D73E-3BC1-EFE3-5E14-82D34CE3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FF72-2724-08EF-F809-FF307B61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5FE1-C93C-49F3-47D5-031D634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68A0-750B-E2B6-CEEF-A8BCCDED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32209-5F74-2E38-AC3D-B9E5536D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B4AF-1C1C-479D-04E8-07B097C94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8ED79-AA8A-2866-52B1-DCEFA3CCE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88320-D2AC-0E2E-7C45-D907F388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D7766-9E1D-A169-9984-CD139C3B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79E17-E377-B87B-84B6-A12BDF0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6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0A3-CFD6-E505-275F-481CD2F7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297F-A541-3D6B-CFDD-C387148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7E5F-196F-E52C-8549-96CB8064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25B0D-87E9-F80C-0C3E-EC073A5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0842-A627-B0D3-9FCF-BD6045F4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51397-3408-BC98-FA61-8BBD14C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BB23A-FB97-7363-F372-9222D52F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3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1D9-58D6-0906-21B3-70B24ADF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2FFE-DB25-AFAF-7A80-6F7398B2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C2D66-6D00-C205-566B-C3181BD0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4AEF-3D4B-00D4-170F-121C94B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EF5B8-8709-964F-0CE5-17B9E62E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7EC8-38F3-CDCB-5F50-EB85B424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AA-11E5-EC1D-9947-68687B71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D5EEB-4004-7A03-6AE6-9266F916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3A66-715C-D293-1A44-462050F7A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A734B-A7D8-7852-6859-4085F22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94080-00A4-4799-25C8-3A3EE35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BBC-477B-3246-2C14-F316F6D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34680-1475-DBBF-00BE-3C0CB69C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D340F-2EC8-3B42-2730-046464342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B25C1-4C29-EF90-3041-80DE02D5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350-4AF2-41F1-A4A3-D5B2EECC817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0F1E9-9527-34D4-7B73-01E276465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FD8B-09CC-613C-5E8E-9CB1CDDAB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9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9" y="5743633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BA737-1793-E634-BAA3-A06059A576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78" y="955963"/>
            <a:ext cx="6971651" cy="5548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83B2B4-C6A9-DC91-AAE7-AA237369A0B9}"/>
              </a:ext>
            </a:extLst>
          </p:cNvPr>
          <p:cNvGrpSpPr/>
          <p:nvPr/>
        </p:nvGrpSpPr>
        <p:grpSpPr>
          <a:xfrm>
            <a:off x="221091" y="626668"/>
            <a:ext cx="4583181" cy="2554545"/>
            <a:chOff x="442182" y="1482087"/>
            <a:chExt cx="11749818" cy="25545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B3F06B-311A-51CC-4FEB-059F3611A98B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rgbClr val="DA4B4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CÁC NHÓM CHIA SẺ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881FB-7485-AEA3-133C-61C9EE2DA766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EBE762"/>
                  </a:solidFill>
                  <a:latin typeface="SVN-Apple" panose="02040603050506020204" pitchFamily="18" charset="0"/>
                </a:rPr>
                <a:t>CÁC NHÓM 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A5E52C-E5C5-322A-81A5-46252491CA1D}"/>
              </a:ext>
            </a:extLst>
          </p:cNvPr>
          <p:cNvSpPr txBox="1"/>
          <p:nvPr/>
        </p:nvSpPr>
        <p:spPr>
          <a:xfrm>
            <a:off x="221091" y="3078039"/>
            <a:ext cx="4913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ảnh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mà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viên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sưu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tầm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38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77EF-19D2-6C13-AEF1-EFE5043C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598903"/>
            <a:ext cx="5760720" cy="4478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999948-28A2-25F2-33D8-06A3F1379D7D}"/>
              </a:ext>
            </a:extLst>
          </p:cNvPr>
          <p:cNvGrpSpPr/>
          <p:nvPr/>
        </p:nvGrpSpPr>
        <p:grpSpPr>
          <a:xfrm>
            <a:off x="684416" y="5498482"/>
            <a:ext cx="4303222" cy="760615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A79FB-E042-1250-36EE-6D42A0A1175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5FC9A-4B59-71F1-2CFD-87FE344D5D2C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Mường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EA6388-23FA-FFE3-77E3-D37E5C8A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" r="21212"/>
          <a:stretch/>
        </p:blipFill>
        <p:spPr>
          <a:xfrm>
            <a:off x="6265025" y="663412"/>
            <a:ext cx="5591695" cy="4414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8780A-6BBB-466C-D1B0-F626DA50F127}"/>
              </a:ext>
            </a:extLst>
          </p:cNvPr>
          <p:cNvGrpSpPr/>
          <p:nvPr/>
        </p:nvGrpSpPr>
        <p:grpSpPr>
          <a:xfrm>
            <a:off x="6759634" y="5344873"/>
            <a:ext cx="4303222" cy="760615"/>
            <a:chOff x="157077" y="519545"/>
            <a:chExt cx="11688559" cy="1371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FCE27F-3425-4640-8461-E6FADA8322C6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DFFD36-22C2-D700-329F-65314B4BF1E1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Tày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6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A380-0954-A126-C609-E2D48A2AA8F9}"/>
              </a:ext>
            </a:extLst>
          </p:cNvPr>
          <p:cNvGrpSpPr/>
          <p:nvPr/>
        </p:nvGrpSpPr>
        <p:grpSpPr>
          <a:xfrm>
            <a:off x="1109032" y="5437612"/>
            <a:ext cx="4303222" cy="760615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7F864B6-1A65-7301-FE06-00051C6C33FD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30906-51FF-03E8-001E-5631051EBCD5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0E1433-6E1B-866F-4964-613F7805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728"/>
          <a:stretch/>
        </p:blipFill>
        <p:spPr>
          <a:xfrm>
            <a:off x="419578" y="858552"/>
            <a:ext cx="5429598" cy="453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F7B7A-BEFE-C91D-A3D6-123E6CB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" r="12420" b="1"/>
          <a:stretch/>
        </p:blipFill>
        <p:spPr>
          <a:xfrm>
            <a:off x="6175889" y="922114"/>
            <a:ext cx="5751273" cy="4358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A0FD5B-DF53-E278-E46D-F3019536EDA7}"/>
              </a:ext>
            </a:extLst>
          </p:cNvPr>
          <p:cNvGrpSpPr/>
          <p:nvPr/>
        </p:nvGrpSpPr>
        <p:grpSpPr>
          <a:xfrm>
            <a:off x="6779745" y="5504407"/>
            <a:ext cx="4640923" cy="1247818"/>
            <a:chOff x="157077" y="519545"/>
            <a:chExt cx="11688559" cy="22501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BF409B-5E46-7940-D8B2-902D12EC66A4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D9FC4-2E66-2A80-6EA6-7D2E6DE44B77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21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 smtClean="0">
                  <a:latin typeface="Cambria" panose="02040503050406030204" pitchFamily="18" charset="0"/>
                </a:rPr>
                <a:t>H’mông</a:t>
              </a:r>
              <a:r>
                <a:rPr lang="en-US" sz="3600" dirty="0" smtClean="0">
                  <a:latin typeface="Cambria" panose="02040503050406030204" pitchFamily="18" charset="0"/>
                </a:rPr>
                <a:t> (</a:t>
              </a:r>
              <a:r>
                <a:rPr lang="en-US" sz="3600" dirty="0" err="1" smtClean="0">
                  <a:latin typeface="Cambria" panose="02040503050406030204" pitchFamily="18" charset="0"/>
                </a:rPr>
                <a:t>đen</a:t>
              </a:r>
              <a:r>
                <a:rPr lang="en-US" sz="3600" dirty="0" smtClean="0">
                  <a:latin typeface="Cambria" panose="02040503050406030204" pitchFamily="18" charset="0"/>
                </a:rPr>
                <a:t>)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588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8769-D438-C92B-BFE1-EEA663E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0"/>
            <a:ext cx="8286750" cy="552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CBBD-A9E8-F282-741B-189D34310121}"/>
              </a:ext>
            </a:extLst>
          </p:cNvPr>
          <p:cNvGrpSpPr/>
          <p:nvPr/>
        </p:nvGrpSpPr>
        <p:grpSpPr>
          <a:xfrm>
            <a:off x="8680739" y="3005811"/>
            <a:ext cx="3340330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070EDA-42C8-BEE0-0C21-BA3B1853FCEF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4B0820-CFF1-C36F-FE3A-5986BD7B5BB3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64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32AF-4F4E-E5B8-3C0F-F1F8145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384463"/>
            <a:ext cx="8118764" cy="6089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6360E-C3E1-6741-CF9A-1BCB2DE705CA}"/>
              </a:ext>
            </a:extLst>
          </p:cNvPr>
          <p:cNvGrpSpPr/>
          <p:nvPr/>
        </p:nvGrpSpPr>
        <p:grpSpPr>
          <a:xfrm>
            <a:off x="8998528" y="3005810"/>
            <a:ext cx="3193472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7C2C6C-ACAD-FA61-9135-CAE4E64057E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6F669-F0F2-9C00-64FB-0ED5DFF405F1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Thái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58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79099E-C5B5-61CD-C1DF-6CA8CB0572A1}"/>
              </a:ext>
            </a:extLst>
          </p:cNvPr>
          <p:cNvGrpSpPr/>
          <p:nvPr/>
        </p:nvGrpSpPr>
        <p:grpSpPr>
          <a:xfrm>
            <a:off x="1027650" y="2216236"/>
            <a:ext cx="10448332" cy="2784762"/>
            <a:chOff x="374073" y="448292"/>
            <a:chExt cx="11545337" cy="14428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D2A20E-8213-92C7-79E4-96AB5C7A78F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98C73-9C76-0085-6D1A-3F3DF70EA16D}"/>
                </a:ext>
              </a:extLst>
            </p:cNvPr>
            <p:cNvSpPr txBox="1"/>
            <p:nvPr/>
          </p:nvSpPr>
          <p:spPr>
            <a:xfrm>
              <a:off x="374073" y="448292"/>
              <a:ext cx="11545337" cy="139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latin typeface="Cambria" panose="02040503050406030204" pitchFamily="18" charset="0"/>
                </a:rPr>
                <a:t>Chia </a:t>
              </a:r>
              <a:r>
                <a:rPr lang="en-US" sz="6000" dirty="0" err="1">
                  <a:latin typeface="Cambria" panose="02040503050406030204" pitchFamily="18" charset="0"/>
                </a:rPr>
                <a:t>sẻ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học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với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người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thân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dirty="0" err="1">
                  <a:latin typeface="Cambria" panose="02040503050406030204" pitchFamily="18" charset="0"/>
                </a:rPr>
                <a:t>Chuẩn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bị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mới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2179C-A6AB-BC57-BCDE-93CA4C95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29" y="-316332"/>
            <a:ext cx="531007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37" y="541086"/>
            <a:ext cx="6261019" cy="66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AEB28-7754-5F30-8A37-BAD27DA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12" y="655037"/>
            <a:ext cx="9853271" cy="55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518-EDBD-3091-2460-5AA93ED561ED}"/>
              </a:ext>
            </a:extLst>
          </p:cNvPr>
          <p:cNvSpPr txBox="1"/>
          <p:nvPr/>
        </p:nvSpPr>
        <p:spPr>
          <a:xfrm>
            <a:off x="920209" y="1504197"/>
            <a:ext cx="10351581" cy="3416320"/>
          </a:xfrm>
          <a:prstGeom prst="rect">
            <a:avLst/>
          </a:prstGeom>
          <a:solidFill>
            <a:srgbClr val="F9E3E4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tộc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giản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</a:rPr>
              <a:t> qua </a:t>
            </a:r>
            <a:r>
              <a:rPr lang="en-US" sz="3600" b="1" dirty="0" err="1"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nhiên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40" y="3212357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1C062-6B96-34C9-717A-2DB712227A2B}"/>
              </a:ext>
            </a:extLst>
          </p:cNvPr>
          <p:cNvSpPr txBox="1"/>
          <p:nvPr/>
        </p:nvSpPr>
        <p:spPr>
          <a:xfrm>
            <a:off x="113606" y="382079"/>
            <a:ext cx="12078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C524136-E80B-53ED-07F8-5EADCAD69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731021">
            <a:off x="4398619" y="2382119"/>
            <a:ext cx="702582" cy="1163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8018A-A8E5-D0ED-97C1-0DA09EF5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57724">
            <a:off x="4892762" y="3442076"/>
            <a:ext cx="800100" cy="18114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7B627D-3CDE-A06B-9A39-D52204F2E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688870">
            <a:off x="8846112" y="3117459"/>
            <a:ext cx="800100" cy="142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1906E4-27F6-A7CF-2695-4F860DFEAEEE}"/>
              </a:ext>
            </a:extLst>
          </p:cNvPr>
          <p:cNvGrpSpPr/>
          <p:nvPr/>
        </p:nvGrpSpPr>
        <p:grpSpPr>
          <a:xfrm>
            <a:off x="4820836" y="1435482"/>
            <a:ext cx="4576847" cy="2560263"/>
            <a:chOff x="2992582" y="2403085"/>
            <a:chExt cx="5353396" cy="2115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B9259C-C655-C154-6F38-F4C463C0E283}"/>
                </a:ext>
              </a:extLst>
            </p:cNvPr>
            <p:cNvSpPr/>
            <p:nvPr/>
          </p:nvSpPr>
          <p:spPr>
            <a:xfrm>
              <a:off x="2992582" y="2403085"/>
              <a:ext cx="5353396" cy="2115021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1F741A-1652-A134-E7E1-6829DB099FF2}"/>
                </a:ext>
              </a:extLst>
            </p:cNvPr>
            <p:cNvSpPr txBox="1"/>
            <p:nvPr/>
          </p:nvSpPr>
          <p:spPr>
            <a:xfrm>
              <a:off x="3415541" y="2729080"/>
              <a:ext cx="4572000" cy="170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C1AC7-91D2-A8D3-7961-9B7EB6FDF590}"/>
              </a:ext>
            </a:extLst>
          </p:cNvPr>
          <p:cNvGrpSpPr/>
          <p:nvPr/>
        </p:nvGrpSpPr>
        <p:grpSpPr>
          <a:xfrm>
            <a:off x="24799" y="1476927"/>
            <a:ext cx="4400203" cy="1755139"/>
            <a:chOff x="24799" y="1476927"/>
            <a:chExt cx="4400203" cy="17551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8EB0CE-D805-E101-B65B-ECB62B660AA6}"/>
                </a:ext>
              </a:extLst>
            </p:cNvPr>
            <p:cNvGrpSpPr/>
            <p:nvPr/>
          </p:nvGrpSpPr>
          <p:grpSpPr>
            <a:xfrm>
              <a:off x="24799" y="1476927"/>
              <a:ext cx="4400203" cy="1661993"/>
              <a:chOff x="-401228" y="1416729"/>
              <a:chExt cx="4400203" cy="16619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4A487-3A4F-F9FC-3277-BE2ECF7713CF}"/>
                  </a:ext>
                </a:extLst>
              </p:cNvPr>
              <p:cNvSpPr txBox="1"/>
              <p:nvPr/>
            </p:nvSpPr>
            <p:spPr>
              <a:xfrm>
                <a:off x="-401228" y="1416729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ruộng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bậc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thang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DABE44-6D2A-0B44-AD6C-EDA18F370095}"/>
                  </a:ext>
                </a:extLst>
              </p:cNvPr>
              <p:cNvSpPr txBox="1"/>
              <p:nvPr/>
            </p:nvSpPr>
            <p:spPr>
              <a:xfrm>
                <a:off x="-136607" y="2001504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B61C2F-234C-6133-ECE4-76EEBEAF2CFD}"/>
                </a:ext>
              </a:extLst>
            </p:cNvPr>
            <p:cNvSpPr/>
            <p:nvPr/>
          </p:nvSpPr>
          <p:spPr>
            <a:xfrm>
              <a:off x="227905" y="1531677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0C77C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C8CE6-62DD-BF2C-8798-A2CEDE63CC94}"/>
              </a:ext>
            </a:extLst>
          </p:cNvPr>
          <p:cNvGrpSpPr/>
          <p:nvPr/>
        </p:nvGrpSpPr>
        <p:grpSpPr>
          <a:xfrm>
            <a:off x="370722" y="4282234"/>
            <a:ext cx="4400203" cy="1700389"/>
            <a:chOff x="370722" y="4282234"/>
            <a:chExt cx="4400203" cy="170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230B59-2312-893A-36E3-F0E078991942}"/>
                </a:ext>
              </a:extLst>
            </p:cNvPr>
            <p:cNvGrpSpPr/>
            <p:nvPr/>
          </p:nvGrpSpPr>
          <p:grpSpPr>
            <a:xfrm>
              <a:off x="370722" y="4317355"/>
              <a:ext cx="4400203" cy="1661993"/>
              <a:chOff x="-367032" y="4432342"/>
              <a:chExt cx="4400203" cy="16619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3A9B-3E36-A94B-28B1-A3959E17A95C}"/>
                  </a:ext>
                </a:extLst>
              </p:cNvPr>
              <p:cNvSpPr txBox="1"/>
              <p:nvPr/>
            </p:nvSpPr>
            <p:spPr>
              <a:xfrm>
                <a:off x="-367032" y="4432342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Khai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thác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khoáng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sản</a:t>
                </a:r>
                <a:endParaRPr lang="en-US" sz="3200" dirty="0">
                  <a:solidFill>
                    <a:srgbClr val="7030A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6D70E1-D387-F4B3-22D4-5AF4925FE63C}"/>
                  </a:ext>
                </a:extLst>
              </p:cNvPr>
              <p:cNvSpPr txBox="1"/>
              <p:nvPr/>
            </p:nvSpPr>
            <p:spPr>
              <a:xfrm>
                <a:off x="-102411" y="5017117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C3A67D-1E6A-F765-69D2-79979B6C5F41}"/>
                </a:ext>
              </a:extLst>
            </p:cNvPr>
            <p:cNvSpPr/>
            <p:nvPr/>
          </p:nvSpPr>
          <p:spPr>
            <a:xfrm>
              <a:off x="523500" y="4282234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1A5070-1991-A864-71EC-61189019E975}"/>
              </a:ext>
            </a:extLst>
          </p:cNvPr>
          <p:cNvGrpSpPr/>
          <p:nvPr/>
        </p:nvGrpSpPr>
        <p:grpSpPr>
          <a:xfrm>
            <a:off x="7109259" y="4449212"/>
            <a:ext cx="5276704" cy="2026709"/>
            <a:chOff x="7109259" y="4449212"/>
            <a:chExt cx="5276704" cy="2026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B11BC5-3724-77B1-F242-9FAF3AA26DD9}"/>
                </a:ext>
              </a:extLst>
            </p:cNvPr>
            <p:cNvGrpSpPr/>
            <p:nvPr/>
          </p:nvGrpSpPr>
          <p:grpSpPr>
            <a:xfrm>
              <a:off x="7450280" y="4449212"/>
              <a:ext cx="4935683" cy="2026709"/>
              <a:chOff x="5624945" y="4598164"/>
              <a:chExt cx="7099390" cy="20267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799E05-1B4A-02B4-9692-9956B7D566C7}"/>
                  </a:ext>
                </a:extLst>
              </p:cNvPr>
              <p:cNvSpPr txBox="1"/>
              <p:nvPr/>
            </p:nvSpPr>
            <p:spPr>
              <a:xfrm>
                <a:off x="5624945" y="4598164"/>
                <a:ext cx="70993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Xây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dựng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công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trình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thủy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điện</a:t>
                </a:r>
                <a:endParaRPr lang="en-US" sz="32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FB21FD-7439-2DD4-9E0F-7A5C4BC961B5}"/>
                  </a:ext>
                </a:extLst>
              </p:cNvPr>
              <p:cNvSpPr txBox="1"/>
              <p:nvPr/>
            </p:nvSpPr>
            <p:spPr>
              <a:xfrm>
                <a:off x="5624945" y="5547655"/>
                <a:ext cx="30052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190BE5-8CEA-4107-A449-D8CA2FA7A245}"/>
                </a:ext>
              </a:extLst>
            </p:cNvPr>
            <p:cNvSpPr/>
            <p:nvPr/>
          </p:nvSpPr>
          <p:spPr>
            <a:xfrm>
              <a:off x="7109259" y="4548508"/>
              <a:ext cx="4935682" cy="1927413"/>
            </a:xfrm>
            <a:prstGeom prst="roundRect">
              <a:avLst/>
            </a:prstGeom>
            <a:noFill/>
            <a:ln w="28575">
              <a:solidFill>
                <a:srgbClr val="CE73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56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C10F78-0E20-7604-79B9-345C9A3AFE2A}"/>
              </a:ext>
            </a:extLst>
          </p:cNvPr>
          <p:cNvSpPr txBox="1"/>
          <p:nvPr/>
        </p:nvSpPr>
        <p:spPr>
          <a:xfrm>
            <a:off x="741858" y="1997839"/>
            <a:ext cx="4233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C1325-DE94-F66F-03BD-66C87ABF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16" y="1329902"/>
            <a:ext cx="7754784" cy="5200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39FA-141E-2849-3BDF-40D658CB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-78107"/>
            <a:ext cx="86387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DF40-189B-04C8-C4BB-5099A89B5A69}"/>
              </a:ext>
            </a:extLst>
          </p:cNvPr>
          <p:cNvSpPr txBox="1"/>
          <p:nvPr/>
        </p:nvSpPr>
        <p:spPr>
          <a:xfrm>
            <a:off x="5648500" y="4335279"/>
            <a:ext cx="72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398-A81D-28D9-FA1D-8B8F0AA9CC8A}"/>
              </a:ext>
            </a:extLst>
          </p:cNvPr>
          <p:cNvSpPr txBox="1"/>
          <p:nvPr/>
        </p:nvSpPr>
        <p:spPr>
          <a:xfrm>
            <a:off x="5742711" y="4820836"/>
            <a:ext cx="635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Bình,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La,...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F2EB-DEA5-FD24-8BD0-5CB504AC8C91}"/>
              </a:ext>
            </a:extLst>
          </p:cNvPr>
          <p:cNvSpPr txBox="1"/>
          <p:nvPr/>
        </p:nvSpPr>
        <p:spPr>
          <a:xfrm>
            <a:off x="-2" y="4053925"/>
            <a:ext cx="440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khoáng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sản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C33E0-E795-80ED-DD5A-0DE6C823C6AF}"/>
              </a:ext>
            </a:extLst>
          </p:cNvPr>
          <p:cNvSpPr txBox="1"/>
          <p:nvPr/>
        </p:nvSpPr>
        <p:spPr>
          <a:xfrm>
            <a:off x="94211" y="4599420"/>
            <a:ext cx="55723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ngành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Than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Ninh), 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a – pa –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tít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Cai),..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C4E5-131F-2C9A-4784-B3C282A3F7EC}"/>
              </a:ext>
            </a:extLst>
          </p:cNvPr>
          <p:cNvSpPr txBox="1"/>
          <p:nvPr/>
        </p:nvSpPr>
        <p:spPr>
          <a:xfrm>
            <a:off x="-1" y="-61572"/>
            <a:ext cx="4400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thang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E5B1B-EA04-F673-1700-8A8897AD61AA}"/>
              </a:ext>
            </a:extLst>
          </p:cNvPr>
          <p:cNvSpPr txBox="1"/>
          <p:nvPr/>
        </p:nvSpPr>
        <p:spPr>
          <a:xfrm>
            <a:off x="64254" y="498397"/>
            <a:ext cx="1154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lương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thực,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du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(Hà Giang,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Mù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Yên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Sa Pa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Cai)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848C2C-68D2-A38D-C183-81322E80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731021">
            <a:off x="2684119" y="1759489"/>
            <a:ext cx="702582" cy="1163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B183A2-99D6-1CEB-36CA-458AF4EF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4468778" flipH="1">
            <a:off x="2377903" y="3094634"/>
            <a:ext cx="827077" cy="12246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6DE948-0F25-FB6C-EA32-755FFA45D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688870">
            <a:off x="8495587" y="3112155"/>
            <a:ext cx="800100" cy="1428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F9822-2D97-7311-EA57-3E0F015A9C9E}"/>
              </a:ext>
            </a:extLst>
          </p:cNvPr>
          <p:cNvGrpSpPr/>
          <p:nvPr/>
        </p:nvGrpSpPr>
        <p:grpSpPr>
          <a:xfrm>
            <a:off x="3160224" y="2145669"/>
            <a:ext cx="5353396" cy="2057539"/>
            <a:chOff x="2992582" y="2460567"/>
            <a:chExt cx="5353396" cy="2057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22FABE-9440-E32B-0942-D247F79DE6AC}"/>
                </a:ext>
              </a:extLst>
            </p:cNvPr>
            <p:cNvSpPr/>
            <p:nvPr/>
          </p:nvSpPr>
          <p:spPr>
            <a:xfrm>
              <a:off x="2992582" y="2460567"/>
              <a:ext cx="5353396" cy="2057539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A837B-6FD6-D024-0B33-B22C2F13403C}"/>
                </a:ext>
              </a:extLst>
            </p:cNvPr>
            <p:cNvSpPr txBox="1"/>
            <p:nvPr/>
          </p:nvSpPr>
          <p:spPr>
            <a:xfrm>
              <a:off x="3374967" y="2656058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74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1B053-988B-59D1-13B3-552D1FBACF7F}"/>
              </a:ext>
            </a:extLst>
          </p:cNvPr>
          <p:cNvSpPr txBox="1"/>
          <p:nvPr/>
        </p:nvSpPr>
        <p:spPr>
          <a:xfrm>
            <a:off x="137852" y="445966"/>
            <a:ext cx="11916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Sưu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tầm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ảnh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tộc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1E44-686C-EE19-FAB4-8AE3E0677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7" y="2569624"/>
            <a:ext cx="7869382" cy="4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3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443</Words>
  <Application>Microsoft Office PowerPoint</Application>
  <PresentationFormat>Widescreen</PresentationFormat>
  <Paragraphs>50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SVN-Apple</vt:lpstr>
      <vt:lpstr>#9Slide07 HoneyCream</vt:lpstr>
      <vt:lpstr>等线</vt:lpstr>
      <vt:lpstr>Arial</vt:lpstr>
      <vt:lpstr>Times New Roman</vt:lpstr>
      <vt:lpstr>SVN-Newton</vt:lpstr>
      <vt:lpstr>阿里巴巴普惠体</vt:lpstr>
      <vt:lpstr>Calibri Light</vt:lpstr>
      <vt:lpstr>Cambria</vt:lpstr>
      <vt:lpstr>Calibri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MANGNONTEAM;KHANHHUYEN</cp:keywords>
  <cp:lastModifiedBy>Nguyễn Thị Hồng Linh</cp:lastModifiedBy>
  <cp:revision>22</cp:revision>
  <dcterms:created xsi:type="dcterms:W3CDTF">2023-06-29T12:56:19Z</dcterms:created>
  <dcterms:modified xsi:type="dcterms:W3CDTF">2023-09-03T08:04:46Z</dcterms:modified>
</cp:coreProperties>
</file>