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media/audio3.wav" ContentType="audio/wav"/>
  <Override PartName="/ppt/media/audio4.wav" ContentType="audio/wav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3" r:id="rId2"/>
    <p:sldMasterId id="2147483675" r:id="rId3"/>
  </p:sldMasterIdLst>
  <p:notesMasterIdLst>
    <p:notesMasterId r:id="rId25"/>
  </p:notesMasterIdLst>
  <p:handoutMasterIdLst>
    <p:handoutMasterId r:id="rId26"/>
  </p:handoutMasterIdLst>
  <p:sldIdLst>
    <p:sldId id="273" r:id="rId4"/>
    <p:sldId id="257" r:id="rId5"/>
    <p:sldId id="2636" r:id="rId6"/>
    <p:sldId id="259" r:id="rId7"/>
    <p:sldId id="2637" r:id="rId8"/>
    <p:sldId id="2649" r:id="rId9"/>
    <p:sldId id="304" r:id="rId10"/>
    <p:sldId id="294" r:id="rId11"/>
    <p:sldId id="2648" r:id="rId12"/>
    <p:sldId id="260" r:id="rId13"/>
    <p:sldId id="298" r:id="rId14"/>
    <p:sldId id="301" r:id="rId15"/>
    <p:sldId id="2632" r:id="rId16"/>
    <p:sldId id="2642" r:id="rId17"/>
    <p:sldId id="281" r:id="rId18"/>
    <p:sldId id="2633" r:id="rId19"/>
    <p:sldId id="2650" r:id="rId20"/>
    <p:sldId id="293" r:id="rId21"/>
    <p:sldId id="300" r:id="rId22"/>
    <p:sldId id="2651" r:id="rId23"/>
    <p:sldId id="284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162" autoAdjust="0"/>
    <p:restoredTop sz="94660"/>
  </p:normalViewPr>
  <p:slideViewPr>
    <p:cSldViewPr snapToGrid="0">
      <p:cViewPr varScale="1">
        <p:scale>
          <a:sx n="75" d="100"/>
          <a:sy n="75" d="100"/>
        </p:scale>
        <p:origin x="612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2" d="100"/>
          <a:sy n="52" d="100"/>
        </p:scale>
        <p:origin x="2862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handoutMaster" Target="handoutMasters/handout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>
            <a:extLst>
              <a:ext uri="{FF2B5EF4-FFF2-40B4-BE49-F238E27FC236}">
                <a16:creationId xmlns:a16="http://schemas.microsoft.com/office/drawing/2014/main" id="{808373F4-15C3-4211-BE21-EC17290B2D1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BB273132-09F5-4BE0-BC0B-C98E84FBCE6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C6E07E-C741-49C1-837F-8EFAA1ABE142}" type="datetimeFigureOut">
              <a:rPr lang="vi-VN" smtClean="0"/>
              <a:t>13/10/2024</a:t>
            </a:fld>
            <a:endParaRPr lang="vi-VN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9AF54EB9-C2B4-46B1-96D0-C25D27CBC06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17736F26-2751-48EF-9F25-D7335F7DAA7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8E22B0-B3A3-4EDE-980E-4C24A7C09EC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9966527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88146F-EC84-4884-8F67-5AA34861068F}" type="datetimeFigureOut">
              <a:rPr lang="en-US" smtClean="0"/>
              <a:t>10/13/2024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7F3159-D132-4A80-BB20-CFB7A49D9E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34673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736507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3EC11-6B9A-4A70-A112-46CA8BB5CD9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52457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s://www.facebook.com/nkpowerskills" TargetMode="External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s://www.facebook.com/nkpowerskills" TargetMode="External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1477108" y="615462"/>
            <a:ext cx="2356338" cy="58029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1620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25FF94-436A-412F-84C1-836747AAFD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012F8F-0711-41AE-BF03-C0D7BBD922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28A8E2-9F3E-48D3-8981-514BE48AD1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EBA8338-B490-4D53-9E69-5D3C1CE52A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A0DE9-F4C7-4771-962B-1B3FE4A01F17}" type="datetimeFigureOut">
              <a:rPr lang="en-US" smtClean="0"/>
              <a:t>10/13/2024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84464D9-9948-4987-9527-7C89BE2CFF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9B9BE96-2774-44F2-9A52-CC432BB433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9DBA8-5E42-4B0C-A7FB-43988E177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09484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31A344-4DCB-4165-B0D2-87150D39B5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D7388E4-A740-4980-A0E9-9AD8402C6B5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68F599F-ABCB-4BFB-8BE6-11DAD797E0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0273A7-C200-4F09-B06F-168C937E3E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A0DE9-F4C7-4771-962B-1B3FE4A01F17}" type="datetimeFigureOut">
              <a:rPr lang="en-US" smtClean="0"/>
              <a:t>10/13/2024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028CF3-21CB-4154-9EA8-1043F5D405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F1860E-32BB-4C34-B8E0-E4755875E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9DBA8-5E42-4B0C-A7FB-43988E177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15552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E1215E-606B-4129-BBEF-C8376E46DD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5EFDB52-12F3-45A3-A26C-390DAAF4DD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DF9281-6579-4DDB-BE14-3080731991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A0DE9-F4C7-4771-962B-1B3FE4A01F17}" type="datetimeFigureOut">
              <a:rPr lang="en-US" smtClean="0"/>
              <a:t>10/13/2024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88D1AA-2EA8-4F20-B9F4-796E879C06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70E073-870C-4E04-BC1D-F0BFC7FCA1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9DBA8-5E42-4B0C-A7FB-43988E177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09487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0BF1693-B64D-4BE7-B234-F3A54150632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A612CAB-FFA6-4320-8E38-681C6B30AD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DF1C58-7E87-4235-A9AF-20B0239895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A0DE9-F4C7-4771-962B-1B3FE4A01F17}" type="datetimeFigureOut">
              <a:rPr lang="en-US" smtClean="0"/>
              <a:t>10/13/2024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7808EF-D98E-4B6E-8637-78A6D82479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C49F90-C46F-4CEA-ACC9-DE6F687EB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9DBA8-5E42-4B0C-A7FB-43988E177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8854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2447542"/>
      </p:ext>
    </p:extLst>
  </p:cSld>
  <p:clrMapOvr>
    <a:masterClrMapping/>
  </p:clrMapOvr>
  <p:transition spd="slow">
    <p:comb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7009165"/>
      </p:ext>
    </p:extLst>
  </p:cSld>
  <p:clrMapOvr>
    <a:masterClrMapping/>
  </p:clrMapOvr>
  <p:transition spd="slow">
    <p:comb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70" lvl="0" indent="-457178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40" lvl="1" indent="-423312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09" lvl="2" indent="-423312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278" lvl="3" indent="-423312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848" lvl="4" indent="-423312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418" lvl="5" indent="-423312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6987" lvl="6" indent="-423312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557" lvl="7" indent="-423312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126" lvl="8" indent="-423312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5767650"/>
      </p:ext>
    </p:extLst>
  </p:cSld>
  <p:clrMapOvr>
    <a:masterClrMapping/>
  </p:clrMapOvr>
  <p:transition spd="slow">
    <p:comb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70" lvl="0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40" lvl="1" indent="-406381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09" lvl="2" indent="-406381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278" lvl="3" indent="-406381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848" lvl="4" indent="-406381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418" lvl="5" indent="-406381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6987" lvl="6" indent="-406381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557" lvl="7" indent="-406381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126" lvl="8" indent="-406381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70" lvl="0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40" lvl="1" indent="-406381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09" lvl="2" indent="-406381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278" lvl="3" indent="-406381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848" lvl="4" indent="-406381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418" lvl="5" indent="-406381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6987" lvl="6" indent="-406381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557" lvl="7" indent="-406381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126" lvl="8" indent="-406381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1469731"/>
      </p:ext>
    </p:extLst>
  </p:cSld>
  <p:clrMapOvr>
    <a:masterClrMapping/>
  </p:clrMapOvr>
  <p:transition spd="slow">
    <p:comb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18344"/>
      </p:ext>
    </p:extLst>
  </p:cSld>
  <p:clrMapOvr>
    <a:masterClrMapping/>
  </p:clrMapOvr>
  <p:transition spd="slow">
    <p:comb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70" lvl="0" indent="-406381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40" lvl="1" indent="-406381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09" lvl="2" indent="-406381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278" lvl="3" indent="-406381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848" lvl="4" indent="-406381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418" lvl="5" indent="-406381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6987" lvl="6" indent="-406381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557" lvl="7" indent="-406381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126" lvl="8" indent="-406381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2738363"/>
      </p:ext>
    </p:extLst>
  </p:cSld>
  <p:clrMapOvr>
    <a:masterClrMapping/>
  </p:clrMapOvr>
  <p:transition spd="slow">
    <p:comb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36809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3551274"/>
      </p:ext>
    </p:extLst>
  </p:cSld>
  <p:clrMapOvr>
    <a:masterClrMapping/>
  </p:clrMapOvr>
  <p:transition spd="slow">
    <p:comb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70" lvl="0" indent="-457178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40" lvl="1" indent="-423312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09" lvl="2" indent="-423312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278" lvl="3" indent="-423312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848" lvl="4" indent="-423312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418" lvl="5" indent="-423312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6987" lvl="6" indent="-423312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557" lvl="7" indent="-423312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126" lvl="8" indent="-423312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2126334"/>
      </p:ext>
    </p:extLst>
  </p:cSld>
  <p:clrMapOvr>
    <a:masterClrMapping/>
  </p:clrMapOvr>
  <p:transition spd="slow">
    <p:comb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70" lvl="0" indent="-30478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5293016"/>
      </p:ext>
    </p:extLst>
  </p:cSld>
  <p:clrMapOvr>
    <a:masterClrMapping/>
  </p:clrMapOvr>
  <p:transition spd="slow">
    <p:comb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70" lvl="0" indent="-457178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40" lvl="1" indent="-423312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09" lvl="2" indent="-423312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278" lvl="3" indent="-423312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848" lvl="4" indent="-423312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418" lvl="5" indent="-423312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6987" lvl="6" indent="-423312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557" lvl="7" indent="-423312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126" lvl="8" indent="-423312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0522664"/>
      </p:ext>
    </p:extLst>
  </p:cSld>
  <p:clrMapOvr>
    <a:masterClrMapping/>
  </p:clrMapOvr>
  <p:transition spd="slow">
    <p:comb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6742095"/>
      </p:ext>
    </p:extLst>
  </p:cSld>
  <p:clrMapOvr>
    <a:masterClrMapping/>
  </p:clrMapOvr>
  <p:transition spd="slow">
    <p:comb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8A327F-81D7-4126-85C5-15C0D509BB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374B581-A09A-410F-BC05-62E1F9C735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574BAC-7B84-458D-9220-7C126DDA98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A0DE9-F4C7-4771-962B-1B3FE4A01F17}" type="datetimeFigureOut">
              <a:rPr lang="en-US" smtClean="0"/>
              <a:t>10/13/2024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71C044-E3E0-44C2-86DB-D84B22E147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D54D6F-0E8A-47AF-A09B-F2A6298007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9DBA8-5E42-4B0C-A7FB-43988E177816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hlinkClick r:id="rId2"/>
            <a:extLst>
              <a:ext uri="{FF2B5EF4-FFF2-40B4-BE49-F238E27FC236}">
                <a16:creationId xmlns:a16="http://schemas.microsoft.com/office/drawing/2014/main" id="{21743DE7-69FA-47B1-B38F-69A31C788E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78629" r="49500"/>
          <a:stretch/>
        </p:blipFill>
        <p:spPr>
          <a:xfrm>
            <a:off x="0" y="-2810977"/>
            <a:ext cx="12192000" cy="207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8136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9CC0BE-12BB-43E1-9ABB-4151FECDA1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CDC680-3B9C-4C51-9AA7-2101391113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8482F4-FB21-4DCF-AD00-C1C0CCB282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A0DE9-F4C7-4771-962B-1B3FE4A01F17}" type="datetimeFigureOut">
              <a:rPr lang="en-US" smtClean="0"/>
              <a:t>10/13/2024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230D3C-9B85-4CD9-9393-9EFF2692EE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AFBD30-EFB0-4176-9CDC-50BEC04623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9DBA8-5E42-4B0C-A7FB-43988E177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58543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74186A-0217-440C-86C5-1B9CB609A5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33E21A-AD8E-46F3-85B2-6849C50C45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FC4DE9-5A2C-486A-BFAD-1507940F9E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A0DE9-F4C7-4771-962B-1B3FE4A01F17}" type="datetimeFigureOut">
              <a:rPr lang="en-US" smtClean="0"/>
              <a:t>10/13/2024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CD6435-106F-4ACF-BC86-79B2803222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6BBA3E-1A6C-4349-AEC8-646AD2CD59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9DBA8-5E42-4B0C-A7FB-43988E177816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hlinkClick r:id="rId2"/>
            <a:extLst>
              <a:ext uri="{FF2B5EF4-FFF2-40B4-BE49-F238E27FC236}">
                <a16:creationId xmlns:a16="http://schemas.microsoft.com/office/drawing/2014/main" id="{830C9265-4194-4513-935D-827D77AA1F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78629" r="49500"/>
          <a:stretch/>
        </p:blipFill>
        <p:spPr>
          <a:xfrm>
            <a:off x="0" y="-2810977"/>
            <a:ext cx="12192000" cy="207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2554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5BDA86-0968-4DFD-A3F1-2B728153A3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6053AE-2048-4C9D-A74B-B55E49D764F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849F789-211B-4DDB-9223-C582B364E5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4D70FC-DC5F-44F7-8F0B-F540821C18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A0DE9-F4C7-4771-962B-1B3FE4A01F17}" type="datetimeFigureOut">
              <a:rPr lang="en-US" smtClean="0"/>
              <a:t>10/13/2024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745741-3AA7-4F32-B2D5-0F1040D73B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D20DF8-2704-4470-B445-CC9779D62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9DBA8-5E42-4B0C-A7FB-43988E177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7150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FBCF71-CB77-4F03-BC32-14319BBF74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A490A0-C51F-4AEA-8900-201015D5EF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449F79-BA40-4669-BDB5-4CF0ACC75C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EE9179D-F2A1-4F22-ABCB-2A69C88D6A6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F8B8E59-2F19-46FB-820D-36F8DD000D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762DF71-C6F9-4FA4-B13D-E640E0D6A2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A0DE9-F4C7-4771-962B-1B3FE4A01F17}" type="datetimeFigureOut">
              <a:rPr lang="en-US" smtClean="0"/>
              <a:t>10/13/2024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19E5557-9DB2-4ADE-B31F-BF42A1A220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5B5B0B1-BF82-487B-BE78-776B680799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9DBA8-5E42-4B0C-A7FB-43988E177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33752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3BDE6F-DBA5-4CF4-AA47-E05B2CCF45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0DDBB63-5AEE-4882-9EB0-5E8E686862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A0DE9-F4C7-4771-962B-1B3FE4A01F17}" type="datetimeFigureOut">
              <a:rPr lang="en-US" smtClean="0"/>
              <a:t>10/13/2024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D19861-E5C6-4BA0-A4A6-EEDD9B0F4A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9F3AEE9-6D0D-4A71-AA13-07D836D6E9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9DBA8-5E42-4B0C-A7FB-43988E177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99886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8AAA8F-E5D2-4AB8-B7DB-DDF429038A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A0DE9-F4C7-4771-962B-1B3FE4A01F17}" type="datetimeFigureOut">
              <a:rPr lang="en-US" smtClean="0"/>
              <a:t>10/13/2024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B84748D-DF3D-4127-909B-3E43458FDC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79C680-8827-4BD3-8FE3-0D54C76F8E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9DBA8-5E42-4B0C-A7FB-43988E177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52485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5D5E49FD-7635-F1EB-8C4F-FAC769DDFD09}"/>
              </a:ext>
            </a:extLst>
          </p:cNvPr>
          <p:cNvSpPr txBox="1"/>
          <p:nvPr userDrawn="1"/>
        </p:nvSpPr>
        <p:spPr>
          <a:xfrm>
            <a:off x="0" y="-8045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感谢您下载包图网平台上提供的</a:t>
            </a:r>
            <a:r>
              <a:rPr kumimoji="0" lang="en-US" altLang="zh-CN" sz="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PPT</a:t>
            </a:r>
            <a:r>
              <a:rPr kumimoji="0" lang="zh-CN" altLang="en-US" sz="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ibaotu.com</a:t>
            </a: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57EDE587-C76F-4046-BF11-10210BE07B84}"/>
              </a:ext>
            </a:extLst>
          </p:cNvPr>
          <p:cNvGrpSpPr/>
          <p:nvPr userDrawn="1"/>
        </p:nvGrpSpPr>
        <p:grpSpPr>
          <a:xfrm>
            <a:off x="-9832" y="-9832"/>
            <a:ext cx="12281033" cy="6934450"/>
            <a:chOff x="-9832" y="-9832"/>
            <a:chExt cx="12281033" cy="693445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CD8677B-0C46-40CC-8C62-854F6596D4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20" r="9835" b="2652"/>
            <a:stretch/>
          </p:blipFill>
          <p:spPr>
            <a:xfrm rot="5400000" flipH="1">
              <a:off x="2667001" y="-2667000"/>
              <a:ext cx="6858001" cy="12192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5565CE16-27C6-4466-8ACE-EDB9F88601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426" t="35653" r="1115" b="53484"/>
            <a:stretch/>
          </p:blipFill>
          <p:spPr>
            <a:xfrm flipV="1">
              <a:off x="2012930" y="5364914"/>
              <a:ext cx="1593124" cy="1406514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363154A0-5BD0-4DB5-968F-4DD42117FD1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426" t="35653" r="1115" b="53484"/>
            <a:stretch/>
          </p:blipFill>
          <p:spPr>
            <a:xfrm>
              <a:off x="5896440" y="98650"/>
              <a:ext cx="1593124" cy="1406514"/>
            </a:xfrm>
            <a:prstGeom prst="rect">
              <a:avLst/>
            </a:prstGeom>
          </p:spPr>
        </p:pic>
        <p:sp>
          <p:nvSpPr>
            <p:cNvPr id="8" name="Rectangle 4">
              <a:extLst>
                <a:ext uri="{FF2B5EF4-FFF2-40B4-BE49-F238E27FC236}">
                  <a16:creationId xmlns:a16="http://schemas.microsoft.com/office/drawing/2014/main" id="{B5BC359E-30A9-4FA8-8FFE-3CA07C530DA1}"/>
                </a:ext>
              </a:extLst>
            </p:cNvPr>
            <p:cNvSpPr/>
            <p:nvPr/>
          </p:nvSpPr>
          <p:spPr>
            <a:xfrm>
              <a:off x="362174" y="507324"/>
              <a:ext cx="11467651" cy="584335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F5EE8D55-B3A2-4C51-8981-6A1BC65F21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320" t="2983" r="24916" b="73218"/>
            <a:stretch/>
          </p:blipFill>
          <p:spPr>
            <a:xfrm>
              <a:off x="-9832" y="-9832"/>
              <a:ext cx="1717264" cy="1623479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683C5D43-D5A8-42D3-B823-8A24F0C5351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908" t="27382" r="49380" b="63582"/>
            <a:stretch/>
          </p:blipFill>
          <p:spPr>
            <a:xfrm flipH="1">
              <a:off x="9789459" y="5896215"/>
              <a:ext cx="2481742" cy="1028403"/>
            </a:xfrm>
            <a:prstGeom prst="rect">
              <a:avLst/>
            </a:prstGeom>
          </p:spPr>
        </p:pic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6CCBEB36-BAF6-42DD-9975-A20D0C6587E8}"/>
                </a:ext>
              </a:extLst>
            </p:cNvPr>
            <p:cNvSpPr txBox="1"/>
            <p:nvPr/>
          </p:nvSpPr>
          <p:spPr>
            <a:xfrm>
              <a:off x="1556179" y="637116"/>
              <a:ext cx="2498471" cy="523220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E26B71"/>
                  </a:solidFill>
                  <a:effectLst/>
                  <a:uLnTx/>
                  <a:uFillTx/>
                  <a:latin typeface="印品丫丫体-D版" panose="02010601030101010101" pitchFamily="2" charset="-122"/>
                  <a:ea typeface="印品丫丫体-D版" panose="02010601030101010101" pitchFamily="2" charset="-122"/>
                  <a:cs typeface="+mn-cs"/>
                </a:rPr>
                <a:t>请输入标题</a:t>
              </a:r>
            </a:p>
          </p:txBody>
        </p:sp>
      </p:grpSp>
      <p:sp>
        <p:nvSpPr>
          <p:cNvPr id="12" name="Rectangle 11"/>
          <p:cNvSpPr/>
          <p:nvPr userDrawn="1"/>
        </p:nvSpPr>
        <p:spPr>
          <a:xfrm>
            <a:off x="1477108" y="615462"/>
            <a:ext cx="2356338" cy="58029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64507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mc:AlternateContent xmlns:mc="http://schemas.openxmlformats.org/markup-compatibility/2006" xmlns:p14="http://schemas.microsoft.com/office/powerpoint/2010/main">
    <mc:Choice Requires="p14">
      <p:transition spd="slow" p14:dur="3500" advClick="0" advTm="3000">
        <p:random/>
      </p:transition>
    </mc:Choice>
    <mc:Fallback xmlns="">
      <p:transition spd="slow" advClick="0" advTm="3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51C2EE14-C971-5635-E918-5F00C2F8A556}"/>
              </a:ext>
            </a:extLst>
          </p:cNvPr>
          <p:cNvSpPr txBox="1"/>
          <p:nvPr userDrawn="1"/>
        </p:nvSpPr>
        <p:spPr>
          <a:xfrm>
            <a:off x="0" y="-8045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3BC105-C927-4B7D-9C20-2397A3D172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785D4D-BC54-4E9D-9653-58F04679A5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9A542E-D4BC-4D77-BDB8-A0222C985CA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DA0DE9-F4C7-4771-962B-1B3FE4A01F17}" type="datetimeFigureOut">
              <a:rPr lang="en-US" smtClean="0"/>
              <a:t>10/13/2024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549D8C-4723-4B8F-8424-356BA2EFDE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BE3723-E55B-4156-A1E2-983B2D4858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C9DBA8-5E42-4B0C-A7FB-43988E177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31017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E0F2A88D-67C0-D911-E8A4-B8B4A2F7F8D5}"/>
              </a:ext>
            </a:extLst>
          </p:cNvPr>
          <p:cNvSpPr txBox="1"/>
          <p:nvPr userDrawn="1"/>
        </p:nvSpPr>
        <p:spPr>
          <a:xfrm>
            <a:off x="0" y="-8045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262568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transition spd="slow">
    <p:comb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2.jpeg"/><Relationship Id="rId4" Type="http://schemas.openxmlformats.org/officeDocument/2006/relationships/image" Target="../media/image30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3.png"/><Relationship Id="rId4" Type="http://schemas.openxmlformats.org/officeDocument/2006/relationships/image" Target="../media/image27.em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g"/><Relationship Id="rId13" Type="http://schemas.openxmlformats.org/officeDocument/2006/relationships/image" Target="../media/image44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12" Type="http://schemas.microsoft.com/office/2007/relationships/hdphoto" Target="../media/hdphoto1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8.png"/><Relationship Id="rId11" Type="http://schemas.openxmlformats.org/officeDocument/2006/relationships/image" Target="../media/image43.png"/><Relationship Id="rId5" Type="http://schemas.openxmlformats.org/officeDocument/2006/relationships/image" Target="../media/image37.png"/><Relationship Id="rId10" Type="http://schemas.openxmlformats.org/officeDocument/2006/relationships/image" Target="../media/image42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1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10" Type="http://schemas.openxmlformats.org/officeDocument/2006/relationships/image" Target="../media/image46.png"/><Relationship Id="rId4" Type="http://schemas.openxmlformats.org/officeDocument/2006/relationships/image" Target="../media/image47.png"/><Relationship Id="rId9" Type="http://schemas.openxmlformats.org/officeDocument/2006/relationships/image" Target="../media/image5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png"/><Relationship Id="rId4" Type="http://schemas.openxmlformats.org/officeDocument/2006/relationships/image" Target="../media/image27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emf"/><Relationship Id="rId4" Type="http://schemas.openxmlformats.org/officeDocument/2006/relationships/image" Target="../media/image28.em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slide" Target="slide7.xml"/><Relationship Id="rId3" Type="http://schemas.openxmlformats.org/officeDocument/2006/relationships/audio" Target="../media/audio2.wav"/><Relationship Id="rId7" Type="http://schemas.openxmlformats.org/officeDocument/2006/relationships/slide" Target="slide3.xml"/><Relationship Id="rId12" Type="http://schemas.openxmlformats.org/officeDocument/2006/relationships/image" Target="../media/image1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1.gif"/><Relationship Id="rId11" Type="http://schemas.openxmlformats.org/officeDocument/2006/relationships/slide" Target="slide5.xml"/><Relationship Id="rId5" Type="http://schemas.openxmlformats.org/officeDocument/2006/relationships/slide" Target="slide8.xml"/><Relationship Id="rId10" Type="http://schemas.openxmlformats.org/officeDocument/2006/relationships/image" Target="../media/image13.png"/><Relationship Id="rId4" Type="http://schemas.openxmlformats.org/officeDocument/2006/relationships/image" Target="../media/image10.png"/><Relationship Id="rId9" Type="http://schemas.openxmlformats.org/officeDocument/2006/relationships/slide" Target="slide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2.em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1.emf"/><Relationship Id="rId5" Type="http://schemas.openxmlformats.org/officeDocument/2006/relationships/image" Target="../media/image20.png"/><Relationship Id="rId4" Type="http://schemas.openxmlformats.org/officeDocument/2006/relationships/image" Target="../media/image58.emf"/><Relationship Id="rId9" Type="http://schemas.openxmlformats.org/officeDocument/2006/relationships/image" Target="../media/image6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slide" Target="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6.png"/><Relationship Id="rId5" Type="http://schemas.openxmlformats.org/officeDocument/2006/relationships/image" Target="../media/image17.png"/><Relationship Id="rId4" Type="http://schemas.openxmlformats.org/officeDocument/2006/relationships/slide" Target="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6.png"/><Relationship Id="rId5" Type="http://schemas.openxmlformats.org/officeDocument/2006/relationships/image" Target="../media/image18.png"/><Relationship Id="rId4" Type="http://schemas.openxmlformats.org/officeDocument/2006/relationships/slide" Target="slide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3.emf"/><Relationship Id="rId5" Type="http://schemas.openxmlformats.org/officeDocument/2006/relationships/image" Target="../media/image22.emf"/><Relationship Id="rId4" Type="http://schemas.openxmlformats.org/officeDocument/2006/relationships/image" Target="../media/image21.emf"/><Relationship Id="rId9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7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doraemon wallpaper,residential  area,house,home,property,green,illustration,real estate,natural  landscape,cartoon,neighbourhood, #1044039 - Wallpaperkiss">
            <a:extLst>
              <a:ext uri="{FF2B5EF4-FFF2-40B4-BE49-F238E27FC236}">
                <a16:creationId xmlns:a16="http://schemas.microsoft.com/office/drawing/2014/main" id="{31D959BC-F1D2-45FE-8A02-4EB8AB9792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83" b="13383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0CA23FD-7812-4A6F-A1D9-C8D796DA68D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8473" r="25393"/>
          <a:stretch/>
        </p:blipFill>
        <p:spPr>
          <a:xfrm>
            <a:off x="5656055" y="0"/>
            <a:ext cx="6535946" cy="2960877"/>
          </a:xfrm>
          <a:prstGeom prst="rect">
            <a:avLst/>
          </a:prstGeom>
        </p:spPr>
      </p:pic>
      <p:pic>
        <p:nvPicPr>
          <p:cNvPr id="1026" name="Picture 2" descr="Download Nobi Child Nobita Cartoon Doraemon PNG Download Free HQ PNG Image  | FreePNGImg">
            <a:extLst>
              <a:ext uri="{FF2B5EF4-FFF2-40B4-BE49-F238E27FC236}">
                <a16:creationId xmlns:a16="http://schemas.microsoft.com/office/drawing/2014/main" id="{3D0F50FD-8CD3-4F6F-A18D-771F3B9686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8055" y="1499980"/>
            <a:ext cx="9696665" cy="5197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91FA7AC-4284-413E-9473-45D7D8556B25}"/>
              </a:ext>
            </a:extLst>
          </p:cNvPr>
          <p:cNvSpPr txBox="1"/>
          <p:nvPr/>
        </p:nvSpPr>
        <p:spPr>
          <a:xfrm>
            <a:off x="6705601" y="1499980"/>
            <a:ext cx="5486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 w="19050">
                  <a:solidFill>
                    <a:prstClr val="white"/>
                  </a:solidFill>
                </a:ln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UTM Futura Extra" panose="02040603050506020204" pitchFamily="18" charset="0"/>
                <a:ea typeface="+mn-ea"/>
                <a:cs typeface="+mn-cs"/>
              </a:rPr>
              <a:t>MẢNH GHÉP</a:t>
            </a:r>
          </a:p>
        </p:txBody>
      </p:sp>
      <p:pic>
        <p:nvPicPr>
          <p:cNvPr id="1030" name="Picture 6" descr="100+ hình ảnh doremon yasuo - hinhanhsieudep.net">
            <a:extLst>
              <a:ext uri="{FF2B5EF4-FFF2-40B4-BE49-F238E27FC236}">
                <a16:creationId xmlns:a16="http://schemas.microsoft.com/office/drawing/2014/main" id="{774CE22B-387C-4B5E-BF1F-31EEC31C81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4345" y="246826"/>
            <a:ext cx="5817655" cy="1206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0412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3.33333E-6 L 0 -0.07223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8D793BA5-8222-4213-AEFF-02FEB2E497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14" y="0"/>
            <a:ext cx="12215813" cy="685800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FA3A6D4F-9D67-4B20-B500-8294818B73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0029" y="-3830874"/>
            <a:ext cx="8751940" cy="1178142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25FA937B-5AA6-47C9-A540-2227B4250C78}"/>
              </a:ext>
            </a:extLst>
          </p:cNvPr>
          <p:cNvGrpSpPr/>
          <p:nvPr/>
        </p:nvGrpSpPr>
        <p:grpSpPr>
          <a:xfrm>
            <a:off x="1986642" y="268652"/>
            <a:ext cx="8559437" cy="903887"/>
            <a:chOff x="1905000" y="450289"/>
            <a:chExt cx="8382000" cy="1530912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B96785F7-945F-4188-8562-550076C4A763}"/>
                </a:ext>
              </a:extLst>
            </p:cNvPr>
            <p:cNvGrpSpPr/>
            <p:nvPr/>
          </p:nvGrpSpPr>
          <p:grpSpPr>
            <a:xfrm>
              <a:off x="1905000" y="450289"/>
              <a:ext cx="8382000" cy="1530912"/>
              <a:chOff x="2368419" y="-1613946"/>
              <a:chExt cx="7346706" cy="1338736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5" name="Rectangle: Diagonal Corners Rounded 4">
                <a:extLst>
                  <a:ext uri="{FF2B5EF4-FFF2-40B4-BE49-F238E27FC236}">
                    <a16:creationId xmlns:a16="http://schemas.microsoft.com/office/drawing/2014/main" id="{904F1DB8-4EB6-4756-9B94-F17BA31994BF}"/>
                  </a:ext>
                </a:extLst>
              </p:cNvPr>
              <p:cNvSpPr/>
              <p:nvPr/>
            </p:nvSpPr>
            <p:spPr>
              <a:xfrm>
                <a:off x="2453058" y="-1512534"/>
                <a:ext cx="7262067" cy="1237324"/>
              </a:xfrm>
              <a:prstGeom prst="round2DiagRect">
                <a:avLst>
                  <a:gd name="adj1" fmla="val 50000"/>
                  <a:gd name="adj2" fmla="val 13343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" name="Rectangle: Diagonal Corners Rounded 39">
                <a:extLst>
                  <a:ext uri="{FF2B5EF4-FFF2-40B4-BE49-F238E27FC236}">
                    <a16:creationId xmlns:a16="http://schemas.microsoft.com/office/drawing/2014/main" id="{BD0EAFBE-2AE9-489B-9B30-E923BA2D6D06}"/>
                  </a:ext>
                </a:extLst>
              </p:cNvPr>
              <p:cNvSpPr/>
              <p:nvPr/>
            </p:nvSpPr>
            <p:spPr>
              <a:xfrm>
                <a:off x="2368419" y="-1613946"/>
                <a:ext cx="7262067" cy="1237323"/>
              </a:xfrm>
              <a:prstGeom prst="round2DiagRect">
                <a:avLst>
                  <a:gd name="adj1" fmla="val 50000"/>
                  <a:gd name="adj2" fmla="val 13343"/>
                </a:avLst>
              </a:prstGeom>
              <a:noFill/>
              <a:ln w="50800">
                <a:solidFill>
                  <a:srgbClr val="FFC23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AE409B3E-F450-4FFE-8A25-9B7B5F82D1F8}"/>
                </a:ext>
              </a:extLst>
            </p:cNvPr>
            <p:cNvSpPr txBox="1"/>
            <p:nvPr/>
          </p:nvSpPr>
          <p:spPr>
            <a:xfrm>
              <a:off x="1929967" y="566259"/>
              <a:ext cx="8285434" cy="656636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7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</a:rPr>
                <a:t>1. </a:t>
              </a: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</a:rPr>
                <a:t>Quan sát hình và cho biết :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37" name="Speech Bubble: Rectangle with Corners Rounded 36">
            <a:extLst>
              <a:ext uri="{FF2B5EF4-FFF2-40B4-BE49-F238E27FC236}">
                <a16:creationId xmlns:a16="http://schemas.microsoft.com/office/drawing/2014/main" id="{20309285-FFB2-44BB-8FE9-DA9D18132987}"/>
              </a:ext>
            </a:extLst>
          </p:cNvPr>
          <p:cNvSpPr/>
          <p:nvPr/>
        </p:nvSpPr>
        <p:spPr>
          <a:xfrm flipH="1">
            <a:off x="5974080" y="1917431"/>
            <a:ext cx="6035040" cy="1047805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địa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chức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Speech Bubble: Rectangle with Corners Rounded 41">
            <a:extLst>
              <a:ext uri="{FF2B5EF4-FFF2-40B4-BE49-F238E27FC236}">
                <a16:creationId xmlns:a16="http://schemas.microsoft.com/office/drawing/2014/main" id="{BA021AB0-56A6-40A8-82CE-F8DA8D1D3152}"/>
              </a:ext>
            </a:extLst>
          </p:cNvPr>
          <p:cNvSpPr/>
          <p:nvPr/>
        </p:nvSpPr>
        <p:spPr>
          <a:xfrm flipH="1">
            <a:off x="6578045" y="3523148"/>
            <a:ext cx="5431075" cy="1047805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Ý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nghĩa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Speech Bubble: Rectangle with Corners Rounded 42">
            <a:extLst>
              <a:ext uri="{FF2B5EF4-FFF2-40B4-BE49-F238E27FC236}">
                <a16:creationId xmlns:a16="http://schemas.microsoft.com/office/drawing/2014/main" id="{F6AFFC89-B360-443B-BD34-45DC88E4A956}"/>
              </a:ext>
            </a:extLst>
          </p:cNvPr>
          <p:cNvSpPr/>
          <p:nvPr/>
        </p:nvSpPr>
        <p:spPr>
          <a:xfrm flipH="1">
            <a:off x="6578045" y="5059632"/>
            <a:ext cx="5431075" cy="1047805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xét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tham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2" descr="https://f6-zpcloud.zdn.vn/3924052680177004357/30450599909f57c10e8e.jpg">
            <a:extLst>
              <a:ext uri="{FF2B5EF4-FFF2-40B4-BE49-F238E27FC236}">
                <a16:creationId xmlns:a16="http://schemas.microsoft.com/office/drawing/2014/main" id="{3FE56853-5A4C-46D1-ACAF-851635E8B5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878" y="1573225"/>
            <a:ext cx="4848011" cy="4947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96588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42" grpId="0" animBg="1"/>
      <p:bldP spid="4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4A66DE39-8E0B-4C37-9516-1B5603FE64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1403"/>
            <a:ext cx="12215813" cy="6858000"/>
          </a:xfrm>
          <a:prstGeom prst="rect">
            <a:avLst/>
          </a:prstGeom>
        </p:spPr>
      </p:pic>
      <p:sp>
        <p:nvSpPr>
          <p:cNvPr id="6" name="Flowchart: Alternate Process 5">
            <a:extLst>
              <a:ext uri="{FF2B5EF4-FFF2-40B4-BE49-F238E27FC236}">
                <a16:creationId xmlns:a16="http://schemas.microsoft.com/office/drawing/2014/main" id="{14F8F042-CDF5-4971-8B05-45BB657CD27F}"/>
              </a:ext>
            </a:extLst>
          </p:cNvPr>
          <p:cNvSpPr/>
          <p:nvPr/>
        </p:nvSpPr>
        <p:spPr>
          <a:xfrm>
            <a:off x="4917440" y="4831069"/>
            <a:ext cx="5105063" cy="1608849"/>
          </a:xfrm>
          <a:prstGeom prst="flowChartAlternateProcess">
            <a:avLst/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DB923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Các bạn rất tích cực và hào hứng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DB923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D4FB897-1F53-4F38-810B-72D48793A6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44480" y="4484691"/>
            <a:ext cx="1883841" cy="2406894"/>
          </a:xfrm>
          <a:prstGeom prst="rect">
            <a:avLst/>
          </a:prstGeom>
        </p:spPr>
      </p:pic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F05EBE59-6458-40F2-9EFF-212C108A6CD2}"/>
              </a:ext>
            </a:extLst>
          </p:cNvPr>
          <p:cNvSpPr/>
          <p:nvPr/>
        </p:nvSpPr>
        <p:spPr>
          <a:xfrm>
            <a:off x="4647390" y="1272550"/>
            <a:ext cx="7371675" cy="1369398"/>
          </a:xfrm>
          <a:prstGeom prst="wedgeRoundRectCallout">
            <a:avLst>
              <a:gd name="adj1" fmla="val 33837"/>
              <a:gd name="adj2" fmla="val 4644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toàn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giao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chức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sân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endParaRPr lang="en-US" sz="3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6A7E6AD-5E08-424B-922C-C9221C63D8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2400" y="46896"/>
            <a:ext cx="7010400" cy="943704"/>
          </a:xfrm>
          <a:prstGeom prst="rect">
            <a:avLst/>
          </a:prstGeom>
        </p:spPr>
      </p:pic>
      <p:sp>
        <p:nvSpPr>
          <p:cNvPr id="16" name="Flowchart: Alternate Process 15">
            <a:extLst>
              <a:ext uri="{FF2B5EF4-FFF2-40B4-BE49-F238E27FC236}">
                <a16:creationId xmlns:a16="http://schemas.microsoft.com/office/drawing/2014/main" id="{84F5EE0E-AF7E-473F-8724-000ABC23ECF3}"/>
              </a:ext>
            </a:extLst>
          </p:cNvPr>
          <p:cNvSpPr/>
          <p:nvPr/>
        </p:nvSpPr>
        <p:spPr>
          <a:xfrm>
            <a:off x="4330145" y="2967077"/>
            <a:ext cx="6918212" cy="1538863"/>
          </a:xfrm>
          <a:prstGeom prst="flowChartAlternateProcess">
            <a:avLst/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200" b="1" dirty="0">
                <a:solidFill>
                  <a:srgbClr val="FF0000"/>
                </a:solidFill>
                <a:latin typeface="Calibri" panose="020F0502020204030204"/>
              </a:rPr>
              <a:t>Hoạt động này giúp chúng em có thêm hiểu biết về biển báo giao thông về cách đảm bảo an toàn khi đi đường. </a:t>
            </a:r>
          </a:p>
        </p:txBody>
      </p:sp>
      <p:pic>
        <p:nvPicPr>
          <p:cNvPr id="11" name="Picture 2" descr="https://f6-zpcloud.zdn.vn/3924052680177004357/30450599909f57c10e8e.jpg">
            <a:extLst>
              <a:ext uri="{FF2B5EF4-FFF2-40B4-BE49-F238E27FC236}">
                <a16:creationId xmlns:a16="http://schemas.microsoft.com/office/drawing/2014/main" id="{4006DD9D-73B5-44F7-90BD-9AA8520814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935" y="1843733"/>
            <a:ext cx="3984275" cy="4066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57876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 animBg="1"/>
      <p:bldP spid="1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B62F3B9-C78F-4098-8D35-FB49C2B2FD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14" y="0"/>
            <a:ext cx="12215813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D038CE0-6875-466E-B5CD-77C95F6DE8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38400" y="2161541"/>
            <a:ext cx="7315200" cy="251314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D8CA188-944A-4935-8354-04BDCAF46F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39200" y="2161541"/>
            <a:ext cx="2209800" cy="319224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2CE9E74-F9A3-4086-94AD-6B8866FCA4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38400" y="2527953"/>
            <a:ext cx="6857310" cy="2146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76303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9959" y="2421936"/>
            <a:ext cx="6328196" cy="3895682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1963220" y="1011115"/>
            <a:ext cx="7740749" cy="1597969"/>
            <a:chOff x="2834951" y="2454441"/>
            <a:chExt cx="6527410" cy="1445569"/>
          </a:xfrm>
        </p:grpSpPr>
        <p:grpSp>
          <p:nvGrpSpPr>
            <p:cNvPr id="19" name="组合 23">
              <a:extLst>
                <a:ext uri="{FF2B5EF4-FFF2-40B4-BE49-F238E27FC236}">
                  <a16:creationId xmlns:a16="http://schemas.microsoft.com/office/drawing/2014/main" id="{49B113B0-5E23-7F49-83C8-BCE11D7717E7}"/>
                </a:ext>
              </a:extLst>
            </p:cNvPr>
            <p:cNvGrpSpPr/>
            <p:nvPr/>
          </p:nvGrpSpPr>
          <p:grpSpPr>
            <a:xfrm>
              <a:off x="3272589" y="2454441"/>
              <a:ext cx="5753997" cy="1445569"/>
              <a:chOff x="3314700" y="5609052"/>
              <a:chExt cx="5391342" cy="683644"/>
            </a:xfrm>
          </p:grpSpPr>
          <p:sp>
            <p:nvSpPr>
              <p:cNvPr id="21" name="圆角矩形 25">
                <a:extLst>
                  <a:ext uri="{FF2B5EF4-FFF2-40B4-BE49-F238E27FC236}">
                    <a16:creationId xmlns:a16="http://schemas.microsoft.com/office/drawing/2014/main" id="{CA36C027-08BE-4A41-9C7C-16244FA35A57}"/>
                  </a:ext>
                </a:extLst>
              </p:cNvPr>
              <p:cNvSpPr/>
              <p:nvPr/>
            </p:nvSpPr>
            <p:spPr>
              <a:xfrm>
                <a:off x="3410142" y="5676072"/>
                <a:ext cx="5295900" cy="616624"/>
              </a:xfrm>
              <a:prstGeom prst="roundRect">
                <a:avLst/>
              </a:prstGeom>
              <a:solidFill>
                <a:srgbClr val="F2757A"/>
              </a:solidFill>
              <a:ln w="12700" cap="flat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107号-萌趣欢乐体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2" name="圆角矩形 26">
                <a:extLst>
                  <a:ext uri="{FF2B5EF4-FFF2-40B4-BE49-F238E27FC236}">
                    <a16:creationId xmlns:a16="http://schemas.microsoft.com/office/drawing/2014/main" id="{9DF50746-06D8-0F47-A92A-F905C5A2DAB2}"/>
                  </a:ext>
                </a:extLst>
              </p:cNvPr>
              <p:cNvSpPr/>
              <p:nvPr/>
            </p:nvSpPr>
            <p:spPr>
              <a:xfrm>
                <a:off x="3314700" y="5609052"/>
                <a:ext cx="5295900" cy="645899"/>
              </a:xfrm>
              <a:prstGeom prst="roundRect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107号-萌趣欢乐体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20" name="TextBox 19"/>
            <p:cNvSpPr txBox="1"/>
            <p:nvPr/>
          </p:nvSpPr>
          <p:spPr>
            <a:xfrm>
              <a:off x="2834951" y="2871088"/>
              <a:ext cx="6527410" cy="5846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3 AllRoundGothic" panose="020B0703020202020104" pitchFamily="34" charset="0"/>
                </a:rPr>
                <a:t>Trò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3 AllRoundGothic" panose="020B07030202020201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3 AllRoundGothic" panose="020B0703020202020104" pitchFamily="34" charset="0"/>
                </a:rPr>
                <a:t>chơi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3 AllRoundGothic" panose="020B0703020202020104" pitchFamily="34" charset="0"/>
                </a:rPr>
                <a:t>: Ai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3 AllRoundGothic" panose="020B0703020202020104" pitchFamily="34" charset="0"/>
                </a:rPr>
                <a:t>nhanh</a:t>
              </a:r>
              <a:r>
                <a:rPr lang="en-US" sz="3600" dirty="0">
                  <a:solidFill>
                    <a:srgbClr val="FF0000"/>
                  </a:solidFill>
                  <a:latin typeface="#9Slide03 AllRoundGothic" panose="020B0703020202020104" pitchFamily="34" charset="0"/>
                </a:rPr>
                <a:t>, ai </a:t>
              </a:r>
              <a:r>
                <a:rPr lang="en-US" sz="3600" dirty="0" err="1">
                  <a:solidFill>
                    <a:srgbClr val="FF0000"/>
                  </a:solidFill>
                  <a:latin typeface="#9Slide03 AllRoundGothic" panose="020B0703020202020104" pitchFamily="34" charset="0"/>
                </a:rPr>
                <a:t>đúng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AllRoundGothic" panose="020B07030202020201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45630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9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2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2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2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2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40584" y="3705968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464338" y="265814"/>
            <a:ext cx="8134498" cy="5252483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2698499" y="425302"/>
            <a:ext cx="7759583" cy="448959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0779524" y="1036035"/>
            <a:ext cx="1091037" cy="1328843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 l="13052" t="3784" r="13119" b="3450"/>
          <a:stretch/>
        </p:blipFill>
        <p:spPr>
          <a:xfrm>
            <a:off x="10914907" y="2785645"/>
            <a:ext cx="1091039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914" b="97640" l="65815" r="98882">
                        <a14:backgroundMark x1="73962" y1="73156" x2="74760" y2="85546"/>
                      </a14:backgroundRemoval>
                    </a14:imgEffect>
                  </a14:imgLayer>
                </a14:imgProps>
              </a:ext>
            </a:extLst>
          </a:blip>
          <a:srcRect l="65340"/>
          <a:stretch/>
        </p:blipFill>
        <p:spPr>
          <a:xfrm>
            <a:off x="9886270" y="3323002"/>
            <a:ext cx="2385035" cy="372640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8260" b="100000" l="0" r="33227">
                        <a14:foregroundMark x1="20767" y1="89086" x2="23003" y2="91150"/>
                        <a14:foregroundMark x1="12141" y1="94100" x2="14217" y2="94100"/>
                        <a14:backgroundMark x1="5751" y1="92625" x2="9425" y2="99705"/>
                        <a14:backgroundMark x1="22045" y1="79056" x2="28594" y2="89676"/>
                        <a14:backgroundMark x1="14856" y1="90560" x2="18530" y2="97050"/>
                      </a14:backgroundRemoval>
                    </a14:imgEffect>
                  </a14:imgLayer>
                </a14:imgProps>
              </a:ext>
            </a:extLst>
          </a:blip>
          <a:srcRect r="73732"/>
          <a:stretch/>
        </p:blipFill>
        <p:spPr>
          <a:xfrm>
            <a:off x="1175442" y="3150116"/>
            <a:ext cx="1712044" cy="3529568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407DD992-3A73-4B79-A7C8-673534C817A0}"/>
              </a:ext>
            </a:extLst>
          </p:cNvPr>
          <p:cNvSpPr txBox="1"/>
          <p:nvPr/>
        </p:nvSpPr>
        <p:spPr>
          <a:xfrm>
            <a:off x="2760884" y="460056"/>
            <a:ext cx="7697198" cy="1077218"/>
          </a:xfrm>
          <a:prstGeom prst="rect">
            <a:avLst/>
          </a:prstGeom>
          <a:solidFill>
            <a:srgbClr val="FFCC66"/>
          </a:solidFill>
        </p:spPr>
        <p:txBody>
          <a:bodyPr wrap="square" rtlCol="0">
            <a:spAutoFit/>
          </a:bodyPr>
          <a:lstStyle/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0000"/>
                </a:solidFill>
                <a:cs typeface="Times New Roman" pitchFamily="18" charset="0"/>
              </a:rPr>
              <a:t>C</a:t>
            </a:r>
            <a:r>
              <a:rPr lang="vi-VN" sz="3200" dirty="0">
                <a:solidFill>
                  <a:srgbClr val="000000"/>
                </a:solidFill>
                <a:cs typeface="Times New Roman" pitchFamily="18" charset="0"/>
              </a:rPr>
              <a:t>hia lớp thành 2 đội, mỗi đội có 4 thành viên.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Times New Roman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CDAAB04-674B-414D-82F1-4C7A86DDFE3A}"/>
              </a:ext>
            </a:extLst>
          </p:cNvPr>
          <p:cNvSpPr txBox="1"/>
          <p:nvPr/>
        </p:nvSpPr>
        <p:spPr>
          <a:xfrm>
            <a:off x="2729691" y="1790711"/>
            <a:ext cx="7697198" cy="1569660"/>
          </a:xfrm>
          <a:prstGeom prst="rect">
            <a:avLst/>
          </a:prstGeom>
          <a:solidFill>
            <a:srgbClr val="FFCC66"/>
          </a:solidFill>
        </p:spPr>
        <p:txBody>
          <a:bodyPr wrap="square" rtlCol="0">
            <a:spAutoFit/>
          </a:bodyPr>
          <a:lstStyle/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200" dirty="0">
                <a:solidFill>
                  <a:srgbClr val="000000"/>
                </a:solidFill>
                <a:cs typeface="Times New Roman" pitchFamily="18" charset="0"/>
              </a:rPr>
              <a:t>Các thành viên sẽ được nhận các t</a:t>
            </a:r>
            <a:r>
              <a:rPr lang="en-US" sz="3200" dirty="0">
                <a:solidFill>
                  <a:srgbClr val="000000"/>
                </a:solidFill>
                <a:cs typeface="Times New Roman" pitchFamily="18" charset="0"/>
              </a:rPr>
              <a:t>ấ</a:t>
            </a:r>
            <a:r>
              <a:rPr lang="vi-VN" sz="3200" dirty="0">
                <a:solidFill>
                  <a:srgbClr val="000000"/>
                </a:solidFill>
                <a:cs typeface="Times New Roman" pitchFamily="18" charset="0"/>
              </a:rPr>
              <a:t>m thẻ ghi việc làm và ý nghĩa của những việc làm đó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Times New Roman" pitchFamily="18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E8F7D64-0037-41DE-81EA-8FA6589DB297}"/>
              </a:ext>
            </a:extLst>
          </p:cNvPr>
          <p:cNvGrpSpPr/>
          <p:nvPr/>
        </p:nvGrpSpPr>
        <p:grpSpPr>
          <a:xfrm>
            <a:off x="4794296" y="-81820"/>
            <a:ext cx="3250006" cy="631428"/>
            <a:chOff x="2882537" y="2454441"/>
            <a:chExt cx="6527410" cy="1445569"/>
          </a:xfrm>
        </p:grpSpPr>
        <p:grpSp>
          <p:nvGrpSpPr>
            <p:cNvPr id="20" name="组合 23">
              <a:extLst>
                <a:ext uri="{FF2B5EF4-FFF2-40B4-BE49-F238E27FC236}">
                  <a16:creationId xmlns:a16="http://schemas.microsoft.com/office/drawing/2014/main" id="{20640D71-5D3F-4EC0-A1DC-35D8631FB13A}"/>
                </a:ext>
              </a:extLst>
            </p:cNvPr>
            <p:cNvGrpSpPr/>
            <p:nvPr/>
          </p:nvGrpSpPr>
          <p:grpSpPr>
            <a:xfrm>
              <a:off x="3272589" y="2454441"/>
              <a:ext cx="5753997" cy="1445569"/>
              <a:chOff x="3314700" y="5609052"/>
              <a:chExt cx="5391342" cy="683644"/>
            </a:xfrm>
          </p:grpSpPr>
          <p:sp>
            <p:nvSpPr>
              <p:cNvPr id="23" name="圆角矩形 25">
                <a:extLst>
                  <a:ext uri="{FF2B5EF4-FFF2-40B4-BE49-F238E27FC236}">
                    <a16:creationId xmlns:a16="http://schemas.microsoft.com/office/drawing/2014/main" id="{4278403A-70BC-4381-994B-3F12E77278A7}"/>
                  </a:ext>
                </a:extLst>
              </p:cNvPr>
              <p:cNvSpPr/>
              <p:nvPr/>
            </p:nvSpPr>
            <p:spPr>
              <a:xfrm>
                <a:off x="3410142" y="5676072"/>
                <a:ext cx="5295900" cy="616624"/>
              </a:xfrm>
              <a:prstGeom prst="roundRect">
                <a:avLst/>
              </a:prstGeom>
              <a:solidFill>
                <a:srgbClr val="F2757A"/>
              </a:solidFill>
              <a:ln w="12700" cap="flat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107号-萌趣欢乐体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4" name="圆角矩形 26">
                <a:extLst>
                  <a:ext uri="{FF2B5EF4-FFF2-40B4-BE49-F238E27FC236}">
                    <a16:creationId xmlns:a16="http://schemas.microsoft.com/office/drawing/2014/main" id="{556C2836-3030-48F9-A19F-B0A96F6E3EDB}"/>
                  </a:ext>
                </a:extLst>
              </p:cNvPr>
              <p:cNvSpPr/>
              <p:nvPr/>
            </p:nvSpPr>
            <p:spPr>
              <a:xfrm>
                <a:off x="3314700" y="5609052"/>
                <a:ext cx="5295900" cy="645899"/>
              </a:xfrm>
              <a:prstGeom prst="roundRect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107号-萌趣欢乐体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6FB28AF3-AE76-4FC4-85B6-AB8BFB7E480A}"/>
                </a:ext>
              </a:extLst>
            </p:cNvPr>
            <p:cNvSpPr txBox="1"/>
            <p:nvPr/>
          </p:nvSpPr>
          <p:spPr>
            <a:xfrm>
              <a:off x="2882537" y="2476836"/>
              <a:ext cx="6527410" cy="5846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+mn-cs"/>
                </a:rPr>
                <a:t>Luật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+mn-cs"/>
                </a:rPr>
                <a:t>chơi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endParaRP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F630C485-EE15-4479-BE06-91548062BE5F}"/>
              </a:ext>
            </a:extLst>
          </p:cNvPr>
          <p:cNvSpPr txBox="1"/>
          <p:nvPr/>
        </p:nvSpPr>
        <p:spPr>
          <a:xfrm>
            <a:off x="2760884" y="3495161"/>
            <a:ext cx="7697198" cy="1569660"/>
          </a:xfrm>
          <a:prstGeom prst="rect">
            <a:avLst/>
          </a:prstGeom>
          <a:solidFill>
            <a:srgbClr val="FFCC66"/>
          </a:solidFill>
        </p:spPr>
        <p:txBody>
          <a:bodyPr wrap="square" rtlCol="0">
            <a:spAutoFit/>
          </a:bodyPr>
          <a:lstStyle/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200" dirty="0">
                <a:solidFill>
                  <a:srgbClr val="000000"/>
                </a:solidFill>
                <a:cs typeface="Times New Roman" pitchFamily="18" charset="0"/>
              </a:rPr>
              <a:t>Trong thời gian 2 phút các thành viên phải nhanh chóng gắn các tấm </a:t>
            </a:r>
            <a:r>
              <a:rPr lang="vi-VN" sz="3200">
                <a:solidFill>
                  <a:srgbClr val="000000"/>
                </a:solidFill>
                <a:cs typeface="Times New Roman" pitchFamily="18" charset="0"/>
              </a:rPr>
              <a:t>thẻ việc </a:t>
            </a:r>
            <a:r>
              <a:rPr lang="vi-VN" sz="3200" dirty="0">
                <a:solidFill>
                  <a:srgbClr val="000000"/>
                </a:solidFill>
                <a:cs typeface="Times New Roman" pitchFamily="18" charset="0"/>
              </a:rPr>
              <a:t>làm với các thẻ ý nghĩa phù hợp.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002432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19" grpId="0" animBg="1"/>
      <p:bldP spid="2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3698961055171704230">
            <a:hlinkClick r:id="" action="ppaction://media"/>
            <a:extLst>
              <a:ext uri="{FF2B5EF4-FFF2-40B4-BE49-F238E27FC236}">
                <a16:creationId xmlns:a16="http://schemas.microsoft.com/office/drawing/2014/main" id="{B62AB7AC-F358-405D-9AFA-EB2587DDD01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662363" y="440061"/>
            <a:ext cx="2406978" cy="135604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B6755D9-BA4A-430A-88F1-4EE840B4B7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89538" y="775069"/>
            <a:ext cx="6280295" cy="5307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2954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69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2C2A9BE-1450-412A-B2A6-07843CD6778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20" r="9835" b="2652"/>
          <a:stretch/>
        </p:blipFill>
        <p:spPr>
          <a:xfrm rot="5400000" flipH="1">
            <a:off x="2667001" y="-2667000"/>
            <a:ext cx="6858001" cy="12192000"/>
          </a:xfrm>
          <a:prstGeom prst="rect">
            <a:avLst/>
          </a:prstGeom>
        </p:spPr>
      </p:pic>
      <p:sp>
        <p:nvSpPr>
          <p:cNvPr id="3" name="Rectangle 4">
            <a:extLst>
              <a:ext uri="{FF2B5EF4-FFF2-40B4-BE49-F238E27FC236}">
                <a16:creationId xmlns:a16="http://schemas.microsoft.com/office/drawing/2014/main" id="{38A27340-C432-4CEC-9877-4C88BB8BB065}"/>
              </a:ext>
            </a:extLst>
          </p:cNvPr>
          <p:cNvSpPr/>
          <p:nvPr/>
        </p:nvSpPr>
        <p:spPr>
          <a:xfrm>
            <a:off x="515901" y="786384"/>
            <a:ext cx="10947498" cy="568294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52400" sx="102000" sy="102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1EBE9B6F-246A-48AF-9BB7-7F08A2EA272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20" t="2983" r="24916" b="73218"/>
          <a:stretch/>
        </p:blipFill>
        <p:spPr>
          <a:xfrm>
            <a:off x="-9832" y="-9832"/>
            <a:ext cx="2989006" cy="2825767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9ACCFB8B-B6DE-474D-9803-B8EF89CF01E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90" t="56572" r="37098" b="28547"/>
          <a:stretch/>
        </p:blipFill>
        <p:spPr>
          <a:xfrm>
            <a:off x="-14541" y="4925961"/>
            <a:ext cx="1316451" cy="1932038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373EFF48-7036-4BFE-8399-BED0B36037C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08" t="27382" r="49380" b="63582"/>
          <a:stretch/>
        </p:blipFill>
        <p:spPr>
          <a:xfrm flipH="1">
            <a:off x="8126527" y="5208292"/>
            <a:ext cx="4104804" cy="170098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A05AAC38-D9E3-454D-95C6-422010DEA3B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382" t="67061" r="13406" b="18058"/>
          <a:stretch/>
        </p:blipFill>
        <p:spPr>
          <a:xfrm rot="885720">
            <a:off x="1063082" y="4446148"/>
            <a:ext cx="775848" cy="1138643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CD019DC5-7CE9-4154-81EC-6C613CBE3CB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26" t="35653" r="1115" b="53484"/>
          <a:stretch/>
        </p:blipFill>
        <p:spPr>
          <a:xfrm>
            <a:off x="4592743" y="388668"/>
            <a:ext cx="761961" cy="67270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9B6BA88D-D58D-494F-A850-156EA026B0B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26" t="35653" r="1115" b="53484"/>
          <a:stretch/>
        </p:blipFill>
        <p:spPr>
          <a:xfrm>
            <a:off x="7215469" y="4878119"/>
            <a:ext cx="761961" cy="672709"/>
          </a:xfrm>
          <a:prstGeom prst="rect">
            <a:avLst/>
          </a:prstGeom>
        </p:spPr>
      </p:pic>
      <p:sp>
        <p:nvSpPr>
          <p:cNvPr id="15" name="矩形 14">
            <a:extLst>
              <a:ext uri="{FF2B5EF4-FFF2-40B4-BE49-F238E27FC236}">
                <a16:creationId xmlns:a16="http://schemas.microsoft.com/office/drawing/2014/main" id="{43C3AA70-D42A-4A76-893F-CA57C69D1EC5}"/>
              </a:ext>
            </a:extLst>
          </p:cNvPr>
          <p:cNvSpPr/>
          <p:nvPr/>
        </p:nvSpPr>
        <p:spPr>
          <a:xfrm>
            <a:off x="643684" y="1061376"/>
            <a:ext cx="10617496" cy="4790783"/>
          </a:xfrm>
          <a:prstGeom prst="rect">
            <a:avLst/>
          </a:prstGeom>
          <a:noFill/>
          <a:ln>
            <a:solidFill>
              <a:srgbClr val="E26B7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B0604020202020204" charset="-122"/>
              <a:cs typeface="+mn-cs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198ECF74-2EB6-4700-94B0-C48FA8645E3B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26" t="35653" r="1115" b="53484"/>
          <a:stretch/>
        </p:blipFill>
        <p:spPr>
          <a:xfrm>
            <a:off x="7730235" y="1274776"/>
            <a:ext cx="1505744" cy="13293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BA0A536-D838-4AB4-A095-7D899A678F9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989007" y="937084"/>
            <a:ext cx="6280295" cy="5307862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C2419328-F81C-4C5D-B34C-40AE33DC8FB0}"/>
              </a:ext>
            </a:extLst>
          </p:cNvPr>
          <p:cNvGrpSpPr/>
          <p:nvPr/>
        </p:nvGrpSpPr>
        <p:grpSpPr>
          <a:xfrm>
            <a:off x="3495075" y="235614"/>
            <a:ext cx="5138562" cy="656113"/>
            <a:chOff x="2882537" y="2454441"/>
            <a:chExt cx="6527410" cy="1502082"/>
          </a:xfrm>
        </p:grpSpPr>
        <p:grpSp>
          <p:nvGrpSpPr>
            <p:cNvPr id="19" name="组合 23">
              <a:extLst>
                <a:ext uri="{FF2B5EF4-FFF2-40B4-BE49-F238E27FC236}">
                  <a16:creationId xmlns:a16="http://schemas.microsoft.com/office/drawing/2014/main" id="{7606B5D9-CE3F-4396-B3E3-F2A5A46926B7}"/>
                </a:ext>
              </a:extLst>
            </p:cNvPr>
            <p:cNvGrpSpPr/>
            <p:nvPr/>
          </p:nvGrpSpPr>
          <p:grpSpPr>
            <a:xfrm>
              <a:off x="3272589" y="2454441"/>
              <a:ext cx="5753997" cy="1445569"/>
              <a:chOff x="3314700" y="5609052"/>
              <a:chExt cx="5391342" cy="683644"/>
            </a:xfrm>
          </p:grpSpPr>
          <p:sp>
            <p:nvSpPr>
              <p:cNvPr id="21" name="圆角矩形 25">
                <a:extLst>
                  <a:ext uri="{FF2B5EF4-FFF2-40B4-BE49-F238E27FC236}">
                    <a16:creationId xmlns:a16="http://schemas.microsoft.com/office/drawing/2014/main" id="{433F0446-2CD5-4D0E-8216-CE663370CE26}"/>
                  </a:ext>
                </a:extLst>
              </p:cNvPr>
              <p:cNvSpPr/>
              <p:nvPr/>
            </p:nvSpPr>
            <p:spPr>
              <a:xfrm>
                <a:off x="3410142" y="5676072"/>
                <a:ext cx="5295900" cy="616624"/>
              </a:xfrm>
              <a:prstGeom prst="roundRect">
                <a:avLst/>
              </a:prstGeom>
              <a:solidFill>
                <a:srgbClr val="F2757A"/>
              </a:solidFill>
              <a:ln w="12700" cap="flat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107号-萌趣欢乐体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2" name="圆角矩形 26">
                <a:extLst>
                  <a:ext uri="{FF2B5EF4-FFF2-40B4-BE49-F238E27FC236}">
                    <a16:creationId xmlns:a16="http://schemas.microsoft.com/office/drawing/2014/main" id="{02328DAF-09C9-4B63-ABFC-F651204AE737}"/>
                  </a:ext>
                </a:extLst>
              </p:cNvPr>
              <p:cNvSpPr/>
              <p:nvPr/>
            </p:nvSpPr>
            <p:spPr>
              <a:xfrm>
                <a:off x="3314700" y="5609052"/>
                <a:ext cx="5295900" cy="645899"/>
              </a:xfrm>
              <a:prstGeom prst="roundRect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107号-萌趣欢乐体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D50AACB8-8232-4B5B-AA63-CBBD58185DA4}"/>
                </a:ext>
              </a:extLst>
            </p:cNvPr>
            <p:cNvSpPr txBox="1"/>
            <p:nvPr/>
          </p:nvSpPr>
          <p:spPr>
            <a:xfrm>
              <a:off x="2882537" y="2476836"/>
              <a:ext cx="6527410" cy="14796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+mn-cs"/>
                </a:rPr>
                <a:t>Kiểm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+mn-cs"/>
                </a:rPr>
                <a:t>tra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+mn-cs"/>
                </a:rPr>
                <a:t>đáp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+mn-cs"/>
                </a:rPr>
                <a:t>án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endParaRPr>
            </a:p>
          </p:txBody>
        </p:sp>
      </p:grp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B7A80D6-3A78-464B-9E7A-CE9AD9FE8187}"/>
              </a:ext>
            </a:extLst>
          </p:cNvPr>
          <p:cNvCxnSpPr/>
          <p:nvPr/>
        </p:nvCxnSpPr>
        <p:spPr>
          <a:xfrm>
            <a:off x="5565232" y="2328530"/>
            <a:ext cx="955151" cy="346809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51D45828-D396-44CC-A95F-C8AB17F6A7BE}"/>
              </a:ext>
            </a:extLst>
          </p:cNvPr>
          <p:cNvCxnSpPr>
            <a:cxnSpLocks/>
          </p:cNvCxnSpPr>
          <p:nvPr/>
        </p:nvCxnSpPr>
        <p:spPr>
          <a:xfrm flipV="1">
            <a:off x="5549319" y="2099334"/>
            <a:ext cx="926971" cy="194467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A90E8FF7-2ACF-4DFD-A2B2-E6086B74E9AC}"/>
              </a:ext>
            </a:extLst>
          </p:cNvPr>
          <p:cNvCxnSpPr>
            <a:cxnSpLocks/>
          </p:cNvCxnSpPr>
          <p:nvPr/>
        </p:nvCxnSpPr>
        <p:spPr>
          <a:xfrm>
            <a:off x="5565232" y="4062577"/>
            <a:ext cx="911058" cy="67954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E2DA9F25-D536-44C7-9E52-10E0621AAE99}"/>
              </a:ext>
            </a:extLst>
          </p:cNvPr>
          <p:cNvCxnSpPr>
            <a:cxnSpLocks/>
          </p:cNvCxnSpPr>
          <p:nvPr/>
        </p:nvCxnSpPr>
        <p:spPr>
          <a:xfrm flipV="1">
            <a:off x="5565232" y="3071670"/>
            <a:ext cx="911058" cy="259567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4855A887-BA12-4DE2-95BE-17C301B7F19D}"/>
              </a:ext>
            </a:extLst>
          </p:cNvPr>
          <p:cNvCxnSpPr>
            <a:cxnSpLocks/>
          </p:cNvCxnSpPr>
          <p:nvPr/>
        </p:nvCxnSpPr>
        <p:spPr>
          <a:xfrm flipV="1">
            <a:off x="5575065" y="3955312"/>
            <a:ext cx="945318" cy="175738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90566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B62F3B9-C78F-4098-8D35-FB49C2B2FD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14" y="0"/>
            <a:ext cx="12215813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D038CE0-6875-466E-B5CD-77C95F6DE8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38400" y="2161541"/>
            <a:ext cx="7315200" cy="251314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D8CA188-944A-4935-8354-04BDCAF46F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39200" y="2161541"/>
            <a:ext cx="2209800" cy="319224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A742CF1-5468-41BB-B5F7-54559D0E74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59691" y="2241483"/>
            <a:ext cx="5779509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78229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B62F3B9-C78F-4098-8D35-FB49C2B2FD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14" y="0"/>
            <a:ext cx="12215813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D038CE0-6875-466E-B5CD-77C95F6DE8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1116" y="425303"/>
            <a:ext cx="10770782" cy="595423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7CF8603-FC33-481C-B3A7-599D9EF17B2D}"/>
              </a:ext>
            </a:extLst>
          </p:cNvPr>
          <p:cNvSpPr txBox="1"/>
          <p:nvPr/>
        </p:nvSpPr>
        <p:spPr>
          <a:xfrm>
            <a:off x="909688" y="1511347"/>
            <a:ext cx="10372623" cy="6024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 algn="ctr">
              <a:lnSpc>
                <a:spcPct val="118000"/>
              </a:lnSpc>
              <a:buFont typeface="Arial" panose="020B0604020202020204" pitchFamily="34" charset="0"/>
              <a:buChar char="•"/>
              <a:defRPr/>
            </a:pPr>
            <a:r>
              <a:rPr lang="vi-VN" sz="3000" b="1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Chia sẻ những hoạt động kết nối cộng đồng mà em tham gia?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BD6889C-B2A6-4BB4-AA05-18B7661AADAE}"/>
              </a:ext>
            </a:extLst>
          </p:cNvPr>
          <p:cNvSpPr txBox="1"/>
          <p:nvPr/>
        </p:nvSpPr>
        <p:spPr>
          <a:xfrm>
            <a:off x="909688" y="2452973"/>
            <a:ext cx="9354292" cy="6024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 algn="ctr">
              <a:lnSpc>
                <a:spcPct val="118000"/>
              </a:lnSpc>
              <a:buFont typeface="Arial" panose="020B0604020202020204" pitchFamily="34" charset="0"/>
              <a:buChar char="•"/>
              <a:defRPr/>
            </a:pPr>
            <a:r>
              <a:rPr lang="vi-VN" sz="3000" b="1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Nói cảm nghĩ của em khi thực hiện những việc làm này</a:t>
            </a:r>
          </a:p>
        </p:txBody>
      </p:sp>
      <p:grpSp>
        <p:nvGrpSpPr>
          <p:cNvPr id="14" name="Google Shape;1023;p13">
            <a:extLst>
              <a:ext uri="{FF2B5EF4-FFF2-40B4-BE49-F238E27FC236}">
                <a16:creationId xmlns:a16="http://schemas.microsoft.com/office/drawing/2014/main" id="{D8A84F33-B68D-4C98-8870-C30B2E4F3F16}"/>
              </a:ext>
            </a:extLst>
          </p:cNvPr>
          <p:cNvGrpSpPr/>
          <p:nvPr/>
        </p:nvGrpSpPr>
        <p:grpSpPr>
          <a:xfrm>
            <a:off x="3281463" y="2754209"/>
            <a:ext cx="4610741" cy="3248660"/>
            <a:chOff x="5876916" y="975793"/>
            <a:chExt cx="4684259" cy="2641495"/>
          </a:xfrm>
        </p:grpSpPr>
        <p:grpSp>
          <p:nvGrpSpPr>
            <p:cNvPr id="15" name="Google Shape;1024;p13">
              <a:extLst>
                <a:ext uri="{FF2B5EF4-FFF2-40B4-BE49-F238E27FC236}">
                  <a16:creationId xmlns:a16="http://schemas.microsoft.com/office/drawing/2014/main" id="{FAC1F14C-A106-45BC-ABA4-CB8288B63D68}"/>
                </a:ext>
              </a:extLst>
            </p:cNvPr>
            <p:cNvGrpSpPr/>
            <p:nvPr/>
          </p:nvGrpSpPr>
          <p:grpSpPr>
            <a:xfrm>
              <a:off x="5876916" y="975793"/>
              <a:ext cx="4684259" cy="2113916"/>
              <a:chOff x="2387762" y="551055"/>
              <a:chExt cx="7051289" cy="3182111"/>
            </a:xfrm>
          </p:grpSpPr>
          <p:pic>
            <p:nvPicPr>
              <p:cNvPr id="17" name="Google Shape;1025;p13" descr="2">
                <a:extLst>
                  <a:ext uri="{FF2B5EF4-FFF2-40B4-BE49-F238E27FC236}">
                    <a16:creationId xmlns:a16="http://schemas.microsoft.com/office/drawing/2014/main" id="{64A2A704-7579-48D3-B11C-F5915B483AF7}"/>
                  </a:ext>
                </a:extLst>
              </p:cNvPr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>
                <a:off x="4238307" y="551055"/>
                <a:ext cx="3689350" cy="31273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8" name="Google Shape;1026;p13" descr="1">
                <a:extLst>
                  <a:ext uri="{FF2B5EF4-FFF2-40B4-BE49-F238E27FC236}">
                    <a16:creationId xmlns:a16="http://schemas.microsoft.com/office/drawing/2014/main" id="{AC0B69E7-4A01-4C3B-9EA4-554A2791BAFF}"/>
                  </a:ext>
                </a:extLst>
              </p:cNvPr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>
                <a:off x="5999058" y="790165"/>
                <a:ext cx="3439993" cy="2915633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9" name="Google Shape;1027;p13" descr="3">
                <a:extLst>
                  <a:ext uri="{FF2B5EF4-FFF2-40B4-BE49-F238E27FC236}">
                    <a16:creationId xmlns:a16="http://schemas.microsoft.com/office/drawing/2014/main" id="{380C800D-C60E-4551-9FB5-AFDA39383B57}"/>
                  </a:ext>
                </a:extLst>
              </p:cNvPr>
              <p:cNvPicPr preferRelativeResize="0"/>
              <p:nvPr/>
            </p:nvPicPr>
            <p:blipFill rotWithShape="1">
              <a:blip r:embed="rId6">
                <a:alphaModFix/>
              </a:blip>
              <a:srcRect/>
              <a:stretch/>
            </p:blipFill>
            <p:spPr>
              <a:xfrm flipH="1">
                <a:off x="2387762" y="872971"/>
                <a:ext cx="3374585" cy="286019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16" name="Google Shape;1028;p13">
              <a:extLst>
                <a:ext uri="{FF2B5EF4-FFF2-40B4-BE49-F238E27FC236}">
                  <a16:creationId xmlns:a16="http://schemas.microsoft.com/office/drawing/2014/main" id="{A84228AA-F689-4EB8-8A58-E47C6C4AE331}"/>
                </a:ext>
              </a:extLst>
            </p:cNvPr>
            <p:cNvSpPr/>
            <p:nvPr/>
          </p:nvSpPr>
          <p:spPr>
            <a:xfrm>
              <a:off x="6714251" y="2510908"/>
              <a:ext cx="3495263" cy="1106380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2857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 dirty="0" err="1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Thảo</a:t>
              </a:r>
              <a:r>
                <a:rPr lang="en-US" sz="3200" b="1" dirty="0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luận</a:t>
              </a:r>
              <a:endParaRPr lang="en-US" sz="3200" b="1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 dirty="0" err="1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nhóm</a:t>
              </a:r>
              <a:r>
                <a:rPr lang="en-US" sz="3200" b="1" dirty="0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 4</a:t>
              </a: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21727003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>
            <a:extLst>
              <a:ext uri="{FF2B5EF4-FFF2-40B4-BE49-F238E27FC236}">
                <a16:creationId xmlns:a16="http://schemas.microsoft.com/office/drawing/2014/main" id="{67029FE9-294A-4ECD-ACBE-CAA8673318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14" y="0"/>
            <a:ext cx="12215813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0DC0BE6-34CD-4E53-AB9E-586511C1A9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0030" y="574458"/>
            <a:ext cx="8751940" cy="1178142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6DB76C5B-379C-439C-89C3-0A46483850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35680" y="2530162"/>
            <a:ext cx="3031922" cy="3873743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1979B4CA-EBD6-49DA-997B-80B61980E2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63530" y="2489273"/>
            <a:ext cx="2626544" cy="3794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44316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726E57AD-FE5F-47DC-964A-CC2D44B11A1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54" y="-30791"/>
            <a:ext cx="12173678" cy="6878359"/>
          </a:xfrm>
          <a:prstGeom prst="rect">
            <a:avLst/>
          </a:prstGeom>
        </p:spPr>
      </p:pic>
      <p:pic>
        <p:nvPicPr>
          <p:cNvPr id="30" name="CẤM BUÔN BÁN, CẤM REUP" descr="Káº¿t quáº£ hÃ¬nh áº£nh cho win text gif">
            <a:hlinkClick r:id="rId5" action="ppaction://hlinksldjump"/>
            <a:extLst>
              <a:ext uri="{FF2B5EF4-FFF2-40B4-BE49-F238E27FC236}">
                <a16:creationId xmlns:a16="http://schemas.microsoft.com/office/drawing/2014/main" id="{1EF07EA3-5CBA-439C-8525-B1455F3ABCB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3534" y="1454762"/>
            <a:ext cx="3828136" cy="3828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hlinkClick r:id="rId7" action="ppaction://hlinksldjump"/>
            <a:extLst>
              <a:ext uri="{FF2B5EF4-FFF2-40B4-BE49-F238E27FC236}">
                <a16:creationId xmlns:a16="http://schemas.microsoft.com/office/drawing/2014/main" id="{FDEE5D25-8E8A-4121-801F-0B215229D059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5617"/>
          <a:stretch/>
        </p:blipFill>
        <p:spPr>
          <a:xfrm>
            <a:off x="1" y="-41222"/>
            <a:ext cx="4173974" cy="7324892"/>
          </a:xfrm>
          <a:prstGeom prst="rect">
            <a:avLst/>
          </a:prstGeom>
        </p:spPr>
      </p:pic>
      <p:pic>
        <p:nvPicPr>
          <p:cNvPr id="4" name="Picture 3">
            <a:hlinkClick r:id="rId9" action="ppaction://hlinksldjump"/>
            <a:extLst>
              <a:ext uri="{FF2B5EF4-FFF2-40B4-BE49-F238E27FC236}">
                <a16:creationId xmlns:a16="http://schemas.microsoft.com/office/drawing/2014/main" id="{C9694E0D-6587-4BDB-BE71-B92CC45243E5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5368"/>
          <a:stretch/>
        </p:blipFill>
        <p:spPr>
          <a:xfrm>
            <a:off x="3223302" y="-109907"/>
            <a:ext cx="4950381" cy="6562759"/>
          </a:xfrm>
          <a:prstGeom prst="rect">
            <a:avLst/>
          </a:prstGeom>
        </p:spPr>
      </p:pic>
      <p:pic>
        <p:nvPicPr>
          <p:cNvPr id="7" name="Picture 6">
            <a:hlinkClick r:id="rId11" action="ppaction://hlinksldjump"/>
            <a:extLst>
              <a:ext uri="{FF2B5EF4-FFF2-40B4-BE49-F238E27FC236}">
                <a16:creationId xmlns:a16="http://schemas.microsoft.com/office/drawing/2014/main" id="{77F541A2-23F9-4560-84E9-1608064B121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241586" y="-4724"/>
            <a:ext cx="4950381" cy="6747109"/>
          </a:xfrm>
          <a:prstGeom prst="rect">
            <a:avLst/>
          </a:prstGeom>
        </p:spPr>
      </p:pic>
      <p:sp>
        <p:nvSpPr>
          <p:cNvPr id="5" name="Rectangle: Rounded Corners 4">
            <a:hlinkClick r:id="rId13" action="ppaction://hlinksldjump"/>
            <a:extLst>
              <a:ext uri="{FF2B5EF4-FFF2-40B4-BE49-F238E27FC236}">
                <a16:creationId xmlns:a16="http://schemas.microsoft.com/office/drawing/2014/main" id="{8D06EBDE-92BF-408E-87F8-1F83CC686827}"/>
              </a:ext>
            </a:extLst>
          </p:cNvPr>
          <p:cNvSpPr/>
          <p:nvPr/>
        </p:nvSpPr>
        <p:spPr>
          <a:xfrm>
            <a:off x="10668000" y="115614"/>
            <a:ext cx="1397876" cy="46245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tiếp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399059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B62F3B9-C78F-4098-8D35-FB49C2B2FD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14" y="0"/>
            <a:ext cx="12215813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D038CE0-6875-466E-B5CD-77C95F6DE8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1116" y="425303"/>
            <a:ext cx="10770782" cy="595423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ED18FBD-892B-44A4-85A9-E6FEE1A637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0545" y="1138800"/>
            <a:ext cx="10011923" cy="4580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1786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3D28872-C5E5-4F6D-8A89-D2B3363BBA8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624"/>
          <a:stretch/>
        </p:blipFill>
        <p:spPr>
          <a:xfrm>
            <a:off x="-23648" y="0"/>
            <a:ext cx="12215648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26554C8-C6D5-41BF-881A-0A507BEA22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61947" y="1524000"/>
            <a:ext cx="6068105" cy="34101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6052BAB-C40C-4398-84A1-D7BFA371D57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5147" y="696520"/>
            <a:ext cx="3339249" cy="671873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C9A4B57-4C0D-40FD-A3D2-619044901DF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86800" y="635284"/>
            <a:ext cx="3505200" cy="6222716"/>
          </a:xfrm>
          <a:prstGeom prst="rect">
            <a:avLst/>
          </a:prstGeom>
        </p:spPr>
      </p:pic>
      <p:pic>
        <p:nvPicPr>
          <p:cNvPr id="11" name="Nhacnen">
            <a:hlinkClick r:id="" action="ppaction://media"/>
            <a:extLst>
              <a:ext uri="{FF2B5EF4-FFF2-40B4-BE49-F238E27FC236}">
                <a16:creationId xmlns:a16="http://schemas.microsoft.com/office/drawing/2014/main" id="{5105BA81-6CFC-4D74-86EF-98DD964EB8E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228932" y="486895"/>
            <a:ext cx="828517" cy="82851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65E7027-916C-4A89-AC82-15687807A7A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47999" y="2081293"/>
            <a:ext cx="5267401" cy="2523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796444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11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4.81481E-6 L 0.0207 0.07523 " pathEditMode="relative" rAng="0" ptsTypes="AA">
                                      <p:cBhvr>
                                        <p:cTn id="8" dur="2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" y="375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3.7037E-6 L -0.025 -0.0463 " pathEditMode="relative" rAng="0" ptsTypes="AA">
                                      <p:cBhvr>
                                        <p:cTn id="10" dur="2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" y="-23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doraemon wallpaper,residential  area,house,home,property,green,illustration,real estate,natural  landscape,cartoon,neighbourhood, #1044039 - Wallpaperkiss">
            <a:extLst>
              <a:ext uri="{FF2B5EF4-FFF2-40B4-BE49-F238E27FC236}">
                <a16:creationId xmlns:a16="http://schemas.microsoft.com/office/drawing/2014/main" id="{D4593B95-06C8-4297-8002-9BECF4D4E0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83" b="13383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Tổng hợp ảnh Doremon PNG">
            <a:hlinkClick r:id="rId4" action="ppaction://hlinksldjump"/>
            <a:extLst>
              <a:ext uri="{FF2B5EF4-FFF2-40B4-BE49-F238E27FC236}">
                <a16:creationId xmlns:a16="http://schemas.microsoft.com/office/drawing/2014/main" id="{4241643B-8F17-4847-AF1F-AEA5E8673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308" y="3708887"/>
            <a:ext cx="1989772" cy="2859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897582DE-79E5-42C2-8C98-E6D9EA76386C}"/>
              </a:ext>
            </a:extLst>
          </p:cNvPr>
          <p:cNvSpPr/>
          <p:nvPr/>
        </p:nvSpPr>
        <p:spPr>
          <a:xfrm>
            <a:off x="1005839" y="289560"/>
            <a:ext cx="9777179" cy="935205"/>
          </a:xfrm>
          <a:prstGeom prst="wedgeRoundRectCallout">
            <a:avLst>
              <a:gd name="adj1" fmla="val -36891"/>
              <a:gd name="adj2" fmla="val 99541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prstClr val="black"/>
                </a:solidFill>
                <a:latin typeface="#9Slide01 Tieu de ngan" panose="00000800000000000000" pitchFamily="2" charset="0"/>
                <a:cs typeface="Times New Roman" panose="02020603050405020304" pitchFamily="18" charset="0"/>
              </a:rPr>
              <a:t>Đâu</a:t>
            </a:r>
            <a:r>
              <a:rPr lang="en-US" sz="3200" b="1" dirty="0">
                <a:solidFill>
                  <a:prstClr val="black"/>
                </a:solidFill>
                <a:latin typeface="#9Slide01 Tieu de ngan" panose="000008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#9Slide01 Tieu de ngan" panose="00000800000000000000" pitchFamily="2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prstClr val="black"/>
                </a:solidFill>
                <a:latin typeface="#9Slide01 Tieu de ngan" panose="000008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#9Slide01 Tieu de ngan" panose="00000800000000000000" pitchFamily="2" charset="0"/>
                <a:cs typeface="Times New Roman" panose="02020603050405020304" pitchFamily="18" charset="0"/>
              </a:rPr>
              <a:t>hoạt</a:t>
            </a:r>
            <a:r>
              <a:rPr lang="en-US" sz="3200" b="1" dirty="0">
                <a:solidFill>
                  <a:prstClr val="black"/>
                </a:solidFill>
                <a:latin typeface="#9Slide01 Tieu de ngan" panose="000008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#9Slide01 Tieu de ngan" panose="00000800000000000000" pitchFamily="2" charset="0"/>
                <a:cs typeface="Times New Roman" panose="02020603050405020304" pitchFamily="18" charset="0"/>
              </a:rPr>
              <a:t>động</a:t>
            </a:r>
            <a:r>
              <a:rPr lang="en-US" sz="3200" b="1" dirty="0">
                <a:solidFill>
                  <a:prstClr val="black"/>
                </a:solidFill>
                <a:latin typeface="#9Slide01 Tieu de ngan" panose="000008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#9Slide01 Tieu de ngan" panose="00000800000000000000" pitchFamily="2" charset="0"/>
                <a:cs typeface="Times New Roman" panose="02020603050405020304" pitchFamily="18" charset="0"/>
              </a:rPr>
              <a:t>kết</a:t>
            </a:r>
            <a:r>
              <a:rPr lang="en-US" sz="3200" b="1" dirty="0">
                <a:solidFill>
                  <a:prstClr val="black"/>
                </a:solidFill>
                <a:latin typeface="#9Slide01 Tieu de ngan" panose="000008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#9Slide01 Tieu de ngan" panose="00000800000000000000" pitchFamily="2" charset="0"/>
                <a:cs typeface="Times New Roman" panose="02020603050405020304" pitchFamily="18" charset="0"/>
              </a:rPr>
              <a:t>nối</a:t>
            </a:r>
            <a:r>
              <a:rPr lang="en-US" sz="3200" b="1" dirty="0">
                <a:solidFill>
                  <a:prstClr val="black"/>
                </a:solidFill>
                <a:latin typeface="#9Slide01 Tieu de ngan" panose="000008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#9Slide01 Tieu de ngan" panose="00000800000000000000" pitchFamily="2" charset="0"/>
                <a:cs typeface="Times New Roman" panose="02020603050405020304" pitchFamily="18" charset="0"/>
              </a:rPr>
              <a:t>cộng</a:t>
            </a:r>
            <a:r>
              <a:rPr lang="en-US" sz="3200" b="1" dirty="0">
                <a:solidFill>
                  <a:prstClr val="black"/>
                </a:solidFill>
                <a:latin typeface="#9Slide01 Tieu de ngan" panose="000008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#9Slide01 Tieu de ngan" panose="00000800000000000000" pitchFamily="2" charset="0"/>
                <a:cs typeface="Times New Roman" panose="02020603050405020304" pitchFamily="18" charset="0"/>
              </a:rPr>
              <a:t>đồng</a:t>
            </a:r>
            <a:r>
              <a:rPr lang="en-US" sz="3200" b="1" dirty="0">
                <a:solidFill>
                  <a:prstClr val="black"/>
                </a:solidFill>
                <a:latin typeface="#9Slide01 Tieu de ngan" panose="00000800000000000000" pitchFamily="2" charset="0"/>
                <a:cs typeface="Times New Roman" panose="02020603050405020304" pitchFamily="18" charset="0"/>
              </a:rPr>
              <a:t>?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1 Tieu de ngan" panose="000008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25D1361-0C43-4A25-B00B-20832EEF8057}"/>
              </a:ext>
            </a:extLst>
          </p:cNvPr>
          <p:cNvSpPr txBox="1"/>
          <p:nvPr/>
        </p:nvSpPr>
        <p:spPr>
          <a:xfrm>
            <a:off x="3914596" y="2369892"/>
            <a:ext cx="7281706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1 Noi dung ngan" panose="00000600000000000000" pitchFamily="2" charset="0"/>
                <a:cs typeface="Times New Roman" pitchFamily="18" charset="0"/>
              </a:rPr>
              <a:t>A. </a:t>
            </a:r>
            <a:r>
              <a:rPr lang="en-US" sz="3600" noProof="0" dirty="0" err="1">
                <a:solidFill>
                  <a:srgbClr val="C00000"/>
                </a:solidFill>
                <a:latin typeface="#9Slide01 Noi dung ngan" panose="00000600000000000000" pitchFamily="2" charset="0"/>
                <a:cs typeface="Times New Roman" pitchFamily="18" charset="0"/>
              </a:rPr>
              <a:t>Nhảy</a:t>
            </a:r>
            <a:r>
              <a:rPr lang="en-US" sz="3600" noProof="0" dirty="0">
                <a:solidFill>
                  <a:srgbClr val="C00000"/>
                </a:solidFill>
                <a:latin typeface="#9Slide01 Noi dung ngan" panose="00000600000000000000" pitchFamily="2" charset="0"/>
                <a:cs typeface="Times New Roman" pitchFamily="18" charset="0"/>
              </a:rPr>
              <a:t> </a:t>
            </a:r>
            <a:r>
              <a:rPr lang="en-US" sz="3600" noProof="0" dirty="0" err="1">
                <a:solidFill>
                  <a:srgbClr val="C00000"/>
                </a:solidFill>
                <a:latin typeface="#9Slide01 Noi dung ngan" panose="00000600000000000000" pitchFamily="2" charset="0"/>
                <a:cs typeface="Times New Roman" pitchFamily="18" charset="0"/>
              </a:rPr>
              <a:t>dây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#9Slide01 Noi dung ngan" panose="00000600000000000000" pitchFamily="2" charset="0"/>
              <a:cs typeface="Times New Roman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CC17147-82C6-400C-A693-6418A1C538E2}"/>
              </a:ext>
            </a:extLst>
          </p:cNvPr>
          <p:cNvSpPr txBox="1"/>
          <p:nvPr/>
        </p:nvSpPr>
        <p:spPr>
          <a:xfrm>
            <a:off x="3900736" y="3201187"/>
            <a:ext cx="7295566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1 Noi dung ngan" panose="00000600000000000000" pitchFamily="2" charset="0"/>
                <a:cs typeface="Times New Roman" pitchFamily="18" charset="0"/>
              </a:rPr>
              <a:t>B.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1 Noi dung ngan" panose="00000600000000000000" pitchFamily="2" charset="0"/>
                <a:cs typeface="Times New Roman" pitchFamily="18" charset="0"/>
              </a:rPr>
              <a:t>Khuyên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1 Noi dung ngan" panose="00000600000000000000" pitchFamily="2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1 Noi dung ngan" panose="00000600000000000000" pitchFamily="2" charset="0"/>
                <a:cs typeface="Times New Roman" pitchFamily="18" charset="0"/>
              </a:rPr>
              <a:t>góp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1 Noi dung ngan" panose="00000600000000000000" pitchFamily="2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1 Noi dung ngan" panose="00000600000000000000" pitchFamily="2" charset="0"/>
                <a:cs typeface="Times New Roman" pitchFamily="18" charset="0"/>
              </a:rPr>
              <a:t>sách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1 Noi dung ngan" panose="00000600000000000000" pitchFamily="2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1 Noi dung ngan" panose="00000600000000000000" pitchFamily="2" charset="0"/>
                <a:cs typeface="Times New Roman" pitchFamily="18" charset="0"/>
              </a:rPr>
              <a:t>cũ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#9Slide01 Noi dung ngan" panose="00000600000000000000" pitchFamily="2" charset="0"/>
              <a:cs typeface="Times New Roman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6C00F5C-0424-4328-BE21-D44660B49975}"/>
              </a:ext>
            </a:extLst>
          </p:cNvPr>
          <p:cNvSpPr txBox="1"/>
          <p:nvPr/>
        </p:nvSpPr>
        <p:spPr>
          <a:xfrm>
            <a:off x="3886876" y="4032482"/>
            <a:ext cx="7309426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1 Noi dung ngan" panose="00000600000000000000" pitchFamily="2" charset="0"/>
                <a:cs typeface="Times New Roman" pitchFamily="18" charset="0"/>
              </a:rPr>
              <a:t>C. </a:t>
            </a:r>
            <a:r>
              <a:rPr lang="en-US" sz="3600" dirty="0" err="1">
                <a:solidFill>
                  <a:srgbClr val="C00000"/>
                </a:solidFill>
                <a:latin typeface="#9Slide01 Noi dung ngan" panose="00000600000000000000" pitchFamily="2" charset="0"/>
                <a:cs typeface="Times New Roman" pitchFamily="18" charset="0"/>
              </a:rPr>
              <a:t>Đá</a:t>
            </a:r>
            <a:r>
              <a:rPr lang="en-US" sz="3600" dirty="0">
                <a:solidFill>
                  <a:srgbClr val="C00000"/>
                </a:solidFill>
                <a:latin typeface="#9Slide01 Noi dung ngan" panose="00000600000000000000" pitchFamily="2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#9Slide01 Noi dung ngan" panose="00000600000000000000" pitchFamily="2" charset="0"/>
                <a:cs typeface="Times New Roman" pitchFamily="18" charset="0"/>
              </a:rPr>
              <a:t>cầu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#9Slide01 Noi dung ngan" panose="00000600000000000000" pitchFamily="2" charset="0"/>
              <a:cs typeface="Times New Roman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3525D8D-7F6C-495D-B2AE-D0CE8743537A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5235" y="2633018"/>
            <a:ext cx="1580007" cy="1337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837498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2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 animBg="1"/>
      <p:bldP spid="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doraemon wallpaper,residential  area,house,home,property,green,illustration,real estate,natural  landscape,cartoon,neighbourhood, #1044039 - Wallpaperkiss">
            <a:extLst>
              <a:ext uri="{FF2B5EF4-FFF2-40B4-BE49-F238E27FC236}">
                <a16:creationId xmlns:a16="http://schemas.microsoft.com/office/drawing/2014/main" id="{D4593B95-06C8-4297-8002-9BECF4D4E0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83" b="13383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897582DE-79E5-42C2-8C98-E6D9EA76386C}"/>
              </a:ext>
            </a:extLst>
          </p:cNvPr>
          <p:cNvSpPr/>
          <p:nvPr/>
        </p:nvSpPr>
        <p:spPr>
          <a:xfrm>
            <a:off x="1005840" y="289560"/>
            <a:ext cx="10053224" cy="1290529"/>
          </a:xfrm>
          <a:prstGeom prst="wedgeRoundRectCallout">
            <a:avLst>
              <a:gd name="adj1" fmla="val -38810"/>
              <a:gd name="adj2" fmla="val 86987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lvl="0" algn="ctr"/>
            <a:r>
              <a:rPr lang="vi-VN" sz="3200" b="1" dirty="0">
                <a:solidFill>
                  <a:prstClr val="black"/>
                </a:solidFill>
                <a:latin typeface="#9Slide01 Tieu de ngan" panose="00000800000000000000" pitchFamily="2" charset="0"/>
                <a:cs typeface="Times New Roman" panose="02020603050405020304" pitchFamily="18" charset="0"/>
              </a:rPr>
              <a:t>Đâu </a:t>
            </a:r>
            <a:r>
              <a:rPr lang="en-US" sz="3200" b="1" dirty="0" err="1">
                <a:solidFill>
                  <a:prstClr val="black"/>
                </a:solidFill>
                <a:latin typeface="#9Slide01 Tieu de ngan" panose="00000800000000000000" pitchFamily="2" charset="0"/>
                <a:cs typeface="Times New Roman" panose="02020603050405020304" pitchFamily="18" charset="0"/>
              </a:rPr>
              <a:t>không</a:t>
            </a:r>
            <a:r>
              <a:rPr lang="en-US" sz="3200" b="1" dirty="0">
                <a:solidFill>
                  <a:prstClr val="black"/>
                </a:solidFill>
                <a:latin typeface="#9Slide01 Tieu de ngan" panose="000008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#9Slide01 Tieu de ngan" panose="00000800000000000000" pitchFamily="2" charset="0"/>
                <a:cs typeface="Times New Roman" panose="02020603050405020304" pitchFamily="18" charset="0"/>
              </a:rPr>
              <a:t>phải</a:t>
            </a:r>
            <a:r>
              <a:rPr lang="en-US" sz="3200" b="1" dirty="0">
                <a:solidFill>
                  <a:prstClr val="black"/>
                </a:solidFill>
                <a:latin typeface="#9Slide01 Tieu de ngan" panose="000008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#9Slide01 Tieu de ngan" panose="00000800000000000000" pitchFamily="2" charset="0"/>
                <a:cs typeface="Times New Roman" panose="02020603050405020304" pitchFamily="18" charset="0"/>
              </a:rPr>
              <a:t>là</a:t>
            </a:r>
            <a:r>
              <a:rPr lang="vi-VN" sz="3200" b="1" dirty="0">
                <a:solidFill>
                  <a:prstClr val="black"/>
                </a:solidFill>
                <a:latin typeface="#9Slide01 Tieu de ngan" panose="00000800000000000000" pitchFamily="2" charset="0"/>
                <a:cs typeface="Times New Roman" panose="02020603050405020304" pitchFamily="18" charset="0"/>
              </a:rPr>
              <a:t> hoạt động kết nối cộng đồng?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B6A6FAF-DD35-4608-8FF2-7C41B2E38A21}"/>
              </a:ext>
            </a:extLst>
          </p:cNvPr>
          <p:cNvSpPr txBox="1"/>
          <p:nvPr/>
        </p:nvSpPr>
        <p:spPr>
          <a:xfrm>
            <a:off x="3258990" y="2148258"/>
            <a:ext cx="8279233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1 Noi dung ngan" panose="00000600000000000000" pitchFamily="2" charset="0"/>
                <a:cs typeface="Times New Roman" pitchFamily="18" charset="0"/>
              </a:rPr>
              <a:t>A. </a:t>
            </a:r>
            <a:r>
              <a:rPr lang="en-US" sz="3200" dirty="0" err="1">
                <a:solidFill>
                  <a:srgbClr val="C00000"/>
                </a:solidFill>
                <a:latin typeface="#9Slide01 Noi dung ngan" panose="00000600000000000000" pitchFamily="2" charset="0"/>
                <a:cs typeface="Times New Roman" pitchFamily="18" charset="0"/>
              </a:rPr>
              <a:t>Đọc</a:t>
            </a:r>
            <a:r>
              <a:rPr lang="en-US" sz="3200" dirty="0">
                <a:solidFill>
                  <a:srgbClr val="C00000"/>
                </a:solidFill>
                <a:latin typeface="#9Slide01 Noi dung ngan" panose="00000600000000000000" pitchFamily="2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#9Slide01 Noi dung ngan" panose="00000600000000000000" pitchFamily="2" charset="0"/>
                <a:cs typeface="Times New Roman" pitchFamily="18" charset="0"/>
              </a:rPr>
              <a:t>sách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#9Slide01 Noi dung ngan" panose="00000600000000000000" pitchFamily="2" charset="0"/>
              <a:cs typeface="Times New Roman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C8578F9-D506-422A-82D9-8AFD2ED73E68}"/>
              </a:ext>
            </a:extLst>
          </p:cNvPr>
          <p:cNvSpPr txBox="1"/>
          <p:nvPr/>
        </p:nvSpPr>
        <p:spPr>
          <a:xfrm>
            <a:off x="3245130" y="2979553"/>
            <a:ext cx="8293093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1 Noi dung ngan" panose="00000600000000000000" pitchFamily="2" charset="0"/>
                <a:cs typeface="Times New Roman" pitchFamily="18" charset="0"/>
              </a:rPr>
              <a:t>B.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1 Noi dung ngan" panose="00000600000000000000" pitchFamily="2" charset="0"/>
                <a:cs typeface="Times New Roman" pitchFamily="18" charset="0"/>
              </a:rPr>
              <a:t>Khuyên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1 Noi dung ngan" panose="00000600000000000000" pitchFamily="2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1 Noi dung ngan" panose="00000600000000000000" pitchFamily="2" charset="0"/>
                <a:cs typeface="Times New Roman" pitchFamily="18" charset="0"/>
              </a:rPr>
              <a:t>góp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1 Noi dung ngan" panose="00000600000000000000" pitchFamily="2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1 Noi dung ngan" panose="00000600000000000000" pitchFamily="2" charset="0"/>
                <a:cs typeface="Times New Roman" pitchFamily="18" charset="0"/>
              </a:rPr>
              <a:t>sách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1 Noi dung ngan" panose="00000600000000000000" pitchFamily="2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1 Noi dung ngan" panose="00000600000000000000" pitchFamily="2" charset="0"/>
                <a:cs typeface="Times New Roman" pitchFamily="18" charset="0"/>
              </a:rPr>
              <a:t>vở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1 Noi dung ngan" panose="00000600000000000000" pitchFamily="2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1 Noi dung ngan" panose="00000600000000000000" pitchFamily="2" charset="0"/>
                <a:cs typeface="Times New Roman" pitchFamily="18" charset="0"/>
              </a:rPr>
              <a:t>cũ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#9Slide01 Noi dung ngan" panose="00000600000000000000" pitchFamily="2" charset="0"/>
              <a:cs typeface="Times New Roman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E2AADCC-CEFD-4D3A-B305-16FEE3A602F7}"/>
              </a:ext>
            </a:extLst>
          </p:cNvPr>
          <p:cNvSpPr txBox="1"/>
          <p:nvPr/>
        </p:nvSpPr>
        <p:spPr>
          <a:xfrm>
            <a:off x="3231270" y="3810848"/>
            <a:ext cx="8306953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1 Noi dung ngan" panose="00000600000000000000" pitchFamily="2" charset="0"/>
                <a:cs typeface="Times New Roman" pitchFamily="18" charset="0"/>
              </a:rPr>
              <a:t>C. </a:t>
            </a:r>
            <a:r>
              <a:rPr lang="en-US" sz="3200" dirty="0" err="1">
                <a:solidFill>
                  <a:srgbClr val="C00000"/>
                </a:solidFill>
                <a:latin typeface="#9Slide01 Noi dung ngan" panose="00000600000000000000" pitchFamily="2" charset="0"/>
                <a:cs typeface="Times New Roman" pitchFamily="18" charset="0"/>
              </a:rPr>
              <a:t>Ủng</a:t>
            </a:r>
            <a:r>
              <a:rPr lang="en-US" sz="3200" dirty="0">
                <a:solidFill>
                  <a:srgbClr val="C00000"/>
                </a:solidFill>
                <a:latin typeface="#9Slide01 Noi dung ngan" panose="00000600000000000000" pitchFamily="2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#9Slide01 Noi dung ngan" panose="00000600000000000000" pitchFamily="2" charset="0"/>
                <a:cs typeface="Times New Roman" pitchFamily="18" charset="0"/>
              </a:rPr>
              <a:t>hộ</a:t>
            </a:r>
            <a:r>
              <a:rPr lang="en-US" sz="3200" dirty="0">
                <a:solidFill>
                  <a:srgbClr val="C00000"/>
                </a:solidFill>
                <a:latin typeface="#9Slide01 Noi dung ngan" panose="00000600000000000000" pitchFamily="2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#9Slide01 Noi dung ngan" panose="00000600000000000000" pitchFamily="2" charset="0"/>
                <a:cs typeface="Times New Roman" pitchFamily="18" charset="0"/>
              </a:rPr>
              <a:t>vùng</a:t>
            </a:r>
            <a:r>
              <a:rPr lang="en-US" sz="3200" dirty="0">
                <a:solidFill>
                  <a:srgbClr val="C00000"/>
                </a:solidFill>
                <a:latin typeface="#9Slide01 Noi dung ngan" panose="00000600000000000000" pitchFamily="2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#9Slide01 Noi dung ngan" panose="00000600000000000000" pitchFamily="2" charset="0"/>
                <a:cs typeface="Times New Roman" pitchFamily="18" charset="0"/>
              </a:rPr>
              <a:t>lũ</a:t>
            </a:r>
            <a:r>
              <a:rPr lang="en-US" sz="3200" dirty="0">
                <a:solidFill>
                  <a:srgbClr val="C00000"/>
                </a:solidFill>
                <a:latin typeface="#9Slide01 Noi dung ngan" panose="00000600000000000000" pitchFamily="2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#9Slide01 Noi dung ngan" panose="00000600000000000000" pitchFamily="2" charset="0"/>
                <a:cs typeface="Times New Roman" pitchFamily="18" charset="0"/>
              </a:rPr>
              <a:t>lụt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#9Slide01 Noi dung ngan" panose="00000600000000000000" pitchFamily="2" charset="0"/>
              <a:cs typeface="Times New Roman" pitchFamily="18" charset="0"/>
            </a:endParaRPr>
          </a:p>
        </p:txBody>
      </p:sp>
      <p:pic>
        <p:nvPicPr>
          <p:cNvPr id="11" name="Picture 8">
            <a:hlinkClick r:id="rId4" action="ppaction://hlinksldjump"/>
            <a:extLst>
              <a:ext uri="{FF2B5EF4-FFF2-40B4-BE49-F238E27FC236}">
                <a16:creationId xmlns:a16="http://schemas.microsoft.com/office/drawing/2014/main" id="{39D08D04-12FD-4941-AB74-32CD619206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0" y="3137834"/>
            <a:ext cx="2888932" cy="3430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F3E4517-1FD4-49DF-A03B-79C73F7E8988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8599" y="1580089"/>
            <a:ext cx="1580007" cy="1337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85559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7" grpId="1" animBg="1"/>
      <p:bldP spid="9" grpId="0" animBg="1"/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doraemon wallpaper,residential  area,house,home,property,green,illustration,real estate,natural  landscape,cartoon,neighbourhood, #1044039 - Wallpaperkiss">
            <a:extLst>
              <a:ext uri="{FF2B5EF4-FFF2-40B4-BE49-F238E27FC236}">
                <a16:creationId xmlns:a16="http://schemas.microsoft.com/office/drawing/2014/main" id="{D4593B95-06C8-4297-8002-9BECF4D4E0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83" b="13383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897582DE-79E5-42C2-8C98-E6D9EA76386C}"/>
              </a:ext>
            </a:extLst>
          </p:cNvPr>
          <p:cNvSpPr/>
          <p:nvPr/>
        </p:nvSpPr>
        <p:spPr>
          <a:xfrm>
            <a:off x="1005840" y="289560"/>
            <a:ext cx="10191247" cy="1729021"/>
          </a:xfrm>
          <a:prstGeom prst="wedgeRoundRectCallout">
            <a:avLst>
              <a:gd name="adj1" fmla="val -40521"/>
              <a:gd name="adj2" fmla="val 92905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lvl="0" algn="ctr"/>
            <a:r>
              <a:rPr lang="en-US" sz="3200" b="1" dirty="0" err="1">
                <a:solidFill>
                  <a:prstClr val="black"/>
                </a:solidFill>
                <a:latin typeface="#9Slide01 Tieu de ngan" panose="00000800000000000000" pitchFamily="2" charset="0"/>
                <a:cs typeface="Times New Roman" panose="02020603050405020304" pitchFamily="18" charset="0"/>
              </a:rPr>
              <a:t>Tham</a:t>
            </a:r>
            <a:r>
              <a:rPr lang="en-US" sz="3200" b="1" dirty="0">
                <a:solidFill>
                  <a:prstClr val="black"/>
                </a:solidFill>
                <a:latin typeface="#9Slide01 Tieu de ngan" panose="000008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#9Slide01 Tieu de ngan" panose="00000800000000000000" pitchFamily="2" charset="0"/>
                <a:cs typeface="Times New Roman" panose="02020603050405020304" pitchFamily="18" charset="0"/>
              </a:rPr>
              <a:t>gia</a:t>
            </a:r>
            <a:r>
              <a:rPr lang="en-US" sz="3200" b="1" dirty="0">
                <a:solidFill>
                  <a:prstClr val="black"/>
                </a:solidFill>
                <a:latin typeface="#9Slide01 Tieu de ngan" panose="000008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#9Slide01 Tieu de ngan" panose="00000800000000000000" pitchFamily="2" charset="0"/>
                <a:cs typeface="Times New Roman" panose="02020603050405020304" pitchFamily="18" charset="0"/>
              </a:rPr>
              <a:t>hoạt</a:t>
            </a:r>
            <a:r>
              <a:rPr lang="en-US" sz="3200" b="1" dirty="0">
                <a:solidFill>
                  <a:prstClr val="black"/>
                </a:solidFill>
                <a:latin typeface="#9Slide01 Tieu de ngan" panose="000008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#9Slide01 Tieu de ngan" panose="00000800000000000000" pitchFamily="2" charset="0"/>
                <a:cs typeface="Times New Roman" panose="02020603050405020304" pitchFamily="18" charset="0"/>
              </a:rPr>
              <a:t>động</a:t>
            </a:r>
            <a:r>
              <a:rPr lang="en-US" sz="3200" b="1" dirty="0">
                <a:solidFill>
                  <a:prstClr val="black"/>
                </a:solidFill>
                <a:latin typeface="#9Slide01 Tieu de ngan" panose="000008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#9Slide01 Tieu de ngan" panose="00000800000000000000" pitchFamily="2" charset="0"/>
                <a:cs typeface="Times New Roman" panose="02020603050405020304" pitchFamily="18" charset="0"/>
              </a:rPr>
              <a:t>kết</a:t>
            </a:r>
            <a:r>
              <a:rPr lang="en-US" sz="3200" b="1" dirty="0">
                <a:solidFill>
                  <a:prstClr val="black"/>
                </a:solidFill>
                <a:latin typeface="#9Slide01 Tieu de ngan" panose="000008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#9Slide01 Tieu de ngan" panose="00000800000000000000" pitchFamily="2" charset="0"/>
                <a:cs typeface="Times New Roman" panose="02020603050405020304" pitchFamily="18" charset="0"/>
              </a:rPr>
              <a:t>nối</a:t>
            </a:r>
            <a:r>
              <a:rPr lang="en-US" sz="3200" b="1" dirty="0">
                <a:solidFill>
                  <a:prstClr val="black"/>
                </a:solidFill>
                <a:latin typeface="#9Slide01 Tieu de ngan" panose="000008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#9Slide01 Tieu de ngan" panose="00000800000000000000" pitchFamily="2" charset="0"/>
                <a:cs typeface="Times New Roman" panose="02020603050405020304" pitchFamily="18" charset="0"/>
              </a:rPr>
              <a:t>cộng</a:t>
            </a:r>
            <a:r>
              <a:rPr lang="en-US" sz="3200" b="1" dirty="0">
                <a:solidFill>
                  <a:prstClr val="black"/>
                </a:solidFill>
                <a:latin typeface="#9Slide01 Tieu de ngan" panose="000008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#9Slide01 Tieu de ngan" panose="00000800000000000000" pitchFamily="2" charset="0"/>
                <a:cs typeface="Times New Roman" panose="02020603050405020304" pitchFamily="18" charset="0"/>
              </a:rPr>
              <a:t>đồng</a:t>
            </a:r>
            <a:r>
              <a:rPr lang="en-US" sz="3200" b="1" dirty="0">
                <a:solidFill>
                  <a:prstClr val="black"/>
                </a:solidFill>
                <a:latin typeface="#9Slide01 Tieu de ngan" panose="000008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#9Slide01 Tieu de ngan" panose="00000800000000000000" pitchFamily="2" charset="0"/>
                <a:cs typeface="Times New Roman" panose="02020603050405020304" pitchFamily="18" charset="0"/>
              </a:rPr>
              <a:t>đem</a:t>
            </a:r>
            <a:r>
              <a:rPr lang="en-US" sz="3200" b="1" dirty="0">
                <a:solidFill>
                  <a:prstClr val="black"/>
                </a:solidFill>
                <a:latin typeface="#9Slide01 Tieu de ngan" panose="000008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#9Slide01 Tieu de ngan" panose="00000800000000000000" pitchFamily="2" charset="0"/>
                <a:cs typeface="Times New Roman" panose="02020603050405020304" pitchFamily="18" charset="0"/>
              </a:rPr>
              <a:t>lại</a:t>
            </a:r>
            <a:r>
              <a:rPr lang="en-US" sz="3200" b="1" dirty="0">
                <a:solidFill>
                  <a:prstClr val="black"/>
                </a:solidFill>
                <a:latin typeface="#9Slide01 Tieu de ngan" panose="00000800000000000000" pitchFamily="2" charset="0"/>
                <a:cs typeface="Times New Roman" panose="02020603050405020304" pitchFamily="18" charset="0"/>
              </a:rPr>
              <a:t> ý </a:t>
            </a:r>
            <a:r>
              <a:rPr lang="en-US" sz="3200" b="1" dirty="0" err="1">
                <a:solidFill>
                  <a:prstClr val="black"/>
                </a:solidFill>
                <a:latin typeface="#9Slide01 Tieu de ngan" panose="00000800000000000000" pitchFamily="2" charset="0"/>
                <a:cs typeface="Times New Roman" panose="02020603050405020304" pitchFamily="18" charset="0"/>
              </a:rPr>
              <a:t>nghĩa</a:t>
            </a:r>
            <a:r>
              <a:rPr lang="en-US" sz="3200" b="1" dirty="0">
                <a:solidFill>
                  <a:prstClr val="black"/>
                </a:solidFill>
                <a:latin typeface="#9Slide01 Tieu de ngan" panose="000008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#9Slide01 Tieu de ngan" panose="00000800000000000000" pitchFamily="2" charset="0"/>
                <a:cs typeface="Times New Roman" panose="02020603050405020304" pitchFamily="18" charset="0"/>
              </a:rPr>
              <a:t>gì</a:t>
            </a:r>
            <a:r>
              <a:rPr lang="en-US" sz="3200" b="1" dirty="0">
                <a:solidFill>
                  <a:prstClr val="black"/>
                </a:solidFill>
                <a:latin typeface="#9Slide01 Tieu de ngan" panose="00000800000000000000" pitchFamily="2" charset="0"/>
                <a:cs typeface="Times New Roman" panose="02020603050405020304" pitchFamily="18" charset="0"/>
              </a:rPr>
              <a:t>?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1 Tieu de ngan" panose="000008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2E97F49-B2F3-4B6E-9F87-A9B4862F8EF5}"/>
              </a:ext>
            </a:extLst>
          </p:cNvPr>
          <p:cNvSpPr txBox="1"/>
          <p:nvPr/>
        </p:nvSpPr>
        <p:spPr>
          <a:xfrm>
            <a:off x="2312276" y="3032136"/>
            <a:ext cx="9648496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lvl="0"/>
            <a:r>
              <a:rPr lang="en-US" sz="3200" dirty="0">
                <a:solidFill>
                  <a:srgbClr val="C00000"/>
                </a:solidFill>
                <a:latin typeface="#9Slide01 Noi dung ngan" panose="00000600000000000000" pitchFamily="2" charset="0"/>
                <a:cs typeface="Times New Roman" pitchFamily="18" charset="0"/>
              </a:rPr>
              <a:t>A. t</a:t>
            </a:r>
            <a:r>
              <a:rPr lang="vi-VN" sz="3200" dirty="0">
                <a:solidFill>
                  <a:srgbClr val="C00000"/>
                </a:solidFill>
                <a:latin typeface="#9Slide01 Noi dung ngan" panose="00000600000000000000" pitchFamily="2" charset="0"/>
                <a:cs typeface="Times New Roman" pitchFamily="18" charset="0"/>
              </a:rPr>
              <a:t>hể hiện sự quan tâm, yêu thương đồng bào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#9Slide01 Noi dung ngan" panose="00000600000000000000" pitchFamily="2" charset="0"/>
              <a:cs typeface="Times New Roman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14910D-AD83-4BF0-9774-5EC7508A9198}"/>
              </a:ext>
            </a:extLst>
          </p:cNvPr>
          <p:cNvSpPr txBox="1"/>
          <p:nvPr/>
        </p:nvSpPr>
        <p:spPr>
          <a:xfrm>
            <a:off x="2312273" y="4300811"/>
            <a:ext cx="9454155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lvl="0"/>
            <a:r>
              <a:rPr lang="en-US" sz="3200" dirty="0">
                <a:solidFill>
                  <a:srgbClr val="C00000"/>
                </a:solidFill>
                <a:latin typeface="#9Slide01 Noi dung ngan" panose="00000600000000000000" pitchFamily="2" charset="0"/>
                <a:cs typeface="Times New Roman" pitchFamily="18" charset="0"/>
              </a:rPr>
              <a:t>B. </a:t>
            </a:r>
            <a:r>
              <a:rPr lang="vi-VN" sz="3200" dirty="0">
                <a:solidFill>
                  <a:srgbClr val="C00000"/>
                </a:solidFill>
                <a:latin typeface="#9Slide01 Noi dung ngan" panose="00000600000000000000" pitchFamily="2" charset="0"/>
                <a:cs typeface="Times New Roman" pitchFamily="18" charset="0"/>
              </a:rPr>
              <a:t>chia sẻ một phần của mình với những người có hoàn cảnh khó khăn hơn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#9Slide01 Noi dung ngan" panose="00000600000000000000" pitchFamily="2" charset="0"/>
              <a:cs typeface="Times New Roman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16BCADE-F878-42C3-A60B-603DEF3E2A8E}"/>
              </a:ext>
            </a:extLst>
          </p:cNvPr>
          <p:cNvSpPr txBox="1"/>
          <p:nvPr/>
        </p:nvSpPr>
        <p:spPr>
          <a:xfrm>
            <a:off x="2312273" y="5668806"/>
            <a:ext cx="9454155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1 Noi dung ngan" panose="00000600000000000000" pitchFamily="2" charset="0"/>
                <a:cs typeface="Times New Roman" pitchFamily="18" charset="0"/>
              </a:rPr>
              <a:t>C.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1 Noi dung ngan" panose="00000600000000000000" pitchFamily="2" charset="0"/>
                <a:cs typeface="Times New Roman" pitchFamily="18" charset="0"/>
              </a:rPr>
              <a:t>Cả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1 Noi dung ngan" panose="00000600000000000000" pitchFamily="2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1 Noi dung ngan" panose="00000600000000000000" pitchFamily="2" charset="0"/>
                <a:cs typeface="Times New Roman" pitchFamily="18" charset="0"/>
              </a:rPr>
              <a:t>câu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1 Noi dung ngan" panose="00000600000000000000" pitchFamily="2" charset="0"/>
                <a:cs typeface="Times New Roman" pitchFamily="18" charset="0"/>
              </a:rPr>
              <a:t> 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1 Noi dung ngan" panose="00000600000000000000" pitchFamily="2" charset="0"/>
                <a:cs typeface="Times New Roman" pitchFamily="18" charset="0"/>
              </a:rPr>
              <a:t>và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1 Noi dung ngan" panose="00000600000000000000" pitchFamily="2" charset="0"/>
                <a:cs typeface="Times New Roman" pitchFamily="18" charset="0"/>
              </a:rPr>
              <a:t> B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1 Noi dung ngan" panose="00000600000000000000" pitchFamily="2" charset="0"/>
                <a:cs typeface="Times New Roman" pitchFamily="18" charset="0"/>
              </a:rPr>
              <a:t>đều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1 Noi dung ngan" panose="00000600000000000000" pitchFamily="2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1 Noi dung ngan" panose="00000600000000000000" pitchFamily="2" charset="0"/>
                <a:cs typeface="Times New Roman" pitchFamily="18" charset="0"/>
              </a:rPr>
              <a:t>đúng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1 Noi dung ngan" panose="00000600000000000000" pitchFamily="2" charset="0"/>
                <a:cs typeface="Times New Roman" pitchFamily="18" charset="0"/>
              </a:rPr>
              <a:t>.</a:t>
            </a:r>
          </a:p>
        </p:txBody>
      </p:sp>
      <p:pic>
        <p:nvPicPr>
          <p:cNvPr id="11" name="Picture 8">
            <a:hlinkClick r:id="rId4" action="ppaction://hlinksldjump"/>
            <a:extLst>
              <a:ext uri="{FF2B5EF4-FFF2-40B4-BE49-F238E27FC236}">
                <a16:creationId xmlns:a16="http://schemas.microsoft.com/office/drawing/2014/main" id="{8E2C80DD-C159-406A-A5C3-EB245BB6FA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674330" y="3708887"/>
            <a:ext cx="1538367" cy="2859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A96F669-880C-4FC6-AA60-5B3D2AD6E6C9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6636" y="5118823"/>
            <a:ext cx="1580007" cy="1337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33895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 animBg="1"/>
      <p:bldP spid="10" grpId="0" animBg="1"/>
      <p:bldP spid="10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A36F8054-4816-4BDF-90A5-545DDF61EE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14" y="0"/>
            <a:ext cx="12215813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26554C8-C6D5-41BF-881A-0A507BEA22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28799" y="1557010"/>
            <a:ext cx="8534402" cy="479608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6052BAB-C40C-4398-84A1-D7BFA371D5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272" y="1911917"/>
            <a:ext cx="2583702" cy="519853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C9A4B57-4C0D-40FD-A3D2-619044901D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6089" y="1685445"/>
            <a:ext cx="2736555" cy="485815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A77BB1B-FCBC-4660-B7E3-15860B31F5C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72374" y="5334277"/>
            <a:ext cx="4797778" cy="139982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DD50316-3B4B-4AEF-9F7B-2DE29D0444A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39692" y="2145746"/>
            <a:ext cx="4706520" cy="7559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FE3A35F-4821-429F-B39B-B36077B06FC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76928" y="1185492"/>
            <a:ext cx="5432007" cy="95715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350DC64-5A8D-455D-84C6-F7FB6BDB3997}"/>
              </a:ext>
            </a:extLst>
          </p:cNvPr>
          <p:cNvSpPr txBox="1"/>
          <p:nvPr/>
        </p:nvSpPr>
        <p:spPr>
          <a:xfrm>
            <a:off x="5287342" y="4679550"/>
            <a:ext cx="144206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Tiết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2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iCiel Cadena" panose="02000503000000020004" pitchFamily="50" charset="0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B17322A-7669-4656-8659-A04EAE8DFAE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02973" y="2823996"/>
            <a:ext cx="7260965" cy="1707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55614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42" presetClass="path" presetSubtype="0" repeatCount="indefinite" accel="50000" decel="5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1.11111E-6 L -0.00651 0.05347 " pathEditMode="relative" rAng="0" ptsTypes="AA">
                                      <p:cBhvr>
                                        <p:cTn id="15" dur="2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6" y="2662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1.11111E-6 L -0.00651 0.05347 " pathEditMode="relative" rAng="0" ptsTypes="AA">
                                      <p:cBhvr>
                                        <p:cTn id="17" dur="2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6" y="2662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1BE4CD18-1BE6-4BD8-9B68-05B44A975A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13" y="0"/>
            <a:ext cx="12215813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9CC9BBD0-B773-43B7-BF11-0DDBCA336CEF}"/>
              </a:ext>
            </a:extLst>
          </p:cNvPr>
          <p:cNvSpPr/>
          <p:nvPr/>
        </p:nvSpPr>
        <p:spPr>
          <a:xfrm>
            <a:off x="496387" y="378823"/>
            <a:ext cx="11220995" cy="6126480"/>
          </a:xfrm>
          <a:prstGeom prst="roundRect">
            <a:avLst/>
          </a:prstGeom>
          <a:solidFill>
            <a:schemeClr val="bg1">
              <a:alpha val="73000"/>
            </a:schemeClr>
          </a:solidFill>
          <a:ln w="57150">
            <a:solidFill>
              <a:srgbClr val="10853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F7EBE03-34AA-4A54-A98A-2BAC7147AC75}"/>
              </a:ext>
            </a:extLst>
          </p:cNvPr>
          <p:cNvSpPr/>
          <p:nvPr/>
        </p:nvSpPr>
        <p:spPr>
          <a:xfrm>
            <a:off x="496387" y="378823"/>
            <a:ext cx="11220995" cy="6126480"/>
          </a:xfrm>
          <a:prstGeom prst="roundRect">
            <a:avLst/>
          </a:prstGeom>
          <a:solidFill>
            <a:schemeClr val="bg1">
              <a:alpha val="73000"/>
            </a:schemeClr>
          </a:solidFill>
          <a:ln w="57150">
            <a:solidFill>
              <a:srgbClr val="10853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Google Shape;481;p49">
            <a:extLst>
              <a:ext uri="{FF2B5EF4-FFF2-40B4-BE49-F238E27FC236}">
                <a16:creationId xmlns:a16="http://schemas.microsoft.com/office/drawing/2014/main" id="{2EC50385-5CBA-4CC7-B59A-2930D0C2F81C}"/>
              </a:ext>
            </a:extLst>
          </p:cNvPr>
          <p:cNvSpPr/>
          <p:nvPr/>
        </p:nvSpPr>
        <p:spPr>
          <a:xfrm>
            <a:off x="1755052" y="2042600"/>
            <a:ext cx="3142400" cy="4040800"/>
          </a:xfrm>
          <a:prstGeom prst="roundRect">
            <a:avLst>
              <a:gd name="adj" fmla="val 2357"/>
            </a:avLst>
          </a:prstGeom>
          <a:solidFill>
            <a:schemeClr val="lt1"/>
          </a:solidFill>
          <a:ln>
            <a:noFill/>
          </a:ln>
          <a:effectLst>
            <a:outerShdw blurRad="57150" dist="38100" dir="2400000" algn="bl" rotWithShape="0">
              <a:srgbClr val="000000">
                <a:alpha val="2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" name="Google Shape;482;p49">
            <a:extLst>
              <a:ext uri="{FF2B5EF4-FFF2-40B4-BE49-F238E27FC236}">
                <a16:creationId xmlns:a16="http://schemas.microsoft.com/office/drawing/2014/main" id="{B56DBAC3-0CDB-4B46-B918-6D791AE835F6}"/>
              </a:ext>
            </a:extLst>
          </p:cNvPr>
          <p:cNvSpPr/>
          <p:nvPr/>
        </p:nvSpPr>
        <p:spPr>
          <a:xfrm>
            <a:off x="7211176" y="2042600"/>
            <a:ext cx="3142400" cy="4040800"/>
          </a:xfrm>
          <a:prstGeom prst="roundRect">
            <a:avLst>
              <a:gd name="adj" fmla="val 2357"/>
            </a:avLst>
          </a:prstGeom>
          <a:solidFill>
            <a:schemeClr val="lt1"/>
          </a:solidFill>
          <a:ln>
            <a:noFill/>
          </a:ln>
          <a:effectLst>
            <a:outerShdw blurRad="57150" dist="38100" dir="2400000" algn="bl" rotWithShape="0">
              <a:srgbClr val="000000">
                <a:alpha val="2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" name="Google Shape;485;p49">
            <a:extLst>
              <a:ext uri="{FF2B5EF4-FFF2-40B4-BE49-F238E27FC236}">
                <a16:creationId xmlns:a16="http://schemas.microsoft.com/office/drawing/2014/main" id="{098B0106-7375-4F59-AF76-B12A2E30039E}"/>
              </a:ext>
            </a:extLst>
          </p:cNvPr>
          <p:cNvSpPr txBox="1">
            <a:spLocks/>
          </p:cNvSpPr>
          <p:nvPr/>
        </p:nvSpPr>
        <p:spPr>
          <a:xfrm>
            <a:off x="1755052" y="2935865"/>
            <a:ext cx="3142400" cy="2731537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/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00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Nhận xét được sự tham gia của HS trong các hoạt động kết nối.</a:t>
            </a:r>
            <a:endParaRPr lang="vi-VN" sz="3000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Google Shape;486;p49">
            <a:extLst>
              <a:ext uri="{FF2B5EF4-FFF2-40B4-BE49-F238E27FC236}">
                <a16:creationId xmlns:a16="http://schemas.microsoft.com/office/drawing/2014/main" id="{80D07017-93E4-4406-BEE5-7A77E3581A2E}"/>
              </a:ext>
            </a:extLst>
          </p:cNvPr>
          <p:cNvSpPr txBox="1">
            <a:spLocks/>
          </p:cNvSpPr>
          <p:nvPr/>
        </p:nvSpPr>
        <p:spPr>
          <a:xfrm>
            <a:off x="3001741" y="731302"/>
            <a:ext cx="6710429" cy="882291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333" dirty="0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 CẦU CẦN ĐẠT </a:t>
            </a:r>
          </a:p>
        </p:txBody>
      </p:sp>
      <p:sp>
        <p:nvSpPr>
          <p:cNvPr id="11" name="Google Shape;488;p49">
            <a:extLst>
              <a:ext uri="{FF2B5EF4-FFF2-40B4-BE49-F238E27FC236}">
                <a16:creationId xmlns:a16="http://schemas.microsoft.com/office/drawing/2014/main" id="{A3F7442B-2FFF-4722-9FA4-4F4096408946}"/>
              </a:ext>
            </a:extLst>
          </p:cNvPr>
          <p:cNvSpPr txBox="1">
            <a:spLocks/>
          </p:cNvSpPr>
          <p:nvPr/>
        </p:nvSpPr>
        <p:spPr>
          <a:xfrm>
            <a:off x="7184447" y="2960142"/>
            <a:ext cx="3195857" cy="2529036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just">
              <a:lnSpc>
                <a:spcPct val="100000"/>
              </a:lnSpc>
              <a:tabLst>
                <a:tab pos="533387" algn="l"/>
              </a:tabLst>
            </a:pPr>
            <a:r>
              <a:rPr lang="en-US" sz="3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Tích</a:t>
            </a:r>
            <a:r>
              <a:rPr lang="en-US" sz="3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cực</a:t>
            </a:r>
            <a:r>
              <a:rPr lang="en-US" sz="3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3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trách</a:t>
            </a:r>
            <a:r>
              <a:rPr lang="en-US" sz="3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nhiệm</a:t>
            </a:r>
            <a:r>
              <a:rPr lang="en-US" sz="3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</a:t>
            </a:r>
            <a:r>
              <a:rPr lang="en-US" sz="3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tham</a:t>
            </a:r>
            <a:r>
              <a:rPr lang="en-US" sz="3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</a:t>
            </a:r>
            <a:r>
              <a:rPr lang="en-US" sz="3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hoạt</a:t>
            </a:r>
            <a:r>
              <a:rPr lang="en-US" sz="3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3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kết</a:t>
            </a:r>
            <a:r>
              <a:rPr lang="en-US" sz="3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nối</a:t>
            </a:r>
            <a:r>
              <a:rPr lang="en-US" sz="3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trường</a:t>
            </a:r>
            <a:r>
              <a:rPr lang="en-US" sz="3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3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3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cộng</a:t>
            </a:r>
            <a:r>
              <a:rPr lang="en-US" sz="3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đồng</a:t>
            </a:r>
            <a:r>
              <a:rPr lang="en-US" sz="30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3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algn="just">
              <a:lnSpc>
                <a:spcPct val="120000"/>
              </a:lnSpc>
              <a:tabLst>
                <a:tab pos="533387" algn="l"/>
              </a:tabLst>
            </a:pPr>
            <a:endParaRPr lang="en-US" sz="32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2" name="Google Shape;491;p49">
            <a:extLst>
              <a:ext uri="{FF2B5EF4-FFF2-40B4-BE49-F238E27FC236}">
                <a16:creationId xmlns:a16="http://schemas.microsoft.com/office/drawing/2014/main" id="{8ACE13AE-60DF-4B81-8F74-1A612641A8E9}"/>
              </a:ext>
            </a:extLst>
          </p:cNvPr>
          <p:cNvSpPr/>
          <p:nvPr/>
        </p:nvSpPr>
        <p:spPr>
          <a:xfrm flipH="1">
            <a:off x="2717425" y="2066877"/>
            <a:ext cx="1010959" cy="868988"/>
          </a:xfrm>
          <a:custGeom>
            <a:avLst/>
            <a:gdLst/>
            <a:ahLst/>
            <a:cxnLst/>
            <a:rect l="l" t="t" r="r" b="b"/>
            <a:pathLst>
              <a:path w="53471" h="45962" extrusionOk="0">
                <a:moveTo>
                  <a:pt x="22435" y="1"/>
                </a:moveTo>
                <a:cubicBezTo>
                  <a:pt x="13400" y="2221"/>
                  <a:pt x="1" y="10541"/>
                  <a:pt x="2221" y="21695"/>
                </a:cubicBezTo>
                <a:cubicBezTo>
                  <a:pt x="3166" y="26416"/>
                  <a:pt x="8092" y="31368"/>
                  <a:pt x="11282" y="34762"/>
                </a:cubicBezTo>
                <a:cubicBezTo>
                  <a:pt x="14855" y="38591"/>
                  <a:pt x="18862" y="41245"/>
                  <a:pt x="23405" y="43670"/>
                </a:cubicBezTo>
                <a:cubicBezTo>
                  <a:pt x="26318" y="45214"/>
                  <a:pt x="29583" y="45961"/>
                  <a:pt x="32815" y="45961"/>
                </a:cubicBezTo>
                <a:cubicBezTo>
                  <a:pt x="40374" y="45961"/>
                  <a:pt x="47754" y="41873"/>
                  <a:pt x="50025" y="34328"/>
                </a:cubicBezTo>
                <a:cubicBezTo>
                  <a:pt x="53471" y="22843"/>
                  <a:pt x="48494" y="12583"/>
                  <a:pt x="39944" y="5054"/>
                </a:cubicBezTo>
                <a:cubicBezTo>
                  <a:pt x="34814" y="511"/>
                  <a:pt x="29301" y="970"/>
                  <a:pt x="22435" y="1"/>
                </a:cubicBezTo>
                <a:close/>
              </a:path>
            </a:pathLst>
          </a:cu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32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Sriracha"/>
                <a:cs typeface="Times New Roman" panose="02020603050405020304" pitchFamily="18" charset="0"/>
                <a:sym typeface="Sriracha"/>
              </a:rPr>
              <a:t>1</a:t>
            </a:r>
            <a:endParaRPr kumimoji="0" sz="32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Sriracha"/>
              <a:cs typeface="Times New Roman" panose="02020603050405020304" pitchFamily="18" charset="0"/>
              <a:sym typeface="Sriracha"/>
            </a:endParaRPr>
          </a:p>
        </p:txBody>
      </p:sp>
      <p:sp>
        <p:nvSpPr>
          <p:cNvPr id="13" name="Google Shape;492;p49">
            <a:extLst>
              <a:ext uri="{FF2B5EF4-FFF2-40B4-BE49-F238E27FC236}">
                <a16:creationId xmlns:a16="http://schemas.microsoft.com/office/drawing/2014/main" id="{2CDDDA8F-E67D-45FA-BCBB-E9601BBF369A}"/>
              </a:ext>
            </a:extLst>
          </p:cNvPr>
          <p:cNvSpPr/>
          <p:nvPr/>
        </p:nvSpPr>
        <p:spPr>
          <a:xfrm flipH="1">
            <a:off x="8276897" y="2066877"/>
            <a:ext cx="1010959" cy="868988"/>
          </a:xfrm>
          <a:custGeom>
            <a:avLst/>
            <a:gdLst/>
            <a:ahLst/>
            <a:cxnLst/>
            <a:rect l="l" t="t" r="r" b="b"/>
            <a:pathLst>
              <a:path w="53471" h="45962" extrusionOk="0">
                <a:moveTo>
                  <a:pt x="22435" y="1"/>
                </a:moveTo>
                <a:cubicBezTo>
                  <a:pt x="13400" y="2221"/>
                  <a:pt x="1" y="10541"/>
                  <a:pt x="2221" y="21695"/>
                </a:cubicBezTo>
                <a:cubicBezTo>
                  <a:pt x="3166" y="26416"/>
                  <a:pt x="8092" y="31368"/>
                  <a:pt x="11282" y="34762"/>
                </a:cubicBezTo>
                <a:cubicBezTo>
                  <a:pt x="14855" y="38591"/>
                  <a:pt x="18862" y="41245"/>
                  <a:pt x="23405" y="43670"/>
                </a:cubicBezTo>
                <a:cubicBezTo>
                  <a:pt x="26318" y="45214"/>
                  <a:pt x="29583" y="45961"/>
                  <a:pt x="32815" y="45961"/>
                </a:cubicBezTo>
                <a:cubicBezTo>
                  <a:pt x="40374" y="45961"/>
                  <a:pt x="47754" y="41873"/>
                  <a:pt x="50025" y="34328"/>
                </a:cubicBezTo>
                <a:cubicBezTo>
                  <a:pt x="53471" y="22843"/>
                  <a:pt x="48494" y="12583"/>
                  <a:pt x="39944" y="5054"/>
                </a:cubicBezTo>
                <a:cubicBezTo>
                  <a:pt x="34814" y="511"/>
                  <a:pt x="29301" y="970"/>
                  <a:pt x="22435" y="1"/>
                </a:cubicBezTo>
                <a:close/>
              </a:path>
            </a:pathLst>
          </a:custGeom>
          <a:solidFill>
            <a:srgbClr val="7030A0"/>
          </a:solidFill>
          <a:ln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32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Sriracha"/>
              </a:rPr>
              <a:t>2</a:t>
            </a:r>
            <a:endParaRPr kumimoji="0" sz="32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9095633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1BE4CD18-1BE6-4BD8-9B68-05B44A975A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14" y="0"/>
            <a:ext cx="12215813" cy="6858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716F99E-26C8-440C-B7E7-47B64E1823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9167" y="2860894"/>
            <a:ext cx="2643284" cy="3818452"/>
          </a:xfrm>
          <a:prstGeom prst="rect">
            <a:avLst/>
          </a:prstGeom>
        </p:spPr>
      </p:pic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8FD41B7F-67F5-4776-A4DF-00152D900169}"/>
              </a:ext>
            </a:extLst>
          </p:cNvPr>
          <p:cNvSpPr/>
          <p:nvPr/>
        </p:nvSpPr>
        <p:spPr>
          <a:xfrm flipH="1">
            <a:off x="2771458" y="1063991"/>
            <a:ext cx="7581581" cy="1618249"/>
          </a:xfrm>
          <a:prstGeom prst="wedgeRoundRectCallout">
            <a:avLst>
              <a:gd name="adj1" fmla="val 32298"/>
              <a:gd name="adj2" fmla="val 5006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Ý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nghĩa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nối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xã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1B13DDB-1443-48F4-903A-A7A58BC182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93190" y="2931109"/>
            <a:ext cx="2933690" cy="3748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89361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B62F3B9-C78F-4098-8D35-FB49C2B2FD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14" y="0"/>
            <a:ext cx="12215813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D038CE0-6875-466E-B5CD-77C95F6DE8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38400" y="2161541"/>
            <a:ext cx="7315200" cy="251314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D8CA188-944A-4935-8354-04BDCAF46F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39200" y="2161541"/>
            <a:ext cx="2209800" cy="319224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59E9737-254C-42BA-859B-38AC2D54DE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67058" y="2321426"/>
            <a:ext cx="6072142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44486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3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273</TotalTime>
  <Words>360</Words>
  <Application>Microsoft Office PowerPoint</Application>
  <PresentationFormat>Widescreen</PresentationFormat>
  <Paragraphs>39</Paragraphs>
  <Slides>21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21</vt:i4>
      </vt:variant>
    </vt:vector>
  </HeadingPairs>
  <TitlesOfParts>
    <vt:vector size="37" baseType="lpstr">
      <vt:lpstr>等线</vt:lpstr>
      <vt:lpstr>微软雅黑</vt:lpstr>
      <vt:lpstr>#9Slide01 Noi dung ngan</vt:lpstr>
      <vt:lpstr>#9Slide01 Tieu de ngan</vt:lpstr>
      <vt:lpstr>#9Slide03 AllRoundGothic</vt:lpstr>
      <vt:lpstr>Arial</vt:lpstr>
      <vt:lpstr>Calibri</vt:lpstr>
      <vt:lpstr>Calibri Light</vt:lpstr>
      <vt:lpstr>iCiel Cadena</vt:lpstr>
      <vt:lpstr>Times New Roman</vt:lpstr>
      <vt:lpstr>UTM Futura Extra</vt:lpstr>
      <vt:lpstr>印品丫丫体-D版</vt:lpstr>
      <vt:lpstr>字魂107号-萌趣欢乐体</vt:lpstr>
      <vt:lpstr>3_Office Theme</vt:lpstr>
      <vt:lpstr>4_Office Theme</vt:lpstr>
      <vt:lpstr>2_Simple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Admin</dc:creator>
  <dc:description>9Slide.vn</dc:description>
  <cp:lastModifiedBy>Nguyễn Thùy DUng</cp:lastModifiedBy>
  <cp:revision>59</cp:revision>
  <dcterms:created xsi:type="dcterms:W3CDTF">2022-07-13T00:49:03Z</dcterms:created>
  <dcterms:modified xsi:type="dcterms:W3CDTF">2024-10-13T15:01:27Z</dcterms:modified>
  <cp:category>9Slide.vn</cp:category>
</cp:coreProperties>
</file>