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2" r:id="rId4"/>
    <p:sldMasterId id="2147483677" r:id="rId5"/>
    <p:sldMasterId id="2147483685" r:id="rId6"/>
    <p:sldMasterId id="214748369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y="6858000" cx="12192000"/>
  <p:notesSz cx="6858000" cy="9144000"/>
  <p:embeddedFontLst>
    <p:embeddedFont>
      <p:font typeface="Arima"/>
      <p:bold r:id="rId31"/>
    </p:embeddedFont>
    <p:embeddedFont>
      <p:font typeface="Tinos"/>
      <p:bold r:id="rId32"/>
      <p:boldItalic r:id="rId33"/>
    </p:embeddedFont>
    <p:embeddedFont>
      <p:font typeface="Open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8" roundtripDataSignature="AMtx7mgmxVTIXorfNi92QJSm73dJxxLw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6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font" Target="fonts/Arima-bold.fntdata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Tinos-boldItalic.fntdata"/><Relationship Id="rId10" Type="http://schemas.openxmlformats.org/officeDocument/2006/relationships/slide" Target="slides/slide2.xml"/><Relationship Id="rId32" Type="http://schemas.openxmlformats.org/officeDocument/2006/relationships/font" Target="fonts/Tinos-bold.fntdata"/><Relationship Id="rId13" Type="http://schemas.openxmlformats.org/officeDocument/2006/relationships/slide" Target="slides/slide5.xml"/><Relationship Id="rId35" Type="http://schemas.openxmlformats.org/officeDocument/2006/relationships/font" Target="fonts/OpenSans-bold.fntdata"/><Relationship Id="rId12" Type="http://schemas.openxmlformats.org/officeDocument/2006/relationships/slide" Target="slides/slide4.xml"/><Relationship Id="rId34" Type="http://schemas.openxmlformats.org/officeDocument/2006/relationships/font" Target="fonts/OpenSans-regular.fntdata"/><Relationship Id="rId15" Type="http://schemas.openxmlformats.org/officeDocument/2006/relationships/slide" Target="slides/slide7.xml"/><Relationship Id="rId37" Type="http://schemas.openxmlformats.org/officeDocument/2006/relationships/font" Target="fonts/OpenSans-boldItalic.fntdata"/><Relationship Id="rId14" Type="http://schemas.openxmlformats.org/officeDocument/2006/relationships/slide" Target="slides/slide6.xml"/><Relationship Id="rId36" Type="http://schemas.openxmlformats.org/officeDocument/2006/relationships/font" Target="fonts/OpenSans-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38" Type="http://customschemas.google.com/relationships/presentationmetadata" Target="meta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9.png"/><Relationship Id="rId7" Type="http://schemas.openxmlformats.org/officeDocument/2006/relationships/image" Target="../media/image15.png"/><Relationship Id="rId8" Type="http://schemas.openxmlformats.org/officeDocument/2006/relationships/image" Target="../media/image3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0.png"/><Relationship Id="rId7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1ppt.com/moban/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9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1ppt.com/moban/" TargetMode="Externa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4"/>
          <p:cNvPicPr preferRelativeResize="0"/>
          <p:nvPr/>
        </p:nvPicPr>
        <p:blipFill rotWithShape="1">
          <a:blip r:embed="rId2">
            <a:alphaModFix/>
          </a:blip>
          <a:srcRect b="0" l="0" r="0"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4"/>
          <p:cNvPicPr preferRelativeResize="0"/>
          <p:nvPr/>
        </p:nvPicPr>
        <p:blipFill rotWithShape="1">
          <a:blip r:embed="rId3">
            <a:alphaModFix/>
          </a:blip>
          <a:srcRect b="0" l="20108" r="0" t="0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4"/>
          <p:cNvPicPr preferRelativeResize="0"/>
          <p:nvPr/>
        </p:nvPicPr>
        <p:blipFill rotWithShape="1">
          <a:blip r:embed="rId4">
            <a:alphaModFix/>
          </a:blip>
          <a:srcRect b="0" l="0" r="71323" t="0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4"/>
          <p:cNvPicPr preferRelativeResize="0"/>
          <p:nvPr/>
        </p:nvPicPr>
        <p:blipFill rotWithShape="1">
          <a:blip r:embed="rId5">
            <a:alphaModFix/>
          </a:blip>
          <a:srcRect b="8999" l="0" r="71323" t="27667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6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b="0" i="0" sz="3200"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 sz="2800"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 sz="2400"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 sz="2000"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 sz="2000"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2" name="Google Shape;82;p6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6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6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和内容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b="0" i="0" sz="5865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26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99427" lvl="0" marL="457200" marR="0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b="0" i="0" sz="4265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465582" lvl="1" marL="914400" marR="0" rtl="0" algn="l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b="0" i="0" sz="3732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431736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b="0" i="0" sz="3199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397891" lvl="3" marL="1828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97891" lvl="4" marL="22860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97891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97891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97890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97890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10" name="Google Shape;110;p2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11" name="Google Shape;111;p2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12" name="Google Shape;112;p2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>
  <p:cSld name="节标题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5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17" name="Google Shape;117;p35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18" name="Google Shape;118;p35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>
  <p:cSld name="两栏内容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幻灯片">
  <p:cSld name="1_标题幻灯片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58"/>
          <p:cNvPicPr preferRelativeResize="0"/>
          <p:nvPr/>
        </p:nvPicPr>
        <p:blipFill rotWithShape="1">
          <a:blip r:embed="rId2">
            <a:alphaModFix/>
          </a:blip>
          <a:srcRect b="0" l="0" r="0"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8"/>
          <p:cNvPicPr preferRelativeResize="0"/>
          <p:nvPr/>
        </p:nvPicPr>
        <p:blipFill rotWithShape="1">
          <a:blip r:embed="rId3">
            <a:alphaModFix amt="60000"/>
          </a:blip>
          <a:srcRect b="0" l="0" r="0" t="0"/>
          <a:stretch/>
        </p:blipFill>
        <p:spPr>
          <a:xfrm>
            <a:off x="-3" y="-5270"/>
            <a:ext cx="266123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8"/>
          <p:cNvPicPr preferRelativeResize="0"/>
          <p:nvPr/>
        </p:nvPicPr>
        <p:blipFill rotWithShape="1">
          <a:blip r:embed="rId4">
            <a:alphaModFix amt="75000"/>
          </a:blip>
          <a:srcRect b="0" l="20131" r="0" t="0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8"/>
          <p:cNvSpPr/>
          <p:nvPr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lt1">
              <a:alpha val="91764"/>
            </a:schemeClr>
          </a:solidFill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C0C0C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28" name="Google Shape;2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森林场景" id="30" name="Google Shape;30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1376" y="767575"/>
            <a:ext cx="486936" cy="48693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8"/>
          <p:cNvSpPr txBox="1"/>
          <p:nvPr/>
        </p:nvSpPr>
        <p:spPr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17875"/>
                </a:solidFill>
                <a:latin typeface="Arial"/>
                <a:ea typeface="Arial"/>
                <a:cs typeface="Arial"/>
                <a:sym typeface="Arial"/>
              </a:rPr>
              <a:t>Add title text</a:t>
            </a:r>
            <a:endParaRPr sz="3200">
              <a:solidFill>
                <a:srgbClr val="21787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>
  <p:cSld name="比较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>
  <p:cSld name="仅标题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2"/>
          <p:cNvSpPr txBox="1"/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b="1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5" name="Google Shape;125;p42"/>
          <p:cNvSpPr txBox="1"/>
          <p:nvPr>
            <p:ph idx="1" type="body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99427" lvl="0" marL="457200" marR="0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b="0" i="0" sz="4265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465582" lvl="1" marL="914400" marR="0" rtl="0" algn="l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b="0" i="0" sz="3732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431736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b="0" i="0" sz="3199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397891" lvl="3" marL="1828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97891" lvl="4" marL="22860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97891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97891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97890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97890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6" name="Google Shape;126;p42"/>
          <p:cNvSpPr txBox="1"/>
          <p:nvPr>
            <p:ph idx="2" type="body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b="0" i="0" sz="18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b="0" i="0" sz="1599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228600" lvl="2" marL="13716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7" name="Google Shape;127;p42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8" name="Google Shape;128;p42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9" name="Google Shape;129;p42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内容与标题">
  <p:cSld name="1_内容与标题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3"/>
          <p:cNvSpPr txBox="1"/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b="1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2" name="Google Shape;132;p43"/>
          <p:cNvSpPr txBox="1"/>
          <p:nvPr>
            <p:ph idx="1" type="body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99427" lvl="0" marL="457200" marR="0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b="0" i="0" sz="4265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465582" lvl="1" marL="914400" marR="0" rtl="0" algn="l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b="0" i="0" sz="3732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431736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b="0" i="0" sz="3199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397891" lvl="3" marL="1828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97891" lvl="4" marL="22860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97891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97891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97890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97890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3" name="Google Shape;133;p43"/>
          <p:cNvSpPr txBox="1"/>
          <p:nvPr>
            <p:ph idx="2" type="body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b="0" i="0" sz="18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b="0" i="0" sz="1599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228600" lvl="2" marL="13716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4" name="Google Shape;134;p43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5" name="Google Shape;135;p43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6" name="Google Shape;136;p43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43"/>
          <p:cNvSpPr txBox="1"/>
          <p:nvPr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"/>
              <a:buFont typeface="Microsoft Yahei"/>
              <a:buNone/>
            </a:pPr>
            <a:r>
              <a:rPr b="0" i="0" lang="en-US" sz="133" u="sng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PPT模板</a:t>
            </a:r>
            <a:r>
              <a:rPr b="0" i="0" lang="en-US" sz="133" u="none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b="0" i="0" sz="133" u="none" cap="none" strike="noStrik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4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6"/>
              <a:buFont typeface="Microsoft Yahei"/>
              <a:buNone/>
              <a:defRPr b="1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44"/>
          <p:cNvSpPr/>
          <p:nvPr>
            <p:ph idx="2" type="pic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44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6"/>
              <a:buFont typeface="Arial"/>
              <a:buNone/>
              <a:defRPr b="0" i="0" sz="18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599"/>
              <a:buFont typeface="Arial"/>
              <a:buNone/>
              <a:defRPr b="0" i="0" sz="1599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228600" lvl="2" marL="1371600" marR="0" rtl="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2" name="Google Shape;142;p44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3" name="Google Shape;143;p44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4" name="Google Shape;144;p44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5"/>
          <p:cNvSpPr txBox="1"/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b="0" i="0" sz="5865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7" name="Google Shape;147;p45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99427" lvl="0" marL="457200" marR="0" rtl="0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b="0" i="0" sz="4265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465582" lvl="1" marL="914400" marR="0" rtl="0" algn="l"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3732"/>
              <a:buFont typeface="Arial"/>
              <a:buChar char="–"/>
              <a:defRPr b="0" i="0" sz="3732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431736" lvl="2" marL="13716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b="0" i="0" sz="3199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397891" lvl="3" marL="1828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–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97891" lvl="4" marL="22860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»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97891" lvl="5" marL="27432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97891" lvl="6" marL="32004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97890" lvl="7" marL="36576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97890" lvl="8" marL="4114800" marR="0" rtl="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6"/>
              <a:buFont typeface="Arial"/>
              <a:buChar char="•"/>
              <a:defRPr b="0" i="0" sz="2666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8" name="Google Shape;148;p45"/>
          <p:cNvSpPr txBox="1"/>
          <p:nvPr>
            <p:ph idx="10" type="dt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9" name="Google Shape;149;p45"/>
          <p:cNvSpPr txBox="1"/>
          <p:nvPr>
            <p:ph idx="11" type="ftr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50" name="Google Shape;150;p45"/>
          <p:cNvSpPr txBox="1"/>
          <p:nvPr>
            <p:ph idx="12" type="sldNum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文本">
  <p:cSld name="垂直排列标题与文本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仅标题" type="titleOnly">
  <p:cSld name="TITLE_ONLY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7"/>
          <p:cNvSpPr txBox="1"/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Microsoft Yahei"/>
              <a:buNone/>
              <a:defRPr b="0" i="0" sz="5865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>
  <p:cSld name="节标题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79290">
            <a:off x="104089" y="2528964"/>
            <a:ext cx="3633370" cy="409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0022" y="1354415"/>
            <a:ext cx="4678681" cy="5274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矢量图形&#10;&#10;描述已自动生成" id="160" name="Google Shape;16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87" y="142638"/>
            <a:ext cx="2747350" cy="242355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79290">
            <a:off x="104089" y="2528964"/>
            <a:ext cx="3633370" cy="409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0022" y="1354415"/>
            <a:ext cx="4678681" cy="5274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文字&#10;&#10;描述已自动生成" id="165" name="Google Shape;16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9642" y="131198"/>
            <a:ext cx="9571530" cy="5972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屏幕截图&#10;&#10;描述已自动生成" id="166" name="Google Shape;16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9989" y="4979321"/>
            <a:ext cx="2801426" cy="1796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矢量图形&#10;&#10;描述已自动生成" id="167" name="Google Shape;167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3851" y="441609"/>
            <a:ext cx="3033543" cy="267601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>
  <p:cSld name="比较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矢量图形&#10;&#10;描述已自动生成" id="171" name="Google Shape;17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837625" y="182880"/>
            <a:ext cx="2828348" cy="249500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矢量图形&#10;&#10;描述已自动生成" id="175" name="Google Shape;17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矢量图形&#10;&#10;描述已自动生成" id="179" name="Google Shape;17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0192905" y="0"/>
            <a:ext cx="1999094" cy="17634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80" name="Google Shape;180;p51"/>
          <p:cNvSpPr/>
          <p:nvPr/>
        </p:nvSpPr>
        <p:spPr>
          <a:xfrm>
            <a:off x="4306387" y="992777"/>
            <a:ext cx="3579223" cy="535577"/>
          </a:xfrm>
          <a:prstGeom prst="roundRect">
            <a:avLst>
              <a:gd fmla="val 50000" name="adj"/>
            </a:avLst>
          </a:prstGeom>
          <a:solidFill>
            <a:srgbClr val="396B67"/>
          </a:solidFill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>
  <p:cSld name="内容与标题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79290">
            <a:off x="104089" y="2528964"/>
            <a:ext cx="3633370" cy="4096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0022" y="1354415"/>
            <a:ext cx="4678681" cy="527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片包含 屏幕截图&#10;&#10;描述已自动生成" id="186" name="Google Shape;18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9989" y="4979321"/>
            <a:ext cx="2801426" cy="179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>
  <p:cSld name="图片与标题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53"/>
          <p:cNvSpPr/>
          <p:nvPr/>
        </p:nvSpPr>
        <p:spPr>
          <a:xfrm>
            <a:off x="992504" y="422910"/>
            <a:ext cx="10206990" cy="6023610"/>
          </a:xfrm>
          <a:prstGeom prst="roundRect">
            <a:avLst>
              <a:gd fmla="val 16667" name="adj"/>
            </a:avLst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标题幻灯片" type="title">
  <p:cSld name="TITLE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3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4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3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70"/>
          <p:cNvSpPr txBox="1"/>
          <p:nvPr>
            <p:ph idx="1" type="subTitle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0" name="Google Shape;210;p7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7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7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图片包含 事情&#10;&#10;已生成极高可信度的说明" id="213" name="Google Shape;213;p70"/>
          <p:cNvPicPr preferRelativeResize="0"/>
          <p:nvPr/>
        </p:nvPicPr>
        <p:blipFill rotWithShape="1">
          <a:blip r:embed="rId2">
            <a:alphaModFix/>
          </a:blip>
          <a:srcRect b="0" l="39150" r="16406" t="0"/>
          <a:stretch/>
        </p:blipFill>
        <p:spPr>
          <a:xfrm>
            <a:off x="21" y="10"/>
            <a:ext cx="12191980" cy="685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1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71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7" name="Google Shape;217;p7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7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7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6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b="0" i="0"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72"/>
          <p:cNvSpPr txBox="1"/>
          <p:nvPr>
            <p:ph idx="1" type="body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72"/>
          <p:cNvSpPr txBox="1"/>
          <p:nvPr>
            <p:ph idx="2" type="body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7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7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7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73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0" name="Google Shape;230;p73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73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2" name="Google Shape;232;p73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7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73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7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7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7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7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75"/>
          <p:cNvSpPr txBox="1"/>
          <p:nvPr>
            <p:ph idx="1" type="body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44" name="Google Shape;244;p75"/>
          <p:cNvSpPr txBox="1"/>
          <p:nvPr>
            <p:ph idx="2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5" name="Google Shape;245;p7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7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7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76"/>
          <p:cNvSpPr/>
          <p:nvPr>
            <p:ph idx="2" type="pic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76"/>
          <p:cNvSpPr txBox="1"/>
          <p:nvPr>
            <p:ph idx="1" type="body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2" name="Google Shape;252;p7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7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7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77"/>
          <p:cNvSpPr txBox="1"/>
          <p:nvPr>
            <p:ph idx="1" type="body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7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7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7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竖排标题与文本" type="vertTitleAndTx">
  <p:cSld name="VERTICAL_TITLE_AND_VERTICAL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8"/>
          <p:cNvSpPr txBox="1"/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78"/>
          <p:cNvSpPr txBox="1"/>
          <p:nvPr>
            <p:ph idx="1" type="body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7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7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7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4"/>
          <p:cNvSpPr/>
          <p:nvPr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59310" y="0"/>
            <a:ext cx="913736" cy="1292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>
  <p:cSld name="节标题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项内容">
  <p:cSld name="两项内容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幻灯片" type="title">
  <p:cSld name="TITL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6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6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6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比较">
  <p:cSld name="1_比较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6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6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63"/>
          <p:cNvSpPr txBox="1"/>
          <p:nvPr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 u="sng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PPT模板</a:t>
            </a:r>
            <a:r>
              <a:rPr lang="en-US" sz="100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sz="10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jpg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户外&#10;&#10;描述已自动生成" id="155" name="Google Shape;155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3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Google Shape;195;p3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>
                <a:solidFill>
                  <a:srgbClr val="5481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by: Hương Thảo – tranthao121004@gmail.com 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freeppt7.com/" TargetMode="External"/><Relationship Id="rId4" Type="http://schemas.openxmlformats.org/officeDocument/2006/relationships/hyperlink" Target="https://www.freeppt7.com/" TargetMode="External"/><Relationship Id="rId5" Type="http://schemas.openxmlformats.org/officeDocument/2006/relationships/image" Target="../media/image4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4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42.png"/><Relationship Id="rId7" Type="http://schemas.openxmlformats.org/officeDocument/2006/relationships/image" Target="../media/image7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3.png"/><Relationship Id="rId4" Type="http://schemas.openxmlformats.org/officeDocument/2006/relationships/image" Target="../media/image64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4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33.png"/><Relationship Id="rId13" Type="http://schemas.openxmlformats.org/officeDocument/2006/relationships/image" Target="../media/image76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67.png"/><Relationship Id="rId9" Type="http://schemas.openxmlformats.org/officeDocument/2006/relationships/image" Target="../media/image56.png"/><Relationship Id="rId14" Type="http://schemas.openxmlformats.org/officeDocument/2006/relationships/image" Target="../media/image82.png"/><Relationship Id="rId5" Type="http://schemas.openxmlformats.org/officeDocument/2006/relationships/image" Target="../media/image57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0.png"/><Relationship Id="rId4" Type="http://schemas.openxmlformats.org/officeDocument/2006/relationships/image" Target="../media/image78.png"/><Relationship Id="rId5" Type="http://schemas.openxmlformats.org/officeDocument/2006/relationships/image" Target="../media/image8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1737885" y="1508760"/>
            <a:ext cx="8872965" cy="237744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icrosoft Yahe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81" name="Google Shape;281;p1"/>
          <p:cNvSpPr/>
          <p:nvPr/>
        </p:nvSpPr>
        <p:spPr>
          <a:xfrm>
            <a:off x="1737885" y="1623519"/>
            <a:ext cx="8968351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lang="en-US" sz="5400">
                <a:solidFill>
                  <a:srgbClr val="FF0000"/>
                </a:solidFill>
              </a:rPr>
              <a:t>hớ</a:t>
            </a:r>
            <a:r>
              <a:rPr b="1" i="0" lang="en-US" sz="5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– viết: Đi học vui sao</a:t>
            </a:r>
            <a:endParaRPr b="1" i="0" sz="5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">
            <a:hlinkClick r:id="rId3"/>
          </p:cNvPr>
          <p:cNvSpPr txBox="1"/>
          <p:nvPr/>
        </p:nvSpPr>
        <p:spPr>
          <a:xfrm>
            <a:off x="3637255" y="6611779"/>
            <a:ext cx="516961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A54F"/>
              </a:buClr>
              <a:buSzPts val="1000"/>
              <a:buFont typeface="Microsoft Yahei"/>
              <a:buNone/>
            </a:pPr>
            <a:r>
              <a:rPr b="0" i="0" lang="en-US" sz="1000" u="sng" cap="none" strike="noStrike">
                <a:solidFill>
                  <a:srgbClr val="17A54F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https://www.freeppt7.com</a:t>
            </a:r>
            <a:endParaRPr b="0" i="0" sz="1000" u="none" cap="none" strike="noStrike">
              <a:solidFill>
                <a:srgbClr val="17A54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83" name="Google Shape;283;p1"/>
          <p:cNvPicPr preferRelativeResize="0"/>
          <p:nvPr/>
        </p:nvPicPr>
        <p:blipFill rotWithShape="1">
          <a:blip r:embed="rId5">
            <a:alphaModFix/>
          </a:blip>
          <a:srcRect b="-1" l="0" r="-1" t="2426"/>
          <a:stretch/>
        </p:blipFill>
        <p:spPr>
          <a:xfrm flipH="1" rot="311621">
            <a:off x="10317861" y="5068426"/>
            <a:ext cx="1736729" cy="1467760"/>
          </a:xfrm>
          <a:custGeom>
            <a:rect b="b" l="l" r="r" t="t"/>
            <a:pathLst>
              <a:path extrusionOk="0" h="6858000" w="7028495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轮子&#10;&#10;已生成高可信度的说明" id="441" name="Google Shape;44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5372" y="554135"/>
            <a:ext cx="7204193" cy="17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94569" y="-215900"/>
            <a:ext cx="7594600" cy="75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43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0"/>
          <p:cNvSpPr txBox="1"/>
          <p:nvPr/>
        </p:nvSpPr>
        <p:spPr>
          <a:xfrm>
            <a:off x="4940060" y="2511447"/>
            <a:ext cx="45005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HOẠT ĐỘNG 2</a:t>
            </a:r>
            <a:endParaRPr/>
          </a:p>
        </p:txBody>
      </p:sp>
      <p:sp>
        <p:nvSpPr>
          <p:cNvPr id="445" name="Google Shape;445;p10"/>
          <p:cNvSpPr txBox="1"/>
          <p:nvPr/>
        </p:nvSpPr>
        <p:spPr>
          <a:xfrm>
            <a:off x="5143260" y="3479640"/>
            <a:ext cx="37592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Viết chính tả</a:t>
            </a:r>
            <a:endParaRPr b="1" i="0" sz="4400" u="none" cap="none" strike="noStrik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1"/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452" name="Google Shape;452;p11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rotWithShape="0" algn="ctr" sy="102000">
                <a:srgbClr val="000000">
                  <a:alpha val="1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fmla="val 50000" name="adj"/>
              </a:avLst>
            </a:prstGeom>
            <a:noFill/>
            <a:ln cap="rnd" cmpd="sng" w="38100">
              <a:solidFill>
                <a:srgbClr val="1FC2A4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152400" sx="102000" rotWithShape="0" algn="ctr" sy="102000">
                <a:srgbClr val="000000">
                  <a:alpha val="1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4" name="Google Shape;45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72718" y="4366631"/>
            <a:ext cx="3262755" cy="326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2722" y="4919947"/>
            <a:ext cx="2499277" cy="249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777096" y="452276"/>
            <a:ext cx="1098934" cy="109893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1"/>
          <p:cNvSpPr/>
          <p:nvPr/>
        </p:nvSpPr>
        <p:spPr>
          <a:xfrm>
            <a:off x="4077252" y="683044"/>
            <a:ext cx="364234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3238"/>
              </a:buClr>
              <a:buSzPts val="4000"/>
              <a:buFont typeface="Tinos"/>
              <a:buNone/>
            </a:pPr>
            <a:r>
              <a:rPr b="1" i="0" lang="en-US" sz="4000" u="none" cap="none" strike="noStrike">
                <a:solidFill>
                  <a:srgbClr val="E53238"/>
                </a:solidFill>
                <a:latin typeface="Tinos"/>
                <a:ea typeface="Tinos"/>
                <a:cs typeface="Tinos"/>
                <a:sym typeface="Tinos"/>
              </a:rPr>
              <a:t>Tư thế ngồi viết</a:t>
            </a:r>
            <a:endParaRPr b="1" i="0" sz="4000" u="none" cap="none" strike="noStrike">
              <a:solidFill>
                <a:srgbClr val="E53238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458" name="Google Shape;458;p11"/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fmla="val 40795" name="adj1"/>
              <a:gd fmla="val 86851" name="adj2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Thẳng lưng, chân đặt đúng vị trí</a:t>
            </a:r>
            <a:endParaRPr b="0" i="0" sz="28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"/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fmla="val -63541" name="adj1"/>
              <a:gd fmla="val 136012" name="adj2"/>
            </a:avLst>
          </a:prstGeom>
          <a:solidFill>
            <a:srgbClr val="E1F2F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Khoảng cách từ mắt đến vở 25 – 30cm</a:t>
            </a:r>
            <a:endParaRPr/>
          </a:p>
        </p:txBody>
      </p:sp>
      <p:sp>
        <p:nvSpPr>
          <p:cNvPr id="460" name="Google Shape;460;p11"/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fmla="val -56759" name="adj1"/>
              <a:gd fmla="val 98155" name="adj2"/>
            </a:avLst>
          </a:prstGeom>
          <a:solidFill>
            <a:srgbClr val="C4E0B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Tay phải cầm bút, tay trái giữ trang vở</a:t>
            </a:r>
            <a:endParaRPr b="0" i="0" sz="2800" u="none" cap="none" strike="noStrik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11"/>
          <p:cNvPicPr preferRelativeResize="0"/>
          <p:nvPr/>
        </p:nvPicPr>
        <p:blipFill rotWithShape="1">
          <a:blip r:embed="rId6">
            <a:alphaModFix/>
          </a:blip>
          <a:srcRect b="6927" l="0" r="0" t="0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10671" y="5906172"/>
            <a:ext cx="1413428" cy="79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1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2"/>
          <p:cNvSpPr txBox="1"/>
          <p:nvPr/>
        </p:nvSpPr>
        <p:spPr>
          <a:xfrm>
            <a:off x="1192194" y="183570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Sáng way em đi hǌ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2"/>
          <p:cNvSpPr txBox="1"/>
          <p:nvPr/>
        </p:nvSpPr>
        <p:spPr>
          <a:xfrm>
            <a:off x="1192192" y="233582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Bìζ jiζ wắng xŪ xao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2"/>
          <p:cNvSpPr txBox="1"/>
          <p:nvPr/>
        </p:nvSpPr>
        <p:spPr>
          <a:xfrm>
            <a:off x="1192196" y="287433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TǟΪg làζ làn gió ját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2"/>
          <p:cNvSpPr txBox="1"/>
          <p:nvPr/>
        </p:nvSpPr>
        <p:spPr>
          <a:xfrm>
            <a:off x="1192192" y="341795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MΩ jan đċ já đào. 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2"/>
          <p:cNvSpPr txBox="1"/>
          <p:nvPr/>
        </p:nvSpPr>
        <p:spPr>
          <a:xfrm>
            <a:off x="1192193" y="450008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Lật Ǉừng Ǉrang sáε jƞ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2"/>
          <p:cNvSpPr txBox="1"/>
          <p:nvPr/>
        </p:nvSpPr>
        <p:spPr>
          <a:xfrm>
            <a:off x="1192193" y="499491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Chao ċ là κΧ κo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2"/>
          <p:cNvSpPr txBox="1"/>
          <p:nvPr/>
        </p:nvSpPr>
        <p:spPr>
          <a:xfrm>
            <a:off x="1192192" y="553865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Này đây là wưΩg lúa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2"/>
          <p:cNvSpPr txBox="1"/>
          <p:nvPr/>
        </p:nvSpPr>
        <p:spPr>
          <a:xfrm>
            <a:off x="1192192" y="606317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Dập dŊ ηững cáζ cò.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2"/>
          <p:cNvSpPr txBox="1"/>
          <p:nvPr/>
        </p:nvSpPr>
        <p:spPr>
          <a:xfrm>
            <a:off x="5964219" y="1830785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Bao ηΗłu εuΐİn cổ Ǉíε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2"/>
          <p:cNvSpPr txBox="1"/>
          <p:nvPr/>
        </p:nvSpPr>
        <p:spPr>
          <a:xfrm>
            <a:off x="5964219" y="233430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Cũng có ǇrΪg sáε hay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2"/>
          <p:cNvSpPr txBox="1"/>
          <p:nvPr/>
        </p:nvSpPr>
        <p:spPr>
          <a:xfrm>
            <a:off x="5964219" y="287657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Cô dạy júa, dạy hát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2"/>
          <p:cNvSpPr txBox="1"/>
          <p:nvPr/>
        </p:nvSpPr>
        <p:spPr>
          <a:xfrm>
            <a:off x="5964219" y="339611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Làm đồ εΠ Ά≈o Ǉay.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2"/>
          <p:cNvSpPr txBox="1"/>
          <p:nvPr/>
        </p:nvSpPr>
        <p:spPr>
          <a:xfrm>
            <a:off x="7619220" y="395440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Phạm Aζ Xuân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4054415" y="1240699"/>
            <a:ext cx="40831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Nhớ viết : Đi học vui sao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2"/>
          <p:cNvSpPr/>
          <p:nvPr/>
        </p:nvSpPr>
        <p:spPr>
          <a:xfrm>
            <a:off x="2940008" y="192134"/>
            <a:ext cx="63119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Thứ Ba ngày 8 tháng 10 năm 2024</a:t>
            </a:r>
            <a:endParaRPr/>
          </a:p>
        </p:txBody>
      </p:sp>
      <p:sp>
        <p:nvSpPr>
          <p:cNvPr id="483" name="Google Shape;483;p12"/>
          <p:cNvSpPr/>
          <p:nvPr/>
        </p:nvSpPr>
        <p:spPr>
          <a:xfrm>
            <a:off x="5172451" y="735997"/>
            <a:ext cx="18471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"/>
          <p:cNvSpPr/>
          <p:nvPr/>
        </p:nvSpPr>
        <p:spPr>
          <a:xfrm>
            <a:off x="8602996" y="4530553"/>
            <a:ext cx="2396811" cy="127465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FE5CA"/>
          </a:solidFill>
          <a:ln cap="flat" cmpd="sng" w="25400">
            <a:solidFill>
              <a:srgbClr val="B84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5" name="Google Shape;485;p12"/>
          <p:cNvSpPr txBox="1"/>
          <p:nvPr/>
        </p:nvSpPr>
        <p:spPr>
          <a:xfrm>
            <a:off x="8690151" y="4936594"/>
            <a:ext cx="22225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Soát lỗi</a:t>
            </a:r>
            <a:endParaRPr sz="24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3"/>
          <p:cNvSpPr/>
          <p:nvPr/>
        </p:nvSpPr>
        <p:spPr>
          <a:xfrm>
            <a:off x="285750" y="760285"/>
            <a:ext cx="11475923" cy="533743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un free vector icons designed by Freepik | Vector icon design, Vector  free, Vector icons" id="493" name="Google Shape;49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94469" y="179834"/>
            <a:ext cx="2090057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udent Writing (#4) | Free SVG" id="494" name="Google Shape;49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4970" y="4726830"/>
            <a:ext cx="2165720" cy="2165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udent Writing (#3) | Free SVG" id="495" name="Google Shape;49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19664" y="5169452"/>
            <a:ext cx="1685267" cy="168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17833" y="760285"/>
            <a:ext cx="4940417" cy="11100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7" name="Google Shape;497;p13"/>
          <p:cNvGrpSpPr/>
          <p:nvPr/>
        </p:nvGrpSpPr>
        <p:grpSpPr>
          <a:xfrm>
            <a:off x="1465323" y="2037399"/>
            <a:ext cx="7171240" cy="950097"/>
            <a:chOff x="1576922" y="2093033"/>
            <a:chExt cx="7184852" cy="1534601"/>
          </a:xfrm>
        </p:grpSpPr>
        <p:sp>
          <p:nvSpPr>
            <p:cNvPr id="498" name="Google Shape;498;p13"/>
            <p:cNvSpPr/>
            <p:nvPr/>
          </p:nvSpPr>
          <p:spPr>
            <a:xfrm>
              <a:off x="1576922" y="2093033"/>
              <a:ext cx="5681006" cy="1512712"/>
            </a:xfrm>
            <a:custGeom>
              <a:rect b="b" l="l" r="r" t="t"/>
              <a:pathLst>
                <a:path extrusionOk="0" fill="none" h="1512712" w="5681006">
                  <a:moveTo>
                    <a:pt x="0" y="252123"/>
                  </a:moveTo>
                  <a:cubicBezTo>
                    <a:pt x="-54139" y="176858"/>
                    <a:pt x="98168" y="-81163"/>
                    <a:pt x="262760" y="0"/>
                  </a:cubicBezTo>
                  <a:cubicBezTo>
                    <a:pt x="652447" y="-16917"/>
                    <a:pt x="721149" y="25390"/>
                    <a:pt x="1010305" y="0"/>
                  </a:cubicBezTo>
                  <a:cubicBezTo>
                    <a:pt x="1291536" y="26241"/>
                    <a:pt x="1433568" y="21653"/>
                    <a:pt x="1654741" y="0"/>
                  </a:cubicBezTo>
                  <a:cubicBezTo>
                    <a:pt x="1840598" y="-28219"/>
                    <a:pt x="2095198" y="13940"/>
                    <a:pt x="2247621" y="0"/>
                  </a:cubicBezTo>
                  <a:cubicBezTo>
                    <a:pt x="2403770" y="122"/>
                    <a:pt x="2672155" y="54761"/>
                    <a:pt x="2840503" y="0"/>
                  </a:cubicBezTo>
                  <a:cubicBezTo>
                    <a:pt x="3077502" y="-54449"/>
                    <a:pt x="3309382" y="23788"/>
                    <a:pt x="3536493" y="0"/>
                  </a:cubicBezTo>
                  <a:cubicBezTo>
                    <a:pt x="3740172" y="94033"/>
                    <a:pt x="4013035" y="-58830"/>
                    <a:pt x="4284038" y="0"/>
                  </a:cubicBezTo>
                  <a:cubicBezTo>
                    <a:pt x="4502167" y="96404"/>
                    <a:pt x="4917849" y="1010"/>
                    <a:pt x="5418244" y="0"/>
                  </a:cubicBezTo>
                  <a:cubicBezTo>
                    <a:pt x="5564470" y="-22923"/>
                    <a:pt x="5702218" y="151433"/>
                    <a:pt x="5681006" y="252123"/>
                  </a:cubicBezTo>
                  <a:cubicBezTo>
                    <a:pt x="5668317" y="420550"/>
                    <a:pt x="5668557" y="546864"/>
                    <a:pt x="5681006" y="766438"/>
                  </a:cubicBezTo>
                  <a:cubicBezTo>
                    <a:pt x="5681580" y="943234"/>
                    <a:pt x="5672529" y="1019943"/>
                    <a:pt x="5681006" y="1260586"/>
                  </a:cubicBezTo>
                  <a:cubicBezTo>
                    <a:pt x="5705177" y="1438747"/>
                    <a:pt x="5570891" y="1515095"/>
                    <a:pt x="5418244" y="1512712"/>
                  </a:cubicBezTo>
                  <a:cubicBezTo>
                    <a:pt x="5185275" y="1491631"/>
                    <a:pt x="5000483" y="1480014"/>
                    <a:pt x="4773808" y="1512712"/>
                  </a:cubicBezTo>
                  <a:cubicBezTo>
                    <a:pt x="4531386" y="1612010"/>
                    <a:pt x="4225653" y="1468363"/>
                    <a:pt x="4026263" y="1512712"/>
                  </a:cubicBezTo>
                  <a:cubicBezTo>
                    <a:pt x="3785057" y="1529715"/>
                    <a:pt x="3562723" y="1589667"/>
                    <a:pt x="3330273" y="1512712"/>
                  </a:cubicBezTo>
                  <a:cubicBezTo>
                    <a:pt x="3127036" y="1474210"/>
                    <a:pt x="2854220" y="1502727"/>
                    <a:pt x="2685837" y="1512712"/>
                  </a:cubicBezTo>
                  <a:cubicBezTo>
                    <a:pt x="2386726" y="1489265"/>
                    <a:pt x="2164979" y="1486337"/>
                    <a:pt x="1989847" y="1512712"/>
                  </a:cubicBezTo>
                  <a:cubicBezTo>
                    <a:pt x="1732846" y="1535218"/>
                    <a:pt x="1480216" y="1536314"/>
                    <a:pt x="1293857" y="1512712"/>
                  </a:cubicBezTo>
                  <a:cubicBezTo>
                    <a:pt x="1049141" y="1546015"/>
                    <a:pt x="661274" y="1675520"/>
                    <a:pt x="262760" y="1512712"/>
                  </a:cubicBezTo>
                  <a:cubicBezTo>
                    <a:pt x="109257" y="1538540"/>
                    <a:pt x="-36382" y="1390653"/>
                    <a:pt x="0" y="1260586"/>
                  </a:cubicBezTo>
                  <a:cubicBezTo>
                    <a:pt x="4231" y="1140377"/>
                    <a:pt x="4995" y="942150"/>
                    <a:pt x="0" y="736186"/>
                  </a:cubicBezTo>
                  <a:cubicBezTo>
                    <a:pt x="-9879" y="574970"/>
                    <a:pt x="32855" y="411309"/>
                    <a:pt x="0" y="252123"/>
                  </a:cubicBezTo>
                  <a:close/>
                </a:path>
                <a:path extrusionOk="0" h="1512712" w="5681006">
                  <a:moveTo>
                    <a:pt x="0" y="252123"/>
                  </a:moveTo>
                  <a:cubicBezTo>
                    <a:pt x="15974" y="128226"/>
                    <a:pt x="160081" y="-28007"/>
                    <a:pt x="262760" y="0"/>
                  </a:cubicBezTo>
                  <a:cubicBezTo>
                    <a:pt x="545800" y="-4399"/>
                    <a:pt x="674634" y="-36799"/>
                    <a:pt x="907196" y="0"/>
                  </a:cubicBezTo>
                  <a:cubicBezTo>
                    <a:pt x="1135056" y="4679"/>
                    <a:pt x="1346652" y="-33843"/>
                    <a:pt x="1448521" y="0"/>
                  </a:cubicBezTo>
                  <a:cubicBezTo>
                    <a:pt x="1595985" y="-66312"/>
                    <a:pt x="1806487" y="-5754"/>
                    <a:pt x="1989847" y="0"/>
                  </a:cubicBezTo>
                  <a:cubicBezTo>
                    <a:pt x="2131004" y="-24607"/>
                    <a:pt x="2284937" y="6746"/>
                    <a:pt x="2479618" y="0"/>
                  </a:cubicBezTo>
                  <a:cubicBezTo>
                    <a:pt x="2653052" y="-41146"/>
                    <a:pt x="2844393" y="-63692"/>
                    <a:pt x="3020944" y="0"/>
                  </a:cubicBezTo>
                  <a:cubicBezTo>
                    <a:pt x="3228879" y="-17145"/>
                    <a:pt x="3365576" y="-43695"/>
                    <a:pt x="3665379" y="0"/>
                  </a:cubicBezTo>
                  <a:cubicBezTo>
                    <a:pt x="3912595" y="23159"/>
                    <a:pt x="4213579" y="77867"/>
                    <a:pt x="4361369" y="0"/>
                  </a:cubicBezTo>
                  <a:cubicBezTo>
                    <a:pt x="4553636" y="63951"/>
                    <a:pt x="4959934" y="88947"/>
                    <a:pt x="5418244" y="0"/>
                  </a:cubicBezTo>
                  <a:cubicBezTo>
                    <a:pt x="5533223" y="4723"/>
                    <a:pt x="5677073" y="107250"/>
                    <a:pt x="5681006" y="252123"/>
                  </a:cubicBezTo>
                  <a:cubicBezTo>
                    <a:pt x="5681482" y="481206"/>
                    <a:pt x="5688284" y="658312"/>
                    <a:pt x="5681006" y="746271"/>
                  </a:cubicBezTo>
                  <a:cubicBezTo>
                    <a:pt x="5661006" y="820106"/>
                    <a:pt x="5626996" y="1149412"/>
                    <a:pt x="5681006" y="1260586"/>
                  </a:cubicBezTo>
                  <a:cubicBezTo>
                    <a:pt x="5631932" y="1433569"/>
                    <a:pt x="5563254" y="1592506"/>
                    <a:pt x="5418244" y="1512712"/>
                  </a:cubicBezTo>
                  <a:cubicBezTo>
                    <a:pt x="5227242" y="1487438"/>
                    <a:pt x="5033483" y="1488773"/>
                    <a:pt x="4670699" y="1512712"/>
                  </a:cubicBezTo>
                  <a:cubicBezTo>
                    <a:pt x="4361586" y="1522797"/>
                    <a:pt x="4275325" y="1506061"/>
                    <a:pt x="4026263" y="1512712"/>
                  </a:cubicBezTo>
                  <a:cubicBezTo>
                    <a:pt x="3778026" y="1498117"/>
                    <a:pt x="3694705" y="1507272"/>
                    <a:pt x="3381828" y="1512712"/>
                  </a:cubicBezTo>
                  <a:cubicBezTo>
                    <a:pt x="3115256" y="1502280"/>
                    <a:pt x="2939522" y="1479735"/>
                    <a:pt x="2737393" y="1512712"/>
                  </a:cubicBezTo>
                  <a:cubicBezTo>
                    <a:pt x="2577473" y="1476583"/>
                    <a:pt x="2418120" y="1479726"/>
                    <a:pt x="2247621" y="1512712"/>
                  </a:cubicBezTo>
                  <a:cubicBezTo>
                    <a:pt x="2042509" y="1509008"/>
                    <a:pt x="1710080" y="1518931"/>
                    <a:pt x="1500076" y="1512712"/>
                  </a:cubicBezTo>
                  <a:cubicBezTo>
                    <a:pt x="1273570" y="1476936"/>
                    <a:pt x="1202659" y="1496040"/>
                    <a:pt x="1010305" y="1512712"/>
                  </a:cubicBezTo>
                  <a:cubicBezTo>
                    <a:pt x="832892" y="1461015"/>
                    <a:pt x="438079" y="1569381"/>
                    <a:pt x="262760" y="1512712"/>
                  </a:cubicBezTo>
                  <a:cubicBezTo>
                    <a:pt x="162952" y="1552715"/>
                    <a:pt x="-69869" y="1420461"/>
                    <a:pt x="0" y="1260586"/>
                  </a:cubicBezTo>
                  <a:cubicBezTo>
                    <a:pt x="11467" y="1066814"/>
                    <a:pt x="-8394" y="954404"/>
                    <a:pt x="0" y="766438"/>
                  </a:cubicBezTo>
                  <a:cubicBezTo>
                    <a:pt x="13842" y="556324"/>
                    <a:pt x="14264" y="385399"/>
                    <a:pt x="0" y="252123"/>
                  </a:cubicBezTo>
                  <a:close/>
                </a:path>
                <a:path extrusionOk="0" fill="none" h="1512712" w="5681006">
                  <a:moveTo>
                    <a:pt x="0" y="252123"/>
                  </a:moveTo>
                  <a:cubicBezTo>
                    <a:pt x="-34898" y="109808"/>
                    <a:pt x="129825" y="18588"/>
                    <a:pt x="262760" y="0"/>
                  </a:cubicBezTo>
                  <a:cubicBezTo>
                    <a:pt x="582498" y="36599"/>
                    <a:pt x="757040" y="-13935"/>
                    <a:pt x="1010305" y="0"/>
                  </a:cubicBezTo>
                  <a:cubicBezTo>
                    <a:pt x="1247169" y="-20371"/>
                    <a:pt x="1505553" y="37411"/>
                    <a:pt x="1654741" y="0"/>
                  </a:cubicBezTo>
                  <a:cubicBezTo>
                    <a:pt x="1807162" y="-25824"/>
                    <a:pt x="2096605" y="-33442"/>
                    <a:pt x="2247621" y="0"/>
                  </a:cubicBezTo>
                  <a:cubicBezTo>
                    <a:pt x="2424240" y="76564"/>
                    <a:pt x="2616052" y="24564"/>
                    <a:pt x="2840503" y="0"/>
                  </a:cubicBezTo>
                  <a:cubicBezTo>
                    <a:pt x="3108959" y="-11952"/>
                    <a:pt x="3285438" y="9767"/>
                    <a:pt x="3536493" y="0"/>
                  </a:cubicBezTo>
                  <a:cubicBezTo>
                    <a:pt x="3784769" y="42242"/>
                    <a:pt x="4068640" y="70074"/>
                    <a:pt x="4284038" y="0"/>
                  </a:cubicBezTo>
                  <a:cubicBezTo>
                    <a:pt x="4513373" y="-68922"/>
                    <a:pt x="5018501" y="-3026"/>
                    <a:pt x="5418244" y="0"/>
                  </a:cubicBezTo>
                  <a:cubicBezTo>
                    <a:pt x="5546677" y="12318"/>
                    <a:pt x="5688848" y="148042"/>
                    <a:pt x="5681006" y="252123"/>
                  </a:cubicBezTo>
                  <a:cubicBezTo>
                    <a:pt x="5625728" y="370934"/>
                    <a:pt x="5693123" y="574073"/>
                    <a:pt x="5681006" y="766438"/>
                  </a:cubicBezTo>
                  <a:cubicBezTo>
                    <a:pt x="5689139" y="949023"/>
                    <a:pt x="5680655" y="1023988"/>
                    <a:pt x="5681006" y="1260586"/>
                  </a:cubicBezTo>
                  <a:cubicBezTo>
                    <a:pt x="5692963" y="1443781"/>
                    <a:pt x="5549061" y="1498724"/>
                    <a:pt x="5418244" y="1512712"/>
                  </a:cubicBezTo>
                  <a:cubicBezTo>
                    <a:pt x="5215330" y="1530818"/>
                    <a:pt x="4949518" y="1476104"/>
                    <a:pt x="4773808" y="1512712"/>
                  </a:cubicBezTo>
                  <a:cubicBezTo>
                    <a:pt x="4582562" y="1558257"/>
                    <a:pt x="4201412" y="1478877"/>
                    <a:pt x="4026263" y="1512712"/>
                  </a:cubicBezTo>
                  <a:cubicBezTo>
                    <a:pt x="3797856" y="1546477"/>
                    <a:pt x="3552096" y="1499753"/>
                    <a:pt x="3330273" y="1512712"/>
                  </a:cubicBezTo>
                  <a:cubicBezTo>
                    <a:pt x="3135783" y="1445559"/>
                    <a:pt x="2874657" y="1546041"/>
                    <a:pt x="2685837" y="1512712"/>
                  </a:cubicBezTo>
                  <a:cubicBezTo>
                    <a:pt x="2384680" y="1519086"/>
                    <a:pt x="2304829" y="1529203"/>
                    <a:pt x="1989847" y="1512712"/>
                  </a:cubicBezTo>
                  <a:cubicBezTo>
                    <a:pt x="1717996" y="1559825"/>
                    <a:pt x="1502812" y="1454929"/>
                    <a:pt x="1293857" y="1512712"/>
                  </a:cubicBezTo>
                  <a:cubicBezTo>
                    <a:pt x="1150394" y="1523120"/>
                    <a:pt x="665579" y="1571175"/>
                    <a:pt x="262760" y="1512712"/>
                  </a:cubicBezTo>
                  <a:cubicBezTo>
                    <a:pt x="129530" y="1501670"/>
                    <a:pt x="-33713" y="1394963"/>
                    <a:pt x="0" y="1260586"/>
                  </a:cubicBezTo>
                  <a:cubicBezTo>
                    <a:pt x="73302" y="1158426"/>
                    <a:pt x="-9262" y="925764"/>
                    <a:pt x="0" y="736186"/>
                  </a:cubicBezTo>
                  <a:cubicBezTo>
                    <a:pt x="-11198" y="538476"/>
                    <a:pt x="28491" y="360775"/>
                    <a:pt x="0" y="252123"/>
                  </a:cubicBezTo>
                  <a:close/>
                </a:path>
                <a:path extrusionOk="0" fill="none" h="1512712" w="5681006">
                  <a:moveTo>
                    <a:pt x="0" y="252123"/>
                  </a:moveTo>
                  <a:cubicBezTo>
                    <a:pt x="-72187" y="128983"/>
                    <a:pt x="148769" y="-47718"/>
                    <a:pt x="262760" y="0"/>
                  </a:cubicBezTo>
                  <a:cubicBezTo>
                    <a:pt x="620933" y="3065"/>
                    <a:pt x="735908" y="2058"/>
                    <a:pt x="1010305" y="0"/>
                  </a:cubicBezTo>
                  <a:cubicBezTo>
                    <a:pt x="1290900" y="30389"/>
                    <a:pt x="1502857" y="44423"/>
                    <a:pt x="1654741" y="0"/>
                  </a:cubicBezTo>
                  <a:cubicBezTo>
                    <a:pt x="1821431" y="-12963"/>
                    <a:pt x="2102129" y="1143"/>
                    <a:pt x="2247621" y="0"/>
                  </a:cubicBezTo>
                  <a:cubicBezTo>
                    <a:pt x="2375570" y="31163"/>
                    <a:pt x="2624232" y="110325"/>
                    <a:pt x="2840503" y="0"/>
                  </a:cubicBezTo>
                  <a:cubicBezTo>
                    <a:pt x="3072846" y="-28461"/>
                    <a:pt x="3285738" y="90175"/>
                    <a:pt x="3536493" y="0"/>
                  </a:cubicBezTo>
                  <a:cubicBezTo>
                    <a:pt x="3818812" y="121880"/>
                    <a:pt x="4043973" y="-59161"/>
                    <a:pt x="4284038" y="0"/>
                  </a:cubicBezTo>
                  <a:cubicBezTo>
                    <a:pt x="4500226" y="-4577"/>
                    <a:pt x="5029532" y="99618"/>
                    <a:pt x="5418244" y="0"/>
                  </a:cubicBezTo>
                  <a:cubicBezTo>
                    <a:pt x="5548097" y="-9164"/>
                    <a:pt x="5705459" y="131348"/>
                    <a:pt x="5681006" y="252123"/>
                  </a:cubicBezTo>
                  <a:cubicBezTo>
                    <a:pt x="5661598" y="392766"/>
                    <a:pt x="5688925" y="572236"/>
                    <a:pt x="5681006" y="766438"/>
                  </a:cubicBezTo>
                  <a:cubicBezTo>
                    <a:pt x="5666316" y="951325"/>
                    <a:pt x="5672941" y="1028080"/>
                    <a:pt x="5681006" y="1260586"/>
                  </a:cubicBezTo>
                  <a:cubicBezTo>
                    <a:pt x="5706165" y="1456574"/>
                    <a:pt x="5569009" y="1499907"/>
                    <a:pt x="5418244" y="1512712"/>
                  </a:cubicBezTo>
                  <a:cubicBezTo>
                    <a:pt x="5201555" y="1498639"/>
                    <a:pt x="4955958" y="1495756"/>
                    <a:pt x="4773808" y="1512712"/>
                  </a:cubicBezTo>
                  <a:cubicBezTo>
                    <a:pt x="4541073" y="1584350"/>
                    <a:pt x="4201287" y="1448009"/>
                    <a:pt x="4026263" y="1512712"/>
                  </a:cubicBezTo>
                  <a:cubicBezTo>
                    <a:pt x="3830517" y="1546369"/>
                    <a:pt x="3530076" y="1543207"/>
                    <a:pt x="3330273" y="1512712"/>
                  </a:cubicBezTo>
                  <a:cubicBezTo>
                    <a:pt x="3120819" y="1457256"/>
                    <a:pt x="2841778" y="1529526"/>
                    <a:pt x="2685837" y="1512712"/>
                  </a:cubicBezTo>
                  <a:cubicBezTo>
                    <a:pt x="2371426" y="1500434"/>
                    <a:pt x="2172720" y="1471646"/>
                    <a:pt x="1989847" y="1512712"/>
                  </a:cubicBezTo>
                  <a:cubicBezTo>
                    <a:pt x="1721198" y="1530984"/>
                    <a:pt x="1457530" y="1548481"/>
                    <a:pt x="1293857" y="1512712"/>
                  </a:cubicBezTo>
                  <a:cubicBezTo>
                    <a:pt x="1135368" y="1569731"/>
                    <a:pt x="651467" y="1665002"/>
                    <a:pt x="262760" y="1512712"/>
                  </a:cubicBezTo>
                  <a:cubicBezTo>
                    <a:pt x="111219" y="1524204"/>
                    <a:pt x="-31721" y="1363100"/>
                    <a:pt x="0" y="1260586"/>
                  </a:cubicBezTo>
                  <a:cubicBezTo>
                    <a:pt x="17132" y="1108273"/>
                    <a:pt x="-9236" y="932682"/>
                    <a:pt x="0" y="736186"/>
                  </a:cubicBezTo>
                  <a:cubicBezTo>
                    <a:pt x="-30558" y="604167"/>
                    <a:pt x="36121" y="381836"/>
                    <a:pt x="0" y="25212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499" name="Google Shape;499;p13"/>
            <p:cNvSpPr txBox="1"/>
            <p:nvPr/>
          </p:nvSpPr>
          <p:spPr>
            <a:xfrm>
              <a:off x="1837582" y="2380080"/>
              <a:ext cx="6924192" cy="1247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FF0000"/>
                  </a:solidFill>
                  <a:latin typeface="Arima"/>
                  <a:ea typeface="Arima"/>
                  <a:cs typeface="Arima"/>
                  <a:sym typeface="Arima"/>
                </a:rPr>
                <a:t>1. </a:t>
              </a:r>
              <a:r>
                <a:rPr b="1" i="0" lang="en-US" sz="3600" u="none" cap="none" strike="noStrike">
                  <a:solidFill>
                    <a:srgbClr val="000000"/>
                  </a:solidFill>
                  <a:latin typeface="Arima"/>
                  <a:ea typeface="Arima"/>
                  <a:cs typeface="Arima"/>
                  <a:sym typeface="Arima"/>
                </a:rPr>
                <a:t>Sai không quá 5 lỗi</a:t>
              </a:r>
              <a:endParaRPr b="1" i="0" sz="3600" u="none" cap="none" strike="noStrike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2724790" y="3288904"/>
            <a:ext cx="7273786" cy="890650"/>
            <a:chOff x="2836389" y="3373606"/>
            <a:chExt cx="5451023" cy="890650"/>
          </a:xfrm>
        </p:grpSpPr>
        <p:sp>
          <p:nvSpPr>
            <p:cNvPr id="501" name="Google Shape;501;p13"/>
            <p:cNvSpPr/>
            <p:nvPr/>
          </p:nvSpPr>
          <p:spPr>
            <a:xfrm>
              <a:off x="2836389" y="3373606"/>
              <a:ext cx="5451023" cy="866093"/>
            </a:xfrm>
            <a:custGeom>
              <a:rect b="b" l="l" r="r" t="t"/>
              <a:pathLst>
                <a:path extrusionOk="0" fill="none" h="866093" w="5451023">
                  <a:moveTo>
                    <a:pt x="0" y="144351"/>
                  </a:moveTo>
                  <a:cubicBezTo>
                    <a:pt x="20923" y="79159"/>
                    <a:pt x="91299" y="-371"/>
                    <a:pt x="288932" y="0"/>
                  </a:cubicBezTo>
                  <a:cubicBezTo>
                    <a:pt x="645584" y="-18314"/>
                    <a:pt x="675903" y="17416"/>
                    <a:pt x="985097" y="0"/>
                  </a:cubicBezTo>
                  <a:cubicBezTo>
                    <a:pt x="1286198" y="-21641"/>
                    <a:pt x="1333313" y="3838"/>
                    <a:pt x="1681263" y="0"/>
                  </a:cubicBezTo>
                  <a:cubicBezTo>
                    <a:pt x="2012969" y="-3161"/>
                    <a:pt x="1983988" y="-4994"/>
                    <a:pt x="2279965" y="0"/>
                  </a:cubicBezTo>
                  <a:cubicBezTo>
                    <a:pt x="2567132" y="-3146"/>
                    <a:pt x="2670323" y="-22103"/>
                    <a:pt x="2976130" y="0"/>
                  </a:cubicBezTo>
                  <a:cubicBezTo>
                    <a:pt x="3268807" y="-187"/>
                    <a:pt x="3417064" y="-13771"/>
                    <a:pt x="3623564" y="0"/>
                  </a:cubicBezTo>
                  <a:cubicBezTo>
                    <a:pt x="3775379" y="7312"/>
                    <a:pt x="4088047" y="-19280"/>
                    <a:pt x="4270997" y="0"/>
                  </a:cubicBezTo>
                  <a:cubicBezTo>
                    <a:pt x="4427617" y="45340"/>
                    <a:pt x="4866908" y="2855"/>
                    <a:pt x="5162089" y="0"/>
                  </a:cubicBezTo>
                  <a:cubicBezTo>
                    <a:pt x="5327256" y="5000"/>
                    <a:pt x="5464770" y="65473"/>
                    <a:pt x="5451023" y="144351"/>
                  </a:cubicBezTo>
                  <a:cubicBezTo>
                    <a:pt x="5477134" y="271322"/>
                    <a:pt x="5433914" y="281195"/>
                    <a:pt x="5451023" y="415724"/>
                  </a:cubicBezTo>
                  <a:cubicBezTo>
                    <a:pt x="5465654" y="537193"/>
                    <a:pt x="5442212" y="630796"/>
                    <a:pt x="5451023" y="721741"/>
                  </a:cubicBezTo>
                  <a:cubicBezTo>
                    <a:pt x="5423125" y="788696"/>
                    <a:pt x="5332655" y="894113"/>
                    <a:pt x="5162089" y="866093"/>
                  </a:cubicBezTo>
                  <a:cubicBezTo>
                    <a:pt x="5084459" y="877996"/>
                    <a:pt x="4957410" y="884688"/>
                    <a:pt x="4782192" y="866093"/>
                  </a:cubicBezTo>
                  <a:cubicBezTo>
                    <a:pt x="4606974" y="847498"/>
                    <a:pt x="4532275" y="868700"/>
                    <a:pt x="4417192" y="866093"/>
                  </a:cubicBezTo>
                  <a:cubicBezTo>
                    <a:pt x="4258464" y="909554"/>
                    <a:pt x="4078625" y="849876"/>
                    <a:pt x="3818490" y="866093"/>
                  </a:cubicBezTo>
                  <a:cubicBezTo>
                    <a:pt x="3591550" y="847013"/>
                    <a:pt x="3523595" y="899889"/>
                    <a:pt x="3268519" y="866093"/>
                  </a:cubicBezTo>
                  <a:cubicBezTo>
                    <a:pt x="3064660" y="863763"/>
                    <a:pt x="2696491" y="866479"/>
                    <a:pt x="2474891" y="866093"/>
                  </a:cubicBezTo>
                  <a:cubicBezTo>
                    <a:pt x="2246024" y="829424"/>
                    <a:pt x="1913814" y="889541"/>
                    <a:pt x="1729994" y="866093"/>
                  </a:cubicBezTo>
                  <a:cubicBezTo>
                    <a:pt x="1531446" y="898538"/>
                    <a:pt x="1284797" y="896914"/>
                    <a:pt x="1033829" y="866093"/>
                  </a:cubicBezTo>
                  <a:cubicBezTo>
                    <a:pt x="745698" y="885326"/>
                    <a:pt x="417425" y="915582"/>
                    <a:pt x="288932" y="866093"/>
                  </a:cubicBezTo>
                  <a:cubicBezTo>
                    <a:pt x="115862" y="875844"/>
                    <a:pt x="20247" y="830102"/>
                    <a:pt x="0" y="721741"/>
                  </a:cubicBezTo>
                  <a:cubicBezTo>
                    <a:pt x="4625" y="618231"/>
                    <a:pt x="-9074" y="544578"/>
                    <a:pt x="0" y="444594"/>
                  </a:cubicBezTo>
                  <a:cubicBezTo>
                    <a:pt x="30974" y="338758"/>
                    <a:pt x="36364" y="280355"/>
                    <a:pt x="0" y="144351"/>
                  </a:cubicBezTo>
                  <a:close/>
                </a:path>
                <a:path extrusionOk="0" h="866093" w="5451023">
                  <a:moveTo>
                    <a:pt x="0" y="144351"/>
                  </a:moveTo>
                  <a:cubicBezTo>
                    <a:pt x="-13982" y="52482"/>
                    <a:pt x="175593" y="23603"/>
                    <a:pt x="288932" y="0"/>
                  </a:cubicBezTo>
                  <a:cubicBezTo>
                    <a:pt x="561050" y="-35070"/>
                    <a:pt x="859154" y="5226"/>
                    <a:pt x="985097" y="0"/>
                  </a:cubicBezTo>
                  <a:cubicBezTo>
                    <a:pt x="1093314" y="-32200"/>
                    <a:pt x="1367676" y="-7072"/>
                    <a:pt x="1583799" y="0"/>
                  </a:cubicBezTo>
                  <a:cubicBezTo>
                    <a:pt x="1790265" y="-18712"/>
                    <a:pt x="1962862" y="-50978"/>
                    <a:pt x="2182502" y="0"/>
                  </a:cubicBezTo>
                  <a:cubicBezTo>
                    <a:pt x="2402899" y="-41651"/>
                    <a:pt x="2495786" y="12836"/>
                    <a:pt x="2732472" y="0"/>
                  </a:cubicBezTo>
                  <a:cubicBezTo>
                    <a:pt x="2942270" y="-24756"/>
                    <a:pt x="3208808" y="-17860"/>
                    <a:pt x="3331174" y="0"/>
                  </a:cubicBezTo>
                  <a:cubicBezTo>
                    <a:pt x="3507955" y="17663"/>
                    <a:pt x="3842241" y="32900"/>
                    <a:pt x="4027340" y="0"/>
                  </a:cubicBezTo>
                  <a:cubicBezTo>
                    <a:pt x="4131101" y="-34260"/>
                    <a:pt x="4709120" y="47940"/>
                    <a:pt x="5162089" y="0"/>
                  </a:cubicBezTo>
                  <a:cubicBezTo>
                    <a:pt x="5338858" y="15917"/>
                    <a:pt x="5469024" y="76773"/>
                    <a:pt x="5451023" y="144351"/>
                  </a:cubicBezTo>
                  <a:cubicBezTo>
                    <a:pt x="5452992" y="225349"/>
                    <a:pt x="5427207" y="335190"/>
                    <a:pt x="5451023" y="415724"/>
                  </a:cubicBezTo>
                  <a:cubicBezTo>
                    <a:pt x="5454256" y="481670"/>
                    <a:pt x="5473215" y="663214"/>
                    <a:pt x="5451023" y="721741"/>
                  </a:cubicBezTo>
                  <a:cubicBezTo>
                    <a:pt x="5428529" y="794940"/>
                    <a:pt x="5332248" y="821223"/>
                    <a:pt x="5162089" y="866093"/>
                  </a:cubicBezTo>
                  <a:cubicBezTo>
                    <a:pt x="4974203" y="878703"/>
                    <a:pt x="4653849" y="933307"/>
                    <a:pt x="4368461" y="866093"/>
                  </a:cubicBezTo>
                  <a:cubicBezTo>
                    <a:pt x="4072696" y="868557"/>
                    <a:pt x="4044503" y="852951"/>
                    <a:pt x="3818490" y="866093"/>
                  </a:cubicBezTo>
                  <a:cubicBezTo>
                    <a:pt x="3607442" y="874253"/>
                    <a:pt x="3468870" y="913816"/>
                    <a:pt x="3122325" y="866093"/>
                  </a:cubicBezTo>
                  <a:cubicBezTo>
                    <a:pt x="2777924" y="847657"/>
                    <a:pt x="2744243" y="869081"/>
                    <a:pt x="2426159" y="866093"/>
                  </a:cubicBezTo>
                  <a:cubicBezTo>
                    <a:pt x="2095893" y="854907"/>
                    <a:pt x="1927605" y="861359"/>
                    <a:pt x="1729994" y="866093"/>
                  </a:cubicBezTo>
                  <a:cubicBezTo>
                    <a:pt x="1524558" y="795020"/>
                    <a:pt x="1363420" y="804231"/>
                    <a:pt x="1180024" y="866093"/>
                  </a:cubicBezTo>
                  <a:cubicBezTo>
                    <a:pt x="936958" y="803715"/>
                    <a:pt x="546454" y="833368"/>
                    <a:pt x="288932" y="866093"/>
                  </a:cubicBezTo>
                  <a:cubicBezTo>
                    <a:pt x="147343" y="857839"/>
                    <a:pt x="30653" y="798969"/>
                    <a:pt x="0" y="721741"/>
                  </a:cubicBezTo>
                  <a:cubicBezTo>
                    <a:pt x="-8699" y="646475"/>
                    <a:pt x="5950" y="526864"/>
                    <a:pt x="0" y="438820"/>
                  </a:cubicBezTo>
                  <a:cubicBezTo>
                    <a:pt x="7740" y="387215"/>
                    <a:pt x="26687" y="277545"/>
                    <a:pt x="0" y="144351"/>
                  </a:cubicBezTo>
                  <a:close/>
                </a:path>
                <a:path extrusionOk="0" fill="none" h="866093" w="5451023">
                  <a:moveTo>
                    <a:pt x="0" y="144351"/>
                  </a:moveTo>
                  <a:cubicBezTo>
                    <a:pt x="-5021" y="32769"/>
                    <a:pt x="178480" y="-23363"/>
                    <a:pt x="288932" y="0"/>
                  </a:cubicBezTo>
                  <a:cubicBezTo>
                    <a:pt x="611885" y="692"/>
                    <a:pt x="682998" y="1709"/>
                    <a:pt x="985097" y="0"/>
                  </a:cubicBezTo>
                  <a:cubicBezTo>
                    <a:pt x="1301999" y="-13304"/>
                    <a:pt x="1360603" y="-11922"/>
                    <a:pt x="1681263" y="0"/>
                  </a:cubicBezTo>
                  <a:cubicBezTo>
                    <a:pt x="2014002" y="6281"/>
                    <a:pt x="1990951" y="-10304"/>
                    <a:pt x="2279965" y="0"/>
                  </a:cubicBezTo>
                  <a:cubicBezTo>
                    <a:pt x="2583908" y="38535"/>
                    <a:pt x="2648958" y="-3406"/>
                    <a:pt x="2976130" y="0"/>
                  </a:cubicBezTo>
                  <a:cubicBezTo>
                    <a:pt x="3274217" y="-30145"/>
                    <a:pt x="3445977" y="8286"/>
                    <a:pt x="3623564" y="0"/>
                  </a:cubicBezTo>
                  <a:cubicBezTo>
                    <a:pt x="3801384" y="3731"/>
                    <a:pt x="4111984" y="-1894"/>
                    <a:pt x="4270997" y="0"/>
                  </a:cubicBezTo>
                  <a:cubicBezTo>
                    <a:pt x="4392765" y="747"/>
                    <a:pt x="4913714" y="-11308"/>
                    <a:pt x="5162089" y="0"/>
                  </a:cubicBezTo>
                  <a:cubicBezTo>
                    <a:pt x="5321044" y="-2403"/>
                    <a:pt x="5483250" y="71367"/>
                    <a:pt x="5451023" y="144351"/>
                  </a:cubicBezTo>
                  <a:cubicBezTo>
                    <a:pt x="5470766" y="246851"/>
                    <a:pt x="5445355" y="283701"/>
                    <a:pt x="5451023" y="415724"/>
                  </a:cubicBezTo>
                  <a:cubicBezTo>
                    <a:pt x="5463228" y="540870"/>
                    <a:pt x="5451941" y="642061"/>
                    <a:pt x="5451023" y="721741"/>
                  </a:cubicBezTo>
                  <a:cubicBezTo>
                    <a:pt x="5448039" y="820941"/>
                    <a:pt x="5305868" y="823381"/>
                    <a:pt x="5162089" y="866093"/>
                  </a:cubicBezTo>
                  <a:cubicBezTo>
                    <a:pt x="4941756" y="885240"/>
                    <a:pt x="4516830" y="893775"/>
                    <a:pt x="4417192" y="866093"/>
                  </a:cubicBezTo>
                  <a:cubicBezTo>
                    <a:pt x="4208534" y="842872"/>
                    <a:pt x="4040309" y="834216"/>
                    <a:pt x="3818490" y="866093"/>
                  </a:cubicBezTo>
                  <a:cubicBezTo>
                    <a:pt x="3621450" y="886478"/>
                    <a:pt x="3513624" y="866886"/>
                    <a:pt x="3268519" y="866093"/>
                  </a:cubicBezTo>
                  <a:cubicBezTo>
                    <a:pt x="3003931" y="791435"/>
                    <a:pt x="2692896" y="937042"/>
                    <a:pt x="2474891" y="866093"/>
                  </a:cubicBezTo>
                  <a:cubicBezTo>
                    <a:pt x="2274600" y="856904"/>
                    <a:pt x="1954723" y="840031"/>
                    <a:pt x="1729994" y="866093"/>
                  </a:cubicBezTo>
                  <a:cubicBezTo>
                    <a:pt x="1509384" y="852133"/>
                    <a:pt x="1268023" y="916038"/>
                    <a:pt x="1033829" y="866093"/>
                  </a:cubicBezTo>
                  <a:cubicBezTo>
                    <a:pt x="796447" y="909081"/>
                    <a:pt x="435608" y="896797"/>
                    <a:pt x="288932" y="866093"/>
                  </a:cubicBezTo>
                  <a:cubicBezTo>
                    <a:pt x="111824" y="875612"/>
                    <a:pt x="49091" y="800101"/>
                    <a:pt x="0" y="721741"/>
                  </a:cubicBezTo>
                  <a:cubicBezTo>
                    <a:pt x="-11105" y="615950"/>
                    <a:pt x="-16724" y="531405"/>
                    <a:pt x="0" y="444594"/>
                  </a:cubicBezTo>
                  <a:cubicBezTo>
                    <a:pt x="-17626" y="367671"/>
                    <a:pt x="20915" y="248185"/>
                    <a:pt x="0" y="144351"/>
                  </a:cubicBezTo>
                  <a:close/>
                </a:path>
                <a:path extrusionOk="0" fill="none" h="866093" w="5451023">
                  <a:moveTo>
                    <a:pt x="0" y="144351"/>
                  </a:moveTo>
                  <a:cubicBezTo>
                    <a:pt x="-24968" y="66093"/>
                    <a:pt x="128983" y="-23942"/>
                    <a:pt x="288932" y="0"/>
                  </a:cubicBezTo>
                  <a:cubicBezTo>
                    <a:pt x="628937" y="-5377"/>
                    <a:pt x="680392" y="9600"/>
                    <a:pt x="985097" y="0"/>
                  </a:cubicBezTo>
                  <a:cubicBezTo>
                    <a:pt x="1291982" y="-20357"/>
                    <a:pt x="1345698" y="-4435"/>
                    <a:pt x="1681263" y="0"/>
                  </a:cubicBezTo>
                  <a:cubicBezTo>
                    <a:pt x="2007850" y="-2966"/>
                    <a:pt x="1984322" y="-10659"/>
                    <a:pt x="2279965" y="0"/>
                  </a:cubicBezTo>
                  <a:cubicBezTo>
                    <a:pt x="2582378" y="27226"/>
                    <a:pt x="2669331" y="8047"/>
                    <a:pt x="2976130" y="0"/>
                  </a:cubicBezTo>
                  <a:cubicBezTo>
                    <a:pt x="3274251" y="-12547"/>
                    <a:pt x="3430408" y="-18689"/>
                    <a:pt x="3623564" y="0"/>
                  </a:cubicBezTo>
                  <a:cubicBezTo>
                    <a:pt x="3803941" y="27916"/>
                    <a:pt x="4120769" y="30357"/>
                    <a:pt x="4270997" y="0"/>
                  </a:cubicBezTo>
                  <a:cubicBezTo>
                    <a:pt x="4372149" y="31671"/>
                    <a:pt x="4927153" y="-5326"/>
                    <a:pt x="5162089" y="0"/>
                  </a:cubicBezTo>
                  <a:cubicBezTo>
                    <a:pt x="5314320" y="-2772"/>
                    <a:pt x="5472501" y="73367"/>
                    <a:pt x="5451023" y="144351"/>
                  </a:cubicBezTo>
                  <a:cubicBezTo>
                    <a:pt x="5473253" y="267075"/>
                    <a:pt x="5437013" y="281752"/>
                    <a:pt x="5451023" y="415724"/>
                  </a:cubicBezTo>
                  <a:cubicBezTo>
                    <a:pt x="5453825" y="547724"/>
                    <a:pt x="5432312" y="629595"/>
                    <a:pt x="5451023" y="721741"/>
                  </a:cubicBezTo>
                  <a:cubicBezTo>
                    <a:pt x="5444681" y="804616"/>
                    <a:pt x="5300713" y="875896"/>
                    <a:pt x="5162089" y="866093"/>
                  </a:cubicBezTo>
                  <a:cubicBezTo>
                    <a:pt x="5018658" y="881683"/>
                    <a:pt x="4943899" y="865049"/>
                    <a:pt x="4811987" y="866093"/>
                  </a:cubicBezTo>
                  <a:cubicBezTo>
                    <a:pt x="4680075" y="867137"/>
                    <a:pt x="4586805" y="854549"/>
                    <a:pt x="4417192" y="866093"/>
                  </a:cubicBezTo>
                  <a:cubicBezTo>
                    <a:pt x="4239506" y="925371"/>
                    <a:pt x="4069947" y="849449"/>
                    <a:pt x="3818490" y="866093"/>
                  </a:cubicBezTo>
                  <a:cubicBezTo>
                    <a:pt x="3597543" y="844317"/>
                    <a:pt x="3531278" y="888216"/>
                    <a:pt x="3268519" y="866093"/>
                  </a:cubicBezTo>
                  <a:cubicBezTo>
                    <a:pt x="2989126" y="849764"/>
                    <a:pt x="2693260" y="840703"/>
                    <a:pt x="2474891" y="866093"/>
                  </a:cubicBezTo>
                  <a:cubicBezTo>
                    <a:pt x="2262759" y="816300"/>
                    <a:pt x="1944972" y="913466"/>
                    <a:pt x="1729994" y="866093"/>
                  </a:cubicBezTo>
                  <a:cubicBezTo>
                    <a:pt x="1559405" y="902857"/>
                    <a:pt x="1262073" y="899495"/>
                    <a:pt x="1033829" y="866093"/>
                  </a:cubicBezTo>
                  <a:cubicBezTo>
                    <a:pt x="762691" y="900902"/>
                    <a:pt x="424513" y="879559"/>
                    <a:pt x="288932" y="866093"/>
                  </a:cubicBezTo>
                  <a:cubicBezTo>
                    <a:pt x="111236" y="864984"/>
                    <a:pt x="14508" y="824693"/>
                    <a:pt x="0" y="721741"/>
                  </a:cubicBezTo>
                  <a:cubicBezTo>
                    <a:pt x="-13895" y="621525"/>
                    <a:pt x="-12744" y="535183"/>
                    <a:pt x="0" y="444594"/>
                  </a:cubicBezTo>
                  <a:cubicBezTo>
                    <a:pt x="18598" y="358605"/>
                    <a:pt x="20552" y="280440"/>
                    <a:pt x="0" y="14435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502" name="Google Shape;502;p13"/>
            <p:cNvSpPr txBox="1"/>
            <p:nvPr/>
          </p:nvSpPr>
          <p:spPr>
            <a:xfrm>
              <a:off x="3170732" y="3527354"/>
              <a:ext cx="4906468" cy="736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75B5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2E75B5"/>
                  </a:solidFill>
                  <a:latin typeface="Arima"/>
                  <a:ea typeface="Arima"/>
                  <a:cs typeface="Arima"/>
                  <a:sym typeface="Arima"/>
                </a:rPr>
                <a:t>2. </a:t>
              </a:r>
              <a:r>
                <a:rPr b="1" i="0" lang="en-US" sz="3600" u="none" cap="none" strike="noStrike">
                  <a:solidFill>
                    <a:srgbClr val="000000"/>
                  </a:solidFill>
                  <a:latin typeface="Arima"/>
                  <a:ea typeface="Arima"/>
                  <a:cs typeface="Arima"/>
                  <a:sym typeface="Arima"/>
                </a:rPr>
                <a:t>Chữ viết rõ ràng, sạch đẹp</a:t>
              </a:r>
              <a:endParaRPr b="1" i="0" sz="3600" u="none" cap="none" strike="noStrike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</p:grpSp>
      <p:grpSp>
        <p:nvGrpSpPr>
          <p:cNvPr id="503" name="Google Shape;503;p13"/>
          <p:cNvGrpSpPr/>
          <p:nvPr/>
        </p:nvGrpSpPr>
        <p:grpSpPr>
          <a:xfrm>
            <a:off x="4300444" y="4550102"/>
            <a:ext cx="6794648" cy="856585"/>
            <a:chOff x="4634182" y="4810598"/>
            <a:chExt cx="5451023" cy="1832648"/>
          </a:xfrm>
        </p:grpSpPr>
        <p:sp>
          <p:nvSpPr>
            <p:cNvPr id="504" name="Google Shape;504;p13"/>
            <p:cNvSpPr/>
            <p:nvPr/>
          </p:nvSpPr>
          <p:spPr>
            <a:xfrm>
              <a:off x="4634182" y="4810598"/>
              <a:ext cx="5451023" cy="1576589"/>
            </a:xfrm>
            <a:custGeom>
              <a:rect b="b" l="l" r="r" t="t"/>
              <a:pathLst>
                <a:path extrusionOk="0" fill="none" h="1576589" w="5451023">
                  <a:moveTo>
                    <a:pt x="0" y="262769"/>
                  </a:moveTo>
                  <a:cubicBezTo>
                    <a:pt x="18549" y="71870"/>
                    <a:pt x="87789" y="-28886"/>
                    <a:pt x="262769" y="0"/>
                  </a:cubicBezTo>
                  <a:cubicBezTo>
                    <a:pt x="473928" y="-58939"/>
                    <a:pt x="754287" y="121702"/>
                    <a:pt x="976964" y="0"/>
                  </a:cubicBezTo>
                  <a:cubicBezTo>
                    <a:pt x="1201267" y="4768"/>
                    <a:pt x="1428882" y="-13784"/>
                    <a:pt x="1592649" y="0"/>
                  </a:cubicBezTo>
                  <a:cubicBezTo>
                    <a:pt x="1734691" y="23317"/>
                    <a:pt x="1754817" y="-4723"/>
                    <a:pt x="1887193" y="0"/>
                  </a:cubicBezTo>
                  <a:cubicBezTo>
                    <a:pt x="2019136" y="2006"/>
                    <a:pt x="2032552" y="-4460"/>
                    <a:pt x="2159080" y="0"/>
                  </a:cubicBezTo>
                  <a:cubicBezTo>
                    <a:pt x="2283051" y="104938"/>
                    <a:pt x="2556333" y="-90298"/>
                    <a:pt x="2725511" y="0"/>
                  </a:cubicBezTo>
                  <a:cubicBezTo>
                    <a:pt x="2909918" y="-59615"/>
                    <a:pt x="3025642" y="121563"/>
                    <a:pt x="3390451" y="0"/>
                  </a:cubicBezTo>
                  <a:cubicBezTo>
                    <a:pt x="3716147" y="83332"/>
                    <a:pt x="3851226" y="-107703"/>
                    <a:pt x="4104646" y="0"/>
                  </a:cubicBezTo>
                  <a:cubicBezTo>
                    <a:pt x="4383428" y="9013"/>
                    <a:pt x="4576651" y="-66102"/>
                    <a:pt x="5188252" y="0"/>
                  </a:cubicBezTo>
                  <a:cubicBezTo>
                    <a:pt x="5324516" y="-33980"/>
                    <a:pt x="5457680" y="174040"/>
                    <a:pt x="5451023" y="262769"/>
                  </a:cubicBezTo>
                  <a:cubicBezTo>
                    <a:pt x="5454309" y="418034"/>
                    <a:pt x="5481011" y="643942"/>
                    <a:pt x="5451023" y="798803"/>
                  </a:cubicBezTo>
                  <a:cubicBezTo>
                    <a:pt x="5450499" y="942265"/>
                    <a:pt x="5510370" y="1111960"/>
                    <a:pt x="5451023" y="1313817"/>
                  </a:cubicBezTo>
                  <a:cubicBezTo>
                    <a:pt x="5415013" y="1443697"/>
                    <a:pt x="5350380" y="1595091"/>
                    <a:pt x="5188252" y="1576589"/>
                  </a:cubicBezTo>
                  <a:cubicBezTo>
                    <a:pt x="4946575" y="1652700"/>
                    <a:pt x="4840096" y="1545227"/>
                    <a:pt x="4572567" y="1576589"/>
                  </a:cubicBezTo>
                  <a:cubicBezTo>
                    <a:pt x="4407639" y="1614326"/>
                    <a:pt x="4356349" y="1594213"/>
                    <a:pt x="4201186" y="1576589"/>
                  </a:cubicBezTo>
                  <a:cubicBezTo>
                    <a:pt x="4049496" y="1564992"/>
                    <a:pt x="4021400" y="1564994"/>
                    <a:pt x="3858372" y="1576589"/>
                  </a:cubicBezTo>
                  <a:cubicBezTo>
                    <a:pt x="3625675" y="1588851"/>
                    <a:pt x="3308969" y="1689942"/>
                    <a:pt x="3193431" y="1576589"/>
                  </a:cubicBezTo>
                  <a:cubicBezTo>
                    <a:pt x="2999259" y="1671186"/>
                    <a:pt x="2770394" y="1601589"/>
                    <a:pt x="2577746" y="1576589"/>
                  </a:cubicBezTo>
                  <a:cubicBezTo>
                    <a:pt x="2307918" y="1605075"/>
                    <a:pt x="2062625" y="1710973"/>
                    <a:pt x="1912806" y="1576589"/>
                  </a:cubicBezTo>
                  <a:cubicBezTo>
                    <a:pt x="1803341" y="1444834"/>
                    <a:pt x="1511178" y="1675685"/>
                    <a:pt x="1247866" y="1576589"/>
                  </a:cubicBezTo>
                  <a:cubicBezTo>
                    <a:pt x="1013561" y="1545205"/>
                    <a:pt x="709848" y="1653583"/>
                    <a:pt x="262769" y="1576589"/>
                  </a:cubicBezTo>
                  <a:cubicBezTo>
                    <a:pt x="139002" y="1551963"/>
                    <a:pt x="12956" y="1447311"/>
                    <a:pt x="0" y="1313817"/>
                  </a:cubicBezTo>
                  <a:cubicBezTo>
                    <a:pt x="-10996" y="1079686"/>
                    <a:pt x="13930" y="988598"/>
                    <a:pt x="0" y="767271"/>
                  </a:cubicBezTo>
                  <a:cubicBezTo>
                    <a:pt x="31698" y="512464"/>
                    <a:pt x="17108" y="383569"/>
                    <a:pt x="0" y="262769"/>
                  </a:cubicBezTo>
                  <a:close/>
                </a:path>
                <a:path extrusionOk="0" h="1576589" w="5451023">
                  <a:moveTo>
                    <a:pt x="0" y="262769"/>
                  </a:moveTo>
                  <a:cubicBezTo>
                    <a:pt x="-60497" y="35657"/>
                    <a:pt x="104197" y="45959"/>
                    <a:pt x="262769" y="0"/>
                  </a:cubicBezTo>
                  <a:cubicBezTo>
                    <a:pt x="370601" y="-50385"/>
                    <a:pt x="769011" y="-45309"/>
                    <a:pt x="878454" y="0"/>
                  </a:cubicBezTo>
                  <a:cubicBezTo>
                    <a:pt x="1034069" y="-85115"/>
                    <a:pt x="1120966" y="-48730"/>
                    <a:pt x="1395630" y="0"/>
                  </a:cubicBezTo>
                  <a:cubicBezTo>
                    <a:pt x="1619023" y="-7604"/>
                    <a:pt x="1744098" y="51834"/>
                    <a:pt x="1912806" y="0"/>
                  </a:cubicBezTo>
                  <a:cubicBezTo>
                    <a:pt x="2100843" y="10364"/>
                    <a:pt x="2170801" y="21732"/>
                    <a:pt x="2380727" y="0"/>
                  </a:cubicBezTo>
                  <a:cubicBezTo>
                    <a:pt x="2583297" y="40238"/>
                    <a:pt x="2730229" y="-35686"/>
                    <a:pt x="2897902" y="0"/>
                  </a:cubicBezTo>
                  <a:cubicBezTo>
                    <a:pt x="3095000" y="-143361"/>
                    <a:pt x="3301398" y="81519"/>
                    <a:pt x="3513588" y="0"/>
                  </a:cubicBezTo>
                  <a:cubicBezTo>
                    <a:pt x="3727526" y="-3379"/>
                    <a:pt x="3833503" y="-28487"/>
                    <a:pt x="4178528" y="0"/>
                  </a:cubicBezTo>
                  <a:cubicBezTo>
                    <a:pt x="4447428" y="31478"/>
                    <a:pt x="4703584" y="18832"/>
                    <a:pt x="5188252" y="0"/>
                  </a:cubicBezTo>
                  <a:cubicBezTo>
                    <a:pt x="5371375" y="44235"/>
                    <a:pt x="5444195" y="103971"/>
                    <a:pt x="5451023" y="262769"/>
                  </a:cubicBezTo>
                  <a:cubicBezTo>
                    <a:pt x="5467316" y="518974"/>
                    <a:pt x="5425275" y="693596"/>
                    <a:pt x="5451023" y="777783"/>
                  </a:cubicBezTo>
                  <a:cubicBezTo>
                    <a:pt x="5480830" y="846824"/>
                    <a:pt x="5429370" y="1186802"/>
                    <a:pt x="5451023" y="1313817"/>
                  </a:cubicBezTo>
                  <a:cubicBezTo>
                    <a:pt x="5460885" y="1498867"/>
                    <a:pt x="5357140" y="1554854"/>
                    <a:pt x="5188252" y="1576589"/>
                  </a:cubicBezTo>
                  <a:cubicBezTo>
                    <a:pt x="5096753" y="1584924"/>
                    <a:pt x="4952313" y="1534591"/>
                    <a:pt x="4852581" y="1576589"/>
                  </a:cubicBezTo>
                  <a:cubicBezTo>
                    <a:pt x="4729450" y="1594488"/>
                    <a:pt x="4608347" y="1607834"/>
                    <a:pt x="4474057" y="1576589"/>
                  </a:cubicBezTo>
                  <a:cubicBezTo>
                    <a:pt x="4328334" y="1536525"/>
                    <a:pt x="4267735" y="1595921"/>
                    <a:pt x="4160058" y="1576589"/>
                  </a:cubicBezTo>
                  <a:cubicBezTo>
                    <a:pt x="4059321" y="1544058"/>
                    <a:pt x="4007078" y="1582615"/>
                    <a:pt x="3858372" y="1576589"/>
                  </a:cubicBezTo>
                  <a:cubicBezTo>
                    <a:pt x="3702280" y="1668555"/>
                    <a:pt x="3513394" y="1689506"/>
                    <a:pt x="3242686" y="1576589"/>
                  </a:cubicBezTo>
                  <a:cubicBezTo>
                    <a:pt x="2976606" y="1546686"/>
                    <a:pt x="2910436" y="1619773"/>
                    <a:pt x="2627001" y="1576589"/>
                  </a:cubicBezTo>
                  <a:cubicBezTo>
                    <a:pt x="2351136" y="1593266"/>
                    <a:pt x="2361158" y="1591039"/>
                    <a:pt x="2159080" y="1576589"/>
                  </a:cubicBezTo>
                  <a:cubicBezTo>
                    <a:pt x="2004120" y="1567398"/>
                    <a:pt x="1641374" y="1565300"/>
                    <a:pt x="1444885" y="1576589"/>
                  </a:cubicBezTo>
                  <a:cubicBezTo>
                    <a:pt x="1287938" y="1457006"/>
                    <a:pt x="1157415" y="1531313"/>
                    <a:pt x="976964" y="1576589"/>
                  </a:cubicBezTo>
                  <a:cubicBezTo>
                    <a:pt x="833925" y="1610640"/>
                    <a:pt x="598501" y="1463322"/>
                    <a:pt x="262769" y="1576589"/>
                  </a:cubicBezTo>
                  <a:cubicBezTo>
                    <a:pt x="165483" y="1619209"/>
                    <a:pt x="9095" y="1482436"/>
                    <a:pt x="0" y="1313817"/>
                  </a:cubicBezTo>
                  <a:cubicBezTo>
                    <a:pt x="-22941" y="1059465"/>
                    <a:pt x="-17391" y="1037245"/>
                    <a:pt x="0" y="798803"/>
                  </a:cubicBezTo>
                  <a:cubicBezTo>
                    <a:pt x="19477" y="506329"/>
                    <a:pt x="9783" y="430747"/>
                    <a:pt x="0" y="262769"/>
                  </a:cubicBezTo>
                  <a:close/>
                </a:path>
                <a:path extrusionOk="0" fill="none" h="1576589" w="5451023">
                  <a:moveTo>
                    <a:pt x="0" y="262769"/>
                  </a:moveTo>
                  <a:cubicBezTo>
                    <a:pt x="-44857" y="86558"/>
                    <a:pt x="127888" y="-25015"/>
                    <a:pt x="262769" y="0"/>
                  </a:cubicBezTo>
                  <a:cubicBezTo>
                    <a:pt x="490996" y="68734"/>
                    <a:pt x="801508" y="-87444"/>
                    <a:pt x="976964" y="0"/>
                  </a:cubicBezTo>
                  <a:cubicBezTo>
                    <a:pt x="1212794" y="-48804"/>
                    <a:pt x="1398256" y="39176"/>
                    <a:pt x="1592649" y="0"/>
                  </a:cubicBezTo>
                  <a:cubicBezTo>
                    <a:pt x="1696534" y="30433"/>
                    <a:pt x="1742947" y="-7183"/>
                    <a:pt x="1864535" y="0"/>
                  </a:cubicBezTo>
                  <a:cubicBezTo>
                    <a:pt x="1999312" y="-6106"/>
                    <a:pt x="2049318" y="36607"/>
                    <a:pt x="2159080" y="0"/>
                  </a:cubicBezTo>
                  <a:cubicBezTo>
                    <a:pt x="2297231" y="14168"/>
                    <a:pt x="2567340" y="16935"/>
                    <a:pt x="2725511" y="0"/>
                  </a:cubicBezTo>
                  <a:cubicBezTo>
                    <a:pt x="2877465" y="40068"/>
                    <a:pt x="3069589" y="44269"/>
                    <a:pt x="3390451" y="0"/>
                  </a:cubicBezTo>
                  <a:cubicBezTo>
                    <a:pt x="3663091" y="-14760"/>
                    <a:pt x="3908277" y="-16339"/>
                    <a:pt x="4104646" y="0"/>
                  </a:cubicBezTo>
                  <a:cubicBezTo>
                    <a:pt x="4356019" y="168510"/>
                    <a:pt x="4758741" y="-145573"/>
                    <a:pt x="5188252" y="0"/>
                  </a:cubicBezTo>
                  <a:cubicBezTo>
                    <a:pt x="5329561" y="-14930"/>
                    <a:pt x="5453659" y="159668"/>
                    <a:pt x="5451023" y="262769"/>
                  </a:cubicBezTo>
                  <a:cubicBezTo>
                    <a:pt x="5467608" y="437826"/>
                    <a:pt x="5433096" y="694177"/>
                    <a:pt x="5451023" y="798803"/>
                  </a:cubicBezTo>
                  <a:cubicBezTo>
                    <a:pt x="5440040" y="945396"/>
                    <a:pt x="5452185" y="1129764"/>
                    <a:pt x="5451023" y="1313817"/>
                  </a:cubicBezTo>
                  <a:cubicBezTo>
                    <a:pt x="5471329" y="1486928"/>
                    <a:pt x="5315080" y="1584823"/>
                    <a:pt x="5188252" y="1576589"/>
                  </a:cubicBezTo>
                  <a:cubicBezTo>
                    <a:pt x="4903099" y="1618885"/>
                    <a:pt x="4838183" y="1544817"/>
                    <a:pt x="4572567" y="1576589"/>
                  </a:cubicBezTo>
                  <a:cubicBezTo>
                    <a:pt x="4429805" y="1597477"/>
                    <a:pt x="4352547" y="1587510"/>
                    <a:pt x="4215470" y="1576589"/>
                  </a:cubicBezTo>
                  <a:cubicBezTo>
                    <a:pt x="4057545" y="1553830"/>
                    <a:pt x="3952566" y="1531642"/>
                    <a:pt x="3858372" y="1576589"/>
                  </a:cubicBezTo>
                  <a:cubicBezTo>
                    <a:pt x="3651512" y="1557389"/>
                    <a:pt x="3390409" y="1599713"/>
                    <a:pt x="3193431" y="1576589"/>
                  </a:cubicBezTo>
                  <a:cubicBezTo>
                    <a:pt x="3020448" y="1475962"/>
                    <a:pt x="2832445" y="1625147"/>
                    <a:pt x="2577746" y="1576589"/>
                  </a:cubicBezTo>
                  <a:cubicBezTo>
                    <a:pt x="2353649" y="1638451"/>
                    <a:pt x="2074855" y="1625079"/>
                    <a:pt x="1912806" y="1576589"/>
                  </a:cubicBezTo>
                  <a:cubicBezTo>
                    <a:pt x="1733844" y="1603615"/>
                    <a:pt x="1536024" y="1548227"/>
                    <a:pt x="1247866" y="1576589"/>
                  </a:cubicBezTo>
                  <a:cubicBezTo>
                    <a:pt x="968260" y="1420433"/>
                    <a:pt x="639288" y="1640684"/>
                    <a:pt x="262769" y="1576589"/>
                  </a:cubicBezTo>
                  <a:cubicBezTo>
                    <a:pt x="107936" y="1609503"/>
                    <a:pt x="5534" y="1412572"/>
                    <a:pt x="0" y="1313817"/>
                  </a:cubicBezTo>
                  <a:cubicBezTo>
                    <a:pt x="-19613" y="1100268"/>
                    <a:pt x="-33069" y="1013617"/>
                    <a:pt x="0" y="767271"/>
                  </a:cubicBezTo>
                  <a:cubicBezTo>
                    <a:pt x="24757" y="508213"/>
                    <a:pt x="18149" y="405529"/>
                    <a:pt x="0" y="262769"/>
                  </a:cubicBezTo>
                  <a:close/>
                </a:path>
                <a:path extrusionOk="0" fill="none" h="1576589" w="5451023">
                  <a:moveTo>
                    <a:pt x="0" y="262769"/>
                  </a:moveTo>
                  <a:cubicBezTo>
                    <a:pt x="1721" y="75630"/>
                    <a:pt x="110660" y="-25370"/>
                    <a:pt x="262769" y="0"/>
                  </a:cubicBezTo>
                  <a:cubicBezTo>
                    <a:pt x="475321" y="-29114"/>
                    <a:pt x="779261" y="57495"/>
                    <a:pt x="976964" y="0"/>
                  </a:cubicBezTo>
                  <a:cubicBezTo>
                    <a:pt x="1226562" y="-23545"/>
                    <a:pt x="1424118" y="1990"/>
                    <a:pt x="1592649" y="0"/>
                  </a:cubicBezTo>
                  <a:cubicBezTo>
                    <a:pt x="1730609" y="23760"/>
                    <a:pt x="1757718" y="-8982"/>
                    <a:pt x="1887193" y="0"/>
                  </a:cubicBezTo>
                  <a:cubicBezTo>
                    <a:pt x="2020304" y="2923"/>
                    <a:pt x="2034750" y="-1634"/>
                    <a:pt x="2159080" y="0"/>
                  </a:cubicBezTo>
                  <a:cubicBezTo>
                    <a:pt x="2261294" y="72711"/>
                    <a:pt x="2545656" y="-48546"/>
                    <a:pt x="2725511" y="0"/>
                  </a:cubicBezTo>
                  <a:cubicBezTo>
                    <a:pt x="2905793" y="-8150"/>
                    <a:pt x="3055719" y="89636"/>
                    <a:pt x="3390451" y="0"/>
                  </a:cubicBezTo>
                  <a:cubicBezTo>
                    <a:pt x="3680927" y="12756"/>
                    <a:pt x="3867434" y="-87562"/>
                    <a:pt x="4104646" y="0"/>
                  </a:cubicBezTo>
                  <a:cubicBezTo>
                    <a:pt x="4310458" y="56352"/>
                    <a:pt x="4652718" y="-114332"/>
                    <a:pt x="5188252" y="0"/>
                  </a:cubicBezTo>
                  <a:cubicBezTo>
                    <a:pt x="5329067" y="-30121"/>
                    <a:pt x="5467238" y="165860"/>
                    <a:pt x="5451023" y="262769"/>
                  </a:cubicBezTo>
                  <a:cubicBezTo>
                    <a:pt x="5447414" y="427202"/>
                    <a:pt x="5446881" y="662585"/>
                    <a:pt x="5451023" y="798803"/>
                  </a:cubicBezTo>
                  <a:cubicBezTo>
                    <a:pt x="5442279" y="975820"/>
                    <a:pt x="5449908" y="1095337"/>
                    <a:pt x="5451023" y="1313817"/>
                  </a:cubicBezTo>
                  <a:cubicBezTo>
                    <a:pt x="5449988" y="1454291"/>
                    <a:pt x="5336898" y="1595673"/>
                    <a:pt x="5188252" y="1576589"/>
                  </a:cubicBezTo>
                  <a:cubicBezTo>
                    <a:pt x="4926035" y="1643842"/>
                    <a:pt x="4830356" y="1539172"/>
                    <a:pt x="4572567" y="1576589"/>
                  </a:cubicBezTo>
                  <a:cubicBezTo>
                    <a:pt x="4413698" y="1627395"/>
                    <a:pt x="4356055" y="1573079"/>
                    <a:pt x="4201186" y="1576589"/>
                  </a:cubicBezTo>
                  <a:cubicBezTo>
                    <a:pt x="4045442" y="1559012"/>
                    <a:pt x="4021115" y="1564344"/>
                    <a:pt x="3858372" y="1576589"/>
                  </a:cubicBezTo>
                  <a:cubicBezTo>
                    <a:pt x="3607765" y="1578066"/>
                    <a:pt x="3360015" y="1636317"/>
                    <a:pt x="3193431" y="1576589"/>
                  </a:cubicBezTo>
                  <a:cubicBezTo>
                    <a:pt x="3018597" y="1639404"/>
                    <a:pt x="2790585" y="1619115"/>
                    <a:pt x="2577746" y="1576589"/>
                  </a:cubicBezTo>
                  <a:cubicBezTo>
                    <a:pt x="2354498" y="1619163"/>
                    <a:pt x="2049988" y="1696371"/>
                    <a:pt x="1912806" y="1576589"/>
                  </a:cubicBezTo>
                  <a:cubicBezTo>
                    <a:pt x="1752030" y="1510169"/>
                    <a:pt x="1526233" y="1591209"/>
                    <a:pt x="1247866" y="1576589"/>
                  </a:cubicBezTo>
                  <a:cubicBezTo>
                    <a:pt x="964899" y="1499437"/>
                    <a:pt x="646725" y="1676685"/>
                    <a:pt x="262769" y="1576589"/>
                  </a:cubicBezTo>
                  <a:cubicBezTo>
                    <a:pt x="109225" y="1587527"/>
                    <a:pt x="-6576" y="1444162"/>
                    <a:pt x="0" y="1313817"/>
                  </a:cubicBezTo>
                  <a:cubicBezTo>
                    <a:pt x="3070" y="1094744"/>
                    <a:pt x="-9576" y="988682"/>
                    <a:pt x="0" y="767271"/>
                  </a:cubicBezTo>
                  <a:cubicBezTo>
                    <a:pt x="45205" y="500589"/>
                    <a:pt x="587" y="408703"/>
                    <a:pt x="0" y="26276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  <p:sp>
          <p:nvSpPr>
            <p:cNvPr id="505" name="Google Shape;505;p13"/>
            <p:cNvSpPr txBox="1"/>
            <p:nvPr/>
          </p:nvSpPr>
          <p:spPr>
            <a:xfrm>
              <a:off x="4762429" y="5164965"/>
              <a:ext cx="4900621" cy="14782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8135"/>
                </a:buClr>
                <a:buSzPts val="3600"/>
                <a:buFont typeface="Arial"/>
                <a:buNone/>
              </a:pPr>
              <a:r>
                <a:rPr b="1" i="0" lang="en-US" sz="3600" u="none" cap="none" strike="noStrike">
                  <a:solidFill>
                    <a:srgbClr val="548135"/>
                  </a:solidFill>
                  <a:latin typeface="Arima"/>
                  <a:ea typeface="Arima"/>
                  <a:cs typeface="Arima"/>
                  <a:sym typeface="Arima"/>
                </a:rPr>
                <a:t>3. </a:t>
              </a:r>
              <a:r>
                <a:rPr b="1" i="0" lang="en-US" sz="3600" u="none" cap="none" strike="noStrike">
                  <a:solidFill>
                    <a:srgbClr val="000000"/>
                  </a:solidFill>
                  <a:latin typeface="Arima"/>
                  <a:ea typeface="Arima"/>
                  <a:cs typeface="Arima"/>
                  <a:sym typeface="Arima"/>
                </a:rPr>
                <a:t>Trình bày đúng hình thức</a:t>
              </a:r>
              <a:endParaRPr b="1" i="0" sz="3600" u="none" cap="none" strike="noStrike">
                <a:solidFill>
                  <a:srgbClr val="000000"/>
                </a:solidFill>
                <a:latin typeface="Arima"/>
                <a:ea typeface="Arima"/>
                <a:cs typeface="Arima"/>
                <a:sym typeface="Arim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轮子&#10;&#10;已生成高可信度的说明" id="511" name="Google Shape;5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5372" y="554135"/>
            <a:ext cx="7204193" cy="17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94569" y="-215900"/>
            <a:ext cx="7594600" cy="75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43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4"/>
          <p:cNvSpPr txBox="1"/>
          <p:nvPr/>
        </p:nvSpPr>
        <p:spPr>
          <a:xfrm>
            <a:off x="4940060" y="2511447"/>
            <a:ext cx="45005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HOẠT ĐỘNG 3</a:t>
            </a:r>
            <a:endParaRPr/>
          </a:p>
        </p:txBody>
      </p:sp>
      <p:sp>
        <p:nvSpPr>
          <p:cNvPr id="515" name="Google Shape;515;p14"/>
          <p:cNvSpPr txBox="1"/>
          <p:nvPr/>
        </p:nvSpPr>
        <p:spPr>
          <a:xfrm>
            <a:off x="5143260" y="3479640"/>
            <a:ext cx="375920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Bài tập</a:t>
            </a:r>
            <a:endParaRPr b="1" i="0" sz="4400" u="none" cap="none" strike="noStrike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5"/>
          <p:cNvSpPr/>
          <p:nvPr/>
        </p:nvSpPr>
        <p:spPr>
          <a:xfrm>
            <a:off x="196114" y="257109"/>
            <a:ext cx="11775192" cy="727942"/>
          </a:xfrm>
          <a:prstGeom prst="roundRect">
            <a:avLst>
              <a:gd fmla="val 12595" name="adj"/>
            </a:avLst>
          </a:prstGeom>
          <a:solidFill>
            <a:schemeClr val="lt1"/>
          </a:solidFill>
          <a:ln cap="rnd" cmpd="thickThin" w="28575">
            <a:solidFill>
              <a:srgbClr val="7A4E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21" name="Google Shape;521;p15"/>
          <p:cNvSpPr txBox="1"/>
          <p:nvPr/>
        </p:nvSpPr>
        <p:spPr>
          <a:xfrm>
            <a:off x="196114" y="257991"/>
            <a:ext cx="11891111" cy="783365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</a:pPr>
            <a:r>
              <a:rPr b="1" i="0" lang="en-US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i="0" lang="en-US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Quan sát tranh, tìm và viết từ ngữ chỉ sự vật theo yêu cầu sau</a:t>
            </a:r>
            <a:endParaRPr b="0" i="0" sz="27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" name="Google Shape;522;p15"/>
          <p:cNvGrpSpPr/>
          <p:nvPr/>
        </p:nvGrpSpPr>
        <p:grpSpPr>
          <a:xfrm>
            <a:off x="415448" y="1304925"/>
            <a:ext cx="11535395" cy="5295083"/>
            <a:chOff x="310271" y="1132384"/>
            <a:chExt cx="8654217" cy="569739"/>
          </a:xfrm>
        </p:grpSpPr>
        <p:sp>
          <p:nvSpPr>
            <p:cNvPr id="523" name="Google Shape;523;p15"/>
            <p:cNvSpPr/>
            <p:nvPr/>
          </p:nvSpPr>
          <p:spPr>
            <a:xfrm>
              <a:off x="310271" y="1132384"/>
              <a:ext cx="8654217" cy="569739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rnd" cmpd="thickThin" w="38100">
              <a:solidFill>
                <a:srgbClr val="7A4E4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60925" lIns="121875" spcFirstLastPara="1" rIns="121875" wrap="square" tIns="609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99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426039" y="1190836"/>
              <a:ext cx="4339443" cy="1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a. Từ ngữ chứa tiếng bắt đầu bằng</a:t>
              </a:r>
              <a:r>
                <a:rPr b="1" i="1" lang="en-US" sz="3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s </a:t>
              </a:r>
              <a:r>
                <a:rPr b="1" i="0" lang="en-US" sz="3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hoặc </a:t>
              </a:r>
              <a:r>
                <a:rPr b="1" i="1" lang="en-US" sz="3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x</a:t>
              </a:r>
              <a:endParaRPr b="0" i="1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just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M: </a:t>
              </a:r>
              <a:r>
                <a:rPr b="0" i="0" lang="en-US" sz="36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dòng suối</a:t>
              </a:r>
              <a:endParaRPr b="0" i="0" sz="3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25" name="Google Shape;52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3896" y="1338916"/>
            <a:ext cx="5596947" cy="52610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6" name="Google Shape;526;p15"/>
          <p:cNvCxnSpPr/>
          <p:nvPr/>
        </p:nvCxnSpPr>
        <p:spPr>
          <a:xfrm>
            <a:off x="5324475" y="723900"/>
            <a:ext cx="264795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3" name="Google Shape;5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439" y="-40238"/>
            <a:ext cx="12295157" cy="6898238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6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5" name="Google Shape;53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1949" y="264751"/>
            <a:ext cx="4536956" cy="453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6"/>
          <p:cNvPicPr preferRelativeResize="0"/>
          <p:nvPr/>
        </p:nvPicPr>
        <p:blipFill rotWithShape="1">
          <a:blip r:embed="rId5">
            <a:alphaModFix/>
          </a:blip>
          <a:srcRect b="14566" l="0" r="0" t="0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6"/>
          <p:cNvSpPr/>
          <p:nvPr/>
        </p:nvSpPr>
        <p:spPr>
          <a:xfrm>
            <a:off x="310558" y="1544459"/>
            <a:ext cx="7551391" cy="3117516"/>
          </a:xfrm>
          <a:prstGeom prst="roundRect">
            <a:avLst>
              <a:gd fmla="val 16667" name="adj"/>
            </a:avLst>
          </a:prstGeom>
          <a:solidFill>
            <a:srgbClr val="FFCCF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Luật chơi: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Chọn 2 đội chơi, mỗi đội có 5 thành viên có nhiệm vụ ghi lên bảng những </a:t>
            </a:r>
            <a:r>
              <a:rPr b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b="1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ừ ngữ </a:t>
            </a:r>
            <a:r>
              <a:rPr b="1"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chứa tiếng bắt đầu bằng s hoặc x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Hết 3</a:t>
            </a: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phút</a:t>
            </a:r>
            <a:r>
              <a:rPr b="0" i="0" lang="en-US" sz="2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đội nào ghi được nhiều từ ngữ đúng hơn là đội chiến thắng.</a:t>
            </a:r>
            <a:endParaRPr/>
          </a:p>
        </p:txBody>
      </p:sp>
      <p:pic>
        <p:nvPicPr>
          <p:cNvPr id="538" name="Google Shape;53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243" y="287142"/>
            <a:ext cx="10058400" cy="1270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7"/>
          <p:cNvSpPr/>
          <p:nvPr/>
        </p:nvSpPr>
        <p:spPr>
          <a:xfrm>
            <a:off x="196114" y="257109"/>
            <a:ext cx="11775192" cy="727942"/>
          </a:xfrm>
          <a:prstGeom prst="roundRect">
            <a:avLst>
              <a:gd fmla="val 12595" name="adj"/>
            </a:avLst>
          </a:prstGeom>
          <a:solidFill>
            <a:schemeClr val="lt1"/>
          </a:solidFill>
          <a:ln cap="rnd" cmpd="thickThin" w="28575">
            <a:solidFill>
              <a:srgbClr val="7A4E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icrosoft Yahe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44" name="Google Shape;544;p17"/>
          <p:cNvSpPr txBox="1"/>
          <p:nvPr/>
        </p:nvSpPr>
        <p:spPr>
          <a:xfrm>
            <a:off x="196114" y="257991"/>
            <a:ext cx="11891111" cy="783365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loria Hallelujah"/>
              <a:buNone/>
            </a:pPr>
            <a:r>
              <a:rPr b="1" i="0" lang="en-US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US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i="0" lang="en-US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Quan sát tranh, tìm và viết từ ngữ chỉ sự vật theo yêu cầu sau</a:t>
            </a:r>
            <a:endParaRPr b="0" i="0" sz="27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5" name="Google Shape;545;p17"/>
          <p:cNvGrpSpPr/>
          <p:nvPr/>
        </p:nvGrpSpPr>
        <p:grpSpPr>
          <a:xfrm>
            <a:off x="415448" y="1304925"/>
            <a:ext cx="11535395" cy="5295083"/>
            <a:chOff x="310271" y="1132384"/>
            <a:chExt cx="8654217" cy="569739"/>
          </a:xfrm>
        </p:grpSpPr>
        <p:sp>
          <p:nvSpPr>
            <p:cNvPr id="546" name="Google Shape;546;p17"/>
            <p:cNvSpPr/>
            <p:nvPr/>
          </p:nvSpPr>
          <p:spPr>
            <a:xfrm>
              <a:off x="310271" y="1132384"/>
              <a:ext cx="8654217" cy="569739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rnd" cmpd="thickThin" w="38100">
              <a:solidFill>
                <a:srgbClr val="7A4E4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60925" lIns="121875" spcFirstLastPara="1" rIns="121875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99"/>
                <a:buFont typeface="Microsoft Yahei"/>
                <a:buNone/>
              </a:pPr>
              <a:r>
                <a:t/>
              </a:r>
              <a:endParaRPr b="0" i="0" sz="2399" u="none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426039" y="1190836"/>
              <a:ext cx="4339443" cy="1887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Open Sans"/>
                <a:buNone/>
              </a:pPr>
              <a:r>
                <a:rPr b="1" i="0" lang="en-US" sz="36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a. Từ ngữ chứa tiếng bắt đầu bằng</a:t>
              </a:r>
              <a:r>
                <a:rPr b="1" i="1" lang="en-US" sz="36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s </a:t>
              </a:r>
              <a:r>
                <a:rPr b="1" i="0" lang="en-US" sz="36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hoặc </a:t>
              </a:r>
              <a:r>
                <a:rPr b="1" i="1" lang="en-US" sz="36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x</a:t>
              </a:r>
              <a:endParaRPr b="0" i="1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Open Sans"/>
                <a:buNone/>
              </a:pPr>
              <a:r>
                <a:rPr b="0" i="0" lang="en-US" sz="3600" u="none" cap="none" strike="noStrike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M: </a:t>
              </a:r>
              <a:r>
                <a:rPr b="0" i="0" lang="en-US" sz="36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dòng suối</a:t>
              </a:r>
              <a:endParaRPr b="0" i="0" sz="3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48" name="Google Shape;54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3896" y="1338916"/>
            <a:ext cx="5596947" cy="5261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18"/>
          <p:cNvGrpSpPr/>
          <p:nvPr/>
        </p:nvGrpSpPr>
        <p:grpSpPr>
          <a:xfrm>
            <a:off x="119076" y="-388719"/>
            <a:ext cx="11953847" cy="7082571"/>
            <a:chOff x="0" y="-127203"/>
            <a:chExt cx="8968152" cy="4217188"/>
          </a:xfrm>
        </p:grpSpPr>
        <p:grpSp>
          <p:nvGrpSpPr>
            <p:cNvPr id="554" name="Google Shape;554;p18"/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555" name="Google Shape;555;p18"/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descr="F:\1-原创素材\1_mm1102\PPT\PPT_014\materaials\pageimg_g16.png" id="556" name="Google Shape;556;p1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3989" r="0" t="19525"/>
                <a:stretch/>
              </p:blipFill>
              <p:spPr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7" name="Google Shape;557;p18"/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rect b="b" l="l" r="r" t="t"/>
                  <a:pathLst>
                    <a:path extrusionOk="0" h="1384444" w="1765750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399">
                    <a:solidFill>
                      <a:srgbClr val="FFFFFF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  <p:sp>
            <p:nvSpPr>
              <p:cNvPr id="558" name="Google Shape;558;p18"/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rect b="b" l="l" r="r" t="t"/>
                <a:pathLst>
                  <a:path extrusionOk="0" h="1089522" w="1080046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 cap="flat" cmpd="sng" w="25400">
                <a:solidFill>
                  <a:srgbClr val="669A9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559" name="Google Shape;559;p18"/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rect b="b" l="l" r="r" t="t"/>
                <a:pathLst>
                  <a:path extrusionOk="0" h="266847" w="419281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pic>
          <p:nvPicPr>
            <p:cNvPr id="560" name="Google Shape;560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-127203"/>
              <a:ext cx="1102698" cy="10224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1" name="Google Shape;561;p18"/>
          <p:cNvSpPr txBox="1"/>
          <p:nvPr/>
        </p:nvSpPr>
        <p:spPr>
          <a:xfrm>
            <a:off x="1565366" y="1650051"/>
            <a:ext cx="9559834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44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i="0" lang="en-US" sz="44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ngữ </a:t>
            </a:r>
            <a:r>
              <a:rPr lang="en-US" sz="44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 tiếng bắt đầu bằng s :  </a:t>
            </a:r>
            <a:r>
              <a:rPr i="1" lang="en-US" sz="4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 sàn, con sóc</a:t>
            </a:r>
            <a:endParaRPr i="1" sz="44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- </a:t>
            </a:r>
            <a:r>
              <a:rPr lang="en-US" sz="44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 ngữ chứa tiếng bắt đầu bằng x: </a:t>
            </a:r>
            <a:r>
              <a:rPr i="1" lang="en-US" sz="4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xe máy, cái xô, cái xẻng</a:t>
            </a:r>
            <a:endParaRPr i="1" sz="440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9"/>
          <p:cNvSpPr/>
          <p:nvPr/>
        </p:nvSpPr>
        <p:spPr>
          <a:xfrm>
            <a:off x="196114" y="257109"/>
            <a:ext cx="11775192" cy="1048226"/>
          </a:xfrm>
          <a:prstGeom prst="roundRect">
            <a:avLst>
              <a:gd fmla="val 12595" name="adj"/>
            </a:avLst>
          </a:prstGeom>
          <a:solidFill>
            <a:schemeClr val="lt1"/>
          </a:solidFill>
          <a:ln cap="rnd" cmpd="thickThin" w="28575">
            <a:solidFill>
              <a:srgbClr val="7A4E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icrosoft Yahe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67" name="Google Shape;567;p19"/>
          <p:cNvSpPr txBox="1"/>
          <p:nvPr/>
        </p:nvSpPr>
        <p:spPr>
          <a:xfrm>
            <a:off x="-1395779" y="506627"/>
            <a:ext cx="11891111" cy="237309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loria Hallelujah"/>
              <a:buNone/>
            </a:pPr>
            <a:r>
              <a:rPr b="1" i="0" lang="en-US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Câu 3: Tìm thêm từ ngữ có tiếng mở đầu bằng s, x </a:t>
            </a:r>
            <a:endParaRPr/>
          </a:p>
        </p:txBody>
      </p:sp>
      <p:sp>
        <p:nvSpPr>
          <p:cNvPr id="568" name="Google Shape;568;p19"/>
          <p:cNvSpPr/>
          <p:nvPr/>
        </p:nvSpPr>
        <p:spPr>
          <a:xfrm>
            <a:off x="282632" y="1562917"/>
            <a:ext cx="11535395" cy="529508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rnd" cmpd="thickThin" w="38100">
            <a:solidFill>
              <a:srgbClr val="7A4E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60925" lIns="121875" spcFirstLastPara="1" rIns="121875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Microsoft Yahei"/>
              <a:buNone/>
            </a:pPr>
            <a:r>
              <a:t/>
            </a:r>
            <a:endParaRPr b="0" i="0" sz="2399" u="none" cap="none" strike="noStrik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69" name="Google Shape;569;p19"/>
          <p:cNvSpPr/>
          <p:nvPr/>
        </p:nvSpPr>
        <p:spPr>
          <a:xfrm>
            <a:off x="595248" y="3429000"/>
            <a:ext cx="10976923" cy="127003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- Từ ngữ chứa tiếng mở đầu bằng </a:t>
            </a:r>
            <a:r>
              <a:rPr b="1" i="1" lang="en-US" sz="4400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s, x</a:t>
            </a:r>
            <a:r>
              <a:rPr b="1" lang="en-US" sz="4400">
                <a:solidFill>
                  <a:schemeClr val="accent6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4400">
                <a:solidFill>
                  <a:srgbClr val="008789"/>
                </a:solidFill>
                <a:latin typeface="Arial Rounded"/>
                <a:ea typeface="Arial Rounded"/>
                <a:cs typeface="Arial Rounded"/>
                <a:sym typeface="Arial Rounded"/>
              </a:rPr>
              <a:t>xúc xắc, xúc xích, xe đạp, quả xoài, ốc sên, quả sấu, củ sâm, sấm chớp,…</a:t>
            </a:r>
            <a:endParaRPr b="0" i="0" sz="4400" u="none" cap="none" strike="noStrike">
              <a:solidFill>
                <a:srgbClr val="008789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包含 轮子&#10;&#10;已生成高可信度的说明" id="289" name="Google Shape;2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5372" y="554135"/>
            <a:ext cx="7204193" cy="17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94569" y="-215900"/>
            <a:ext cx="7594600" cy="75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43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"/>
          <p:cNvSpPr txBox="1"/>
          <p:nvPr/>
        </p:nvSpPr>
        <p:spPr>
          <a:xfrm>
            <a:off x="4978400" y="2213098"/>
            <a:ext cx="45005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HOẠT ĐỘNG 1:</a:t>
            </a:r>
            <a:endParaRPr/>
          </a:p>
        </p:txBody>
      </p:sp>
      <p:sp>
        <p:nvSpPr>
          <p:cNvPr id="293" name="Google Shape;293;p2"/>
          <p:cNvSpPr txBox="1"/>
          <p:nvPr/>
        </p:nvSpPr>
        <p:spPr>
          <a:xfrm>
            <a:off x="5181600" y="3049611"/>
            <a:ext cx="3759200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Hướng dẫn</a:t>
            </a:r>
            <a:endParaRPr b="1" sz="440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 viết chính tả</a:t>
            </a:r>
            <a:endParaRPr b="1" sz="440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1400">
        <p14:doors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0"/>
          <p:cNvSpPr/>
          <p:nvPr/>
        </p:nvSpPr>
        <p:spPr>
          <a:xfrm>
            <a:off x="1737885" y="1239471"/>
            <a:ext cx="896835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Dặn dò:</a:t>
            </a:r>
            <a:endParaRPr b="1" i="0" sz="6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0"/>
          <p:cNvSpPr txBox="1"/>
          <p:nvPr/>
        </p:nvSpPr>
        <p:spPr>
          <a:xfrm>
            <a:off x="1885950" y="2859621"/>
            <a:ext cx="9434322" cy="35735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b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Tìm thêm các sự vật có tiếng bắt đầu bằng s hoặc x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-"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Chuẩn bị bài sau: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b="0" i="1" lang="en-US" sz="2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Luyện tập: Từ ngữ chỉ đặc điểm. Câu nêu đặc điểm.</a:t>
            </a:r>
            <a:endParaRPr b="0" i="1" sz="28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b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20"/>
          <p:cNvPicPr preferRelativeResize="0"/>
          <p:nvPr/>
        </p:nvPicPr>
        <p:blipFill rotWithShape="1">
          <a:blip r:embed="rId3">
            <a:alphaModFix/>
          </a:blip>
          <a:srcRect b="-1" l="0" r="-1" t="2426"/>
          <a:stretch/>
        </p:blipFill>
        <p:spPr>
          <a:xfrm flipH="1" rot="311621">
            <a:off x="10317861" y="5068426"/>
            <a:ext cx="1736729" cy="1467760"/>
          </a:xfrm>
          <a:custGeom>
            <a:rect b="b" l="l" r="r" t="t"/>
            <a:pathLst>
              <a:path extrusionOk="0" h="6858000" w="7028495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14:ripple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3653" y="3492375"/>
            <a:ext cx="2539572" cy="317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1" y="5274733"/>
            <a:ext cx="12188116" cy="21017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丫头\png\小人\卡通类素材\yunf.png" id="584" name="Google Shape;58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01867" y="498870"/>
            <a:ext cx="1691694" cy="710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5" name="Google Shape;585;p21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descr="E:\丫头\png\小人\卡通类素材\ry.png" id="586" name="Google Shape;586;p21"/>
            <p:cNvPicPr preferRelativeResize="0"/>
            <p:nvPr/>
          </p:nvPicPr>
          <p:blipFill rotWithShape="1">
            <a:blip r:embed="rId6">
              <a:alphaModFix/>
            </a:blip>
            <a:srcRect b="41007" l="0" r="0" t="0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丫头\png\小人\卡通类素材\ry.png" id="587" name="Google Shape;587;p21"/>
            <p:cNvPicPr preferRelativeResize="0"/>
            <p:nvPr/>
          </p:nvPicPr>
          <p:blipFill rotWithShape="1">
            <a:blip r:embed="rId7">
              <a:alphaModFix/>
            </a:blip>
            <a:srcRect b="0" l="0" r="0"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8" name="Google Shape;588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36263">
            <a:off x="57314" y="2486"/>
            <a:ext cx="1370681" cy="12709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丫头\png\小人\卡通类素材\yunf.png" id="589" name="Google Shape;589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1-原创素材\1_mm1102\PPT\PPT_014\materaials\pageimg_g16.png" id="590" name="Google Shape;590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385003" y="568583"/>
            <a:ext cx="7785408" cy="37047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36302" y="4717058"/>
            <a:ext cx="3432217" cy="19177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2" name="Google Shape;592;p21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descr="E:\丫头\png\小人\卡通类素材\ry.png" id="593" name="Google Shape;593;p21"/>
            <p:cNvPicPr preferRelativeResize="0"/>
            <p:nvPr/>
          </p:nvPicPr>
          <p:blipFill rotWithShape="1">
            <a:blip r:embed="rId12">
              <a:alphaModFix/>
            </a:blip>
            <a:srcRect b="41007" l="0" r="0" t="0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丫头\png\小人\卡通类素材\ry.png" id="594" name="Google Shape;594;p21"/>
            <p:cNvPicPr preferRelativeResize="0"/>
            <p:nvPr/>
          </p:nvPicPr>
          <p:blipFill rotWithShape="1">
            <a:blip r:embed="rId13">
              <a:alphaModFix/>
            </a:blip>
            <a:srcRect b="0" l="0" r="0"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5" name="Google Shape;595;p2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descr="E:\丫头\png\小人\卡通类素材\ry.png" id="596" name="Google Shape;596;p21"/>
            <p:cNvPicPr preferRelativeResize="0"/>
            <p:nvPr/>
          </p:nvPicPr>
          <p:blipFill rotWithShape="1">
            <a:blip r:embed="rId12">
              <a:alphaModFix/>
            </a:blip>
            <a:srcRect b="41007" l="0" r="0" t="0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丫头\png\小人\卡通类素材\ry.png" id="597" name="Google Shape;597;p21"/>
            <p:cNvPicPr preferRelativeResize="0"/>
            <p:nvPr/>
          </p:nvPicPr>
          <p:blipFill rotWithShape="1">
            <a:blip r:embed="rId13">
              <a:alphaModFix/>
            </a:blip>
            <a:srcRect b="0" l="0" r="0"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8" name="Google Shape;598;p21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descr="E:\丫头\png\小人\卡通类素材\ry.png" id="599" name="Google Shape;599;p21"/>
            <p:cNvPicPr preferRelativeResize="0"/>
            <p:nvPr/>
          </p:nvPicPr>
          <p:blipFill rotWithShape="1">
            <a:blip r:embed="rId12">
              <a:alphaModFix/>
            </a:blip>
            <a:srcRect b="41007" l="0" r="0" t="0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丫头\png\小人\卡通类素材\ry.png" id="600" name="Google Shape;600;p21"/>
            <p:cNvPicPr preferRelativeResize="0"/>
            <p:nvPr/>
          </p:nvPicPr>
          <p:blipFill rotWithShape="1">
            <a:blip r:embed="rId13">
              <a:alphaModFix/>
            </a:blip>
            <a:srcRect b="0" l="0" r="0"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1" name="Google Shape;601;p21"/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descr="E:\丫头\png\小人\卡通类素材\ry.png" id="602" name="Google Shape;602;p21"/>
            <p:cNvPicPr preferRelativeResize="0"/>
            <p:nvPr/>
          </p:nvPicPr>
          <p:blipFill rotWithShape="1">
            <a:blip r:embed="rId6">
              <a:alphaModFix/>
            </a:blip>
            <a:srcRect b="41007" l="0" r="0" t="0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丫头\png\小人\卡通类素材\ry.png" id="603" name="Google Shape;603;p21"/>
            <p:cNvPicPr preferRelativeResize="0"/>
            <p:nvPr/>
          </p:nvPicPr>
          <p:blipFill rotWithShape="1">
            <a:blip r:embed="rId7">
              <a:alphaModFix/>
            </a:blip>
            <a:srcRect b="0" l="0" r="0"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04" name="Google Shape;604;p21"/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descr="E:\丫头\png\小人\卡通类素材\ry.png" id="605" name="Google Shape;605;p21"/>
            <p:cNvPicPr preferRelativeResize="0"/>
            <p:nvPr/>
          </p:nvPicPr>
          <p:blipFill rotWithShape="1">
            <a:blip r:embed="rId6">
              <a:alphaModFix/>
            </a:blip>
            <a:srcRect b="41007" l="0" r="0" t="0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:\丫头\png\小人\卡通类素材\ry.png" id="606" name="Google Shape;606;p21"/>
            <p:cNvPicPr preferRelativeResize="0"/>
            <p:nvPr/>
          </p:nvPicPr>
          <p:blipFill rotWithShape="1">
            <a:blip r:embed="rId7">
              <a:alphaModFix/>
            </a:blip>
            <a:srcRect b="0" l="0" r="0"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E:\丫头\png\小人\卡通类素材\yunf.png" id="607" name="Google Shape;607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608" name="Google Shape;608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28434" y="1269302"/>
            <a:ext cx="11623261" cy="335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22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2138" y="2339975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03363" y="-1743075"/>
            <a:ext cx="5041901" cy="504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2450" y="1530350"/>
            <a:ext cx="3879850" cy="3074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1087" y="1674813"/>
            <a:ext cx="4301364" cy="307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476" y="1982788"/>
            <a:ext cx="3556000" cy="307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22"/>
          <p:cNvSpPr/>
          <p:nvPr/>
        </p:nvSpPr>
        <p:spPr>
          <a:xfrm>
            <a:off x="3243263" y="728663"/>
            <a:ext cx="5302250" cy="7366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EECDD"/>
          </a:solidFill>
          <a:ln cap="flat" cmpd="sng" w="25400">
            <a:solidFill>
              <a:srgbClr val="F66D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121925" spcFirstLastPara="1" rIns="121925" wrap="square" tIns="60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YÊU CẦU CẦN ĐẠT:</a:t>
            </a:r>
            <a:endParaRPr/>
          </a:p>
        </p:txBody>
      </p:sp>
      <p:sp>
        <p:nvSpPr>
          <p:cNvPr id="619" name="Google Shape;619;p22"/>
          <p:cNvSpPr txBox="1"/>
          <p:nvPr/>
        </p:nvSpPr>
        <p:spPr>
          <a:xfrm>
            <a:off x="318261" y="3103848"/>
            <a:ext cx="3254375" cy="9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4041"/>
                </a:solidFill>
                <a:latin typeface="Arial"/>
                <a:ea typeface="Arial"/>
                <a:cs typeface="Arial"/>
                <a:sym typeface="Arial"/>
              </a:rPr>
              <a:t>Nhớ - viết chính xác bài chính tả</a:t>
            </a:r>
            <a:endParaRPr sz="2800">
              <a:solidFill>
                <a:srgbClr val="004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22"/>
          <p:cNvSpPr txBox="1"/>
          <p:nvPr/>
        </p:nvSpPr>
        <p:spPr>
          <a:xfrm>
            <a:off x="4133025" y="2542480"/>
            <a:ext cx="374097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4041"/>
                </a:solidFill>
                <a:latin typeface="Arial"/>
                <a:ea typeface="Arial"/>
                <a:cs typeface="Arial"/>
                <a:sym typeface="Arial"/>
              </a:rPr>
              <a:t>Trình bày đúng hình thức bài thơ.Tìm đúng từ ngữ chứa s/x</a:t>
            </a:r>
            <a:endParaRPr i="1" sz="2800">
              <a:solidFill>
                <a:srgbClr val="004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2"/>
          <p:cNvSpPr txBox="1"/>
          <p:nvPr/>
        </p:nvSpPr>
        <p:spPr>
          <a:xfrm>
            <a:off x="8389938" y="2487613"/>
            <a:ext cx="3444875" cy="1385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4041"/>
                </a:solidFill>
                <a:latin typeface="Arial"/>
                <a:ea typeface="Arial"/>
                <a:cs typeface="Arial"/>
                <a:sym typeface="Arial"/>
              </a:rPr>
              <a:t> Cẩn thận khi viết bài, có ý thức rèn chữ, giữ vở</a:t>
            </a:r>
            <a:endParaRPr sz="2800">
              <a:solidFill>
                <a:srgbClr val="0040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3"/>
          <p:cNvGrpSpPr/>
          <p:nvPr/>
        </p:nvGrpSpPr>
        <p:grpSpPr>
          <a:xfrm>
            <a:off x="56064" y="2106"/>
            <a:ext cx="12188238" cy="6627293"/>
            <a:chOff x="0" y="0"/>
            <a:chExt cx="9144000" cy="4089986"/>
          </a:xfrm>
        </p:grpSpPr>
        <p:grpSp>
          <p:nvGrpSpPr>
            <p:cNvPr id="300" name="Google Shape;300;p3"/>
            <p:cNvGrpSpPr/>
            <p:nvPr/>
          </p:nvGrpSpPr>
          <p:grpSpPr>
            <a:xfrm>
              <a:off x="0" y="25406"/>
              <a:ext cx="9144000" cy="4064580"/>
              <a:chOff x="245011" y="1"/>
              <a:chExt cx="8711092" cy="4064580"/>
            </a:xfrm>
          </p:grpSpPr>
          <p:grpSp>
            <p:nvGrpSpPr>
              <p:cNvPr id="301" name="Google Shape;301;p3"/>
              <p:cNvGrpSpPr/>
              <p:nvPr/>
            </p:nvGrpSpPr>
            <p:grpSpPr>
              <a:xfrm>
                <a:off x="245011" y="1"/>
                <a:ext cx="8711092" cy="4064580"/>
                <a:chOff x="253396" y="956237"/>
                <a:chExt cx="8711092" cy="4064580"/>
              </a:xfrm>
            </p:grpSpPr>
            <p:pic>
              <p:nvPicPr>
                <p:cNvPr descr="F:\1-原创素材\1_mm1102\PPT\PPT_014\materaials\pageimg_g16.png" id="302" name="Google Shape;302;p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3989" r="0" t="19045"/>
                <a:stretch/>
              </p:blipFill>
              <p:spPr>
                <a:xfrm>
                  <a:off x="253396" y="956237"/>
                  <a:ext cx="8711092" cy="40645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3" name="Google Shape;303;p3"/>
                <p:cNvSpPr/>
                <p:nvPr/>
              </p:nvSpPr>
              <p:spPr>
                <a:xfrm>
                  <a:off x="6940079" y="3346173"/>
                  <a:ext cx="1765750" cy="1384444"/>
                </a:xfrm>
                <a:custGeom>
                  <a:rect b="b" l="l" r="r" t="t"/>
                  <a:pathLst>
                    <a:path extrusionOk="0" h="1384444" w="1765750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2399">
                    <a:solidFill>
                      <a:srgbClr val="FFFFFF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</p:grpSp>
          <p:sp>
            <p:nvSpPr>
              <p:cNvPr id="304" name="Google Shape;304;p3"/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rect b="b" l="l" r="r" t="t"/>
                <a:pathLst>
                  <a:path extrusionOk="0" h="1089522" w="1080046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 cap="flat" cmpd="sng" w="25400">
                <a:solidFill>
                  <a:srgbClr val="669A9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rect b="b" l="l" r="r" t="t"/>
                <a:pathLst>
                  <a:path extrusionOk="0" h="266847" w="419281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399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pic>
          <p:nvPicPr>
            <p:cNvPr id="306" name="Google Shape;306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56204" y="33930"/>
              <a:ext cx="3949878" cy="544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715" y="0"/>
              <a:ext cx="1102698" cy="10224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Google Shape;308;p3"/>
          <p:cNvSpPr/>
          <p:nvPr/>
        </p:nvSpPr>
        <p:spPr>
          <a:xfrm>
            <a:off x="1344120" y="1577841"/>
            <a:ext cx="4750744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Sáng nay em đi học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Bình minh nắng xôn xao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 lành làn gió mát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Mơn man đôi má đào.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Lật từng trang sách mới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Chao ôi là thơm tho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 đây là nương lúa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Dập dờn những cánh cò.</a:t>
            </a:r>
            <a:endParaRPr sz="30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9" name="Google Shape;30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14747" y="851446"/>
            <a:ext cx="4676037" cy="96934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"/>
          <p:cNvSpPr/>
          <p:nvPr/>
        </p:nvSpPr>
        <p:spPr>
          <a:xfrm>
            <a:off x="6377247" y="1577841"/>
            <a:ext cx="597517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Bao nhiêu chuyện cổ tích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có trong sách hay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Cô dạy múa, dạy hát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Làm đồ chơi khéo tay.</a:t>
            </a:r>
            <a:endParaRPr sz="30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"/>
          <p:cNvSpPr txBox="1"/>
          <p:nvPr/>
        </p:nvSpPr>
        <p:spPr>
          <a:xfrm>
            <a:off x="1192194" y="183570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Sáng way em đi hǌ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"/>
          <p:cNvSpPr txBox="1"/>
          <p:nvPr/>
        </p:nvSpPr>
        <p:spPr>
          <a:xfrm>
            <a:off x="1192192" y="233582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Bìζ jiζ wắng xŪ xao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"/>
          <p:cNvSpPr txBox="1"/>
          <p:nvPr/>
        </p:nvSpPr>
        <p:spPr>
          <a:xfrm>
            <a:off x="1192196" y="287433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TǟΪg làζ làn gió ját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"/>
          <p:cNvSpPr txBox="1"/>
          <p:nvPr/>
        </p:nvSpPr>
        <p:spPr>
          <a:xfrm>
            <a:off x="1192192" y="338937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MΩ jan đċ já đào. 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"/>
          <p:cNvSpPr txBox="1"/>
          <p:nvPr/>
        </p:nvSpPr>
        <p:spPr>
          <a:xfrm>
            <a:off x="1192193" y="446198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Lật Ǉừng Ǉrang sáε jƞ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"/>
          <p:cNvSpPr txBox="1"/>
          <p:nvPr/>
        </p:nvSpPr>
        <p:spPr>
          <a:xfrm>
            <a:off x="1192193" y="499491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Chao ċ là κΧ κo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"/>
          <p:cNvSpPr txBox="1"/>
          <p:nvPr/>
        </p:nvSpPr>
        <p:spPr>
          <a:xfrm>
            <a:off x="1192192" y="553865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Này đây là wưΩg lúa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"/>
          <p:cNvSpPr txBox="1"/>
          <p:nvPr/>
        </p:nvSpPr>
        <p:spPr>
          <a:xfrm>
            <a:off x="1192192" y="606317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Dập dŊ ηững cáζ cò.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"/>
          <p:cNvSpPr txBox="1"/>
          <p:nvPr/>
        </p:nvSpPr>
        <p:spPr>
          <a:xfrm>
            <a:off x="5964219" y="1830785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Bao ηΗłu εuΐİn cổ Ǉíε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4"/>
          <p:cNvSpPr txBox="1"/>
          <p:nvPr/>
        </p:nvSpPr>
        <p:spPr>
          <a:xfrm>
            <a:off x="5964219" y="233430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Cũng có ǇrΪg sáε hay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"/>
          <p:cNvSpPr txBox="1"/>
          <p:nvPr/>
        </p:nvSpPr>
        <p:spPr>
          <a:xfrm>
            <a:off x="5964219" y="287657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Cô dạy júa, dạy hát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"/>
          <p:cNvSpPr txBox="1"/>
          <p:nvPr/>
        </p:nvSpPr>
        <p:spPr>
          <a:xfrm>
            <a:off x="5964219" y="339611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Làm đồ εΠ Ά≈o Ǉay.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"/>
          <p:cNvSpPr/>
          <p:nvPr/>
        </p:nvSpPr>
        <p:spPr>
          <a:xfrm>
            <a:off x="7373694" y="4318515"/>
            <a:ext cx="2645051" cy="1450975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BE4D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"/>
          <p:cNvSpPr txBox="1"/>
          <p:nvPr/>
        </p:nvSpPr>
        <p:spPr>
          <a:xfrm>
            <a:off x="7550183" y="4625585"/>
            <a:ext cx="246856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Nêu nội dung 3 khổ thơ trên?</a:t>
            </a:r>
            <a:endParaRPr/>
          </a:p>
        </p:txBody>
      </p:sp>
      <p:sp>
        <p:nvSpPr>
          <p:cNvPr id="330" name="Google Shape;330;p4"/>
          <p:cNvSpPr/>
          <p:nvPr/>
        </p:nvSpPr>
        <p:spPr>
          <a:xfrm>
            <a:off x="4054415" y="1240699"/>
            <a:ext cx="40831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Nhớ viết : Đi học vui sao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"/>
          <p:cNvSpPr/>
          <p:nvPr/>
        </p:nvSpPr>
        <p:spPr>
          <a:xfrm>
            <a:off x="2944015" y="192134"/>
            <a:ext cx="63039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Thứ Ba ngày 7 tháng 10 năm 2025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4"/>
          <p:cNvSpPr/>
          <p:nvPr/>
        </p:nvSpPr>
        <p:spPr>
          <a:xfrm>
            <a:off x="5172451" y="735997"/>
            <a:ext cx="18471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46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"/>
          <p:cNvSpPr txBox="1"/>
          <p:nvPr/>
        </p:nvSpPr>
        <p:spPr>
          <a:xfrm>
            <a:off x="2268518" y="76000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Sáng way em đi hǌ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"/>
          <p:cNvSpPr txBox="1"/>
          <p:nvPr/>
        </p:nvSpPr>
        <p:spPr>
          <a:xfrm>
            <a:off x="2258992" y="1294206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Bìζ jiζ wắng xŪ xao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"/>
          <p:cNvSpPr txBox="1"/>
          <p:nvPr/>
        </p:nvSpPr>
        <p:spPr>
          <a:xfrm>
            <a:off x="2249466" y="1793366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TǟΪg làζ làn gió ját</a:t>
            </a:r>
            <a:endParaRPr/>
          </a:p>
        </p:txBody>
      </p:sp>
      <p:sp>
        <p:nvSpPr>
          <p:cNvPr id="341" name="Google Shape;341;p5"/>
          <p:cNvSpPr txBox="1"/>
          <p:nvPr/>
        </p:nvSpPr>
        <p:spPr>
          <a:xfrm>
            <a:off x="2249467" y="232953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MΩ jan đċ já đào. 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"/>
          <p:cNvSpPr txBox="1"/>
          <p:nvPr/>
        </p:nvSpPr>
        <p:spPr>
          <a:xfrm>
            <a:off x="2249468" y="3385435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Lật Ǉừng Ǉrang sáε jƞ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"/>
          <p:cNvSpPr txBox="1"/>
          <p:nvPr/>
        </p:nvSpPr>
        <p:spPr>
          <a:xfrm>
            <a:off x="2249465" y="3909950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Chao ċ là κΧ κo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"/>
          <p:cNvSpPr txBox="1"/>
          <p:nvPr/>
        </p:nvSpPr>
        <p:spPr>
          <a:xfrm>
            <a:off x="2249465" y="4462046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Này đây là wưΩg lúa</a:t>
            </a:r>
            <a:endParaRPr/>
          </a:p>
        </p:txBody>
      </p:sp>
      <p:sp>
        <p:nvSpPr>
          <p:cNvPr id="345" name="Google Shape;345;p5"/>
          <p:cNvSpPr txBox="1"/>
          <p:nvPr/>
        </p:nvSpPr>
        <p:spPr>
          <a:xfrm>
            <a:off x="2258992" y="497750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Dập dŊ ηững cáζ cò.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"/>
          <p:cNvSpPr/>
          <p:nvPr/>
        </p:nvSpPr>
        <p:spPr>
          <a:xfrm>
            <a:off x="1539815" y="173931"/>
            <a:ext cx="40831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Nhớ viết : Đi học vui sao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5"/>
          <p:cNvCxnSpPr/>
          <p:nvPr/>
        </p:nvCxnSpPr>
        <p:spPr>
          <a:xfrm>
            <a:off x="1114425" y="1004624"/>
            <a:ext cx="1514252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348" name="Google Shape;348;p5"/>
          <p:cNvSpPr/>
          <p:nvPr/>
        </p:nvSpPr>
        <p:spPr>
          <a:xfrm>
            <a:off x="6978823" y="552740"/>
            <a:ext cx="3415389" cy="903767"/>
          </a:xfrm>
          <a:prstGeom prst="roundRect">
            <a:avLst>
              <a:gd fmla="val 10889" name="adj"/>
            </a:avLst>
          </a:prstGeom>
          <a:gradFill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0"/>
          </a:gradFill>
          <a:ln cap="flat" cmpd="sng" w="3810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928844" dist="135003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Arial"/>
              <a:buNone/>
            </a:pPr>
            <a:r>
              <a:rPr lang="en-US" sz="266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Khi viết mỗi dòng thơ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Arial"/>
              <a:buNone/>
            </a:pPr>
            <a:r>
              <a:rPr lang="en-US" sz="266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lùi đầu dòng 3 ô.</a:t>
            </a:r>
            <a:endParaRPr/>
          </a:p>
        </p:txBody>
      </p:sp>
      <p:cxnSp>
        <p:nvCxnSpPr>
          <p:cNvPr id="349" name="Google Shape;349;p5"/>
          <p:cNvCxnSpPr/>
          <p:nvPr/>
        </p:nvCxnSpPr>
        <p:spPr>
          <a:xfrm>
            <a:off x="2628677" y="2560369"/>
            <a:ext cx="0" cy="563831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50" name="Google Shape;350;p5"/>
          <p:cNvSpPr/>
          <p:nvPr/>
        </p:nvSpPr>
        <p:spPr>
          <a:xfrm>
            <a:off x="6403342" y="2810480"/>
            <a:ext cx="5290406" cy="444338"/>
          </a:xfrm>
          <a:prstGeom prst="roundRect">
            <a:avLst>
              <a:gd fmla="val 10889" name="adj"/>
            </a:avLst>
          </a:prstGeom>
          <a:gradFill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0"/>
          </a:gradFill>
          <a:ln cap="flat" cmpd="sng" w="38100">
            <a:solidFill>
              <a:srgbClr val="F78104"/>
            </a:solidFill>
            <a:prstDash val="solid"/>
            <a:round/>
            <a:headEnd len="sm" w="sm" type="none"/>
            <a:tailEnd len="sm" w="sm" type="none"/>
          </a:ln>
          <a:effectLst>
            <a:outerShdw rotWithShape="0" algn="ctr" dir="2928844" dist="135003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Hết mỗi khổ thơ, cách 1 dòng.</a:t>
            </a:r>
            <a:endParaRPr b="0" i="0" sz="2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94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"/>
          <p:cNvSpPr txBox="1"/>
          <p:nvPr/>
        </p:nvSpPr>
        <p:spPr>
          <a:xfrm>
            <a:off x="1192194" y="183570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Sáng way em đi hǌ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6"/>
          <p:cNvSpPr txBox="1"/>
          <p:nvPr/>
        </p:nvSpPr>
        <p:spPr>
          <a:xfrm>
            <a:off x="1192192" y="233582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Bìζ jiζ wắng xŪ xao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"/>
          <p:cNvSpPr txBox="1"/>
          <p:nvPr/>
        </p:nvSpPr>
        <p:spPr>
          <a:xfrm>
            <a:off x="1192196" y="287433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TǟΪg làζ làn gió ját</a:t>
            </a:r>
            <a:endParaRPr/>
          </a:p>
        </p:txBody>
      </p:sp>
      <p:sp>
        <p:nvSpPr>
          <p:cNvPr id="359" name="Google Shape;359;p6"/>
          <p:cNvSpPr txBox="1"/>
          <p:nvPr/>
        </p:nvSpPr>
        <p:spPr>
          <a:xfrm>
            <a:off x="1192192" y="338937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MΩ jan đċ já đào. 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"/>
          <p:cNvSpPr txBox="1"/>
          <p:nvPr/>
        </p:nvSpPr>
        <p:spPr>
          <a:xfrm>
            <a:off x="1192193" y="448103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Lật Ǉừng Ǉrang sáε jƞ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"/>
          <p:cNvSpPr txBox="1"/>
          <p:nvPr/>
        </p:nvSpPr>
        <p:spPr>
          <a:xfrm>
            <a:off x="1192193" y="499491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Chao ċ là κΧ κo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"/>
          <p:cNvSpPr txBox="1"/>
          <p:nvPr/>
        </p:nvSpPr>
        <p:spPr>
          <a:xfrm>
            <a:off x="1192192" y="553865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Này đây là wưΩg lúa</a:t>
            </a:r>
            <a:endParaRPr/>
          </a:p>
        </p:txBody>
      </p:sp>
      <p:sp>
        <p:nvSpPr>
          <p:cNvPr id="363" name="Google Shape;363;p6"/>
          <p:cNvSpPr txBox="1"/>
          <p:nvPr/>
        </p:nvSpPr>
        <p:spPr>
          <a:xfrm>
            <a:off x="1192192" y="606317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Dập dŊ ηững cáζ cò.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"/>
          <p:cNvSpPr txBox="1"/>
          <p:nvPr/>
        </p:nvSpPr>
        <p:spPr>
          <a:xfrm>
            <a:off x="5964219" y="1830785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Bao ηΗłu εuΐİn cổ Ǉíε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6"/>
          <p:cNvSpPr txBox="1"/>
          <p:nvPr/>
        </p:nvSpPr>
        <p:spPr>
          <a:xfrm>
            <a:off x="5964219" y="233430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Cũng có ǇrΪg sáε hay</a:t>
            </a:r>
            <a:endParaRPr/>
          </a:p>
        </p:txBody>
      </p:sp>
      <p:sp>
        <p:nvSpPr>
          <p:cNvPr id="366" name="Google Shape;366;p6"/>
          <p:cNvSpPr txBox="1"/>
          <p:nvPr/>
        </p:nvSpPr>
        <p:spPr>
          <a:xfrm>
            <a:off x="5964219" y="287657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Cô dạy júa, dạy hát</a:t>
            </a:r>
            <a:endParaRPr/>
          </a:p>
        </p:txBody>
      </p:sp>
      <p:sp>
        <p:nvSpPr>
          <p:cNvPr id="367" name="Google Shape;367;p6"/>
          <p:cNvSpPr txBox="1"/>
          <p:nvPr/>
        </p:nvSpPr>
        <p:spPr>
          <a:xfrm>
            <a:off x="5964219" y="339611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Làm đồ εΠ Ά≈o Ǉay.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"/>
          <p:cNvSpPr/>
          <p:nvPr/>
        </p:nvSpPr>
        <p:spPr>
          <a:xfrm>
            <a:off x="9596194" y="141150"/>
            <a:ext cx="2468563" cy="1450975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BE4D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"/>
          <p:cNvSpPr txBox="1"/>
          <p:nvPr/>
        </p:nvSpPr>
        <p:spPr>
          <a:xfrm>
            <a:off x="9842257" y="402436"/>
            <a:ext cx="2222500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 Rounded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 chữ nào viết hoa?</a:t>
            </a:r>
            <a:endParaRPr/>
          </a:p>
        </p:txBody>
      </p:sp>
      <p:sp>
        <p:nvSpPr>
          <p:cNvPr id="370" name="Google Shape;370;p6"/>
          <p:cNvSpPr/>
          <p:nvPr/>
        </p:nvSpPr>
        <p:spPr>
          <a:xfrm>
            <a:off x="4054415" y="1240699"/>
            <a:ext cx="40831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Nhớ viết : Đi học vui sao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6"/>
          <p:cNvSpPr/>
          <p:nvPr/>
        </p:nvSpPr>
        <p:spPr>
          <a:xfrm>
            <a:off x="2940008" y="192134"/>
            <a:ext cx="63119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Thứ Ba ngày 7 tháng 10 năm 2025</a:t>
            </a:r>
            <a:endParaRPr b="1" sz="2800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"/>
          <p:cNvSpPr/>
          <p:nvPr/>
        </p:nvSpPr>
        <p:spPr>
          <a:xfrm>
            <a:off x="5172451" y="735997"/>
            <a:ext cx="18471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456" y="1341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1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7"/>
          <p:cNvSpPr/>
          <p:nvPr/>
        </p:nvSpPr>
        <p:spPr>
          <a:xfrm>
            <a:off x="4176077" y="1228762"/>
            <a:ext cx="40831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Nhớ viết : Đi học vui sao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7"/>
          <p:cNvSpPr txBox="1"/>
          <p:nvPr/>
        </p:nvSpPr>
        <p:spPr>
          <a:xfrm>
            <a:off x="1169044" y="180097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áng way em đi hǌ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7"/>
          <p:cNvSpPr txBox="1"/>
          <p:nvPr/>
        </p:nvSpPr>
        <p:spPr>
          <a:xfrm>
            <a:off x="1169042" y="2301096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ìζ jiζ wắng xŪ xao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7"/>
          <p:cNvSpPr txBox="1"/>
          <p:nvPr/>
        </p:nvSpPr>
        <p:spPr>
          <a:xfrm>
            <a:off x="1169046" y="287433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ǟΪg làζ làn gió ját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7"/>
          <p:cNvSpPr txBox="1"/>
          <p:nvPr/>
        </p:nvSpPr>
        <p:spPr>
          <a:xfrm>
            <a:off x="1169043" y="338322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Ω jan đċ já đào. 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7"/>
          <p:cNvSpPr txBox="1"/>
          <p:nvPr/>
        </p:nvSpPr>
        <p:spPr>
          <a:xfrm>
            <a:off x="1203765" y="446634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ật Ǉừng Ǉrang sáε jƞ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1169043" y="499491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hao ċ là κΧ κo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7"/>
          <p:cNvSpPr txBox="1"/>
          <p:nvPr/>
        </p:nvSpPr>
        <p:spPr>
          <a:xfrm>
            <a:off x="1169042" y="5524472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ày đây là wưΩg lúa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7"/>
          <p:cNvSpPr txBox="1"/>
          <p:nvPr/>
        </p:nvSpPr>
        <p:spPr>
          <a:xfrm>
            <a:off x="1169042" y="602891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ập dŊ ηững cáζ cò.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7"/>
          <p:cNvSpPr txBox="1"/>
          <p:nvPr/>
        </p:nvSpPr>
        <p:spPr>
          <a:xfrm>
            <a:off x="5941069" y="1796060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ao ηΗłu εuΐİn cổ Ǉíε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7"/>
          <p:cNvSpPr txBox="1"/>
          <p:nvPr/>
        </p:nvSpPr>
        <p:spPr>
          <a:xfrm>
            <a:off x="5941069" y="2345882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ũng có ǇrΪg sáε hay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7"/>
          <p:cNvSpPr txBox="1"/>
          <p:nvPr/>
        </p:nvSpPr>
        <p:spPr>
          <a:xfrm>
            <a:off x="5941069" y="289570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ô dạy júa, dạy hát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7"/>
          <p:cNvSpPr txBox="1"/>
          <p:nvPr/>
        </p:nvSpPr>
        <p:spPr>
          <a:xfrm>
            <a:off x="5941069" y="340769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àm đồ εΠ Ά≈o Ǉay.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7"/>
          <p:cNvSpPr/>
          <p:nvPr/>
        </p:nvSpPr>
        <p:spPr>
          <a:xfrm>
            <a:off x="3053654" y="180197"/>
            <a:ext cx="632801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Thứ Ba ngày 7 tháng 10 năm 2025</a:t>
            </a:r>
            <a:endParaRPr b="1" sz="2800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7"/>
          <p:cNvSpPr/>
          <p:nvPr/>
        </p:nvSpPr>
        <p:spPr>
          <a:xfrm>
            <a:off x="5294113" y="724060"/>
            <a:ext cx="18471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1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8"/>
          <p:cNvSpPr txBox="1"/>
          <p:nvPr/>
        </p:nvSpPr>
        <p:spPr>
          <a:xfrm>
            <a:off x="1192194" y="183570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Sáng way em đi hǌ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8"/>
          <p:cNvSpPr txBox="1"/>
          <p:nvPr/>
        </p:nvSpPr>
        <p:spPr>
          <a:xfrm>
            <a:off x="1192192" y="233582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Bìζ jiζ wắng xŪ xao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8"/>
          <p:cNvSpPr txBox="1"/>
          <p:nvPr/>
        </p:nvSpPr>
        <p:spPr>
          <a:xfrm>
            <a:off x="1192196" y="287433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TǟΪg làζ làn gió ját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8"/>
          <p:cNvSpPr txBox="1"/>
          <p:nvPr/>
        </p:nvSpPr>
        <p:spPr>
          <a:xfrm>
            <a:off x="1192192" y="3417954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MΩ jan đċ já đào. 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8"/>
          <p:cNvSpPr txBox="1"/>
          <p:nvPr/>
        </p:nvSpPr>
        <p:spPr>
          <a:xfrm>
            <a:off x="1192193" y="450008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Lật Ǉừng Ǉrang sáε jƞ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8"/>
          <p:cNvSpPr txBox="1"/>
          <p:nvPr/>
        </p:nvSpPr>
        <p:spPr>
          <a:xfrm>
            <a:off x="1192193" y="499491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Chao ċ là κΧ κo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8"/>
          <p:cNvSpPr txBox="1"/>
          <p:nvPr/>
        </p:nvSpPr>
        <p:spPr>
          <a:xfrm>
            <a:off x="1192192" y="553865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Này đây là wưΩg lúa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8"/>
          <p:cNvSpPr txBox="1"/>
          <p:nvPr/>
        </p:nvSpPr>
        <p:spPr>
          <a:xfrm>
            <a:off x="1192192" y="6063173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Dập dŊ ηững cáζ cò.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8"/>
          <p:cNvSpPr txBox="1"/>
          <p:nvPr/>
        </p:nvSpPr>
        <p:spPr>
          <a:xfrm>
            <a:off x="5964219" y="1830785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Bao ηΗłu εuΐİn cổ Ǉíε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8"/>
          <p:cNvSpPr txBox="1"/>
          <p:nvPr/>
        </p:nvSpPr>
        <p:spPr>
          <a:xfrm>
            <a:off x="5964219" y="233430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Cũng có ǇrΪg sáε hay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8"/>
          <p:cNvSpPr txBox="1"/>
          <p:nvPr/>
        </p:nvSpPr>
        <p:spPr>
          <a:xfrm>
            <a:off x="5964219" y="287657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Cô dạy júa, dạy hát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8"/>
          <p:cNvSpPr txBox="1"/>
          <p:nvPr/>
        </p:nvSpPr>
        <p:spPr>
          <a:xfrm>
            <a:off x="5964219" y="339611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Làm đồ εΠ Ά≈o Ǉay.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8"/>
          <p:cNvSpPr/>
          <p:nvPr/>
        </p:nvSpPr>
        <p:spPr>
          <a:xfrm>
            <a:off x="4054415" y="1240699"/>
            <a:ext cx="40831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Nhớ viết : Đi học vui sao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8"/>
          <p:cNvSpPr/>
          <p:nvPr/>
        </p:nvSpPr>
        <p:spPr>
          <a:xfrm>
            <a:off x="2940008" y="192134"/>
            <a:ext cx="63119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Thứ Ba ngày 7 tháng 10 năm 2025</a:t>
            </a:r>
            <a:endParaRPr b="1" sz="2800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5172451" y="735997"/>
            <a:ext cx="18471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9795188" y="224414"/>
            <a:ext cx="2396811" cy="1976233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BE4D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 txBox="1"/>
          <p:nvPr/>
        </p:nvSpPr>
        <p:spPr>
          <a:xfrm>
            <a:off x="9882343" y="630456"/>
            <a:ext cx="22225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 từ nào khó, dễ viết sai chính tả?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5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9"/>
          <p:cNvSpPr txBox="1"/>
          <p:nvPr/>
        </p:nvSpPr>
        <p:spPr>
          <a:xfrm>
            <a:off x="1192194" y="182413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Sáng way em đi hǌ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9"/>
          <p:cNvSpPr txBox="1"/>
          <p:nvPr/>
        </p:nvSpPr>
        <p:spPr>
          <a:xfrm>
            <a:off x="1192192" y="2324255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Bìζ jiζ wắng </a:t>
            </a: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xŪ xao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9"/>
          <p:cNvSpPr txBox="1"/>
          <p:nvPr/>
        </p:nvSpPr>
        <p:spPr>
          <a:xfrm>
            <a:off x="1192192" y="2841020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TǟΪg làζ 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làn gió ját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/>
          <p:nvPr/>
        </p:nvSpPr>
        <p:spPr>
          <a:xfrm>
            <a:off x="1192193" y="338733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MΩ jan đċ já đào. 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 txBox="1"/>
          <p:nvPr/>
        </p:nvSpPr>
        <p:spPr>
          <a:xfrm>
            <a:off x="1192193" y="448852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Lật Ǉừng Ǉrang sáε jƞ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 txBox="1"/>
          <p:nvPr/>
        </p:nvSpPr>
        <p:spPr>
          <a:xfrm>
            <a:off x="1192193" y="5018076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Chao ċ là κΧ κo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 txBox="1"/>
          <p:nvPr/>
        </p:nvSpPr>
        <p:spPr>
          <a:xfrm>
            <a:off x="1192192" y="5547631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Này đây là wưΩg lúa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9"/>
          <p:cNvSpPr txBox="1"/>
          <p:nvPr/>
        </p:nvSpPr>
        <p:spPr>
          <a:xfrm>
            <a:off x="1192192" y="6051607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Dập dŊ </a:t>
            </a: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ηững cáζ cò.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9"/>
          <p:cNvSpPr txBox="1"/>
          <p:nvPr/>
        </p:nvSpPr>
        <p:spPr>
          <a:xfrm>
            <a:off x="5964219" y="1819219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Bao ηΗłu εuΐİn cổ Ǉíε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9"/>
          <p:cNvSpPr txBox="1"/>
          <p:nvPr/>
        </p:nvSpPr>
        <p:spPr>
          <a:xfrm>
            <a:off x="5964218" y="2322256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Cũng có ǇrΪg sáε hay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9"/>
          <p:cNvSpPr txBox="1"/>
          <p:nvPr/>
        </p:nvSpPr>
        <p:spPr>
          <a:xfrm>
            <a:off x="5964219" y="286098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Cô dạy júa, dạy hát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9"/>
          <p:cNvSpPr txBox="1"/>
          <p:nvPr/>
        </p:nvSpPr>
        <p:spPr>
          <a:xfrm>
            <a:off x="5964219" y="3396128"/>
            <a:ext cx="433387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36195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Làm đồ εΠ Ά≈o Ǉay.</a:t>
            </a:r>
            <a:endParaRPr b="1" i="0" sz="24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9"/>
          <p:cNvSpPr/>
          <p:nvPr/>
        </p:nvSpPr>
        <p:spPr>
          <a:xfrm>
            <a:off x="4054415" y="1253474"/>
            <a:ext cx="40831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Nhớ viết : Đi học vui sao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9"/>
          <p:cNvSpPr/>
          <p:nvPr/>
        </p:nvSpPr>
        <p:spPr>
          <a:xfrm>
            <a:off x="2940008" y="182133"/>
            <a:ext cx="63119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Thứ Ba ngày 7 tháng 10 năm 2025</a:t>
            </a:r>
            <a:endParaRPr b="1" sz="2800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5172451" y="687896"/>
            <a:ext cx="18471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2598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C12598"/>
                </a:solidFill>
                <a:latin typeface="Arial"/>
                <a:ea typeface="Arial"/>
                <a:cs typeface="Arial"/>
                <a:sym typeface="Arial"/>
              </a:rPr>
              <a:t>Tiếng Việt</a:t>
            </a:r>
            <a:endParaRPr b="1" i="0" sz="2800" u="none" cap="none" strike="noStrike">
              <a:solidFill>
                <a:srgbClr val="C1259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千图网海量PPT模板www.58pic.com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www.freeppt7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2022-06-20T10:35:41Z</dcterms:created>
  <dc:creator>thao</dc:creator>
</cp:coreProperties>
</file>