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57" r:id="rId4"/>
    <p:sldId id="258" r:id="rId5"/>
    <p:sldId id="297" r:id="rId6"/>
    <p:sldId id="311" r:id="rId7"/>
    <p:sldId id="289" r:id="rId8"/>
    <p:sldId id="299" r:id="rId9"/>
    <p:sldId id="301" r:id="rId10"/>
    <p:sldId id="302" r:id="rId11"/>
    <p:sldId id="303" r:id="rId12"/>
    <p:sldId id="317" r:id="rId13"/>
    <p:sldId id="319" r:id="rId14"/>
    <p:sldId id="320" r:id="rId15"/>
    <p:sldId id="323" r:id="rId16"/>
    <p:sldId id="324" r:id="rId17"/>
    <p:sldId id="321" r:id="rId18"/>
    <p:sldId id="32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18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7AA2-FCE7-4377-9723-5BBB31F1444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25E06-77B0-44FA-9391-FA1AA084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926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308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3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778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937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80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855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24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0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20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1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87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08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44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83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32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25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1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4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54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36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3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00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40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42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31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21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1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36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83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26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3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71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50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7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1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58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5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5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0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" Type="http://schemas.openxmlformats.org/officeDocument/2006/relationships/audio" Target="../media/media1.mp3"/><Relationship Id="rId16" Type="http://schemas.openxmlformats.org/officeDocument/2006/relationships/image" Target="../media/image38.emf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9.png"/><Relationship Id="rId15" Type="http://schemas.microsoft.com/office/2007/relationships/hdphoto" Target="../media/hdphoto3.wdp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openxmlformats.org/officeDocument/2006/relationships/audio" Target="../media/media1.mp3"/><Relationship Id="rId16" Type="http://schemas.openxmlformats.org/officeDocument/2006/relationships/image" Target="../media/image40.png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9.png"/><Relationship Id="rId15" Type="http://schemas.openxmlformats.org/officeDocument/2006/relationships/image" Target="../media/image39.png"/><Relationship Id="rId10" Type="http://schemas.microsoft.com/office/2007/relationships/hdphoto" Target="../media/hdphoto3.wdp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7.png"/><Relationship Id="rId1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8.em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9.png"/><Relationship Id="rId15" Type="http://schemas.openxmlformats.org/officeDocument/2006/relationships/image" Target="../media/image40.png"/><Relationship Id="rId10" Type="http://schemas.microsoft.com/office/2007/relationships/hdphoto" Target="../media/hdphoto3.wdp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7.png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4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24.xml"/><Relationship Id="rId4" Type="http://schemas.microsoft.com/office/2007/relationships/media" Target="../media/media2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3" name="矩形: 圆角 14"/>
          <p:cNvSpPr/>
          <p:nvPr/>
        </p:nvSpPr>
        <p:spPr>
          <a:xfrm>
            <a:off x="5030255" y="1236189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48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48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3809F-9602-4AD8-9AB1-A39283E30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68" y="2525939"/>
            <a:ext cx="11006265" cy="1788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13684" r="10424" b="24207"/>
          <a:stretch/>
        </p:blipFill>
        <p:spPr>
          <a:xfrm>
            <a:off x="2116401" y="2131633"/>
            <a:ext cx="8177472" cy="27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865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Nhạc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nền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73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54" y="4637203"/>
            <a:ext cx="1306543" cy="8050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27" y="5442214"/>
            <a:ext cx="1281741" cy="8115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1748851" y="4330955"/>
            <a:ext cx="2303701" cy="253148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1"/>
            <a:ext cx="9103811" cy="2519440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377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1943896" y="1931089"/>
              <a:ext cx="435664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4800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Đáp</a:t>
              </a:r>
              <a:r>
                <a:rPr lang="en-US" sz="48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án</a:t>
              </a:r>
              <a:r>
                <a:rPr lang="en-US" sz="48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18</a:t>
              </a:r>
              <a:endParaRPr lang="en-US" sz="2800" b="1" dirty="0">
                <a:solidFill>
                  <a:srgbClr val="ED7D31">
                    <a:lumMod val="50000"/>
                  </a:srgbClr>
                </a:solidFill>
                <a:latin typeface="思源黑体 CN Norm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003323" cy="930875"/>
            <a:chOff x="1580457" y="293638"/>
            <a:chExt cx="9003322" cy="93087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50" y="301183"/>
              <a:ext cx="88349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54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9 x 2 = ?</a:t>
              </a:r>
              <a:endParaRPr lang="zh-CN" altLang="en-US" sz="54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4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34" y="4573417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5511504" y="3351887"/>
            <a:ext cx="2303701" cy="25314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872180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Tính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nhẩm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 : 9 = </a:t>
            </a:r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2536" y="1765098"/>
            <a:ext cx="81783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837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05" y="5545253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6616080" y="4129517"/>
            <a:ext cx="2303701" cy="25314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872180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Tính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nhẩm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10 = </a:t>
            </a:r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2536" y="1765098"/>
            <a:ext cx="137898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1045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3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pic>
        <p:nvPicPr>
          <p:cNvPr id="2" name="Tieng-yeah-tre-con-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81.693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9" y="20973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/>
          <a:stretch/>
        </p:blipFill>
        <p:spPr>
          <a:xfrm>
            <a:off x="-81547" y="-19051"/>
            <a:ext cx="12273547" cy="68770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40077" y="3115414"/>
            <a:ext cx="1310705" cy="1803311"/>
            <a:chOff x="-226791" y="2329989"/>
            <a:chExt cx="1310705" cy="18033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29" name="Picture 2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4" y="4850314"/>
            <a:ext cx="918455" cy="629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4" y="5343700"/>
            <a:ext cx="1290895" cy="3867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47" y="5286476"/>
            <a:ext cx="1290895" cy="3867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27" y="6087768"/>
            <a:ext cx="1290895" cy="386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94" y="6167294"/>
            <a:ext cx="1290895" cy="3867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4536" y="-97497"/>
            <a:ext cx="5245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Cùng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thỏ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gieo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hạt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54" y="6087768"/>
            <a:ext cx="1290895" cy="3867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61" y="5323955"/>
            <a:ext cx="1290895" cy="3867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559" y="5333559"/>
            <a:ext cx="1290895" cy="3867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70" y="6076579"/>
            <a:ext cx="1290895" cy="3867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185" y="6169776"/>
            <a:ext cx="1290895" cy="386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326" y="5303319"/>
            <a:ext cx="1290895" cy="3867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94" y="5257056"/>
            <a:ext cx="1290895" cy="38670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94263" y="71780"/>
            <a:ext cx="586398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0821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1 = 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07826" y="929567"/>
            <a:ext cx="70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77059" y="5172944"/>
            <a:ext cx="868685" cy="561579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19341" y="16636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:… =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52993" y="1718707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19526" y="4215358"/>
            <a:ext cx="1310705" cy="1803311"/>
            <a:chOff x="-226791" y="2329989"/>
            <a:chExt cx="1310705" cy="180331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53" name="Picture 52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8" y="5683559"/>
            <a:ext cx="918455" cy="629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36662" y="6006189"/>
            <a:ext cx="868685" cy="561579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1019341" y="25071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27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83863" y="2559035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427712" y="3333883"/>
            <a:ext cx="1310705" cy="1803311"/>
            <a:chOff x="-226791" y="2329989"/>
            <a:chExt cx="1310705" cy="180331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62" name="Picture 61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09" y="4802041"/>
            <a:ext cx="918455" cy="62951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2452312" y="5124671"/>
            <a:ext cx="868685" cy="561579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3728818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x 4 = 36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64044" y="946667"/>
            <a:ext cx="68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501405" y="4081171"/>
            <a:ext cx="1310705" cy="1803311"/>
            <a:chOff x="-226791" y="2329989"/>
            <a:chExt cx="1310705" cy="180331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71" name="Picture 70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69" y="5537227"/>
            <a:ext cx="918455" cy="62951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512872" y="5859857"/>
            <a:ext cx="868685" cy="561579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3728818" y="16576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45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597155" y="171266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3743705" y="3407639"/>
            <a:ext cx="1310705" cy="1803311"/>
            <a:chOff x="-226791" y="2329989"/>
            <a:chExt cx="1310705" cy="180331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0" name="Picture 79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22" y="4791217"/>
            <a:ext cx="918455" cy="62951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4753726" y="5113847"/>
            <a:ext cx="868685" cy="561579"/>
          </a:xfrm>
          <a:prstGeom prst="rect">
            <a:avLst/>
          </a:prstGeom>
        </p:spPr>
      </p:pic>
      <p:sp>
        <p:nvSpPr>
          <p:cNvPr id="84" name="Rounded Rectangle 83"/>
          <p:cNvSpPr/>
          <p:nvPr/>
        </p:nvSpPr>
        <p:spPr>
          <a:xfrm>
            <a:off x="3725762" y="25011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 : 9 = …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266212" y="2535259"/>
            <a:ext cx="747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010564" y="4121937"/>
            <a:ext cx="1310705" cy="1803311"/>
            <a:chOff x="-226791" y="2329989"/>
            <a:chExt cx="1310705" cy="1803311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9" name="Picture 8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50" y="5540571"/>
            <a:ext cx="918455" cy="62951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5952554" y="5863201"/>
            <a:ext cx="868685" cy="561579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6396817" y="85875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63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254267" y="91379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107698" y="3377885"/>
            <a:ext cx="1310705" cy="1803311"/>
            <a:chOff x="-226791" y="2329989"/>
            <a:chExt cx="1310705" cy="1803311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97" name="Group 96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98" name="Picture 97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66" y="4794441"/>
            <a:ext cx="918455" cy="62951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6947870" y="5117071"/>
            <a:ext cx="868685" cy="561579"/>
          </a:xfrm>
          <a:prstGeom prst="rect">
            <a:avLst/>
          </a:prstGeom>
        </p:spPr>
      </p:pic>
      <p:sp>
        <p:nvSpPr>
          <p:cNvPr id="102" name="Rounded Rectangle 101"/>
          <p:cNvSpPr/>
          <p:nvPr/>
        </p:nvSpPr>
        <p:spPr>
          <a:xfrm>
            <a:off x="6396817" y="165491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– 8 = 10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476687" y="1710472"/>
            <a:ext cx="70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167641" y="4081171"/>
            <a:ext cx="1310705" cy="1803311"/>
            <a:chOff x="-226791" y="2329989"/>
            <a:chExt cx="1310705" cy="1803311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06" name="Group 105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07" name="Picture 106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30" y="5549371"/>
            <a:ext cx="918455" cy="62951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8058534" y="5872001"/>
            <a:ext cx="868685" cy="561579"/>
          </a:xfrm>
          <a:prstGeom prst="rect">
            <a:avLst/>
          </a:prstGeom>
        </p:spPr>
      </p:pic>
      <p:sp>
        <p:nvSpPr>
          <p:cNvPr id="111" name="Rounded Rectangle 110"/>
          <p:cNvSpPr/>
          <p:nvPr/>
        </p:nvSpPr>
        <p:spPr>
          <a:xfrm>
            <a:off x="6389291" y="249422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81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189215" y="2548731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8068548" y="3432389"/>
            <a:ext cx="1310705" cy="1803311"/>
            <a:chOff x="-226791" y="2329989"/>
            <a:chExt cx="1310705" cy="1803311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16" name="Picture 115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10" y="4813447"/>
            <a:ext cx="918455" cy="62951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9080015" y="5136077"/>
            <a:ext cx="868685" cy="561579"/>
          </a:xfrm>
          <a:prstGeom prst="rect">
            <a:avLst/>
          </a:prstGeom>
        </p:spPr>
      </p:pic>
      <p:sp>
        <p:nvSpPr>
          <p:cNvPr id="120" name="Rounded Rectangle 119"/>
          <p:cNvSpPr/>
          <p:nvPr/>
        </p:nvSpPr>
        <p:spPr>
          <a:xfrm>
            <a:off x="9065961" y="863504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: 9 = …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0671059" y="89248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9161505" y="4191978"/>
            <a:ext cx="1310705" cy="1803311"/>
            <a:chOff x="-226791" y="2329989"/>
            <a:chExt cx="1310705" cy="1803311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24" name="Group 12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25" name="Picture 124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31" y="5609599"/>
            <a:ext cx="918455" cy="629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0170136" y="5932229"/>
            <a:ext cx="868685" cy="561579"/>
          </a:xfrm>
          <a:prstGeom prst="rect">
            <a:avLst/>
          </a:prstGeom>
        </p:spPr>
      </p:pic>
      <p:sp>
        <p:nvSpPr>
          <p:cNvPr id="129" name="Rounded Rectangle 128"/>
          <p:cNvSpPr/>
          <p:nvPr/>
        </p:nvSpPr>
        <p:spPr>
          <a:xfrm>
            <a:off x="9064814" y="164147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8 = …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0697117" y="1696923"/>
            <a:ext cx="691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10176665" y="3318841"/>
            <a:ext cx="1310705" cy="1803311"/>
            <a:chOff x="-226791" y="2329989"/>
            <a:chExt cx="1310705" cy="1803311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33" name="Group 132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34" name="Picture 133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22" y="4721409"/>
            <a:ext cx="918455" cy="629516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022626" y="5044039"/>
            <a:ext cx="868685" cy="56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500"/>
                            </p:stCondLst>
                            <p:childTnLst>
                              <p:par>
                                <p:cTn id="2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5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500"/>
                            </p:stCondLst>
                            <p:childTnLst>
                              <p:par>
                                <p:cTn id="4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4" grpId="0"/>
      <p:bldP spid="58" grpId="0"/>
      <p:bldP spid="67" grpId="0"/>
      <p:bldP spid="76" grpId="0"/>
      <p:bldP spid="85" grpId="0"/>
      <p:bldP spid="94" grpId="0"/>
      <p:bldP spid="103" grpId="0"/>
      <p:bldP spid="112" grpId="0"/>
      <p:bldP spid="121" grpId="0"/>
      <p:bldP spid="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4936" r="9865" b="25781"/>
          <a:stretch/>
        </p:blipFill>
        <p:spPr>
          <a:xfrm>
            <a:off x="1778000" y="1970453"/>
            <a:ext cx="8602133" cy="233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63FFD3-AB70-4199-8D7D-D2A5AD6D6C01}"/>
              </a:ext>
            </a:extLst>
          </p:cNvPr>
          <p:cNvSpPr/>
          <p:nvPr/>
        </p:nvSpPr>
        <p:spPr>
          <a:xfrm>
            <a:off x="257175" y="457200"/>
            <a:ext cx="11601450" cy="615315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图片 29">
            <a:extLst>
              <a:ext uri="{FF2B5EF4-FFF2-40B4-BE49-F238E27FC236}">
                <a16:creationId xmlns:a16="http://schemas.microsoft.com/office/drawing/2014/main" id="{309573CD-D65C-4810-97F9-89CC9A4AE1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sp>
        <p:nvSpPr>
          <p:cNvPr id="27" name="矩形: 圆角 1">
            <a:extLst>
              <a:ext uri="{FF2B5EF4-FFF2-40B4-BE49-F238E27FC236}">
                <a16:creationId xmlns:a16="http://schemas.microsoft.com/office/drawing/2014/main" id="{3571B3D3-0436-4913-AD48-C76B61C112A8}"/>
              </a:ext>
            </a:extLst>
          </p:cNvPr>
          <p:cNvSpPr/>
          <p:nvPr/>
        </p:nvSpPr>
        <p:spPr>
          <a:xfrm>
            <a:off x="316089" y="304378"/>
            <a:ext cx="11559822" cy="6249244"/>
          </a:xfrm>
          <a:prstGeom prst="roundRect">
            <a:avLst/>
          </a:prstGeom>
          <a:solidFill>
            <a:srgbClr val="FFFFFF"/>
          </a:solidFill>
          <a:ln w="57150" cap="flat" cmpd="sng" algn="ctr">
            <a:solidFill>
              <a:srgbClr val="000000">
                <a:lumMod val="95000"/>
                <a:lumOff val="5000"/>
              </a:srgbClr>
            </a:solidFill>
            <a:prstDash val="solid"/>
            <a:miter lim="800000"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pic>
        <p:nvPicPr>
          <p:cNvPr id="29" name="图片 34">
            <a:extLst>
              <a:ext uri="{FF2B5EF4-FFF2-40B4-BE49-F238E27FC236}">
                <a16:creationId xmlns:a16="http://schemas.microsoft.com/office/drawing/2014/main" id="{6E0D26C1-2BF0-464A-9236-CAF5F3F17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864" y="5760205"/>
            <a:ext cx="1532855" cy="91762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0B30D5C-F561-491B-B9E2-6114EBBEFC4C}"/>
              </a:ext>
            </a:extLst>
          </p:cNvPr>
          <p:cNvSpPr txBox="1"/>
          <p:nvPr/>
        </p:nvSpPr>
        <p:spPr>
          <a:xfrm>
            <a:off x="2932918" y="407791"/>
            <a:ext cx="9084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b="1" kern="0" dirty="0">
                <a:solidFill>
                  <a:srgbClr val="B207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kern="0" dirty="0" err="1">
                <a:solidFill>
                  <a:srgbClr val="B207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kern="0" dirty="0">
                <a:solidFill>
                  <a:srgbClr val="B207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B207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kern="0" dirty="0">
                <a:solidFill>
                  <a:srgbClr val="B207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B207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kern="0" dirty="0">
                <a:solidFill>
                  <a:srgbClr val="B207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B207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kern="0" dirty="0">
                <a:solidFill>
                  <a:srgbClr val="B207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B207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endParaRPr lang="en-US" sz="3200" b="1" kern="0" dirty="0">
              <a:solidFill>
                <a:srgbClr val="B207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30D0C2-7C01-4EB7-9619-F347334B793D}"/>
              </a:ext>
            </a:extLst>
          </p:cNvPr>
          <p:cNvSpPr txBox="1"/>
          <p:nvPr/>
        </p:nvSpPr>
        <p:spPr>
          <a:xfrm>
            <a:off x="457200" y="546410"/>
            <a:ext cx="1246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096032-CBC8-4841-9282-9290847143EB}"/>
              </a:ext>
            </a:extLst>
          </p:cNvPr>
          <p:cNvSpPr txBox="1"/>
          <p:nvPr/>
        </p:nvSpPr>
        <p:spPr>
          <a:xfrm>
            <a:off x="408139" y="3218485"/>
            <a:ext cx="16101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8EA1FD3-CE6B-4BF8-811A-641921D2F2DD}"/>
              </a:ext>
            </a:extLst>
          </p:cNvPr>
          <p:cNvSpPr/>
          <p:nvPr/>
        </p:nvSpPr>
        <p:spPr>
          <a:xfrm>
            <a:off x="620920" y="3837949"/>
            <a:ext cx="1028635" cy="88458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1E29CA6-94C2-471F-891D-2DADF372DE9A}"/>
              </a:ext>
            </a:extLst>
          </p:cNvPr>
          <p:cNvSpPr/>
          <p:nvPr/>
        </p:nvSpPr>
        <p:spPr>
          <a:xfrm>
            <a:off x="1774301" y="3858082"/>
            <a:ext cx="1035757" cy="88458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CEAF691-D98E-4C9A-83C0-EEA85604C5A7}"/>
              </a:ext>
            </a:extLst>
          </p:cNvPr>
          <p:cNvSpPr/>
          <p:nvPr/>
        </p:nvSpPr>
        <p:spPr>
          <a:xfrm>
            <a:off x="2927496" y="3845206"/>
            <a:ext cx="1057664" cy="88458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A0CBE30-2DC6-4BF6-9A96-607476DA0BA7}"/>
              </a:ext>
            </a:extLst>
          </p:cNvPr>
          <p:cNvSpPr/>
          <p:nvPr/>
        </p:nvSpPr>
        <p:spPr>
          <a:xfrm>
            <a:off x="4120537" y="3864540"/>
            <a:ext cx="1120842" cy="884583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C18BE55-DE31-4F17-9857-48C52703945B}"/>
              </a:ext>
            </a:extLst>
          </p:cNvPr>
          <p:cNvSpPr/>
          <p:nvPr/>
        </p:nvSpPr>
        <p:spPr>
          <a:xfrm>
            <a:off x="6416096" y="3856055"/>
            <a:ext cx="1082688" cy="884583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E87248E-03D4-490B-A07D-B587BADAB7B5}"/>
              </a:ext>
            </a:extLst>
          </p:cNvPr>
          <p:cNvSpPr/>
          <p:nvPr/>
        </p:nvSpPr>
        <p:spPr>
          <a:xfrm>
            <a:off x="5317097" y="3856055"/>
            <a:ext cx="1013668" cy="850645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B84DACE-3620-4ECF-A8C2-B6E335B29843}"/>
              </a:ext>
            </a:extLst>
          </p:cNvPr>
          <p:cNvSpPr/>
          <p:nvPr/>
        </p:nvSpPr>
        <p:spPr>
          <a:xfrm>
            <a:off x="8710987" y="3784717"/>
            <a:ext cx="1082688" cy="884583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A1D02AB-07D7-41C0-BA01-83253A7FB8A2}"/>
              </a:ext>
            </a:extLst>
          </p:cNvPr>
          <p:cNvSpPr/>
          <p:nvPr/>
        </p:nvSpPr>
        <p:spPr>
          <a:xfrm>
            <a:off x="7550156" y="3873088"/>
            <a:ext cx="1037534" cy="826016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BBEA9CC-76C6-46CE-BE39-DE0F610FCFEA}"/>
              </a:ext>
            </a:extLst>
          </p:cNvPr>
          <p:cNvSpPr/>
          <p:nvPr/>
        </p:nvSpPr>
        <p:spPr>
          <a:xfrm>
            <a:off x="11039567" y="3777626"/>
            <a:ext cx="914400" cy="88458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927AA1C-054D-4031-9AEF-495D6AAC8202}"/>
              </a:ext>
            </a:extLst>
          </p:cNvPr>
          <p:cNvSpPr/>
          <p:nvPr/>
        </p:nvSpPr>
        <p:spPr>
          <a:xfrm>
            <a:off x="9880992" y="3786149"/>
            <a:ext cx="1076674" cy="884583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8A8F7285-397B-4A25-A9C7-193A2336FF18}"/>
              </a:ext>
            </a:extLst>
          </p:cNvPr>
          <p:cNvSpPr/>
          <p:nvPr/>
        </p:nvSpPr>
        <p:spPr>
          <a:xfrm rot="5400000">
            <a:off x="1394318" y="4172383"/>
            <a:ext cx="355566" cy="1549429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32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84A3EE6D-0AB0-4C18-97DB-401AF5F893E1}"/>
              </a:ext>
            </a:extLst>
          </p:cNvPr>
          <p:cNvSpPr/>
          <p:nvPr/>
        </p:nvSpPr>
        <p:spPr>
          <a:xfrm rot="5400000">
            <a:off x="2956003" y="4306735"/>
            <a:ext cx="264693" cy="1219662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32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2F5A5CB-2C66-4A59-9B29-45EA70A5879F}"/>
              </a:ext>
            </a:extLst>
          </p:cNvPr>
          <p:cNvSpPr/>
          <p:nvPr/>
        </p:nvSpPr>
        <p:spPr>
          <a:xfrm>
            <a:off x="4242335" y="3944798"/>
            <a:ext cx="880460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1F12BDE-1C47-41C9-BB6B-ADD874559470}"/>
              </a:ext>
            </a:extLst>
          </p:cNvPr>
          <p:cNvSpPr/>
          <p:nvPr/>
        </p:nvSpPr>
        <p:spPr>
          <a:xfrm>
            <a:off x="7634842" y="3930588"/>
            <a:ext cx="887962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DA5AD9B-4B15-4C02-BCB0-80C1065E7206}"/>
              </a:ext>
            </a:extLst>
          </p:cNvPr>
          <p:cNvSpPr/>
          <p:nvPr/>
        </p:nvSpPr>
        <p:spPr>
          <a:xfrm>
            <a:off x="9941983" y="3873088"/>
            <a:ext cx="956473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34BF0D-5628-414F-8766-1388E76BBBA3}"/>
              </a:ext>
            </a:extLst>
          </p:cNvPr>
          <p:cNvSpPr txBox="1"/>
          <p:nvPr/>
        </p:nvSpPr>
        <p:spPr>
          <a:xfrm>
            <a:off x="1127046" y="5021021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0B02DD-5B64-48A4-A31E-CA6C64208CA9}"/>
              </a:ext>
            </a:extLst>
          </p:cNvPr>
          <p:cNvSpPr txBox="1"/>
          <p:nvPr/>
        </p:nvSpPr>
        <p:spPr>
          <a:xfrm>
            <a:off x="2647087" y="4958144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- 9</a:t>
            </a:r>
          </a:p>
        </p:txBody>
      </p:sp>
      <p:sp>
        <p:nvSpPr>
          <p:cNvPr id="93" name="Flowchart: Decision 92">
            <a:extLst>
              <a:ext uri="{FF2B5EF4-FFF2-40B4-BE49-F238E27FC236}">
                <a16:creationId xmlns:a16="http://schemas.microsoft.com/office/drawing/2014/main" id="{63D5059F-5BCF-4541-A8C2-0111311BFCEB}"/>
              </a:ext>
            </a:extLst>
          </p:cNvPr>
          <p:cNvSpPr/>
          <p:nvPr/>
        </p:nvSpPr>
        <p:spPr>
          <a:xfrm>
            <a:off x="38893" y="1722562"/>
            <a:ext cx="1152151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" name="Flowchart: Decision 93">
            <a:extLst>
              <a:ext uri="{FF2B5EF4-FFF2-40B4-BE49-F238E27FC236}">
                <a16:creationId xmlns:a16="http://schemas.microsoft.com/office/drawing/2014/main" id="{85145434-6DBB-44C6-BCC6-5E3A6FD2D1CC}"/>
              </a:ext>
            </a:extLst>
          </p:cNvPr>
          <p:cNvSpPr/>
          <p:nvPr/>
        </p:nvSpPr>
        <p:spPr>
          <a:xfrm>
            <a:off x="1191045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95" name="Flowchart: Decision 94">
            <a:extLst>
              <a:ext uri="{FF2B5EF4-FFF2-40B4-BE49-F238E27FC236}">
                <a16:creationId xmlns:a16="http://schemas.microsoft.com/office/drawing/2014/main" id="{12667563-07FC-4EC7-AFC9-643F43F24DB7}"/>
              </a:ext>
            </a:extLst>
          </p:cNvPr>
          <p:cNvSpPr/>
          <p:nvPr/>
        </p:nvSpPr>
        <p:spPr>
          <a:xfrm>
            <a:off x="2437143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96" name="Flowchart: Decision 95">
            <a:extLst>
              <a:ext uri="{FF2B5EF4-FFF2-40B4-BE49-F238E27FC236}">
                <a16:creationId xmlns:a16="http://schemas.microsoft.com/office/drawing/2014/main" id="{E634FBBC-8172-4250-9801-31F1D46CCFBC}"/>
              </a:ext>
            </a:extLst>
          </p:cNvPr>
          <p:cNvSpPr/>
          <p:nvPr/>
        </p:nvSpPr>
        <p:spPr>
          <a:xfrm>
            <a:off x="3683241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7" name="Flowchart: Decision 96">
            <a:extLst>
              <a:ext uri="{FF2B5EF4-FFF2-40B4-BE49-F238E27FC236}">
                <a16:creationId xmlns:a16="http://schemas.microsoft.com/office/drawing/2014/main" id="{11564611-16BF-400C-9B25-8E66C16CCA1C}"/>
              </a:ext>
            </a:extLst>
          </p:cNvPr>
          <p:cNvSpPr/>
          <p:nvPr/>
        </p:nvSpPr>
        <p:spPr>
          <a:xfrm>
            <a:off x="4929339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98" name="Flowchart: Decision 97">
            <a:extLst>
              <a:ext uri="{FF2B5EF4-FFF2-40B4-BE49-F238E27FC236}">
                <a16:creationId xmlns:a16="http://schemas.microsoft.com/office/drawing/2014/main" id="{15467E29-2E07-4292-9C25-D954598BB4DD}"/>
              </a:ext>
            </a:extLst>
          </p:cNvPr>
          <p:cNvSpPr/>
          <p:nvPr/>
        </p:nvSpPr>
        <p:spPr>
          <a:xfrm>
            <a:off x="6175437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9" name="Flowchart: Decision 98">
            <a:extLst>
              <a:ext uri="{FF2B5EF4-FFF2-40B4-BE49-F238E27FC236}">
                <a16:creationId xmlns:a16="http://schemas.microsoft.com/office/drawing/2014/main" id="{CA9A5084-C3ED-4892-A7CD-1874EA85B87F}"/>
              </a:ext>
            </a:extLst>
          </p:cNvPr>
          <p:cNvSpPr/>
          <p:nvPr/>
        </p:nvSpPr>
        <p:spPr>
          <a:xfrm>
            <a:off x="7441114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0" name="Flowchart: Decision 99">
            <a:extLst>
              <a:ext uri="{FF2B5EF4-FFF2-40B4-BE49-F238E27FC236}">
                <a16:creationId xmlns:a16="http://schemas.microsoft.com/office/drawing/2014/main" id="{59C597F0-E542-424B-92D3-105F058B6AD4}"/>
              </a:ext>
            </a:extLst>
          </p:cNvPr>
          <p:cNvSpPr/>
          <p:nvPr/>
        </p:nvSpPr>
        <p:spPr>
          <a:xfrm>
            <a:off x="8671237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101" name="Flowchart: Decision 100">
            <a:extLst>
              <a:ext uri="{FF2B5EF4-FFF2-40B4-BE49-F238E27FC236}">
                <a16:creationId xmlns:a16="http://schemas.microsoft.com/office/drawing/2014/main" id="{DD6FAF4A-E802-4E98-8E4D-C87C3B684C70}"/>
              </a:ext>
            </a:extLst>
          </p:cNvPr>
          <p:cNvSpPr/>
          <p:nvPr/>
        </p:nvSpPr>
        <p:spPr>
          <a:xfrm>
            <a:off x="9901360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2" name="Flowchart: Decision 101">
            <a:extLst>
              <a:ext uri="{FF2B5EF4-FFF2-40B4-BE49-F238E27FC236}">
                <a16:creationId xmlns:a16="http://schemas.microsoft.com/office/drawing/2014/main" id="{DBDCF3F0-B499-4BD5-81BC-A6C01C0A476E}"/>
              </a:ext>
            </a:extLst>
          </p:cNvPr>
          <p:cNvSpPr/>
          <p:nvPr/>
        </p:nvSpPr>
        <p:spPr>
          <a:xfrm>
            <a:off x="11131483" y="1722562"/>
            <a:ext cx="1230123" cy="1004777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103" name="Right Brace 102">
            <a:extLst>
              <a:ext uri="{FF2B5EF4-FFF2-40B4-BE49-F238E27FC236}">
                <a16:creationId xmlns:a16="http://schemas.microsoft.com/office/drawing/2014/main" id="{DDC07ECE-AA1D-42B0-900D-0A0A51053B7F}"/>
              </a:ext>
            </a:extLst>
          </p:cNvPr>
          <p:cNvSpPr/>
          <p:nvPr/>
        </p:nvSpPr>
        <p:spPr>
          <a:xfrm rot="5400000">
            <a:off x="1102543" y="2272914"/>
            <a:ext cx="156489" cy="1246097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ight Brace 103">
            <a:extLst>
              <a:ext uri="{FF2B5EF4-FFF2-40B4-BE49-F238E27FC236}">
                <a16:creationId xmlns:a16="http://schemas.microsoft.com/office/drawing/2014/main" id="{A279AEDF-EDC0-4308-B489-1607293C434C}"/>
              </a:ext>
            </a:extLst>
          </p:cNvPr>
          <p:cNvSpPr/>
          <p:nvPr/>
        </p:nvSpPr>
        <p:spPr>
          <a:xfrm rot="16200000">
            <a:off x="2255123" y="912851"/>
            <a:ext cx="344463" cy="1388308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D095504-03FD-4F37-92AF-F485E81FBBFF}"/>
              </a:ext>
            </a:extLst>
          </p:cNvPr>
          <p:cNvSpPr txBox="1"/>
          <p:nvPr/>
        </p:nvSpPr>
        <p:spPr>
          <a:xfrm>
            <a:off x="2384286" y="949492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0369F4C-C057-40C9-A3F5-5EA7D5E2F3C6}"/>
              </a:ext>
            </a:extLst>
          </p:cNvPr>
          <p:cNvSpPr/>
          <p:nvPr/>
        </p:nvSpPr>
        <p:spPr>
          <a:xfrm>
            <a:off x="3941616" y="1984364"/>
            <a:ext cx="684008" cy="590471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D300342C-37C5-426F-A114-BAF857823405}"/>
              </a:ext>
            </a:extLst>
          </p:cNvPr>
          <p:cNvSpPr/>
          <p:nvPr/>
        </p:nvSpPr>
        <p:spPr>
          <a:xfrm>
            <a:off x="6460506" y="1989208"/>
            <a:ext cx="677362" cy="570083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FBE6338-747B-45D7-920C-4E2F4FABC54C}"/>
              </a:ext>
            </a:extLst>
          </p:cNvPr>
          <p:cNvSpPr/>
          <p:nvPr/>
        </p:nvSpPr>
        <p:spPr>
          <a:xfrm>
            <a:off x="7729084" y="2035965"/>
            <a:ext cx="700541" cy="518443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02218DB-0F45-431A-A3EA-F20EB3E5FB09}"/>
              </a:ext>
            </a:extLst>
          </p:cNvPr>
          <p:cNvSpPr txBox="1"/>
          <p:nvPr/>
        </p:nvSpPr>
        <p:spPr>
          <a:xfrm>
            <a:off x="1068960" y="3006011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4BBC617-C360-4B0B-835E-01C32C60707C}"/>
              </a:ext>
            </a:extLst>
          </p:cNvPr>
          <p:cNvSpPr/>
          <p:nvPr/>
        </p:nvSpPr>
        <p:spPr>
          <a:xfrm>
            <a:off x="10182126" y="2040848"/>
            <a:ext cx="700541" cy="518443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AEB3BA0-B04A-4D40-B423-DF5B9E6ECBF1}"/>
              </a:ext>
            </a:extLst>
          </p:cNvPr>
          <p:cNvSpPr/>
          <p:nvPr/>
        </p:nvSpPr>
        <p:spPr>
          <a:xfrm>
            <a:off x="5407777" y="3918269"/>
            <a:ext cx="862329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grpSp>
        <p:nvGrpSpPr>
          <p:cNvPr id="3" name="Google Shape;575;p16">
            <a:extLst>
              <a:ext uri="{FF2B5EF4-FFF2-40B4-BE49-F238E27FC236}">
                <a16:creationId xmlns:a16="http://schemas.microsoft.com/office/drawing/2014/main" id="{529A48EF-7260-3878-E09B-3AE68818BD94}"/>
              </a:ext>
            </a:extLst>
          </p:cNvPr>
          <p:cNvGrpSpPr/>
          <p:nvPr/>
        </p:nvGrpSpPr>
        <p:grpSpPr>
          <a:xfrm>
            <a:off x="9862978" y="85242"/>
            <a:ext cx="1633789" cy="1507109"/>
            <a:chOff x="7076938" y="1982126"/>
            <a:chExt cx="1587862" cy="1368398"/>
          </a:xfrm>
        </p:grpSpPr>
        <p:pic>
          <p:nvPicPr>
            <p:cNvPr id="4" name="Google Shape;576;p16" descr="2">
              <a:extLst>
                <a:ext uri="{FF2B5EF4-FFF2-40B4-BE49-F238E27FC236}">
                  <a16:creationId xmlns:a16="http://schemas.microsoft.com/office/drawing/2014/main" id="{DEC137B0-20B8-5558-332D-1ED94A2833E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93470" y="1982126"/>
              <a:ext cx="1099034" cy="931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577;p16">
              <a:extLst>
                <a:ext uri="{FF2B5EF4-FFF2-40B4-BE49-F238E27FC236}">
                  <a16:creationId xmlns:a16="http://schemas.microsoft.com/office/drawing/2014/main" id="{4D4F3D12-019E-241D-A300-6A418E6A54EB}"/>
                </a:ext>
              </a:extLst>
            </p:cNvPr>
            <p:cNvSpPr/>
            <p:nvPr/>
          </p:nvSpPr>
          <p:spPr>
            <a:xfrm>
              <a:off x="7076938" y="2628889"/>
              <a:ext cx="1587862" cy="72163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Làm bài vào SGK</a:t>
              </a:r>
              <a:endParaRPr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103" grpId="0" animBg="1"/>
      <p:bldP spid="104" grpId="0" animBg="1"/>
      <p:bldP spid="105" grpId="0"/>
      <p:bldP spid="106" grpId="0" animBg="1"/>
      <p:bldP spid="107" grpId="0" animBg="1"/>
      <p:bldP spid="108" grpId="0" animBg="1"/>
      <p:bldP spid="109" grpId="0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2">
            <a:extLst>
              <a:ext uri="{FF2B5EF4-FFF2-40B4-BE49-F238E27FC236}">
                <a16:creationId xmlns:a16="http://schemas.microsoft.com/office/drawing/2014/main" id="{FBC07F1D-69B0-453E-9501-31629EB02D8F}"/>
              </a:ext>
            </a:extLst>
          </p:cNvPr>
          <p:cNvSpPr/>
          <p:nvPr/>
        </p:nvSpPr>
        <p:spPr>
          <a:xfrm>
            <a:off x="513553" y="655572"/>
            <a:ext cx="11218372" cy="5546855"/>
          </a:xfrm>
          <a:prstGeom prst="roundRect">
            <a:avLst>
              <a:gd name="adj" fmla="val 2588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B53F11-23E1-404E-BA4A-ED8C8E1E31A2}"/>
              </a:ext>
            </a:extLst>
          </p:cNvPr>
          <p:cNvSpPr txBox="1"/>
          <p:nvPr/>
        </p:nvSpPr>
        <p:spPr>
          <a:xfrm>
            <a:off x="1331843" y="894522"/>
            <a:ext cx="1938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Calibri"/>
              </a:rPr>
              <a:t>2. </a:t>
            </a:r>
            <a:r>
              <a:rPr lang="en-US" sz="4000" b="1" dirty="0" err="1">
                <a:solidFill>
                  <a:prstClr val="black"/>
                </a:solidFill>
                <a:latin typeface="Calibri"/>
              </a:rPr>
              <a:t>Số</a:t>
            </a:r>
            <a:endParaRPr lang="en-US" sz="40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5A53A9-2CBC-4115-B4AC-BBD099FB0008}"/>
              </a:ext>
            </a:extLst>
          </p:cNvPr>
          <p:cNvGrpSpPr/>
          <p:nvPr/>
        </p:nvGrpSpPr>
        <p:grpSpPr>
          <a:xfrm>
            <a:off x="2193672" y="2136625"/>
            <a:ext cx="7913518" cy="1292375"/>
            <a:chOff x="2193672" y="2136625"/>
            <a:chExt cx="7913518" cy="110439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E86FB2F-0C2E-48B9-8699-C575BAC9867D}"/>
                </a:ext>
              </a:extLst>
            </p:cNvPr>
            <p:cNvSpPr/>
            <p:nvPr/>
          </p:nvSpPr>
          <p:spPr>
            <a:xfrm>
              <a:off x="2193672" y="2533136"/>
              <a:ext cx="957032" cy="707886"/>
            </a:xfrm>
            <a:prstGeom prst="rect">
              <a:avLst/>
            </a:prstGeom>
            <a:solidFill>
              <a:srgbClr val="9BBB59"/>
            </a:solidFill>
            <a:ln w="12700" cap="flat" cmpd="sng" algn="ctr">
              <a:solidFill>
                <a:srgbClr val="9BBB5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86F79D4-A893-4182-A436-4438A3F0DD8E}"/>
                </a:ext>
              </a:extLst>
            </p:cNvPr>
            <p:cNvCxnSpPr>
              <a:cxnSpLocks/>
            </p:cNvCxnSpPr>
            <p:nvPr/>
          </p:nvCxnSpPr>
          <p:spPr>
            <a:xfrm>
              <a:off x="3150704" y="2922104"/>
              <a:ext cx="2286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6192271-610B-4975-B3A9-D25CD98FB18E}"/>
                </a:ext>
              </a:extLst>
            </p:cNvPr>
            <p:cNvSpPr/>
            <p:nvPr/>
          </p:nvSpPr>
          <p:spPr>
            <a:xfrm>
              <a:off x="5436704" y="2445025"/>
              <a:ext cx="1234327" cy="79599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796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A3519E6-380A-4B16-8B62-967BFF6CF3DA}"/>
                </a:ext>
              </a:extLst>
            </p:cNvPr>
            <p:cNvCxnSpPr>
              <a:cxnSpLocks/>
            </p:cNvCxnSpPr>
            <p:nvPr/>
          </p:nvCxnSpPr>
          <p:spPr>
            <a:xfrm>
              <a:off x="6671031" y="2833082"/>
              <a:ext cx="2223585" cy="9939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C7DC1425-E989-4403-95C0-5E575A344376}"/>
                </a:ext>
              </a:extLst>
            </p:cNvPr>
            <p:cNvSpPr/>
            <p:nvPr/>
          </p:nvSpPr>
          <p:spPr>
            <a:xfrm>
              <a:off x="8696739" y="2279723"/>
              <a:ext cx="1410451" cy="841164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796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DCF6A9-85E8-4890-B833-627D5894AE80}"/>
                </a:ext>
              </a:extLst>
            </p:cNvPr>
            <p:cNvSpPr txBox="1"/>
            <p:nvPr/>
          </p:nvSpPr>
          <p:spPr>
            <a:xfrm>
              <a:off x="3419061" y="2186609"/>
              <a:ext cx="1818861" cy="552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 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80A7B3-E6B4-4CA0-98CB-32D4C3D0E8BB}"/>
                </a:ext>
              </a:extLst>
            </p:cNvPr>
            <p:cNvSpPr txBox="1"/>
            <p:nvPr/>
          </p:nvSpPr>
          <p:spPr>
            <a:xfrm>
              <a:off x="7065816" y="2136625"/>
              <a:ext cx="1818861" cy="552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 3</a:t>
              </a: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54B0512-FE03-4697-B72F-2815020F14CE}"/>
              </a:ext>
            </a:extLst>
          </p:cNvPr>
          <p:cNvSpPr/>
          <p:nvPr/>
        </p:nvSpPr>
        <p:spPr>
          <a:xfrm>
            <a:off x="5605670" y="2692374"/>
            <a:ext cx="866579" cy="55828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D4086AD-1969-4A45-931E-596C628B2759}"/>
              </a:ext>
            </a:extLst>
          </p:cNvPr>
          <p:cNvSpPr/>
          <p:nvPr/>
        </p:nvSpPr>
        <p:spPr>
          <a:xfrm>
            <a:off x="9104284" y="2804728"/>
            <a:ext cx="529573" cy="41199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2" name="Google Shape;575;p16">
            <a:extLst>
              <a:ext uri="{FF2B5EF4-FFF2-40B4-BE49-F238E27FC236}">
                <a16:creationId xmlns:a16="http://schemas.microsoft.com/office/drawing/2014/main" id="{0864CE27-967F-DD53-6F36-106CD211B700}"/>
              </a:ext>
            </a:extLst>
          </p:cNvPr>
          <p:cNvGrpSpPr/>
          <p:nvPr/>
        </p:nvGrpSpPr>
        <p:grpSpPr>
          <a:xfrm>
            <a:off x="5279106" y="3875559"/>
            <a:ext cx="1633789" cy="1507109"/>
            <a:chOff x="7076938" y="1982126"/>
            <a:chExt cx="1587862" cy="1368398"/>
          </a:xfrm>
        </p:grpSpPr>
        <p:pic>
          <p:nvPicPr>
            <p:cNvPr id="3" name="Google Shape;576;p16" descr="2">
              <a:extLst>
                <a:ext uri="{FF2B5EF4-FFF2-40B4-BE49-F238E27FC236}">
                  <a16:creationId xmlns:a16="http://schemas.microsoft.com/office/drawing/2014/main" id="{0DAFF3BE-A3C5-2E7B-EA89-CF85FB1EEA3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93470" y="1982126"/>
              <a:ext cx="1099034" cy="931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577;p16">
              <a:extLst>
                <a:ext uri="{FF2B5EF4-FFF2-40B4-BE49-F238E27FC236}">
                  <a16:creationId xmlns:a16="http://schemas.microsoft.com/office/drawing/2014/main" id="{4397E82D-BDBC-08B7-5C4B-6FE22A2F4993}"/>
                </a:ext>
              </a:extLst>
            </p:cNvPr>
            <p:cNvSpPr/>
            <p:nvPr/>
          </p:nvSpPr>
          <p:spPr>
            <a:xfrm>
              <a:off x="7076938" y="2628889"/>
              <a:ext cx="1587862" cy="72163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Làm bài vào SGK</a:t>
              </a:r>
              <a:endParaRPr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55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6592" y="95250"/>
            <a:ext cx="11564408" cy="18288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bông hoa nào ghi phép tính có kết quả:</a:t>
            </a:r>
          </a:p>
          <a:p>
            <a:pPr defTabSz="914377"/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Lớn hơn 10</a:t>
            </a:r>
          </a:p>
          <a:p>
            <a:pPr defTabSz="914377"/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Bé hơn 10</a:t>
            </a:r>
            <a:endParaRPr lang="en-US" sz="3733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EA146A-C60D-4938-AEC5-C8C0ABECD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4683" y="2763750"/>
            <a:ext cx="4306755" cy="364807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1376D6-6DBB-40A5-A34E-48E845911170}"/>
              </a:ext>
            </a:extLst>
          </p:cNvPr>
          <p:cNvCxnSpPr/>
          <p:nvPr/>
        </p:nvCxnSpPr>
        <p:spPr>
          <a:xfrm>
            <a:off x="895350" y="1238250"/>
            <a:ext cx="2076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BD8411-9DAA-4A8C-9417-2845F7C356F1}"/>
              </a:ext>
            </a:extLst>
          </p:cNvPr>
          <p:cNvCxnSpPr/>
          <p:nvPr/>
        </p:nvCxnSpPr>
        <p:spPr>
          <a:xfrm>
            <a:off x="895350" y="1781175"/>
            <a:ext cx="2076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62EEC13-BF24-4CE8-A06F-614B13D91EE5}"/>
              </a:ext>
            </a:extLst>
          </p:cNvPr>
          <p:cNvSpPr/>
          <p:nvPr/>
        </p:nvSpPr>
        <p:spPr>
          <a:xfrm rot="20751955">
            <a:off x="4717596" y="2763750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AC9A70-F19B-46F6-A63B-65EA920738B4}"/>
              </a:ext>
            </a:extLst>
          </p:cNvPr>
          <p:cNvSpPr/>
          <p:nvPr/>
        </p:nvSpPr>
        <p:spPr>
          <a:xfrm rot="20751955">
            <a:off x="6008959" y="2587536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401E748-F331-4378-9733-01EDCD1B2A05}"/>
              </a:ext>
            </a:extLst>
          </p:cNvPr>
          <p:cNvSpPr/>
          <p:nvPr/>
        </p:nvSpPr>
        <p:spPr>
          <a:xfrm rot="895700">
            <a:off x="7459691" y="2673261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479E29C-B01F-412C-B667-0D56612EC545}"/>
              </a:ext>
            </a:extLst>
          </p:cNvPr>
          <p:cNvSpPr/>
          <p:nvPr/>
        </p:nvSpPr>
        <p:spPr>
          <a:xfrm rot="21249906">
            <a:off x="5769788" y="4629482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076C957-127B-4185-A49C-982101194772}"/>
              </a:ext>
            </a:extLst>
          </p:cNvPr>
          <p:cNvSpPr/>
          <p:nvPr/>
        </p:nvSpPr>
        <p:spPr>
          <a:xfrm rot="339277">
            <a:off x="7057143" y="4642600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55FE136-C6E0-4103-A374-64BD48C431FA}"/>
              </a:ext>
            </a:extLst>
          </p:cNvPr>
          <p:cNvSpPr/>
          <p:nvPr/>
        </p:nvSpPr>
        <p:spPr>
          <a:xfrm>
            <a:off x="7041819" y="2277976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E393085-09C5-4FEC-A0A7-9A14C1DB4CC1}"/>
              </a:ext>
            </a:extLst>
          </p:cNvPr>
          <p:cNvSpPr/>
          <p:nvPr/>
        </p:nvSpPr>
        <p:spPr>
          <a:xfrm>
            <a:off x="5385098" y="3559086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6739F48-2198-4756-94DA-CCC73410C4EB}"/>
              </a:ext>
            </a:extLst>
          </p:cNvPr>
          <p:cNvSpPr/>
          <p:nvPr/>
        </p:nvSpPr>
        <p:spPr>
          <a:xfrm>
            <a:off x="4526387" y="2298783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04F8930-9B32-46FD-850B-AE0111779A31}"/>
              </a:ext>
            </a:extLst>
          </p:cNvPr>
          <p:cNvSpPr/>
          <p:nvPr/>
        </p:nvSpPr>
        <p:spPr>
          <a:xfrm>
            <a:off x="5901398" y="1924050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oogle Shape;575;p16">
            <a:extLst>
              <a:ext uri="{FF2B5EF4-FFF2-40B4-BE49-F238E27FC236}">
                <a16:creationId xmlns:a16="http://schemas.microsoft.com/office/drawing/2014/main" id="{D1C755A8-40AC-F1D4-4EED-1E99677F965C}"/>
              </a:ext>
            </a:extLst>
          </p:cNvPr>
          <p:cNvGrpSpPr/>
          <p:nvPr/>
        </p:nvGrpSpPr>
        <p:grpSpPr>
          <a:xfrm>
            <a:off x="10256577" y="1913188"/>
            <a:ext cx="1633789" cy="1507109"/>
            <a:chOff x="7076938" y="1982126"/>
            <a:chExt cx="1587862" cy="1368398"/>
          </a:xfrm>
        </p:grpSpPr>
        <p:pic>
          <p:nvPicPr>
            <p:cNvPr id="3" name="Google Shape;576;p16" descr="2">
              <a:extLst>
                <a:ext uri="{FF2B5EF4-FFF2-40B4-BE49-F238E27FC236}">
                  <a16:creationId xmlns:a16="http://schemas.microsoft.com/office/drawing/2014/main" id="{E51D040A-1611-6F2B-A5F3-BCB17C502ED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293470" y="1982126"/>
              <a:ext cx="1099034" cy="931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577;p16">
              <a:extLst>
                <a:ext uri="{FF2B5EF4-FFF2-40B4-BE49-F238E27FC236}">
                  <a16:creationId xmlns:a16="http://schemas.microsoft.com/office/drawing/2014/main" id="{0E1C4796-8A11-1CAD-91C5-68D73C022435}"/>
                </a:ext>
              </a:extLst>
            </p:cNvPr>
            <p:cNvSpPr/>
            <p:nvPr/>
          </p:nvSpPr>
          <p:spPr>
            <a:xfrm>
              <a:off x="7076938" y="2628889"/>
              <a:ext cx="1587862" cy="72163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Làm bài vào SGK</a:t>
              </a:r>
              <a:endParaRPr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85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7134" y="37007"/>
            <a:ext cx="11575291" cy="147746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đều 45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mắm vào 9 cái can. Hỏi mỗi can có bao nhiêu lít nước mắm?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99F59D7-8645-4932-BEB9-AD4E942D2ABC}"/>
              </a:ext>
            </a:extLst>
          </p:cNvPr>
          <p:cNvCxnSpPr>
            <a:cxnSpLocks/>
          </p:cNvCxnSpPr>
          <p:nvPr/>
        </p:nvCxnSpPr>
        <p:spPr>
          <a:xfrm>
            <a:off x="1114425" y="704850"/>
            <a:ext cx="26003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406F2F-A991-4827-ABB0-397A95635948}"/>
              </a:ext>
            </a:extLst>
          </p:cNvPr>
          <p:cNvCxnSpPr>
            <a:cxnSpLocks/>
          </p:cNvCxnSpPr>
          <p:nvPr/>
        </p:nvCxnSpPr>
        <p:spPr>
          <a:xfrm flipV="1">
            <a:off x="6931214" y="712688"/>
            <a:ext cx="1973300" cy="11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C77D2F-7088-4492-AAB0-FE09FE6F91F3}"/>
              </a:ext>
            </a:extLst>
          </p:cNvPr>
          <p:cNvCxnSpPr>
            <a:cxnSpLocks/>
          </p:cNvCxnSpPr>
          <p:nvPr/>
        </p:nvCxnSpPr>
        <p:spPr>
          <a:xfrm>
            <a:off x="9862457" y="714376"/>
            <a:ext cx="17259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EC1EB4F-4C0A-435B-88DA-E2C917780467}"/>
              </a:ext>
            </a:extLst>
          </p:cNvPr>
          <p:cNvCxnSpPr>
            <a:cxnSpLocks/>
          </p:cNvCxnSpPr>
          <p:nvPr/>
        </p:nvCxnSpPr>
        <p:spPr>
          <a:xfrm>
            <a:off x="3714751" y="1266826"/>
            <a:ext cx="25554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F8A253E6-0C0A-4C30-916D-86D2F10C18AD}"/>
              </a:ext>
            </a:extLst>
          </p:cNvPr>
          <p:cNvSpPr/>
          <p:nvPr/>
        </p:nvSpPr>
        <p:spPr>
          <a:xfrm>
            <a:off x="5401909" y="2540829"/>
            <a:ext cx="6466686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mắm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ker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9 = 5 (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  Đáp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kumimoji="0" lang="en-US" sz="28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kumimoji="0" lang="en-US" sz="2800" b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kumimoji="0" lang="en-US" sz="2800" b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mắm</a:t>
            </a:r>
            <a:endParaRPr kumimoji="0" lang="en-US" sz="2800" b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E74FDA57-C353-4B1B-AB8B-112DD1FD36DB}"/>
              </a:ext>
            </a:extLst>
          </p:cNvPr>
          <p:cNvSpPr/>
          <p:nvPr/>
        </p:nvSpPr>
        <p:spPr>
          <a:xfrm>
            <a:off x="337765" y="2682793"/>
            <a:ext cx="4971216" cy="2130353"/>
          </a:xfrm>
          <a:prstGeom prst="roundRect">
            <a:avLst>
              <a:gd name="adj" fmla="val 27102"/>
            </a:avLst>
          </a:prstGeom>
          <a:solidFill>
            <a:srgbClr val="B6EEF0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Tóm </a:t>
            </a:r>
            <a:r>
              <a:rPr kumimoji="0" lang="vi-V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tắt :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 can</a:t>
            </a:r>
            <a:endParaRPr lang="en-US" sz="24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n-US" sz="2400" b="1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can: ?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oogle Shape;575;p16">
            <a:extLst>
              <a:ext uri="{FF2B5EF4-FFF2-40B4-BE49-F238E27FC236}">
                <a16:creationId xmlns:a16="http://schemas.microsoft.com/office/drawing/2014/main" id="{83838259-1D12-3A2C-D880-9101234052C1}"/>
              </a:ext>
            </a:extLst>
          </p:cNvPr>
          <p:cNvGrpSpPr/>
          <p:nvPr/>
        </p:nvGrpSpPr>
        <p:grpSpPr>
          <a:xfrm>
            <a:off x="4992461" y="5001487"/>
            <a:ext cx="1633789" cy="1507109"/>
            <a:chOff x="7076938" y="1982126"/>
            <a:chExt cx="1587862" cy="1368398"/>
          </a:xfrm>
        </p:grpSpPr>
        <p:pic>
          <p:nvPicPr>
            <p:cNvPr id="3" name="Google Shape;576;p16" descr="2">
              <a:extLst>
                <a:ext uri="{FF2B5EF4-FFF2-40B4-BE49-F238E27FC236}">
                  <a16:creationId xmlns:a16="http://schemas.microsoft.com/office/drawing/2014/main" id="{AB3E5C26-697C-ABE0-8C9F-98D4805E5BB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293470" y="1982126"/>
              <a:ext cx="1099034" cy="931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577;p16">
              <a:extLst>
                <a:ext uri="{FF2B5EF4-FFF2-40B4-BE49-F238E27FC236}">
                  <a16:creationId xmlns:a16="http://schemas.microsoft.com/office/drawing/2014/main" id="{C32B60CE-9E23-9E2C-57CF-118E981C72DD}"/>
                </a:ext>
              </a:extLst>
            </p:cNvPr>
            <p:cNvSpPr/>
            <p:nvPr/>
          </p:nvSpPr>
          <p:spPr>
            <a:xfrm>
              <a:off x="7076938" y="2628889"/>
              <a:ext cx="1587862" cy="72163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Làm bài vào vở</a:t>
              </a:r>
              <a:endParaRPr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7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3" grpId="0" animBg="1"/>
      <p:bldP spid="33" grpId="1" animBg="1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71475" y="165967"/>
            <a:ext cx="11544300" cy="12913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vi-VN" sz="37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mỗi thuyền có 9 người. Hỏi trên 5 thuyền như vậy có bao nhiêu người?</a:t>
            </a:r>
            <a:endParaRPr lang="en-US" sz="37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EB2E19-9BA4-4907-ABA0-9C8C4B378201}"/>
              </a:ext>
            </a:extLst>
          </p:cNvPr>
          <p:cNvCxnSpPr>
            <a:cxnSpLocks/>
          </p:cNvCxnSpPr>
          <p:nvPr/>
        </p:nvCxnSpPr>
        <p:spPr>
          <a:xfrm>
            <a:off x="2124075" y="753836"/>
            <a:ext cx="48373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9C717F-A385-4EEA-897E-60BB2B3A0A8F}"/>
              </a:ext>
            </a:extLst>
          </p:cNvPr>
          <p:cNvCxnSpPr>
            <a:cxnSpLocks/>
          </p:cNvCxnSpPr>
          <p:nvPr/>
        </p:nvCxnSpPr>
        <p:spPr>
          <a:xfrm>
            <a:off x="8067677" y="725261"/>
            <a:ext cx="2741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871495-5DAD-4FF6-9FD8-74EA0C19AB3C}"/>
              </a:ext>
            </a:extLst>
          </p:cNvPr>
          <p:cNvCxnSpPr>
            <a:cxnSpLocks/>
          </p:cNvCxnSpPr>
          <p:nvPr/>
        </p:nvCxnSpPr>
        <p:spPr>
          <a:xfrm>
            <a:off x="4343402" y="1296761"/>
            <a:ext cx="42127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1E8D0F0D-C80E-45CE-8570-6E0997B9BF6A}"/>
              </a:ext>
            </a:extLst>
          </p:cNvPr>
          <p:cNvSpPr/>
          <p:nvPr/>
        </p:nvSpPr>
        <p:spPr>
          <a:xfrm>
            <a:off x="2997390" y="2307812"/>
            <a:ext cx="6197221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Số người trên 5 thuyền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5 = 45 (người)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45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oogle Shape;575;p16">
            <a:extLst>
              <a:ext uri="{FF2B5EF4-FFF2-40B4-BE49-F238E27FC236}">
                <a16:creationId xmlns:a16="http://schemas.microsoft.com/office/drawing/2014/main" id="{8C316FC2-3854-A8FE-6057-550FC0091702}"/>
              </a:ext>
            </a:extLst>
          </p:cNvPr>
          <p:cNvGrpSpPr/>
          <p:nvPr/>
        </p:nvGrpSpPr>
        <p:grpSpPr>
          <a:xfrm>
            <a:off x="10234806" y="1514475"/>
            <a:ext cx="1633789" cy="1507109"/>
            <a:chOff x="7076938" y="1982126"/>
            <a:chExt cx="1587862" cy="1368398"/>
          </a:xfrm>
        </p:grpSpPr>
        <p:pic>
          <p:nvPicPr>
            <p:cNvPr id="3" name="Google Shape;576;p16" descr="2">
              <a:extLst>
                <a:ext uri="{FF2B5EF4-FFF2-40B4-BE49-F238E27FC236}">
                  <a16:creationId xmlns:a16="http://schemas.microsoft.com/office/drawing/2014/main" id="{CC282C33-2214-6F29-633B-94DE86B6108F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293470" y="1982126"/>
              <a:ext cx="1099034" cy="931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577;p16">
              <a:extLst>
                <a:ext uri="{FF2B5EF4-FFF2-40B4-BE49-F238E27FC236}">
                  <a16:creationId xmlns:a16="http://schemas.microsoft.com/office/drawing/2014/main" id="{CA6E9F2F-164B-9E1D-69F6-2840B7C00BBD}"/>
                </a:ext>
              </a:extLst>
            </p:cNvPr>
            <p:cNvSpPr/>
            <p:nvPr/>
          </p:nvSpPr>
          <p:spPr>
            <a:xfrm>
              <a:off x="7076938" y="2628889"/>
              <a:ext cx="1587862" cy="72163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Làm bài vào vở</a:t>
              </a:r>
              <a:endParaRPr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1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471</Words>
  <Application>Microsoft Office PowerPoint</Application>
  <PresentationFormat>Widescreen</PresentationFormat>
  <Paragraphs>122</Paragraphs>
  <Slides>16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iCiel Cadena</vt:lpstr>
      <vt:lpstr>思源黑体 CN Normal</vt:lpstr>
      <vt:lpstr>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24</cp:revision>
  <dcterms:created xsi:type="dcterms:W3CDTF">2022-06-30T07:31:29Z</dcterms:created>
  <dcterms:modified xsi:type="dcterms:W3CDTF">2025-10-05T08:55:36Z</dcterms:modified>
</cp:coreProperties>
</file>