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59" r:id="rId5"/>
  </p:sldMasterIdLst>
  <p:notesMasterIdLst>
    <p:notesMasterId r:id="rId29"/>
  </p:notesMasterIdLst>
  <p:sldIdLst>
    <p:sldId id="266" r:id="rId6"/>
    <p:sldId id="1143" r:id="rId7"/>
    <p:sldId id="1144" r:id="rId8"/>
    <p:sldId id="1145" r:id="rId9"/>
    <p:sldId id="1146" r:id="rId10"/>
    <p:sldId id="263" r:id="rId11"/>
    <p:sldId id="1137" r:id="rId12"/>
    <p:sldId id="524" r:id="rId13"/>
    <p:sldId id="260" r:id="rId14"/>
    <p:sldId id="257" r:id="rId15"/>
    <p:sldId id="1123" r:id="rId16"/>
    <p:sldId id="1153" r:id="rId17"/>
    <p:sldId id="1138" r:id="rId18"/>
    <p:sldId id="1139" r:id="rId19"/>
    <p:sldId id="1140" r:id="rId20"/>
    <p:sldId id="1141" r:id="rId21"/>
    <p:sldId id="1142" r:id="rId22"/>
    <p:sldId id="258" r:id="rId23"/>
    <p:sldId id="262" r:id="rId24"/>
    <p:sldId id="261" r:id="rId25"/>
    <p:sldId id="1151" r:id="rId26"/>
    <p:sldId id="1152" r:id="rId27"/>
    <p:sldId id="115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03" autoAdjust="0"/>
    <p:restoredTop sz="89879" autoAdjust="0"/>
  </p:normalViewPr>
  <p:slideViewPr>
    <p:cSldViewPr snapToGrid="0">
      <p:cViewPr varScale="1">
        <p:scale>
          <a:sx n="65" d="100"/>
          <a:sy n="65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267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041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68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102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3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3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8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8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3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1856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837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08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1812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62437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689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6989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044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21928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02350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7745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5747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4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8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84BA97-5F61-4E41-AFEF-D4D61CBFE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527" y="413047"/>
            <a:ext cx="1412578" cy="141257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AAE673-5119-4C62-AEA0-034E52482B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A0C954-887F-421B-8D42-CDE6FF722A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0483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56.png"/><Relationship Id="rId3" Type="http://schemas.openxmlformats.org/officeDocument/2006/relationships/image" Target="../media/image33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34.svg"/><Relationship Id="rId9" Type="http://schemas.openxmlformats.org/officeDocument/2006/relationships/image" Target="../media/image63.pn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7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5" Type="http://schemas.openxmlformats.org/officeDocument/2006/relationships/slide" Target="slide16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0.xml"/><Relationship Id="rId9" Type="http://schemas.microsoft.com/office/2007/relationships/hdphoto" Target="../media/hdphoto1.wdp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2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2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emf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10" Type="http://schemas.openxmlformats.org/officeDocument/2006/relationships/image" Target="../media/image21.png"/><Relationship Id="rId19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56.png"/><Relationship Id="rId3" Type="http://schemas.openxmlformats.org/officeDocument/2006/relationships/image" Target="../media/image33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34.sv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6897" y="395430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21600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1075680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1098378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791640"/>
            <a:ext cx="1809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393366" y="1345728"/>
            <a:ext cx="1246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457199" y="3026244"/>
            <a:ext cx="155571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580699"/>
            <a:ext cx="969307" cy="903071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600832"/>
            <a:ext cx="949615" cy="882938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587956"/>
            <a:ext cx="966355" cy="879428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13192" y="3607290"/>
            <a:ext cx="931148" cy="86861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335541" y="3582505"/>
            <a:ext cx="930480" cy="868579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224276" y="3547625"/>
            <a:ext cx="963369" cy="936146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546312" y="3518830"/>
            <a:ext cx="917600" cy="949777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425403" y="3539105"/>
            <a:ext cx="937292" cy="926499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0760296" y="3508493"/>
            <a:ext cx="883492" cy="903232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700809" y="3463712"/>
            <a:ext cx="906557" cy="95612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64383" y="3890639"/>
            <a:ext cx="363064" cy="1497056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32598" y="4018460"/>
            <a:ext cx="270275" cy="117843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66690" y="3661911"/>
            <a:ext cx="837284" cy="70413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rgbClr val="FF0000"/>
                </a:solidFill>
                <a:latin typeface="Calibri"/>
              </a:rPr>
              <a:t>56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590546" y="3611539"/>
            <a:ext cx="842211" cy="755925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789203" y="3545712"/>
            <a:ext cx="779379" cy="77165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719655"/>
            <a:ext cx="1748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653961" y="4694590"/>
            <a:ext cx="1748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946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95684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965095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965095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946120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92975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897700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965095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924178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918172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2078447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2078447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2001244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201026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371634" y="3663220"/>
            <a:ext cx="869429" cy="72052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rgbClr val="FF0000"/>
                </a:solidFill>
                <a:latin typeface="Calibri"/>
              </a:rPr>
              <a:t>40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51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1127046" y="398530"/>
            <a:ext cx="1989619" cy="769441"/>
            <a:chOff x="1249796" y="2110850"/>
            <a:chExt cx="2838451" cy="769441"/>
          </a:xfrm>
        </p:grpSpPr>
        <p:pic>
          <p:nvPicPr>
            <p:cNvPr id="52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53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49796" y="2110850"/>
              <a:ext cx="2838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1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oogle Shape;575;p16">
            <a:extLst>
              <a:ext uri="{FF2B5EF4-FFF2-40B4-BE49-F238E27FC236}">
                <a16:creationId xmlns:a16="http://schemas.microsoft.com/office/drawing/2014/main" id="{E54BB9D9-4BB7-31A2-E34F-7374ACA1BE88}"/>
              </a:ext>
            </a:extLst>
          </p:cNvPr>
          <p:cNvGrpSpPr/>
          <p:nvPr/>
        </p:nvGrpSpPr>
        <p:grpSpPr>
          <a:xfrm>
            <a:off x="6409394" y="4660095"/>
            <a:ext cx="1633789" cy="1507109"/>
            <a:chOff x="7076938" y="1982126"/>
            <a:chExt cx="1587862" cy="1368398"/>
          </a:xfrm>
        </p:grpSpPr>
        <p:pic>
          <p:nvPicPr>
            <p:cNvPr id="5" name="Google Shape;576;p16" descr="2">
              <a:extLst>
                <a:ext uri="{FF2B5EF4-FFF2-40B4-BE49-F238E27FC236}">
                  <a16:creationId xmlns:a16="http://schemas.microsoft.com/office/drawing/2014/main" id="{2120E354-B488-8353-52BF-6196A754F03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293470" y="1982126"/>
              <a:ext cx="1099034" cy="931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577;p16">
              <a:extLst>
                <a:ext uri="{FF2B5EF4-FFF2-40B4-BE49-F238E27FC236}">
                  <a16:creationId xmlns:a16="http://schemas.microsoft.com/office/drawing/2014/main" id="{1FAE57BE-F562-85F7-20F6-540AF1FD0493}"/>
                </a:ext>
              </a:extLst>
            </p:cNvPr>
            <p:cNvSpPr/>
            <p:nvPr/>
          </p:nvSpPr>
          <p:spPr>
            <a:xfrm>
              <a:off x="7076938" y="2628889"/>
              <a:ext cx="1587862" cy="72163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Làm bài vào SGK</a:t>
              </a:r>
              <a:endParaRPr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58979" y="4326007"/>
            <a:ext cx="4372201" cy="1147483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22883" y="4908702"/>
              <a:ext cx="4097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D88EC4-734B-4369-90C5-FAE97CB32D69}"/>
              </a:ext>
            </a:extLst>
          </p:cNvPr>
          <p:cNvGrpSpPr/>
          <p:nvPr/>
        </p:nvGrpSpPr>
        <p:grpSpPr>
          <a:xfrm>
            <a:off x="1131289" y="1426878"/>
            <a:ext cx="8807563" cy="1644755"/>
            <a:chOff x="828675" y="1361927"/>
            <a:chExt cx="6452297" cy="10383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5EE850-6972-4B53-807D-3C8FA27D2776}"/>
                </a:ext>
              </a:extLst>
            </p:cNvPr>
            <p:cNvSpPr/>
            <p:nvPr/>
          </p:nvSpPr>
          <p:spPr>
            <a:xfrm>
              <a:off x="828675" y="1571625"/>
              <a:ext cx="1062579" cy="8286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8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572B881-0F29-4D63-B096-F104A795DDCE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891254" y="1985963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FA0C4F-526F-484C-BAB1-36385DE29CA9}"/>
                </a:ext>
              </a:extLst>
            </p:cNvPr>
            <p:cNvSpPr/>
            <p:nvPr/>
          </p:nvSpPr>
          <p:spPr>
            <a:xfrm>
              <a:off x="3448050" y="1457325"/>
              <a:ext cx="1062579" cy="942968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5250AFB-6E4F-43D3-B2A3-D8BD452429A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629" y="1985962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E8C04C0-BA87-407A-AAA1-1FBC72F420C4}"/>
                </a:ext>
              </a:extLst>
            </p:cNvPr>
            <p:cNvSpPr/>
            <p:nvPr/>
          </p:nvSpPr>
          <p:spPr>
            <a:xfrm>
              <a:off x="5725450" y="1361927"/>
              <a:ext cx="1555522" cy="942968"/>
            </a:xfrm>
            <a:prstGeom prst="triangl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B24CE0-4972-41B2-8CF2-200870200F70}"/>
                </a:ext>
              </a:extLst>
            </p:cNvPr>
            <p:cNvSpPr txBox="1"/>
            <p:nvPr/>
          </p:nvSpPr>
          <p:spPr>
            <a:xfrm>
              <a:off x="2199858" y="1478693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x 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992683-1E73-4E2D-BDDC-D2C017268E46}"/>
                </a:ext>
              </a:extLst>
            </p:cNvPr>
            <p:cNvSpPr txBox="1"/>
            <p:nvPr/>
          </p:nvSpPr>
          <p:spPr>
            <a:xfrm>
              <a:off x="4680064" y="1482952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+ 16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4156059-1604-4737-B4C6-78641A1AA08A}"/>
              </a:ext>
            </a:extLst>
          </p:cNvPr>
          <p:cNvSpPr/>
          <p:nvPr/>
        </p:nvSpPr>
        <p:spPr>
          <a:xfrm>
            <a:off x="4821296" y="2011480"/>
            <a:ext cx="1173457" cy="68447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E823F2-974E-49BA-B019-01E46D24DF14}"/>
              </a:ext>
            </a:extLst>
          </p:cNvPr>
          <p:cNvSpPr/>
          <p:nvPr/>
        </p:nvSpPr>
        <p:spPr>
          <a:xfrm>
            <a:off x="8248128" y="2137654"/>
            <a:ext cx="1218276" cy="76943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2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14019"/>
            <a:ext cx="1989619" cy="707886"/>
            <a:chOff x="1261482" y="2098814"/>
            <a:chExt cx="2838451" cy="707886"/>
          </a:xfrm>
        </p:grpSpPr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2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098814"/>
              <a:ext cx="28384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2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pSp>
        <p:nvGrpSpPr>
          <p:cNvPr id="3" name="Google Shape;575;p16">
            <a:extLst>
              <a:ext uri="{FF2B5EF4-FFF2-40B4-BE49-F238E27FC236}">
                <a16:creationId xmlns:a16="http://schemas.microsoft.com/office/drawing/2014/main" id="{4EB4A9D6-9BB6-4285-7A3A-C011432F3FDD}"/>
              </a:ext>
            </a:extLst>
          </p:cNvPr>
          <p:cNvGrpSpPr/>
          <p:nvPr/>
        </p:nvGrpSpPr>
        <p:grpSpPr>
          <a:xfrm>
            <a:off x="7985530" y="4022420"/>
            <a:ext cx="1633789" cy="1507109"/>
            <a:chOff x="7076938" y="1982126"/>
            <a:chExt cx="1587862" cy="1368398"/>
          </a:xfrm>
        </p:grpSpPr>
        <p:pic>
          <p:nvPicPr>
            <p:cNvPr id="7" name="Google Shape;576;p16" descr="2">
              <a:extLst>
                <a:ext uri="{FF2B5EF4-FFF2-40B4-BE49-F238E27FC236}">
                  <a16:creationId xmlns:a16="http://schemas.microsoft.com/office/drawing/2014/main" id="{E3E3D7F9-B372-ED6F-47F8-0E2845EC0E8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293470" y="1982126"/>
              <a:ext cx="1099034" cy="931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577;p16">
              <a:extLst>
                <a:ext uri="{FF2B5EF4-FFF2-40B4-BE49-F238E27FC236}">
                  <a16:creationId xmlns:a16="http://schemas.microsoft.com/office/drawing/2014/main" id="{435C358B-81A6-6A32-5EBF-588D439B9281}"/>
                </a:ext>
              </a:extLst>
            </p:cNvPr>
            <p:cNvSpPr/>
            <p:nvPr/>
          </p:nvSpPr>
          <p:spPr>
            <a:xfrm>
              <a:off x="7076938" y="2628889"/>
              <a:ext cx="1587862" cy="72163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Làm bài vào SGK</a:t>
              </a:r>
              <a:endParaRPr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72782" y="749032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8397002" y="3180112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505112" y="3015361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673587" y="6066592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9693756" y="4127321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56</a:t>
            </a:r>
          </a:p>
        </p:txBody>
      </p:sp>
      <p:grpSp>
        <p:nvGrpSpPr>
          <p:cNvPr id="39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1187397" y="518639"/>
            <a:ext cx="1989619" cy="707886"/>
            <a:chOff x="1261482" y="2098814"/>
            <a:chExt cx="2838451" cy="707886"/>
          </a:xfrm>
        </p:grpSpPr>
        <p:pic>
          <p:nvPicPr>
            <p:cNvPr id="40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41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098814"/>
              <a:ext cx="28384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3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8" name="Flowchart: Process 37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Google Shape;575;p16">
            <a:extLst>
              <a:ext uri="{FF2B5EF4-FFF2-40B4-BE49-F238E27FC236}">
                <a16:creationId xmlns:a16="http://schemas.microsoft.com/office/drawing/2014/main" id="{BD6056F8-57AC-AD12-804F-CF58F564CE5C}"/>
              </a:ext>
            </a:extLst>
          </p:cNvPr>
          <p:cNvGrpSpPr/>
          <p:nvPr/>
        </p:nvGrpSpPr>
        <p:grpSpPr>
          <a:xfrm>
            <a:off x="9838394" y="4431495"/>
            <a:ext cx="1633789" cy="1507109"/>
            <a:chOff x="7076938" y="1982126"/>
            <a:chExt cx="1587862" cy="1368398"/>
          </a:xfrm>
        </p:grpSpPr>
        <p:pic>
          <p:nvPicPr>
            <p:cNvPr id="3" name="Google Shape;576;p16" descr="2">
              <a:extLst>
                <a:ext uri="{FF2B5EF4-FFF2-40B4-BE49-F238E27FC236}">
                  <a16:creationId xmlns:a16="http://schemas.microsoft.com/office/drawing/2014/main" id="{746BCF61-10EA-3652-D380-C5577402AAA7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293470" y="1982126"/>
              <a:ext cx="1099034" cy="931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577;p16">
              <a:extLst>
                <a:ext uri="{FF2B5EF4-FFF2-40B4-BE49-F238E27FC236}">
                  <a16:creationId xmlns:a16="http://schemas.microsoft.com/office/drawing/2014/main" id="{CB39F807-7DD9-F723-E92D-0EF20BBB586B}"/>
                </a:ext>
              </a:extLst>
            </p:cNvPr>
            <p:cNvSpPr/>
            <p:nvPr/>
          </p:nvSpPr>
          <p:spPr>
            <a:xfrm>
              <a:off x="7076938" y="2628889"/>
              <a:ext cx="1587862" cy="72163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Làm bài vào SGK</a:t>
              </a:r>
              <a:endParaRPr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63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1111 L -0.00169 -0.01088 C 0.00053 -0.01088 0.00287 -0.01019 0.00508 -0.00996 C 0.00951 -0.00926 0.01381 -0.00973 0.0181 -0.00857 C 0.01888 -0.00834 0.01901 -0.00602 0.01967 -0.00579 C 0.02292 -0.00463 0.02631 -0.00486 0.02956 -0.0044 C 0.03633 -0.00047 0.025 -0.00672 0.04037 -0.00162 C 0.04167 -0.00116 0.04297 3.33333E-6 0.04415 0.00092 C 0.04493 0.00185 0.04558 0.00301 0.04649 0.0037 C 0.04792 0.00486 0.05105 0.00648 0.05105 0.00671 C 0.05586 0.01504 0.05079 0.00764 0.06172 0.0118 C 0.06263 0.01227 0.06329 0.01389 0.06407 0.01458 C 0.06589 0.0162 0.06915 0.01689 0.07097 0.01736 C 0.07227 0.01828 0.07344 0.01898 0.07474 0.02014 C 0.07579 0.02083 0.0767 0.02199 0.07787 0.02268 C 0.0793 0.02384 0.08399 0.02592 0.08243 0.02546 C 0.08008 0.025 0.07318 0.02407 0.07553 0.02407 C 0.07865 0.02407 0.08165 0.025 0.08464 0.02546 C 0.08816 0.03171 0.08594 0.02893 0.09154 0.0324 L 0.09388 0.03356 C 0.09441 0.03495 0.09467 0.0368 0.09545 0.03773 C 0.09623 0.03889 0.09753 0.03865 0.09844 0.03912 C 0.1 0.03981 0.10157 0.04097 0.10313 0.04189 C 0.10352 0.04328 0.10378 0.04514 0.10456 0.04583 C 0.10651 0.04768 0.11068 0.04861 0.11068 0.04884 C 0.1112 0.05 0.11146 0.05185 0.11224 0.05277 C 0.11316 0.0537 0.11433 0.05347 0.11537 0.05416 C 0.11602 0.05439 0.1168 0.05486 0.11758 0.05532 C 0.11862 0.05717 0.11954 0.05926 0.12071 0.06088 C 0.12201 0.06296 0.12813 0.06898 0.12826 0.06898 C 0.12904 0.06967 0.12982 0.0699 0.1306 0.07037 C 0.13191 0.07129 0.13321 0.07222 0.13438 0.07314 C 0.13594 0.07407 0.13763 0.0743 0.13907 0.07592 C 0.14558 0.0831 0.14558 0.08402 0.15352 0.08796 C 0.15534 0.08889 0.15717 0.08889 0.15886 0.08935 C 0.15964 0.09074 0.16029 0.09259 0.1612 0.09352 C 0.16263 0.0949 0.16446 0.09467 0.16576 0.09629 L 0.1681 0.09884 C 0.16888 0.09838 0.16954 0.09768 0.17045 0.09768 C 0.17123 0.09768 0.17188 0.09861 0.17266 0.09884 C 0.1737 0.09953 0.17474 0.09977 0.17579 0.10023 C 0.178 0.10301 0.17995 0.10555 0.18269 0.10717 C 0.18412 0.10787 0.18568 0.10787 0.18724 0.10856 C 0.19623 0.11157 0.18204 0.10764 0.19571 0.11111 C 0.19818 0.11342 0.20066 0.11597 0.20326 0.11805 C 0.2043 0.11875 0.20534 0.11875 0.20638 0.11944 C 0.20717 0.11967 0.20795 0.12014 0.2086 0.1206 C 0.21068 0.12199 0.21263 0.12384 0.21472 0.12477 C 0.21654 0.12569 0.21836 0.12569 0.22019 0.12615 C 0.2211 0.12639 0.22214 0.12708 0.22318 0.12754 C 0.22474 0.12801 0.22631 0.12847 0.22774 0.12893 C 0.22878 0.12986 0.22982 0.13078 0.23086 0.13148 C 0.23633 0.13541 0.23633 0.13449 0.2431 0.13564 C 0.25287 0.14143 0.24245 0.13564 0.26836 0.13981 C 0.26941 0.13981 0.27032 0.14074 0.27136 0.1412 C 0.2737 0.14166 0.27592 0.14213 0.27826 0.14236 C 0.28099 0.14421 0.27982 0.14375 0.28217 0.14375 L 0.27982 0.15069 L 0.2806 0.15347 " pathEditMode="relative" rAng="0" ptsTypes="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-2.96296E-6 C 0.00013 -0.00509 -0.00013 -0.01042 0.00065 -0.01505 C 0.00117 -0.01759 0.00286 -0.01852 0.00377 -0.0206 C 0.00494 -0.02315 0.00586 -0.02593 0.00677 -0.0287 C 0.00729 -0.03009 0.00807 -0.03125 0.00833 -0.03287 C 0.00859 -0.03403 0.00846 -0.03611 0.00911 -0.03681 C 0.01041 -0.03843 0.01367 -0.03958 0.01367 -0.03958 C 0.01419 -0.04236 0.01458 -0.04514 0.01523 -0.04769 C 0.01562 -0.04931 0.0164 -0.05023 0.01679 -0.05185 C 0.01718 -0.05347 0.01731 -0.05532 0.01757 -0.05718 C 0.0181 -0.06227 0.01784 -0.06667 0.01979 -0.07083 C 0.02044 -0.07199 0.02148 -0.07245 0.02213 -0.07361 C 0.02994 -0.08588 0.02382 -0.07824 0.02903 -0.08449 C 0.03007 -0.08727 0.03138 -0.08958 0.03203 -0.09259 C 0.03281 -0.09583 0.03359 -0.09907 0.03437 -0.10208 C 0.03489 -0.10394 0.03515 -0.10625 0.03593 -0.10764 C 0.03672 -0.10903 0.03802 -0.10949 0.03893 -0.11019 C 0.03919 -0.11296 0.03906 -0.11597 0.03971 -0.11852 C 0.04023 -0.12014 0.04179 -0.1206 0.04205 -0.12245 C 0.04244 -0.12546 0.04114 -0.13148 0.04049 -0.13472 C 0.04192 -0.14722 0.03997 -0.13681 0.04362 -0.1456 C 0.04713 -0.1544 0.04284 -0.14838 0.04739 -0.1537 C 0.05 -0.16759 0.04518 -0.14398 0.05117 -0.16343 C 0.05182 -0.16528 0.05156 -0.16806 0.05195 -0.17014 C 0.05273 -0.17384 0.05534 -0.17708 0.05664 -0.17963 C 0.05716 -0.18079 0.05755 -0.18241 0.05807 -0.1838 C 0.06302 -0.19421 0.0582 -0.18171 0.06198 -0.1919 C 0.0625 -0.19468 0.06263 -0.19769 0.06354 -0.2 C 0.06393 -0.20139 0.06497 -0.20185 0.06575 -0.20278 C 0.06784 -0.20532 0.07031 -0.20857 0.07187 -0.21227 C 0.07343 -0.21597 0.07474 -0.21991 0.07643 -0.22315 C 0.07695 -0.22407 0.07734 -0.22523 0.07799 -0.22593 C 0.07942 -0.22708 0.08255 -0.2287 0.08255 -0.2287 C 0.08672 -0.24306 0.08112 -0.22593 0.08724 -0.23681 C 0.08776 -0.23773 0.0875 -0.23958 0.08802 -0.24097 C 0.08906 -0.24398 0.08997 -0.24398 0.09179 -0.24491 C 0.09726 -0.25949 0.0888 -0.2375 0.09557 -0.25301 C 0.09674 -0.25579 0.09791 -0.25833 0.09869 -0.26134 C 0.09922 -0.2632 0.09948 -0.26505 0.10026 -0.26667 C 0.10221 -0.27107 0.10442 -0.27477 0.10716 -0.27755 C 0.10807 -0.2787 0.10911 -0.2794 0.11015 -0.28032 C 0.11172 -0.28426 0.11185 -0.28519 0.11406 -0.28843 C 0.11471 -0.28958 0.11562 -0.29028 0.11627 -0.2912 C 0.11888 -0.29491 0.11718 -0.29398 0.12018 -0.29931 C 0.12083 -0.30046 0.12161 -0.30116 0.12239 -0.30208 C 0.12291 -0.30394 0.12304 -0.30625 0.12395 -0.30741 C 0.125 -0.30903 0.12656 -0.30926 0.12773 -0.31019 C 0.12877 -0.31111 0.12981 -0.31204 0.13086 -0.31296 C 0.13268 -0.31482 0.1345 -0.31759 0.13619 -0.31968 C 0.13698 -0.3206 0.13763 -0.32176 0.13854 -0.32245 C 0.13919 -0.32315 0.13997 -0.32338 0.14075 -0.32384 C 0.14257 -0.33357 0.13984 -0.32245 0.14466 -0.32917 C 0.14531 -0.33009 0.14505 -0.33218 0.14544 -0.33333 C 0.14726 -0.33982 0.14687 -0.33495 0.14687 -0.34005 " pathEditMode="relative" ptsTypes="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3.54167E-6 4.81481E-6 C -0.00391 -0.00093 -0.00768 -0.00185 -0.01159 -0.00278 C -0.01263 -0.00324 -0.01367 -0.00347 -0.01458 -0.00417 C -0.02513 -0.01157 -0.01237 -0.00556 -0.02604 -0.01111 L -0.03451 -0.00972 C -0.03659 -0.00926 -0.03854 -0.0081 -0.04063 -0.00833 C -0.04505 -0.00857 -0.04935 -0.01019 -0.05365 -0.01111 C -0.05833 -0.01366 -0.05768 -0.01343 -0.06511 -0.01644 C -0.07487 -0.02037 -0.08503 -0.02338 -0.09492 -0.02454 C -0.10768 -0.02616 -0.12044 -0.02639 -0.1332 -0.02732 C -0.13763 -0.03009 -0.14206 -0.03218 -0.14623 -0.03542 C -0.15638 -0.04352 -0.13542 -0.03657 -0.15469 -0.04097 C -0.15677 -0.04236 -0.15873 -0.04398 -0.16081 -0.04514 C -0.1625 -0.04583 -0.16445 -0.04537 -0.16615 -0.0463 C -0.1668 -0.04676 -0.16706 -0.04861 -0.16771 -0.04907 C -0.16914 -0.05 -0.1707 -0.05023 -0.17227 -0.05046 C -0.18477 -0.05347 -0.19701 -0.05347 -0.20977 -0.05463 C -0.21641 -0.05602 -0.22305 -0.05764 -0.22969 -0.05857 C -0.23477 -0.05949 -0.23984 -0.05949 -0.24505 -0.05995 C -0.24857 -0.06042 -0.25208 -0.06088 -0.25573 -0.06134 C -0.2724 -0.08102 -0.25469 -0.06134 -0.30925 -0.06551 C -0.31016 -0.06551 -0.31068 -0.06806 -0.31159 -0.06829 C -0.31667 -0.06944 -0.32175 -0.06921 -0.32695 -0.06944 C -0.33568 -0.07477 -0.32708 -0.06991 -0.33841 -0.075 C -0.33919 -0.07546 -0.33984 -0.07616 -0.34063 -0.07639 C -0.34245 -0.07662 -0.34427 -0.07639 -0.34596 -0.07639 " pathEditMode="relative" ptsTypes="AAAAAAAAAAAAAAAAAAAAAAAAAAA">
                                      <p:cBhvr>
                                        <p:cTn id="4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1.45833E-6 -2.59259E-6 C -0.00234 -0.00231 -0.00481 -0.00416 -0.0069 -0.00694 C -0.00794 -0.00833 -0.00833 -0.01065 -0.00924 -0.01227 C -0.0151 -0.02384 -0.01289 -0.02176 -0.01771 -0.02453 C -0.01914 -0.0287 -0.02057 -0.03287 -0.02226 -0.0368 C -0.02291 -0.03842 -0.02383 -0.03935 -0.02461 -0.04097 C -0.02591 -0.04398 -0.02695 -0.04768 -0.02838 -0.05046 C -0.02994 -0.05347 -0.03216 -0.05555 -0.03372 -0.05856 C -0.03528 -0.06157 -0.03606 -0.06528 -0.03763 -0.06805 C -0.03841 -0.06991 -0.03971 -0.07083 -0.04062 -0.07222 C -0.04323 -0.07616 -0.0457 -0.08032 -0.0483 -0.08449 C -0.05 -0.09398 -0.04804 -0.08495 -0.05442 -0.09953 C -0.05638 -0.10393 -0.05794 -0.10856 -0.05976 -0.11296 C -0.06211 -0.12523 -0.06015 -0.11666 -0.07044 -0.13611 C -0.07435 -0.14352 -0.07317 -0.14166 -0.07656 -0.14583 C -0.07786 -0.14977 -0.07916 -0.15393 -0.08047 -0.15787 C -0.0819 -0.1625 -0.08672 -0.17315 -0.08737 -0.1743 C -0.10911 -0.21643 -0.0901 -0.17916 -0.10573 -0.20416 C -0.10638 -0.20532 -0.10664 -0.20694 -0.10729 -0.20833 C -0.10846 -0.21111 -0.1095 -0.21412 -0.11106 -0.21643 C -0.11172 -0.21736 -0.11263 -0.21736 -0.11341 -0.21782 C -0.11484 -0.22106 -0.1164 -0.2243 -0.11797 -0.22731 C -0.11862 -0.2287 -0.11966 -0.22986 -0.12031 -0.23148 C -0.12122 -0.23403 -0.12135 -0.2375 -0.12252 -0.23958 C -0.12422 -0.24259 -0.12669 -0.24398 -0.12864 -0.24653 C -0.13086 -0.2493 -0.13268 -0.25301 -0.13476 -0.25602 C -0.13554 -0.25694 -0.13633 -0.25764 -0.13711 -0.25879 C -0.13841 -0.26041 -0.13958 -0.26273 -0.14088 -0.26412 C -0.14205 -0.26528 -0.14349 -0.26597 -0.14479 -0.2669 C -0.15078 -0.27754 -0.14739 -0.27245 -0.15703 -0.2831 C -0.1582 -0.28449 -0.15963 -0.28588 -0.1608 -0.28727 C -0.16159 -0.28819 -0.16224 -0.28935 -0.16315 -0.29004 C -0.16432 -0.29074 -0.16562 -0.29097 -0.16692 -0.29143 C -0.16797 -0.29305 -0.16901 -0.29491 -0.17005 -0.29676 C -0.17083 -0.29838 -0.17122 -0.30116 -0.17226 -0.30231 C -0.17422 -0.30393 -0.1763 -0.3044 -0.17838 -0.30486 C -0.18489 -0.30648 -0.18203 -0.30555 -0.18685 -0.30764 C -0.18711 -0.30903 -0.18711 -0.31065 -0.18763 -0.3118 C -0.18971 -0.31643 -0.1944 -0.31528 -0.19674 -0.31574 C -0.19778 -0.31713 -0.19883 -0.31852 -0.19987 -0.31991 C -0.20143 -0.32176 -0.20442 -0.32546 -0.20442 -0.32546 C -0.20494 -0.32662 -0.2056 -0.32801 -0.20599 -0.3294 C -0.20716 -0.33356 -0.20599 -0.33449 -0.20911 -0.33634 C -0.21054 -0.33703 -0.21211 -0.33727 -0.21367 -0.3375 C -0.21784 -0.34004 -0.2151 -0.33889 -0.222 -0.33889 " pathEditMode="relative" ptsTypes="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5.55556E-6 L 4.16667E-6 -5.55556E-6 C -0.00235 -0.00556 -0.00495 -0.01066 -0.00691 -0.01644 C -0.00847 -0.02084 -0.00925 -0.0257 -0.01081 -0.0301 C -0.0125 -0.03496 -0.01498 -0.0389 -0.01693 -0.04376 C -0.01758 -0.04538 -0.01784 -0.04746 -0.01849 -0.04908 C -0.02084 -0.0551 -0.02253 -0.05695 -0.02461 -0.06274 C -0.02513 -0.06436 -0.02526 -0.06667 -0.02605 -0.06806 C -0.02839 -0.07223 -0.03112 -0.07547 -0.03373 -0.07917 C -0.03503 -0.0882 -0.03594 -0.09746 -0.0375 -0.10626 C -0.03868 -0.11251 -0.0405 -0.11806 -0.04219 -0.12408 C -0.04284 -0.1264 -0.04362 -0.12871 -0.04441 -0.13079 C -0.0487 -0.14167 -0.05287 -0.15279 -0.05743 -0.16343 C -0.05873 -0.16644 -0.06081 -0.16853 -0.06211 -0.17154 C -0.06446 -0.17755 -0.06641 -0.18404 -0.06823 -0.19075 C -0.06941 -0.19538 -0.06954 -0.2014 -0.07123 -0.20556 C -0.07292 -0.20973 -0.07579 -0.21204 -0.07813 -0.21505 C -0.07839 -0.21829 -0.07839 -0.22154 -0.07891 -0.22478 C -0.08034 -0.23473 -0.08151 -0.23635 -0.08425 -0.24515 C -0.08477 -0.247 -0.08516 -0.24885 -0.08581 -0.25047 C -0.08776 -0.25603 -0.09024 -0.26112 -0.09193 -0.26691 C -0.09323 -0.27154 -0.09375 -0.27709 -0.09493 -0.28195 C -0.09597 -0.28612 -0.09714 -0.28658 -0.09883 -0.29005 C -0.09935 -0.29121 -0.09974 -0.29283 -0.10026 -0.29422 C -0.10105 -0.29862 -0.10183 -0.30325 -0.10261 -0.30765 C -0.10482 -0.31968 -0.10365 -0.30927 -0.10573 -0.32269 C -0.10651 -0.32802 -0.10717 -0.33357 -0.10795 -0.33913 C -0.10847 -0.34769 -0.10769 -0.35302 -0.11029 -0.3595 C -0.11094 -0.36112 -0.11185 -0.36228 -0.1125 -0.36343 C -0.11159 -0.36482 -0.10977 -0.36529 -0.10951 -0.3676 C -0.10938 -0.36945 -0.1112 -0.36992 -0.11185 -0.37177 C -0.1125 -0.37385 -0.11329 -0.38612 -0.11329 -0.38658 C -0.11446 -0.3963 -0.11407 -0.3845 -0.11407 -0.39607 " pathEditMode="relative" ptsTypes="AAAAAAAAAAAAAAAAAAAAAAAAAAAAAAAAA">
                                      <p:cBhvr>
                                        <p:cTn id="7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3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594181" y="478443"/>
            <a:ext cx="7545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4: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3 con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6 con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FCC9B-AE0C-4419-B6A7-BFB4A70DD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154" y="595711"/>
            <a:ext cx="3291866" cy="20309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8D381D-B76E-42FD-83CF-23030C7A9C7C}"/>
              </a:ext>
            </a:extLst>
          </p:cNvPr>
          <p:cNvCxnSpPr/>
          <p:nvPr/>
        </p:nvCxnSpPr>
        <p:spPr>
          <a:xfrm>
            <a:off x="4091267" y="910357"/>
            <a:ext cx="1637180" cy="201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C4BEB06-06E2-45B8-AA89-22B5AE859E10}"/>
              </a:ext>
            </a:extLst>
          </p:cNvPr>
          <p:cNvCxnSpPr/>
          <p:nvPr/>
        </p:nvCxnSpPr>
        <p:spPr>
          <a:xfrm flipV="1">
            <a:off x="6336104" y="910357"/>
            <a:ext cx="1607961" cy="201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4F23E16-3524-4F11-92E1-112990EE7092}"/>
              </a:ext>
            </a:extLst>
          </p:cNvPr>
          <p:cNvSpPr txBox="1"/>
          <p:nvPr/>
        </p:nvSpPr>
        <p:spPr>
          <a:xfrm>
            <a:off x="720105" y="2590677"/>
            <a:ext cx="471041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3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3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endParaRPr lang="en-US" sz="3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con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D3A7D5-451B-4706-9668-25D123799793}"/>
              </a:ext>
            </a:extLst>
          </p:cNvPr>
          <p:cNvSpPr txBox="1"/>
          <p:nvPr/>
        </p:nvSpPr>
        <p:spPr>
          <a:xfrm>
            <a:off x="5629234" y="2918015"/>
            <a:ext cx="640472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3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cái chân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8 x 3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24 (cái 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6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cái càng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6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12 (cái càng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dirty="0">
                <a:cs typeface="Arial" panose="020B0604020202020204" pitchFamily="34" charset="0"/>
              </a:rPr>
              <a:t>a)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24 cái chân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cs typeface="Arial" panose="020B0604020202020204" pitchFamily="34" charset="0"/>
              </a:rPr>
              <a:t>                          b)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12 cái càng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oogle Shape;575;p16">
            <a:extLst>
              <a:ext uri="{FF2B5EF4-FFF2-40B4-BE49-F238E27FC236}">
                <a16:creationId xmlns:a16="http://schemas.microsoft.com/office/drawing/2014/main" id="{DD0DB854-2649-6442-16D8-9AE5C8705C30}"/>
              </a:ext>
            </a:extLst>
          </p:cNvPr>
          <p:cNvGrpSpPr/>
          <p:nvPr/>
        </p:nvGrpSpPr>
        <p:grpSpPr>
          <a:xfrm>
            <a:off x="4462211" y="4759945"/>
            <a:ext cx="1633789" cy="1507109"/>
            <a:chOff x="7076938" y="1982126"/>
            <a:chExt cx="1587862" cy="1368398"/>
          </a:xfrm>
        </p:grpSpPr>
        <p:pic>
          <p:nvPicPr>
            <p:cNvPr id="4" name="Google Shape;576;p16" descr="2">
              <a:extLst>
                <a:ext uri="{FF2B5EF4-FFF2-40B4-BE49-F238E27FC236}">
                  <a16:creationId xmlns:a16="http://schemas.microsoft.com/office/drawing/2014/main" id="{C48C4638-31D9-E926-0BAC-7F081361AB3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93470" y="1982126"/>
              <a:ext cx="1099034" cy="931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577;p16">
              <a:extLst>
                <a:ext uri="{FF2B5EF4-FFF2-40B4-BE49-F238E27FC236}">
                  <a16:creationId xmlns:a16="http://schemas.microsoft.com/office/drawing/2014/main" id="{7C3AB829-A00D-013E-9B33-C426D33493D9}"/>
                </a:ext>
              </a:extLst>
            </p:cNvPr>
            <p:cNvSpPr/>
            <p:nvPr/>
          </p:nvSpPr>
          <p:spPr>
            <a:xfrm>
              <a:off x="7076938" y="2628889"/>
              <a:ext cx="1587862" cy="72163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Làm bài vào vở</a:t>
              </a:r>
              <a:endParaRPr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233E4-8465-4D74-9D93-61E545140F56}"/>
              </a:ext>
            </a:extLst>
          </p:cNvPr>
          <p:cNvSpPr txBox="1"/>
          <p:nvPr/>
        </p:nvSpPr>
        <p:spPr>
          <a:xfrm>
            <a:off x="3478260" y="2682163"/>
            <a:ext cx="535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/>
              <a:t>Củng</a:t>
            </a:r>
            <a:r>
              <a:rPr lang="en-US" sz="9600" b="1" dirty="0"/>
              <a:t> </a:t>
            </a:r>
            <a:r>
              <a:rPr lang="en-US" sz="9600" b="1" dirty="0" err="1"/>
              <a:t>cố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308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  <p:sp>
        <p:nvSpPr>
          <p:cNvPr id="27" name="Flowchart: Process 26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0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0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72782" y="749032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8397002" y="3180112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9693756" y="4127321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56</a:t>
            </a:r>
          </a:p>
        </p:txBody>
      </p:sp>
      <p:grpSp>
        <p:nvGrpSpPr>
          <p:cNvPr id="39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1187397" y="518639"/>
            <a:ext cx="1989619" cy="707886"/>
            <a:chOff x="1261482" y="2098814"/>
            <a:chExt cx="2838451" cy="707886"/>
          </a:xfrm>
        </p:grpSpPr>
        <p:pic>
          <p:nvPicPr>
            <p:cNvPr id="40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41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098814"/>
              <a:ext cx="28384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1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8" name="Flowchart: Process 37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>
            <a:endCxn id="76" idx="0"/>
          </p:cNvCxnSpPr>
          <p:nvPr/>
        </p:nvCxnSpPr>
        <p:spPr>
          <a:xfrm>
            <a:off x="2439047" y="2991298"/>
            <a:ext cx="3292393" cy="4377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74" idx="3"/>
          </p:cNvCxnSpPr>
          <p:nvPr/>
        </p:nvCxnSpPr>
        <p:spPr>
          <a:xfrm flipV="1">
            <a:off x="2568758" y="3923197"/>
            <a:ext cx="1563995" cy="18993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7206839" y="4000833"/>
            <a:ext cx="1562573" cy="12739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89" idx="1"/>
            <a:endCxn id="77" idx="5"/>
          </p:cNvCxnSpPr>
          <p:nvPr/>
        </p:nvCxnSpPr>
        <p:spPr>
          <a:xfrm flipH="1" flipV="1">
            <a:off x="6629098" y="2751405"/>
            <a:ext cx="2712064" cy="11150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5007374" y="2145771"/>
            <a:ext cx="4398931" cy="8208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738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7" grpId="0"/>
      <p:bldP spid="98" grpId="0"/>
      <p:bldP spid="99" grpId="0"/>
      <p:bldP spid="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owchart: Process 15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owchart: Process 15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owchart: Process 15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C1000C-7CB3-4C81-A78B-675BE91247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7192" y="2384331"/>
            <a:ext cx="8437595" cy="2847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888F-2C8E-4FF7-937A-8C56AD299F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6154" y="5056859"/>
            <a:ext cx="29690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Củng cố bảng nhân 8, bảng chia 8.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7C2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8, bảng chia 8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7C2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694" y="2155797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9594732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521</Words>
  <Application>Microsoft Office PowerPoint</Application>
  <PresentationFormat>Widescreen</PresentationFormat>
  <Paragraphs>194</Paragraphs>
  <Slides>23</Slides>
  <Notes>14</Notes>
  <HiddenSlides>4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Calibri Light</vt:lpstr>
      <vt:lpstr>Montserrat Alternates</vt:lpstr>
      <vt:lpstr>Pangolin</vt:lpstr>
      <vt:lpstr>Tahoma</vt:lpstr>
      <vt:lpstr>Times New Roman</vt:lpstr>
      <vt:lpstr>UTM Showcard</vt:lpstr>
      <vt:lpstr>Office 主题​​</vt:lpstr>
      <vt:lpstr>Office 主题</vt:lpstr>
      <vt:lpstr>1_Office Theme</vt:lpstr>
      <vt:lpstr>Office Theme</vt:lpstr>
      <vt:lpstr>Forest Animals Planner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66</cp:revision>
  <dcterms:created xsi:type="dcterms:W3CDTF">2022-06-24T08:55:06Z</dcterms:created>
  <dcterms:modified xsi:type="dcterms:W3CDTF">2025-10-05T08:53:12Z</dcterms:modified>
</cp:coreProperties>
</file>